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83" r:id="rId2"/>
  </p:sldMasterIdLst>
  <p:notesMasterIdLst>
    <p:notesMasterId r:id="rId29"/>
  </p:notesMasterIdLst>
  <p:sldIdLst>
    <p:sldId id="300" r:id="rId3"/>
    <p:sldId id="256" r:id="rId4"/>
    <p:sldId id="258" r:id="rId5"/>
    <p:sldId id="294" r:id="rId6"/>
    <p:sldId id="292" r:id="rId7"/>
    <p:sldId id="286" r:id="rId8"/>
    <p:sldId id="291" r:id="rId9"/>
    <p:sldId id="295" r:id="rId10"/>
    <p:sldId id="298" r:id="rId11"/>
    <p:sldId id="284" r:id="rId12"/>
    <p:sldId id="285" r:id="rId13"/>
    <p:sldId id="287" r:id="rId14"/>
    <p:sldId id="288" r:id="rId15"/>
    <p:sldId id="297" r:id="rId16"/>
    <p:sldId id="270" r:id="rId17"/>
    <p:sldId id="289" r:id="rId18"/>
    <p:sldId id="290" r:id="rId19"/>
    <p:sldId id="293" r:id="rId20"/>
    <p:sldId id="296" r:id="rId21"/>
    <p:sldId id="257" r:id="rId22"/>
    <p:sldId id="282" r:id="rId23"/>
    <p:sldId id="265" r:id="rId24"/>
    <p:sldId id="269" r:id="rId25"/>
    <p:sldId id="283" r:id="rId26"/>
    <p:sldId id="299" r:id="rId27"/>
    <p:sldId id="301"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5959"/>
    <a:srgbClr val="B7BDC7"/>
    <a:srgbClr val="006FBB"/>
    <a:srgbClr val="00C8AF"/>
    <a:srgbClr val="E8EAED"/>
    <a:srgbClr val="333435"/>
    <a:srgbClr val="714296"/>
    <a:srgbClr val="FF3494"/>
    <a:srgbClr val="F54B36"/>
    <a:srgbClr val="FFA11E"/>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35" Type="http://schemas.microsoft.com/office/2015/10/relationships/revisionInfo" Target="revisionInfo.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E7AC62-A483-4C29-86ED-7BFAA0427EE0}" type="datetimeFigureOut">
              <a:rPr lang="zh-CN" altLang="en-US" smtClean="0"/>
              <a:t>2022/6/1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681227-AB64-4AF5-8976-FA5E4337ED6B}" type="slidenum">
              <a:rPr lang="zh-CN" altLang="en-US" smtClean="0"/>
              <a:t>‹#›</a:t>
            </a:fld>
            <a:endParaRPr lang="zh-CN" altLang="en-US"/>
          </a:p>
        </p:txBody>
      </p:sp>
    </p:spTree>
    <p:extLst>
      <p:ext uri="{BB962C8B-B14F-4D97-AF65-F5344CB8AC3E}">
        <p14:creationId xmlns:p14="http://schemas.microsoft.com/office/powerpoint/2010/main" val="4032320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a:t>
            </a:fld>
            <a:endParaRPr lang="zh-CN" altLang="en-US"/>
          </a:p>
        </p:txBody>
      </p:sp>
    </p:spTree>
    <p:extLst>
      <p:ext uri="{BB962C8B-B14F-4D97-AF65-F5344CB8AC3E}">
        <p14:creationId xmlns:p14="http://schemas.microsoft.com/office/powerpoint/2010/main" val="11354382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10</a:t>
            </a:fld>
            <a:endParaRPr lang="zh-CN" altLang="en-US"/>
          </a:p>
        </p:txBody>
      </p:sp>
    </p:spTree>
    <p:extLst>
      <p:ext uri="{BB962C8B-B14F-4D97-AF65-F5344CB8AC3E}">
        <p14:creationId xmlns:p14="http://schemas.microsoft.com/office/powerpoint/2010/main" val="1917387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11</a:t>
            </a:fld>
            <a:endParaRPr lang="zh-CN" altLang="en-US"/>
          </a:p>
        </p:txBody>
      </p:sp>
    </p:spTree>
    <p:extLst>
      <p:ext uri="{BB962C8B-B14F-4D97-AF65-F5344CB8AC3E}">
        <p14:creationId xmlns:p14="http://schemas.microsoft.com/office/powerpoint/2010/main" val="76781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12</a:t>
            </a:fld>
            <a:endParaRPr lang="zh-CN" altLang="en-US"/>
          </a:p>
        </p:txBody>
      </p:sp>
    </p:spTree>
    <p:extLst>
      <p:ext uri="{BB962C8B-B14F-4D97-AF65-F5344CB8AC3E}">
        <p14:creationId xmlns:p14="http://schemas.microsoft.com/office/powerpoint/2010/main" val="19069443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13</a:t>
            </a:fld>
            <a:endParaRPr lang="zh-CN" altLang="en-US"/>
          </a:p>
        </p:txBody>
      </p:sp>
    </p:spTree>
    <p:extLst>
      <p:ext uri="{BB962C8B-B14F-4D97-AF65-F5344CB8AC3E}">
        <p14:creationId xmlns:p14="http://schemas.microsoft.com/office/powerpoint/2010/main" val="37145577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14</a:t>
            </a:fld>
            <a:endParaRPr lang="zh-CN" altLang="en-US"/>
          </a:p>
        </p:txBody>
      </p:sp>
    </p:spTree>
    <p:extLst>
      <p:ext uri="{BB962C8B-B14F-4D97-AF65-F5344CB8AC3E}">
        <p14:creationId xmlns:p14="http://schemas.microsoft.com/office/powerpoint/2010/main" val="26735102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15</a:t>
            </a:fld>
            <a:endParaRPr lang="zh-CN" altLang="en-US"/>
          </a:p>
        </p:txBody>
      </p:sp>
    </p:spTree>
    <p:extLst>
      <p:ext uri="{BB962C8B-B14F-4D97-AF65-F5344CB8AC3E}">
        <p14:creationId xmlns:p14="http://schemas.microsoft.com/office/powerpoint/2010/main" val="15728105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16</a:t>
            </a:fld>
            <a:endParaRPr lang="zh-CN" altLang="en-US"/>
          </a:p>
        </p:txBody>
      </p:sp>
    </p:spTree>
    <p:extLst>
      <p:ext uri="{BB962C8B-B14F-4D97-AF65-F5344CB8AC3E}">
        <p14:creationId xmlns:p14="http://schemas.microsoft.com/office/powerpoint/2010/main" val="11035625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17</a:t>
            </a:fld>
            <a:endParaRPr lang="zh-CN" altLang="en-US"/>
          </a:p>
        </p:txBody>
      </p:sp>
    </p:spTree>
    <p:extLst>
      <p:ext uri="{BB962C8B-B14F-4D97-AF65-F5344CB8AC3E}">
        <p14:creationId xmlns:p14="http://schemas.microsoft.com/office/powerpoint/2010/main" val="36043408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18</a:t>
            </a:fld>
            <a:endParaRPr lang="zh-CN" altLang="en-US"/>
          </a:p>
        </p:txBody>
      </p:sp>
    </p:spTree>
    <p:extLst>
      <p:ext uri="{BB962C8B-B14F-4D97-AF65-F5344CB8AC3E}">
        <p14:creationId xmlns:p14="http://schemas.microsoft.com/office/powerpoint/2010/main" val="7047957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19</a:t>
            </a:fld>
            <a:endParaRPr lang="zh-CN" altLang="en-US"/>
          </a:p>
        </p:txBody>
      </p:sp>
    </p:spTree>
    <p:extLst>
      <p:ext uri="{BB962C8B-B14F-4D97-AF65-F5344CB8AC3E}">
        <p14:creationId xmlns:p14="http://schemas.microsoft.com/office/powerpoint/2010/main" val="19516527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a:t>
            </a:fld>
            <a:endParaRPr lang="zh-CN" altLang="en-US"/>
          </a:p>
        </p:txBody>
      </p:sp>
    </p:spTree>
    <p:extLst>
      <p:ext uri="{BB962C8B-B14F-4D97-AF65-F5344CB8AC3E}">
        <p14:creationId xmlns:p14="http://schemas.microsoft.com/office/powerpoint/2010/main" val="1608252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20</a:t>
            </a:fld>
            <a:endParaRPr lang="zh-CN" altLang="en-US"/>
          </a:p>
        </p:txBody>
      </p:sp>
    </p:spTree>
    <p:extLst>
      <p:ext uri="{BB962C8B-B14F-4D97-AF65-F5344CB8AC3E}">
        <p14:creationId xmlns:p14="http://schemas.microsoft.com/office/powerpoint/2010/main" val="243997312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21</a:t>
            </a:fld>
            <a:endParaRPr lang="zh-CN" altLang="en-US"/>
          </a:p>
        </p:txBody>
      </p:sp>
    </p:spTree>
    <p:extLst>
      <p:ext uri="{BB962C8B-B14F-4D97-AF65-F5344CB8AC3E}">
        <p14:creationId xmlns:p14="http://schemas.microsoft.com/office/powerpoint/2010/main" val="296201417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22</a:t>
            </a:fld>
            <a:endParaRPr lang="zh-CN" altLang="en-US"/>
          </a:p>
        </p:txBody>
      </p:sp>
    </p:spTree>
    <p:extLst>
      <p:ext uri="{BB962C8B-B14F-4D97-AF65-F5344CB8AC3E}">
        <p14:creationId xmlns:p14="http://schemas.microsoft.com/office/powerpoint/2010/main" val="33549287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23</a:t>
            </a:fld>
            <a:endParaRPr lang="zh-CN" altLang="en-US"/>
          </a:p>
        </p:txBody>
      </p:sp>
    </p:spTree>
    <p:extLst>
      <p:ext uri="{BB962C8B-B14F-4D97-AF65-F5344CB8AC3E}">
        <p14:creationId xmlns:p14="http://schemas.microsoft.com/office/powerpoint/2010/main" val="231487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24</a:t>
            </a:fld>
            <a:endParaRPr lang="zh-CN" altLang="en-US"/>
          </a:p>
        </p:txBody>
      </p:sp>
    </p:spTree>
    <p:extLst>
      <p:ext uri="{BB962C8B-B14F-4D97-AF65-F5344CB8AC3E}">
        <p14:creationId xmlns:p14="http://schemas.microsoft.com/office/powerpoint/2010/main" val="12424957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25</a:t>
            </a:fld>
            <a:endParaRPr lang="zh-CN" altLang="en-US"/>
          </a:p>
        </p:txBody>
      </p:sp>
    </p:spTree>
    <p:extLst>
      <p:ext uri="{BB962C8B-B14F-4D97-AF65-F5344CB8AC3E}">
        <p14:creationId xmlns:p14="http://schemas.microsoft.com/office/powerpoint/2010/main" val="39375859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888628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3</a:t>
            </a:fld>
            <a:endParaRPr lang="zh-CN" altLang="en-US"/>
          </a:p>
        </p:txBody>
      </p:sp>
    </p:spTree>
    <p:extLst>
      <p:ext uri="{BB962C8B-B14F-4D97-AF65-F5344CB8AC3E}">
        <p14:creationId xmlns:p14="http://schemas.microsoft.com/office/powerpoint/2010/main" val="1795285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4</a:t>
            </a:fld>
            <a:endParaRPr lang="zh-CN" altLang="en-US"/>
          </a:p>
        </p:txBody>
      </p:sp>
    </p:spTree>
    <p:extLst>
      <p:ext uri="{BB962C8B-B14F-4D97-AF65-F5344CB8AC3E}">
        <p14:creationId xmlns:p14="http://schemas.microsoft.com/office/powerpoint/2010/main" val="7122375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5</a:t>
            </a:fld>
            <a:endParaRPr lang="zh-CN" altLang="en-US"/>
          </a:p>
        </p:txBody>
      </p:sp>
    </p:spTree>
    <p:extLst>
      <p:ext uri="{BB962C8B-B14F-4D97-AF65-F5344CB8AC3E}">
        <p14:creationId xmlns:p14="http://schemas.microsoft.com/office/powerpoint/2010/main" val="1321456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6</a:t>
            </a:fld>
            <a:endParaRPr lang="zh-CN" altLang="en-US"/>
          </a:p>
        </p:txBody>
      </p:sp>
    </p:spTree>
    <p:extLst>
      <p:ext uri="{BB962C8B-B14F-4D97-AF65-F5344CB8AC3E}">
        <p14:creationId xmlns:p14="http://schemas.microsoft.com/office/powerpoint/2010/main" val="4458096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7</a:t>
            </a:fld>
            <a:endParaRPr lang="zh-CN" altLang="en-US"/>
          </a:p>
        </p:txBody>
      </p:sp>
    </p:spTree>
    <p:extLst>
      <p:ext uri="{BB962C8B-B14F-4D97-AF65-F5344CB8AC3E}">
        <p14:creationId xmlns:p14="http://schemas.microsoft.com/office/powerpoint/2010/main" val="9996802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8</a:t>
            </a:fld>
            <a:endParaRPr lang="zh-CN" altLang="en-US"/>
          </a:p>
        </p:txBody>
      </p:sp>
    </p:spTree>
    <p:extLst>
      <p:ext uri="{BB962C8B-B14F-4D97-AF65-F5344CB8AC3E}">
        <p14:creationId xmlns:p14="http://schemas.microsoft.com/office/powerpoint/2010/main" val="17708551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9681227-AB64-4AF5-8976-FA5E4337ED6B}" type="slidenum">
              <a:rPr lang="zh-CN" altLang="en-US" smtClean="0"/>
              <a:t>9</a:t>
            </a:fld>
            <a:endParaRPr lang="zh-CN" altLang="en-US"/>
          </a:p>
        </p:txBody>
      </p:sp>
    </p:spTree>
    <p:extLst>
      <p:ext uri="{BB962C8B-B14F-4D97-AF65-F5344CB8AC3E}">
        <p14:creationId xmlns:p14="http://schemas.microsoft.com/office/powerpoint/2010/main" val="170741951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9" y="1237"/>
            <a:ext cx="12193057" cy="6855526"/>
          </a:xfrm>
          <a:prstGeom prst="rect">
            <a:avLst/>
          </a:prstGeom>
        </p:spPr>
      </p:pic>
      <p:sp>
        <p:nvSpPr>
          <p:cNvPr id="4" name="矩形 3"/>
          <p:cNvSpPr/>
          <p:nvPr userDrawn="1"/>
        </p:nvSpPr>
        <p:spPr>
          <a:xfrm>
            <a:off x="528" y="1237"/>
            <a:ext cx="12192000" cy="6858000"/>
          </a:xfrm>
          <a:prstGeom prst="rect">
            <a:avLst/>
          </a:prstGeom>
          <a:gradFill flip="none" rotWithShape="1">
            <a:gsLst>
              <a:gs pos="0">
                <a:schemeClr val="bg1"/>
              </a:gs>
              <a:gs pos="100000">
                <a:schemeClr val="bg1">
                  <a:alpha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94096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472258" y="2832470"/>
            <a:ext cx="1181100" cy="1181100"/>
          </a:xfrm>
          <a:custGeom>
            <a:avLst/>
            <a:gdLst>
              <a:gd name="connsiteX0" fmla="*/ 590550 w 1181100"/>
              <a:gd name="connsiteY0" fmla="*/ 0 h 1181100"/>
              <a:gd name="connsiteX1" fmla="*/ 1181100 w 1181100"/>
              <a:gd name="connsiteY1" fmla="*/ 590550 h 1181100"/>
              <a:gd name="connsiteX2" fmla="*/ 590550 w 1181100"/>
              <a:gd name="connsiteY2" fmla="*/ 1181100 h 1181100"/>
              <a:gd name="connsiteX3" fmla="*/ 0 w 1181100"/>
              <a:gd name="connsiteY3" fmla="*/ 590550 h 1181100"/>
              <a:gd name="connsiteX4" fmla="*/ 590550 w 1181100"/>
              <a:gd name="connsiteY4" fmla="*/ 0 h 118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100" h="1181100">
                <a:moveTo>
                  <a:pt x="590550" y="0"/>
                </a:moveTo>
                <a:cubicBezTo>
                  <a:pt x="916702" y="0"/>
                  <a:pt x="1181100" y="264398"/>
                  <a:pt x="1181100" y="590550"/>
                </a:cubicBezTo>
                <a:cubicBezTo>
                  <a:pt x="1181100" y="916702"/>
                  <a:pt x="916702" y="1181100"/>
                  <a:pt x="590550" y="1181100"/>
                </a:cubicBezTo>
                <a:cubicBezTo>
                  <a:pt x="264398" y="1181100"/>
                  <a:pt x="0" y="916702"/>
                  <a:pt x="0" y="590550"/>
                </a:cubicBezTo>
                <a:cubicBezTo>
                  <a:pt x="0" y="264398"/>
                  <a:pt x="264398" y="0"/>
                  <a:pt x="590550" y="0"/>
                </a:cubicBezTo>
                <a:close/>
              </a:path>
            </a:pathLst>
          </a:custGeom>
          <a:noFill/>
          <a:effectLst>
            <a:outerShdw blurRad="190500" dist="38100" dir="2700000" algn="tl" rotWithShape="0">
              <a:prstClr val="black">
                <a:alpha val="40000"/>
              </a:prstClr>
            </a:outerShdw>
          </a:effectLst>
        </p:spPr>
        <p:txBody>
          <a:bodyPr wrap="square">
            <a:noAutofit/>
          </a:bodyPr>
          <a:lstStyle/>
          <a:p>
            <a:endParaRPr lang="zh-CN" altLang="en-US"/>
          </a:p>
        </p:txBody>
      </p:sp>
      <p:sp>
        <p:nvSpPr>
          <p:cNvPr id="13" name="图片占位符 12"/>
          <p:cNvSpPr>
            <a:spLocks noGrp="1"/>
          </p:cNvSpPr>
          <p:nvPr>
            <p:ph type="pic" sz="quarter" idx="11"/>
          </p:nvPr>
        </p:nvSpPr>
        <p:spPr>
          <a:xfrm>
            <a:off x="4161053" y="2832470"/>
            <a:ext cx="1181100" cy="1181100"/>
          </a:xfrm>
          <a:custGeom>
            <a:avLst/>
            <a:gdLst>
              <a:gd name="connsiteX0" fmla="*/ 590550 w 1181100"/>
              <a:gd name="connsiteY0" fmla="*/ 0 h 1181100"/>
              <a:gd name="connsiteX1" fmla="*/ 1181100 w 1181100"/>
              <a:gd name="connsiteY1" fmla="*/ 590550 h 1181100"/>
              <a:gd name="connsiteX2" fmla="*/ 590550 w 1181100"/>
              <a:gd name="connsiteY2" fmla="*/ 1181100 h 1181100"/>
              <a:gd name="connsiteX3" fmla="*/ 0 w 1181100"/>
              <a:gd name="connsiteY3" fmla="*/ 590550 h 1181100"/>
              <a:gd name="connsiteX4" fmla="*/ 590550 w 1181100"/>
              <a:gd name="connsiteY4" fmla="*/ 0 h 118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100" h="1181100">
                <a:moveTo>
                  <a:pt x="590550" y="0"/>
                </a:moveTo>
                <a:cubicBezTo>
                  <a:pt x="916702" y="0"/>
                  <a:pt x="1181100" y="264398"/>
                  <a:pt x="1181100" y="590550"/>
                </a:cubicBezTo>
                <a:cubicBezTo>
                  <a:pt x="1181100" y="916702"/>
                  <a:pt x="916702" y="1181100"/>
                  <a:pt x="590550" y="1181100"/>
                </a:cubicBezTo>
                <a:cubicBezTo>
                  <a:pt x="264398" y="1181100"/>
                  <a:pt x="0" y="916702"/>
                  <a:pt x="0" y="590550"/>
                </a:cubicBezTo>
                <a:cubicBezTo>
                  <a:pt x="0" y="264398"/>
                  <a:pt x="264398" y="0"/>
                  <a:pt x="590550" y="0"/>
                </a:cubicBezTo>
                <a:close/>
              </a:path>
            </a:pathLst>
          </a:custGeom>
          <a:noFill/>
          <a:effectLst>
            <a:outerShdw blurRad="190500" dist="38100" dir="2700000" algn="tl" rotWithShape="0">
              <a:prstClr val="black">
                <a:alpha val="40000"/>
              </a:prstClr>
            </a:outerShdw>
          </a:effectLst>
        </p:spPr>
        <p:txBody>
          <a:bodyPr wrap="square">
            <a:noAutofit/>
          </a:bodyPr>
          <a:lstStyle/>
          <a:p>
            <a:endParaRPr lang="zh-CN" altLang="en-US"/>
          </a:p>
        </p:txBody>
      </p:sp>
      <p:sp>
        <p:nvSpPr>
          <p:cNvPr id="14" name="图片占位符 13"/>
          <p:cNvSpPr>
            <a:spLocks noGrp="1"/>
          </p:cNvSpPr>
          <p:nvPr>
            <p:ph type="pic" sz="quarter" idx="12"/>
          </p:nvPr>
        </p:nvSpPr>
        <p:spPr>
          <a:xfrm>
            <a:off x="6689294" y="2586192"/>
            <a:ext cx="1502206" cy="1502206"/>
          </a:xfrm>
          <a:custGeom>
            <a:avLst/>
            <a:gdLst>
              <a:gd name="connsiteX0" fmla="*/ 751103 w 1502206"/>
              <a:gd name="connsiteY0" fmla="*/ 0 h 1502206"/>
              <a:gd name="connsiteX1" fmla="*/ 1502206 w 1502206"/>
              <a:gd name="connsiteY1" fmla="*/ 751103 h 1502206"/>
              <a:gd name="connsiteX2" fmla="*/ 751103 w 1502206"/>
              <a:gd name="connsiteY2" fmla="*/ 1502206 h 1502206"/>
              <a:gd name="connsiteX3" fmla="*/ 0 w 1502206"/>
              <a:gd name="connsiteY3" fmla="*/ 751103 h 1502206"/>
              <a:gd name="connsiteX4" fmla="*/ 751103 w 1502206"/>
              <a:gd name="connsiteY4" fmla="*/ 0 h 1502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2206" h="1502206">
                <a:moveTo>
                  <a:pt x="751103" y="0"/>
                </a:moveTo>
                <a:cubicBezTo>
                  <a:pt x="1165926" y="0"/>
                  <a:pt x="1502206" y="336280"/>
                  <a:pt x="1502206" y="751103"/>
                </a:cubicBezTo>
                <a:cubicBezTo>
                  <a:pt x="1502206" y="1165926"/>
                  <a:pt x="1165926" y="1502206"/>
                  <a:pt x="751103" y="1502206"/>
                </a:cubicBezTo>
                <a:cubicBezTo>
                  <a:pt x="336280" y="1502206"/>
                  <a:pt x="0" y="1165926"/>
                  <a:pt x="0" y="751103"/>
                </a:cubicBezTo>
                <a:cubicBezTo>
                  <a:pt x="0" y="336280"/>
                  <a:pt x="336280" y="0"/>
                  <a:pt x="751103" y="0"/>
                </a:cubicBezTo>
                <a:close/>
              </a:path>
            </a:pathLst>
          </a:custGeom>
          <a:noFill/>
          <a:effectLst>
            <a:outerShdw blurRad="190500" dist="38100" dir="2700000" algn="tl" rotWithShape="0">
              <a:prstClr val="black">
                <a:alpha val="40000"/>
              </a:prstClr>
            </a:outerShdw>
          </a:effectLst>
        </p:spPr>
        <p:txBody>
          <a:bodyPr wrap="square">
            <a:noAutofit/>
          </a:bodyPr>
          <a:lstStyle/>
          <a:p>
            <a:endParaRPr lang="zh-CN" altLang="en-US"/>
          </a:p>
        </p:txBody>
      </p:sp>
      <p:sp>
        <p:nvSpPr>
          <p:cNvPr id="15" name="图片占位符 14"/>
          <p:cNvSpPr>
            <a:spLocks noGrp="1"/>
          </p:cNvSpPr>
          <p:nvPr>
            <p:ph type="pic" sz="quarter" idx="13"/>
          </p:nvPr>
        </p:nvSpPr>
        <p:spPr>
          <a:xfrm>
            <a:off x="9538642" y="2832470"/>
            <a:ext cx="1181100" cy="1181100"/>
          </a:xfrm>
          <a:custGeom>
            <a:avLst/>
            <a:gdLst>
              <a:gd name="connsiteX0" fmla="*/ 590550 w 1181100"/>
              <a:gd name="connsiteY0" fmla="*/ 0 h 1181100"/>
              <a:gd name="connsiteX1" fmla="*/ 1181100 w 1181100"/>
              <a:gd name="connsiteY1" fmla="*/ 590550 h 1181100"/>
              <a:gd name="connsiteX2" fmla="*/ 590550 w 1181100"/>
              <a:gd name="connsiteY2" fmla="*/ 1181100 h 1181100"/>
              <a:gd name="connsiteX3" fmla="*/ 0 w 1181100"/>
              <a:gd name="connsiteY3" fmla="*/ 590550 h 1181100"/>
              <a:gd name="connsiteX4" fmla="*/ 590550 w 1181100"/>
              <a:gd name="connsiteY4" fmla="*/ 0 h 1181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81100" h="1181100">
                <a:moveTo>
                  <a:pt x="590550" y="0"/>
                </a:moveTo>
                <a:cubicBezTo>
                  <a:pt x="916702" y="0"/>
                  <a:pt x="1181100" y="264398"/>
                  <a:pt x="1181100" y="590550"/>
                </a:cubicBezTo>
                <a:cubicBezTo>
                  <a:pt x="1181100" y="916702"/>
                  <a:pt x="916702" y="1181100"/>
                  <a:pt x="590550" y="1181100"/>
                </a:cubicBezTo>
                <a:cubicBezTo>
                  <a:pt x="264398" y="1181100"/>
                  <a:pt x="0" y="916702"/>
                  <a:pt x="0" y="590550"/>
                </a:cubicBezTo>
                <a:cubicBezTo>
                  <a:pt x="0" y="264398"/>
                  <a:pt x="264398" y="0"/>
                  <a:pt x="590550" y="0"/>
                </a:cubicBezTo>
                <a:close/>
              </a:path>
            </a:pathLst>
          </a:custGeom>
          <a:noFill/>
          <a:effectLst>
            <a:outerShdw blurRad="190500" dist="38100" dir="2700000" algn="tl" rotWithShape="0">
              <a:prstClr val="black">
                <a:alpha val="40000"/>
              </a:prstClr>
            </a:outerShdw>
          </a:effectLst>
        </p:spPr>
        <p:txBody>
          <a:bodyPr wrap="square">
            <a:noAutofit/>
          </a:bodyPr>
          <a:lstStyle/>
          <a:p>
            <a:endParaRPr lang="zh-CN" altLang="en-US"/>
          </a:p>
        </p:txBody>
      </p:sp>
    </p:spTree>
    <p:extLst>
      <p:ext uri="{BB962C8B-B14F-4D97-AF65-F5344CB8AC3E}">
        <p14:creationId xmlns:p14="http://schemas.microsoft.com/office/powerpoint/2010/main" val="20444025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2815071" y="1929097"/>
            <a:ext cx="2396160" cy="2396160"/>
          </a:xfrm>
          <a:custGeom>
            <a:avLst/>
            <a:gdLst>
              <a:gd name="connsiteX0" fmla="*/ 1198080 w 2396160"/>
              <a:gd name="connsiteY0" fmla="*/ 0 h 2396160"/>
              <a:gd name="connsiteX1" fmla="*/ 2396160 w 2396160"/>
              <a:gd name="connsiteY1" fmla="*/ 1198080 h 2396160"/>
              <a:gd name="connsiteX2" fmla="*/ 1198080 w 2396160"/>
              <a:gd name="connsiteY2" fmla="*/ 2396160 h 2396160"/>
              <a:gd name="connsiteX3" fmla="*/ 0 w 2396160"/>
              <a:gd name="connsiteY3" fmla="*/ 1198080 h 2396160"/>
              <a:gd name="connsiteX4" fmla="*/ 1198080 w 2396160"/>
              <a:gd name="connsiteY4" fmla="*/ 0 h 2396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6160" h="2396160">
                <a:moveTo>
                  <a:pt x="1198080" y="0"/>
                </a:moveTo>
                <a:cubicBezTo>
                  <a:pt x="1859761" y="0"/>
                  <a:pt x="2396160" y="536399"/>
                  <a:pt x="2396160" y="1198080"/>
                </a:cubicBezTo>
                <a:cubicBezTo>
                  <a:pt x="2396160" y="1859761"/>
                  <a:pt x="1859761" y="2396160"/>
                  <a:pt x="1198080" y="2396160"/>
                </a:cubicBezTo>
                <a:cubicBezTo>
                  <a:pt x="536399" y="2396160"/>
                  <a:pt x="0" y="1859761"/>
                  <a:pt x="0" y="1198080"/>
                </a:cubicBezTo>
                <a:cubicBezTo>
                  <a:pt x="0" y="536399"/>
                  <a:pt x="536399" y="0"/>
                  <a:pt x="1198080" y="0"/>
                </a:cubicBezTo>
                <a:close/>
              </a:path>
            </a:pathLst>
          </a:cu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
        <p:nvSpPr>
          <p:cNvPr id="10" name="图片占位符 9"/>
          <p:cNvSpPr>
            <a:spLocks noGrp="1"/>
          </p:cNvSpPr>
          <p:nvPr>
            <p:ph type="pic" sz="quarter" idx="11"/>
          </p:nvPr>
        </p:nvSpPr>
        <p:spPr>
          <a:xfrm>
            <a:off x="7009797" y="1929097"/>
            <a:ext cx="2396160" cy="2396160"/>
          </a:xfrm>
          <a:custGeom>
            <a:avLst/>
            <a:gdLst>
              <a:gd name="connsiteX0" fmla="*/ 1198080 w 2396160"/>
              <a:gd name="connsiteY0" fmla="*/ 0 h 2396160"/>
              <a:gd name="connsiteX1" fmla="*/ 2396160 w 2396160"/>
              <a:gd name="connsiteY1" fmla="*/ 1198080 h 2396160"/>
              <a:gd name="connsiteX2" fmla="*/ 1198080 w 2396160"/>
              <a:gd name="connsiteY2" fmla="*/ 2396160 h 2396160"/>
              <a:gd name="connsiteX3" fmla="*/ 0 w 2396160"/>
              <a:gd name="connsiteY3" fmla="*/ 1198080 h 2396160"/>
              <a:gd name="connsiteX4" fmla="*/ 1198080 w 2396160"/>
              <a:gd name="connsiteY4" fmla="*/ 0 h 2396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6160" h="2396160">
                <a:moveTo>
                  <a:pt x="1198080" y="0"/>
                </a:moveTo>
                <a:cubicBezTo>
                  <a:pt x="1859761" y="0"/>
                  <a:pt x="2396160" y="536399"/>
                  <a:pt x="2396160" y="1198080"/>
                </a:cubicBezTo>
                <a:cubicBezTo>
                  <a:pt x="2396160" y="1859761"/>
                  <a:pt x="1859761" y="2396160"/>
                  <a:pt x="1198080" y="2396160"/>
                </a:cubicBezTo>
                <a:cubicBezTo>
                  <a:pt x="536399" y="2396160"/>
                  <a:pt x="0" y="1859761"/>
                  <a:pt x="0" y="1198080"/>
                </a:cubicBezTo>
                <a:cubicBezTo>
                  <a:pt x="0" y="536399"/>
                  <a:pt x="536399" y="0"/>
                  <a:pt x="1198080" y="0"/>
                </a:cubicBezTo>
                <a:close/>
              </a:path>
            </a:pathLst>
          </a:cu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4257560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1657282" y="2365800"/>
            <a:ext cx="1860597" cy="3111687"/>
          </a:xfrm>
          <a:custGeom>
            <a:avLst/>
            <a:gdLst>
              <a:gd name="connsiteX0" fmla="*/ 0 w 1860597"/>
              <a:gd name="connsiteY0" fmla="*/ 0 h 3111687"/>
              <a:gd name="connsiteX1" fmla="*/ 1860597 w 1860597"/>
              <a:gd name="connsiteY1" fmla="*/ 0 h 3111687"/>
              <a:gd name="connsiteX2" fmla="*/ 1860597 w 1860597"/>
              <a:gd name="connsiteY2" fmla="*/ 3111687 h 3111687"/>
              <a:gd name="connsiteX3" fmla="*/ 0 w 1860597"/>
              <a:gd name="connsiteY3" fmla="*/ 3111687 h 3111687"/>
            </a:gdLst>
            <a:ahLst/>
            <a:cxnLst>
              <a:cxn ang="0">
                <a:pos x="connsiteX0" y="connsiteY0"/>
              </a:cxn>
              <a:cxn ang="0">
                <a:pos x="connsiteX1" y="connsiteY1"/>
              </a:cxn>
              <a:cxn ang="0">
                <a:pos x="connsiteX2" y="connsiteY2"/>
              </a:cxn>
              <a:cxn ang="0">
                <a:pos x="connsiteX3" y="connsiteY3"/>
              </a:cxn>
            </a:cxnLst>
            <a:rect l="l" t="t" r="r" b="b"/>
            <a:pathLst>
              <a:path w="1860597" h="3111687">
                <a:moveTo>
                  <a:pt x="0" y="0"/>
                </a:moveTo>
                <a:lnTo>
                  <a:pt x="1860597" y="0"/>
                </a:lnTo>
                <a:lnTo>
                  <a:pt x="1860597" y="3111687"/>
                </a:lnTo>
                <a:lnTo>
                  <a:pt x="0" y="3111687"/>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3801015" y="2360448"/>
            <a:ext cx="1722933" cy="3078385"/>
          </a:xfrm>
          <a:custGeom>
            <a:avLst/>
            <a:gdLst>
              <a:gd name="connsiteX0" fmla="*/ 0 w 1722933"/>
              <a:gd name="connsiteY0" fmla="*/ 0 h 3078385"/>
              <a:gd name="connsiteX1" fmla="*/ 1722933 w 1722933"/>
              <a:gd name="connsiteY1" fmla="*/ 0 h 3078385"/>
              <a:gd name="connsiteX2" fmla="*/ 1722933 w 1722933"/>
              <a:gd name="connsiteY2" fmla="*/ 3078385 h 3078385"/>
              <a:gd name="connsiteX3" fmla="*/ 0 w 1722933"/>
              <a:gd name="connsiteY3" fmla="*/ 3078385 h 3078385"/>
            </a:gdLst>
            <a:ahLst/>
            <a:cxnLst>
              <a:cxn ang="0">
                <a:pos x="connsiteX0" y="connsiteY0"/>
              </a:cxn>
              <a:cxn ang="0">
                <a:pos x="connsiteX1" y="connsiteY1"/>
              </a:cxn>
              <a:cxn ang="0">
                <a:pos x="connsiteX2" y="connsiteY2"/>
              </a:cxn>
              <a:cxn ang="0">
                <a:pos x="connsiteX3" y="connsiteY3"/>
              </a:cxn>
            </a:cxnLst>
            <a:rect l="l" t="t" r="r" b="b"/>
            <a:pathLst>
              <a:path w="1722933" h="3078385">
                <a:moveTo>
                  <a:pt x="0" y="0"/>
                </a:moveTo>
                <a:lnTo>
                  <a:pt x="1722933" y="0"/>
                </a:lnTo>
                <a:lnTo>
                  <a:pt x="1722933" y="3078385"/>
                </a:lnTo>
                <a:lnTo>
                  <a:pt x="0" y="3078385"/>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5680102" y="2360448"/>
            <a:ext cx="1722933" cy="3078385"/>
          </a:xfrm>
          <a:custGeom>
            <a:avLst/>
            <a:gdLst>
              <a:gd name="connsiteX0" fmla="*/ 0 w 1722933"/>
              <a:gd name="connsiteY0" fmla="*/ 0 h 3078385"/>
              <a:gd name="connsiteX1" fmla="*/ 1722933 w 1722933"/>
              <a:gd name="connsiteY1" fmla="*/ 0 h 3078385"/>
              <a:gd name="connsiteX2" fmla="*/ 1722933 w 1722933"/>
              <a:gd name="connsiteY2" fmla="*/ 3078385 h 3078385"/>
              <a:gd name="connsiteX3" fmla="*/ 0 w 1722933"/>
              <a:gd name="connsiteY3" fmla="*/ 3078385 h 3078385"/>
            </a:gdLst>
            <a:ahLst/>
            <a:cxnLst>
              <a:cxn ang="0">
                <a:pos x="connsiteX0" y="connsiteY0"/>
              </a:cxn>
              <a:cxn ang="0">
                <a:pos x="connsiteX1" y="connsiteY1"/>
              </a:cxn>
              <a:cxn ang="0">
                <a:pos x="connsiteX2" y="connsiteY2"/>
              </a:cxn>
              <a:cxn ang="0">
                <a:pos x="connsiteX3" y="connsiteY3"/>
              </a:cxn>
            </a:cxnLst>
            <a:rect l="l" t="t" r="r" b="b"/>
            <a:pathLst>
              <a:path w="1722933" h="3078385">
                <a:moveTo>
                  <a:pt x="0" y="0"/>
                </a:moveTo>
                <a:lnTo>
                  <a:pt x="1722933" y="0"/>
                </a:lnTo>
                <a:lnTo>
                  <a:pt x="1722933" y="3078385"/>
                </a:lnTo>
                <a:lnTo>
                  <a:pt x="0" y="307838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9504601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01945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96925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86763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4089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27578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23561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2843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0168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1415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65451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444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3526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3107057"/>
            <a:ext cx="12192000" cy="2509027"/>
          </a:xfrm>
          <a:custGeom>
            <a:avLst/>
            <a:gdLst>
              <a:gd name="connsiteX0" fmla="*/ 0 w 12192000"/>
              <a:gd name="connsiteY0" fmla="*/ 0 h 2509027"/>
              <a:gd name="connsiteX1" fmla="*/ 12192000 w 12192000"/>
              <a:gd name="connsiteY1" fmla="*/ 0 h 2509027"/>
              <a:gd name="connsiteX2" fmla="*/ 12192000 w 12192000"/>
              <a:gd name="connsiteY2" fmla="*/ 2509027 h 2509027"/>
              <a:gd name="connsiteX3" fmla="*/ 0 w 12192000"/>
              <a:gd name="connsiteY3" fmla="*/ 2509027 h 2509027"/>
            </a:gdLst>
            <a:ahLst/>
            <a:cxnLst>
              <a:cxn ang="0">
                <a:pos x="connsiteX0" y="connsiteY0"/>
              </a:cxn>
              <a:cxn ang="0">
                <a:pos x="connsiteX1" y="connsiteY1"/>
              </a:cxn>
              <a:cxn ang="0">
                <a:pos x="connsiteX2" y="connsiteY2"/>
              </a:cxn>
              <a:cxn ang="0">
                <a:pos x="connsiteX3" y="connsiteY3"/>
              </a:cxn>
            </a:cxnLst>
            <a:rect l="l" t="t" r="r" b="b"/>
            <a:pathLst>
              <a:path w="12192000" h="2509027">
                <a:moveTo>
                  <a:pt x="0" y="0"/>
                </a:moveTo>
                <a:lnTo>
                  <a:pt x="12192000" y="0"/>
                </a:lnTo>
                <a:lnTo>
                  <a:pt x="12192000" y="2509027"/>
                </a:lnTo>
                <a:lnTo>
                  <a:pt x="0" y="2509027"/>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41016071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7" name="图片占位符 6"/>
          <p:cNvSpPr>
            <a:spLocks noGrp="1"/>
          </p:cNvSpPr>
          <p:nvPr>
            <p:ph type="pic" sz="quarter" idx="10"/>
          </p:nvPr>
        </p:nvSpPr>
        <p:spPr>
          <a:xfrm>
            <a:off x="2408149" y="2292219"/>
            <a:ext cx="2879180" cy="2879118"/>
          </a:xfrm>
          <a:custGeom>
            <a:avLst/>
            <a:gdLst>
              <a:gd name="connsiteX0" fmla="*/ 1439590 w 2879180"/>
              <a:gd name="connsiteY0" fmla="*/ 0 h 2879118"/>
              <a:gd name="connsiteX1" fmla="*/ 2879180 w 2879180"/>
              <a:gd name="connsiteY1" fmla="*/ 1439559 h 2879118"/>
              <a:gd name="connsiteX2" fmla="*/ 1439590 w 2879180"/>
              <a:gd name="connsiteY2" fmla="*/ 2879118 h 2879118"/>
              <a:gd name="connsiteX3" fmla="*/ 0 w 2879180"/>
              <a:gd name="connsiteY3" fmla="*/ 1439559 h 2879118"/>
              <a:gd name="connsiteX4" fmla="*/ 1439590 w 2879180"/>
              <a:gd name="connsiteY4" fmla="*/ 0 h 28791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79180" h="2879118">
                <a:moveTo>
                  <a:pt x="1439590" y="0"/>
                </a:moveTo>
                <a:cubicBezTo>
                  <a:pt x="2234654" y="0"/>
                  <a:pt x="2879180" y="644512"/>
                  <a:pt x="2879180" y="1439559"/>
                </a:cubicBezTo>
                <a:cubicBezTo>
                  <a:pt x="2879180" y="2234606"/>
                  <a:pt x="2234654" y="2879118"/>
                  <a:pt x="1439590" y="2879118"/>
                </a:cubicBezTo>
                <a:cubicBezTo>
                  <a:pt x="644526" y="2879118"/>
                  <a:pt x="0" y="2234606"/>
                  <a:pt x="0" y="1439559"/>
                </a:cubicBezTo>
                <a:cubicBezTo>
                  <a:pt x="0" y="644512"/>
                  <a:pt x="644526" y="0"/>
                  <a:pt x="1439590" y="0"/>
                </a:cubicBezTo>
                <a:close/>
              </a:path>
            </a:pathLst>
          </a:custGeom>
          <a:no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a:defRPr lang="zh-CN" altLang="en-US" sz="1800">
                <a:solidFill>
                  <a:schemeClr val="lt1"/>
                </a:solidFill>
              </a:defRPr>
            </a:lvl1pPr>
          </a:lstStyle>
          <a:p>
            <a:pPr marL="0" lvl="0" algn="ctr"/>
            <a:endParaRPr lang="zh-CN" altLang="en-US"/>
          </a:p>
        </p:txBody>
      </p:sp>
    </p:spTree>
    <p:extLst>
      <p:ext uri="{BB962C8B-B14F-4D97-AF65-F5344CB8AC3E}">
        <p14:creationId xmlns:p14="http://schemas.microsoft.com/office/powerpoint/2010/main" val="295070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4483099" y="2187100"/>
            <a:ext cx="3225800" cy="3204524"/>
          </a:xfrm>
          <a:custGeom>
            <a:avLst/>
            <a:gdLst>
              <a:gd name="connsiteX0" fmla="*/ 1754534 w 3225800"/>
              <a:gd name="connsiteY0" fmla="*/ 1618065 h 3204524"/>
              <a:gd name="connsiteX1" fmla="*/ 3110607 w 3225800"/>
              <a:gd name="connsiteY1" fmla="*/ 1618065 h 3204524"/>
              <a:gd name="connsiteX2" fmla="*/ 3225800 w 3225800"/>
              <a:gd name="connsiteY2" fmla="*/ 1733258 h 3204524"/>
              <a:gd name="connsiteX3" fmla="*/ 3225800 w 3225800"/>
              <a:gd name="connsiteY3" fmla="*/ 3089331 h 3204524"/>
              <a:gd name="connsiteX4" fmla="*/ 3110607 w 3225800"/>
              <a:gd name="connsiteY4" fmla="*/ 3204524 h 3204524"/>
              <a:gd name="connsiteX5" fmla="*/ 1754534 w 3225800"/>
              <a:gd name="connsiteY5" fmla="*/ 3204524 h 3204524"/>
              <a:gd name="connsiteX6" fmla="*/ 1639341 w 3225800"/>
              <a:gd name="connsiteY6" fmla="*/ 3089331 h 3204524"/>
              <a:gd name="connsiteX7" fmla="*/ 1639341 w 3225800"/>
              <a:gd name="connsiteY7" fmla="*/ 1733258 h 3204524"/>
              <a:gd name="connsiteX8" fmla="*/ 1754534 w 3225800"/>
              <a:gd name="connsiteY8" fmla="*/ 1618065 h 3204524"/>
              <a:gd name="connsiteX9" fmla="*/ 115193 w 3225800"/>
              <a:gd name="connsiteY9" fmla="*/ 1618065 h 3204524"/>
              <a:gd name="connsiteX10" fmla="*/ 1471266 w 3225800"/>
              <a:gd name="connsiteY10" fmla="*/ 1618065 h 3204524"/>
              <a:gd name="connsiteX11" fmla="*/ 1586459 w 3225800"/>
              <a:gd name="connsiteY11" fmla="*/ 1733258 h 3204524"/>
              <a:gd name="connsiteX12" fmla="*/ 1586459 w 3225800"/>
              <a:gd name="connsiteY12" fmla="*/ 3089331 h 3204524"/>
              <a:gd name="connsiteX13" fmla="*/ 1471266 w 3225800"/>
              <a:gd name="connsiteY13" fmla="*/ 3204524 h 3204524"/>
              <a:gd name="connsiteX14" fmla="*/ 115193 w 3225800"/>
              <a:gd name="connsiteY14" fmla="*/ 3204524 h 3204524"/>
              <a:gd name="connsiteX15" fmla="*/ 0 w 3225800"/>
              <a:gd name="connsiteY15" fmla="*/ 3089331 h 3204524"/>
              <a:gd name="connsiteX16" fmla="*/ 0 w 3225800"/>
              <a:gd name="connsiteY16" fmla="*/ 1733258 h 3204524"/>
              <a:gd name="connsiteX17" fmla="*/ 115193 w 3225800"/>
              <a:gd name="connsiteY17" fmla="*/ 1618065 h 3204524"/>
              <a:gd name="connsiteX18" fmla="*/ 1754534 w 3225800"/>
              <a:gd name="connsiteY18" fmla="*/ 0 h 3204524"/>
              <a:gd name="connsiteX19" fmla="*/ 3110607 w 3225800"/>
              <a:gd name="connsiteY19" fmla="*/ 0 h 3204524"/>
              <a:gd name="connsiteX20" fmla="*/ 3225800 w 3225800"/>
              <a:gd name="connsiteY20" fmla="*/ 115193 h 3204524"/>
              <a:gd name="connsiteX21" fmla="*/ 3225800 w 3225800"/>
              <a:gd name="connsiteY21" fmla="*/ 1471266 h 3204524"/>
              <a:gd name="connsiteX22" fmla="*/ 3110607 w 3225800"/>
              <a:gd name="connsiteY22" fmla="*/ 1586459 h 3204524"/>
              <a:gd name="connsiteX23" fmla="*/ 1754534 w 3225800"/>
              <a:gd name="connsiteY23" fmla="*/ 1586459 h 3204524"/>
              <a:gd name="connsiteX24" fmla="*/ 1639341 w 3225800"/>
              <a:gd name="connsiteY24" fmla="*/ 1471266 h 3204524"/>
              <a:gd name="connsiteX25" fmla="*/ 1639341 w 3225800"/>
              <a:gd name="connsiteY25" fmla="*/ 115193 h 3204524"/>
              <a:gd name="connsiteX26" fmla="*/ 1754534 w 3225800"/>
              <a:gd name="connsiteY26" fmla="*/ 0 h 3204524"/>
              <a:gd name="connsiteX27" fmla="*/ 115193 w 3225800"/>
              <a:gd name="connsiteY27" fmla="*/ 0 h 3204524"/>
              <a:gd name="connsiteX28" fmla="*/ 1471266 w 3225800"/>
              <a:gd name="connsiteY28" fmla="*/ 0 h 3204524"/>
              <a:gd name="connsiteX29" fmla="*/ 1586459 w 3225800"/>
              <a:gd name="connsiteY29" fmla="*/ 115193 h 3204524"/>
              <a:gd name="connsiteX30" fmla="*/ 1586459 w 3225800"/>
              <a:gd name="connsiteY30" fmla="*/ 1471266 h 3204524"/>
              <a:gd name="connsiteX31" fmla="*/ 1471266 w 3225800"/>
              <a:gd name="connsiteY31" fmla="*/ 1586459 h 3204524"/>
              <a:gd name="connsiteX32" fmla="*/ 115193 w 3225800"/>
              <a:gd name="connsiteY32" fmla="*/ 1586459 h 3204524"/>
              <a:gd name="connsiteX33" fmla="*/ 0 w 3225800"/>
              <a:gd name="connsiteY33" fmla="*/ 1471266 h 3204524"/>
              <a:gd name="connsiteX34" fmla="*/ 0 w 3225800"/>
              <a:gd name="connsiteY34" fmla="*/ 115193 h 3204524"/>
              <a:gd name="connsiteX35" fmla="*/ 115193 w 3225800"/>
              <a:gd name="connsiteY35" fmla="*/ 0 h 32045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25800" h="3204524">
                <a:moveTo>
                  <a:pt x="1754534" y="1618065"/>
                </a:moveTo>
                <a:lnTo>
                  <a:pt x="3110607" y="1618065"/>
                </a:lnTo>
                <a:cubicBezTo>
                  <a:pt x="3174226" y="1618065"/>
                  <a:pt x="3225800" y="1669639"/>
                  <a:pt x="3225800" y="1733258"/>
                </a:cubicBezTo>
                <a:lnTo>
                  <a:pt x="3225800" y="3089331"/>
                </a:lnTo>
                <a:cubicBezTo>
                  <a:pt x="3225800" y="3152950"/>
                  <a:pt x="3174226" y="3204524"/>
                  <a:pt x="3110607" y="3204524"/>
                </a:cubicBezTo>
                <a:lnTo>
                  <a:pt x="1754534" y="3204524"/>
                </a:lnTo>
                <a:cubicBezTo>
                  <a:pt x="1690915" y="3204524"/>
                  <a:pt x="1639341" y="3152950"/>
                  <a:pt x="1639341" y="3089331"/>
                </a:cubicBezTo>
                <a:lnTo>
                  <a:pt x="1639341" y="1733258"/>
                </a:lnTo>
                <a:cubicBezTo>
                  <a:pt x="1639341" y="1669639"/>
                  <a:pt x="1690915" y="1618065"/>
                  <a:pt x="1754534" y="1618065"/>
                </a:cubicBezTo>
                <a:close/>
                <a:moveTo>
                  <a:pt x="115193" y="1618065"/>
                </a:moveTo>
                <a:lnTo>
                  <a:pt x="1471266" y="1618065"/>
                </a:lnTo>
                <a:cubicBezTo>
                  <a:pt x="1534885" y="1618065"/>
                  <a:pt x="1586459" y="1669639"/>
                  <a:pt x="1586459" y="1733258"/>
                </a:cubicBezTo>
                <a:lnTo>
                  <a:pt x="1586459" y="3089331"/>
                </a:lnTo>
                <a:cubicBezTo>
                  <a:pt x="1586459" y="3152950"/>
                  <a:pt x="1534885" y="3204524"/>
                  <a:pt x="1471266" y="3204524"/>
                </a:cubicBezTo>
                <a:lnTo>
                  <a:pt x="115193" y="3204524"/>
                </a:lnTo>
                <a:cubicBezTo>
                  <a:pt x="51574" y="3204524"/>
                  <a:pt x="0" y="3152950"/>
                  <a:pt x="0" y="3089331"/>
                </a:cubicBezTo>
                <a:lnTo>
                  <a:pt x="0" y="1733258"/>
                </a:lnTo>
                <a:cubicBezTo>
                  <a:pt x="0" y="1669639"/>
                  <a:pt x="51574" y="1618065"/>
                  <a:pt x="115193" y="1618065"/>
                </a:cubicBezTo>
                <a:close/>
                <a:moveTo>
                  <a:pt x="1754534" y="0"/>
                </a:moveTo>
                <a:lnTo>
                  <a:pt x="3110607" y="0"/>
                </a:lnTo>
                <a:cubicBezTo>
                  <a:pt x="3174226" y="0"/>
                  <a:pt x="3225800" y="51574"/>
                  <a:pt x="3225800" y="115193"/>
                </a:cubicBezTo>
                <a:lnTo>
                  <a:pt x="3225800" y="1471266"/>
                </a:lnTo>
                <a:cubicBezTo>
                  <a:pt x="3225800" y="1534885"/>
                  <a:pt x="3174226" y="1586459"/>
                  <a:pt x="3110607" y="1586459"/>
                </a:cubicBezTo>
                <a:lnTo>
                  <a:pt x="1754534" y="1586459"/>
                </a:lnTo>
                <a:cubicBezTo>
                  <a:pt x="1690915" y="1586459"/>
                  <a:pt x="1639341" y="1534885"/>
                  <a:pt x="1639341" y="1471266"/>
                </a:cubicBezTo>
                <a:lnTo>
                  <a:pt x="1639341" y="115193"/>
                </a:lnTo>
                <a:cubicBezTo>
                  <a:pt x="1639341" y="51574"/>
                  <a:pt x="1690915" y="0"/>
                  <a:pt x="1754534" y="0"/>
                </a:cubicBezTo>
                <a:close/>
                <a:moveTo>
                  <a:pt x="115193" y="0"/>
                </a:moveTo>
                <a:lnTo>
                  <a:pt x="1471266" y="0"/>
                </a:lnTo>
                <a:cubicBezTo>
                  <a:pt x="1534885" y="0"/>
                  <a:pt x="1586459" y="51574"/>
                  <a:pt x="1586459" y="115193"/>
                </a:cubicBezTo>
                <a:lnTo>
                  <a:pt x="1586459" y="1471266"/>
                </a:lnTo>
                <a:cubicBezTo>
                  <a:pt x="1586459" y="1534885"/>
                  <a:pt x="1534885" y="1586459"/>
                  <a:pt x="1471266" y="1586459"/>
                </a:cubicBezTo>
                <a:lnTo>
                  <a:pt x="115193" y="1586459"/>
                </a:lnTo>
                <a:cubicBezTo>
                  <a:pt x="51574" y="1586459"/>
                  <a:pt x="0" y="1534885"/>
                  <a:pt x="0" y="1471266"/>
                </a:cubicBezTo>
                <a:lnTo>
                  <a:pt x="0" y="115193"/>
                </a:lnTo>
                <a:cubicBezTo>
                  <a:pt x="0" y="51574"/>
                  <a:pt x="51574" y="0"/>
                  <a:pt x="115193" y="0"/>
                </a:cubicBezTo>
                <a:close/>
              </a:path>
            </a:pathLst>
          </a:custGeom>
        </p:spPr>
        <p:txBody>
          <a:bodyPr wrap="square">
            <a:noAutofit/>
          </a:bodyPr>
          <a:lstStyle/>
          <a:p>
            <a:endParaRPr lang="zh-CN" altLang="en-US"/>
          </a:p>
        </p:txBody>
      </p:sp>
    </p:spTree>
    <p:extLst>
      <p:ext uri="{BB962C8B-B14F-4D97-AF65-F5344CB8AC3E}">
        <p14:creationId xmlns:p14="http://schemas.microsoft.com/office/powerpoint/2010/main" val="3898266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4" name="图片占位符 13"/>
          <p:cNvSpPr>
            <a:spLocks noGrp="1"/>
          </p:cNvSpPr>
          <p:nvPr>
            <p:ph type="pic" sz="quarter" idx="12"/>
          </p:nvPr>
        </p:nvSpPr>
        <p:spPr>
          <a:xfrm>
            <a:off x="874713" y="3893867"/>
            <a:ext cx="2152364" cy="1413022"/>
          </a:xfrm>
          <a:custGeom>
            <a:avLst/>
            <a:gdLst>
              <a:gd name="connsiteX0" fmla="*/ 0 w 2152364"/>
              <a:gd name="connsiteY0" fmla="*/ 0 h 1413022"/>
              <a:gd name="connsiteX1" fmla="*/ 2152364 w 2152364"/>
              <a:gd name="connsiteY1" fmla="*/ 0 h 1413022"/>
              <a:gd name="connsiteX2" fmla="*/ 2152364 w 2152364"/>
              <a:gd name="connsiteY2" fmla="*/ 1413022 h 1413022"/>
              <a:gd name="connsiteX3" fmla="*/ 0 w 2152364"/>
              <a:gd name="connsiteY3" fmla="*/ 1413022 h 1413022"/>
            </a:gdLst>
            <a:ahLst/>
            <a:cxnLst>
              <a:cxn ang="0">
                <a:pos x="connsiteX0" y="connsiteY0"/>
              </a:cxn>
              <a:cxn ang="0">
                <a:pos x="connsiteX1" y="connsiteY1"/>
              </a:cxn>
              <a:cxn ang="0">
                <a:pos x="connsiteX2" y="connsiteY2"/>
              </a:cxn>
              <a:cxn ang="0">
                <a:pos x="connsiteX3" y="connsiteY3"/>
              </a:cxn>
            </a:cxnLst>
            <a:rect l="l" t="t" r="r" b="b"/>
            <a:pathLst>
              <a:path w="2152364" h="1413022">
                <a:moveTo>
                  <a:pt x="0" y="0"/>
                </a:moveTo>
                <a:lnTo>
                  <a:pt x="2152364" y="0"/>
                </a:lnTo>
                <a:lnTo>
                  <a:pt x="2152364" y="1413022"/>
                </a:lnTo>
                <a:lnTo>
                  <a:pt x="0" y="1413022"/>
                </a:lnTo>
                <a:close/>
              </a:path>
            </a:pathLst>
          </a:custGeom>
        </p:spPr>
        <p:txBody>
          <a:bodyPr wrap="square">
            <a:noAutofit/>
          </a:bodyPr>
          <a:lstStyle/>
          <a:p>
            <a:endParaRPr lang="zh-CN" altLang="en-US" dirty="0"/>
          </a:p>
        </p:txBody>
      </p:sp>
      <p:sp>
        <p:nvSpPr>
          <p:cNvPr id="15" name="图片占位符 14"/>
          <p:cNvSpPr>
            <a:spLocks noGrp="1"/>
          </p:cNvSpPr>
          <p:nvPr>
            <p:ph type="pic" sz="quarter" idx="13"/>
          </p:nvPr>
        </p:nvSpPr>
        <p:spPr>
          <a:xfrm>
            <a:off x="3203407" y="3893867"/>
            <a:ext cx="2152364" cy="1413022"/>
          </a:xfrm>
          <a:custGeom>
            <a:avLst/>
            <a:gdLst>
              <a:gd name="connsiteX0" fmla="*/ 0 w 2152364"/>
              <a:gd name="connsiteY0" fmla="*/ 0 h 1413022"/>
              <a:gd name="connsiteX1" fmla="*/ 2152364 w 2152364"/>
              <a:gd name="connsiteY1" fmla="*/ 0 h 1413022"/>
              <a:gd name="connsiteX2" fmla="*/ 2152364 w 2152364"/>
              <a:gd name="connsiteY2" fmla="*/ 1413022 h 1413022"/>
              <a:gd name="connsiteX3" fmla="*/ 0 w 2152364"/>
              <a:gd name="connsiteY3" fmla="*/ 1413022 h 1413022"/>
            </a:gdLst>
            <a:ahLst/>
            <a:cxnLst>
              <a:cxn ang="0">
                <a:pos x="connsiteX0" y="connsiteY0"/>
              </a:cxn>
              <a:cxn ang="0">
                <a:pos x="connsiteX1" y="connsiteY1"/>
              </a:cxn>
              <a:cxn ang="0">
                <a:pos x="connsiteX2" y="connsiteY2"/>
              </a:cxn>
              <a:cxn ang="0">
                <a:pos x="connsiteX3" y="connsiteY3"/>
              </a:cxn>
            </a:cxnLst>
            <a:rect l="l" t="t" r="r" b="b"/>
            <a:pathLst>
              <a:path w="2152364" h="1413022">
                <a:moveTo>
                  <a:pt x="0" y="0"/>
                </a:moveTo>
                <a:lnTo>
                  <a:pt x="2152364" y="0"/>
                </a:lnTo>
                <a:lnTo>
                  <a:pt x="2152364" y="1413022"/>
                </a:lnTo>
                <a:lnTo>
                  <a:pt x="0" y="1413022"/>
                </a:lnTo>
                <a:close/>
              </a:path>
            </a:pathLst>
          </a:custGeom>
        </p:spPr>
        <p:txBody>
          <a:bodyPr wrap="square">
            <a:noAutofit/>
          </a:bodyPr>
          <a:lstStyle/>
          <a:p>
            <a:endParaRPr lang="zh-CN" altLang="en-US"/>
          </a:p>
        </p:txBody>
      </p:sp>
      <p:sp>
        <p:nvSpPr>
          <p:cNvPr id="12" name="图片占位符 11"/>
          <p:cNvSpPr>
            <a:spLocks noGrp="1"/>
          </p:cNvSpPr>
          <p:nvPr>
            <p:ph type="pic" sz="quarter" idx="10"/>
          </p:nvPr>
        </p:nvSpPr>
        <p:spPr>
          <a:xfrm>
            <a:off x="874713" y="1892721"/>
            <a:ext cx="2152364" cy="1413022"/>
          </a:xfrm>
          <a:custGeom>
            <a:avLst/>
            <a:gdLst>
              <a:gd name="connsiteX0" fmla="*/ 0 w 2152364"/>
              <a:gd name="connsiteY0" fmla="*/ 0 h 1413022"/>
              <a:gd name="connsiteX1" fmla="*/ 2152364 w 2152364"/>
              <a:gd name="connsiteY1" fmla="*/ 0 h 1413022"/>
              <a:gd name="connsiteX2" fmla="*/ 2152364 w 2152364"/>
              <a:gd name="connsiteY2" fmla="*/ 1413022 h 1413022"/>
              <a:gd name="connsiteX3" fmla="*/ 0 w 2152364"/>
              <a:gd name="connsiteY3" fmla="*/ 1413022 h 1413022"/>
            </a:gdLst>
            <a:ahLst/>
            <a:cxnLst>
              <a:cxn ang="0">
                <a:pos x="connsiteX0" y="connsiteY0"/>
              </a:cxn>
              <a:cxn ang="0">
                <a:pos x="connsiteX1" y="connsiteY1"/>
              </a:cxn>
              <a:cxn ang="0">
                <a:pos x="connsiteX2" y="connsiteY2"/>
              </a:cxn>
              <a:cxn ang="0">
                <a:pos x="connsiteX3" y="connsiteY3"/>
              </a:cxn>
            </a:cxnLst>
            <a:rect l="l" t="t" r="r" b="b"/>
            <a:pathLst>
              <a:path w="2152364" h="1413022">
                <a:moveTo>
                  <a:pt x="0" y="0"/>
                </a:moveTo>
                <a:lnTo>
                  <a:pt x="2152364" y="0"/>
                </a:lnTo>
                <a:lnTo>
                  <a:pt x="2152364" y="1413022"/>
                </a:lnTo>
                <a:lnTo>
                  <a:pt x="0" y="1413022"/>
                </a:lnTo>
                <a:close/>
              </a:path>
            </a:pathLst>
          </a:custGeom>
        </p:spPr>
        <p:txBody>
          <a:bodyPr wrap="square">
            <a:noAutofit/>
          </a:bodyPr>
          <a:lstStyle/>
          <a:p>
            <a:endParaRPr lang="zh-CN" altLang="en-US" dirty="0"/>
          </a:p>
        </p:txBody>
      </p:sp>
      <p:sp>
        <p:nvSpPr>
          <p:cNvPr id="13" name="图片占位符 12"/>
          <p:cNvSpPr>
            <a:spLocks noGrp="1"/>
          </p:cNvSpPr>
          <p:nvPr>
            <p:ph type="pic" sz="quarter" idx="11"/>
          </p:nvPr>
        </p:nvSpPr>
        <p:spPr>
          <a:xfrm>
            <a:off x="3203407" y="1892721"/>
            <a:ext cx="2152364" cy="1413022"/>
          </a:xfrm>
          <a:custGeom>
            <a:avLst/>
            <a:gdLst>
              <a:gd name="connsiteX0" fmla="*/ 0 w 2152364"/>
              <a:gd name="connsiteY0" fmla="*/ 0 h 1413022"/>
              <a:gd name="connsiteX1" fmla="*/ 2152364 w 2152364"/>
              <a:gd name="connsiteY1" fmla="*/ 0 h 1413022"/>
              <a:gd name="connsiteX2" fmla="*/ 2152364 w 2152364"/>
              <a:gd name="connsiteY2" fmla="*/ 1413022 h 1413022"/>
              <a:gd name="connsiteX3" fmla="*/ 0 w 2152364"/>
              <a:gd name="connsiteY3" fmla="*/ 1413022 h 1413022"/>
            </a:gdLst>
            <a:ahLst/>
            <a:cxnLst>
              <a:cxn ang="0">
                <a:pos x="connsiteX0" y="connsiteY0"/>
              </a:cxn>
              <a:cxn ang="0">
                <a:pos x="connsiteX1" y="connsiteY1"/>
              </a:cxn>
              <a:cxn ang="0">
                <a:pos x="connsiteX2" y="connsiteY2"/>
              </a:cxn>
              <a:cxn ang="0">
                <a:pos x="connsiteX3" y="connsiteY3"/>
              </a:cxn>
            </a:cxnLst>
            <a:rect l="l" t="t" r="r" b="b"/>
            <a:pathLst>
              <a:path w="2152364" h="1413022">
                <a:moveTo>
                  <a:pt x="0" y="0"/>
                </a:moveTo>
                <a:lnTo>
                  <a:pt x="2152364" y="0"/>
                </a:lnTo>
                <a:lnTo>
                  <a:pt x="2152364" y="1413022"/>
                </a:lnTo>
                <a:lnTo>
                  <a:pt x="0" y="1413022"/>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623262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874712" y="1969676"/>
            <a:ext cx="3213358" cy="1670818"/>
          </a:xfrm>
          <a:custGeom>
            <a:avLst/>
            <a:gdLst>
              <a:gd name="connsiteX0" fmla="*/ 0 w 3213358"/>
              <a:gd name="connsiteY0" fmla="*/ 0 h 1670818"/>
              <a:gd name="connsiteX1" fmla="*/ 3213358 w 3213358"/>
              <a:gd name="connsiteY1" fmla="*/ 0 h 1670818"/>
              <a:gd name="connsiteX2" fmla="*/ 3213358 w 3213358"/>
              <a:gd name="connsiteY2" fmla="*/ 1670818 h 1670818"/>
              <a:gd name="connsiteX3" fmla="*/ 0 w 3213358"/>
              <a:gd name="connsiteY3" fmla="*/ 1670818 h 1670818"/>
            </a:gdLst>
            <a:ahLst/>
            <a:cxnLst>
              <a:cxn ang="0">
                <a:pos x="connsiteX0" y="connsiteY0"/>
              </a:cxn>
              <a:cxn ang="0">
                <a:pos x="connsiteX1" y="connsiteY1"/>
              </a:cxn>
              <a:cxn ang="0">
                <a:pos x="connsiteX2" y="connsiteY2"/>
              </a:cxn>
              <a:cxn ang="0">
                <a:pos x="connsiteX3" y="connsiteY3"/>
              </a:cxn>
            </a:cxnLst>
            <a:rect l="l" t="t" r="r" b="b"/>
            <a:pathLst>
              <a:path w="3213358" h="1670818">
                <a:moveTo>
                  <a:pt x="0" y="0"/>
                </a:moveTo>
                <a:lnTo>
                  <a:pt x="3213358" y="0"/>
                </a:lnTo>
                <a:lnTo>
                  <a:pt x="3213358" y="1670818"/>
                </a:lnTo>
                <a:lnTo>
                  <a:pt x="0" y="1670818"/>
                </a:lnTo>
                <a:close/>
              </a:path>
            </a:pathLst>
          </a:custGeom>
        </p:spPr>
        <p:txBody>
          <a:bodyPr wrap="square">
            <a:noAutofit/>
          </a:bodyPr>
          <a:lstStyle/>
          <a:p>
            <a:endParaRPr lang="zh-CN" altLang="en-US"/>
          </a:p>
        </p:txBody>
      </p:sp>
      <p:sp>
        <p:nvSpPr>
          <p:cNvPr id="11" name="图片占位符 10"/>
          <p:cNvSpPr>
            <a:spLocks noGrp="1"/>
          </p:cNvSpPr>
          <p:nvPr>
            <p:ph type="pic" sz="quarter" idx="11"/>
          </p:nvPr>
        </p:nvSpPr>
        <p:spPr>
          <a:xfrm>
            <a:off x="4489320" y="1969676"/>
            <a:ext cx="3213358" cy="1670818"/>
          </a:xfrm>
          <a:custGeom>
            <a:avLst/>
            <a:gdLst>
              <a:gd name="connsiteX0" fmla="*/ 0 w 3213358"/>
              <a:gd name="connsiteY0" fmla="*/ 0 h 1670818"/>
              <a:gd name="connsiteX1" fmla="*/ 3213358 w 3213358"/>
              <a:gd name="connsiteY1" fmla="*/ 0 h 1670818"/>
              <a:gd name="connsiteX2" fmla="*/ 3213358 w 3213358"/>
              <a:gd name="connsiteY2" fmla="*/ 1670818 h 1670818"/>
              <a:gd name="connsiteX3" fmla="*/ 0 w 3213358"/>
              <a:gd name="connsiteY3" fmla="*/ 1670818 h 1670818"/>
            </a:gdLst>
            <a:ahLst/>
            <a:cxnLst>
              <a:cxn ang="0">
                <a:pos x="connsiteX0" y="connsiteY0"/>
              </a:cxn>
              <a:cxn ang="0">
                <a:pos x="connsiteX1" y="connsiteY1"/>
              </a:cxn>
              <a:cxn ang="0">
                <a:pos x="connsiteX2" y="connsiteY2"/>
              </a:cxn>
              <a:cxn ang="0">
                <a:pos x="connsiteX3" y="connsiteY3"/>
              </a:cxn>
            </a:cxnLst>
            <a:rect l="l" t="t" r="r" b="b"/>
            <a:pathLst>
              <a:path w="3213358" h="1670818">
                <a:moveTo>
                  <a:pt x="0" y="0"/>
                </a:moveTo>
                <a:lnTo>
                  <a:pt x="3213358" y="0"/>
                </a:lnTo>
                <a:lnTo>
                  <a:pt x="3213358" y="1670818"/>
                </a:lnTo>
                <a:lnTo>
                  <a:pt x="0" y="1670818"/>
                </a:lnTo>
                <a:close/>
              </a:path>
            </a:pathLst>
          </a:custGeom>
        </p:spPr>
        <p:txBody>
          <a:bodyPr wrap="square">
            <a:noAutofit/>
          </a:bodyPr>
          <a:lstStyle/>
          <a:p>
            <a:endParaRPr lang="zh-CN" altLang="en-US"/>
          </a:p>
        </p:txBody>
      </p:sp>
      <p:sp>
        <p:nvSpPr>
          <p:cNvPr id="12" name="图片占位符 11"/>
          <p:cNvSpPr>
            <a:spLocks noGrp="1"/>
          </p:cNvSpPr>
          <p:nvPr>
            <p:ph type="pic" sz="quarter" idx="12"/>
          </p:nvPr>
        </p:nvSpPr>
        <p:spPr>
          <a:xfrm>
            <a:off x="8103930" y="1969676"/>
            <a:ext cx="3213358" cy="1670818"/>
          </a:xfrm>
          <a:custGeom>
            <a:avLst/>
            <a:gdLst>
              <a:gd name="connsiteX0" fmla="*/ 0 w 3213358"/>
              <a:gd name="connsiteY0" fmla="*/ 0 h 1670818"/>
              <a:gd name="connsiteX1" fmla="*/ 3213358 w 3213358"/>
              <a:gd name="connsiteY1" fmla="*/ 0 h 1670818"/>
              <a:gd name="connsiteX2" fmla="*/ 3213358 w 3213358"/>
              <a:gd name="connsiteY2" fmla="*/ 1670818 h 1670818"/>
              <a:gd name="connsiteX3" fmla="*/ 0 w 3213358"/>
              <a:gd name="connsiteY3" fmla="*/ 1670818 h 1670818"/>
            </a:gdLst>
            <a:ahLst/>
            <a:cxnLst>
              <a:cxn ang="0">
                <a:pos x="connsiteX0" y="connsiteY0"/>
              </a:cxn>
              <a:cxn ang="0">
                <a:pos x="connsiteX1" y="connsiteY1"/>
              </a:cxn>
              <a:cxn ang="0">
                <a:pos x="connsiteX2" y="connsiteY2"/>
              </a:cxn>
              <a:cxn ang="0">
                <a:pos x="connsiteX3" y="connsiteY3"/>
              </a:cxn>
            </a:cxnLst>
            <a:rect l="l" t="t" r="r" b="b"/>
            <a:pathLst>
              <a:path w="3213358" h="1670818">
                <a:moveTo>
                  <a:pt x="0" y="0"/>
                </a:moveTo>
                <a:lnTo>
                  <a:pt x="3213358" y="0"/>
                </a:lnTo>
                <a:lnTo>
                  <a:pt x="3213358" y="1670818"/>
                </a:lnTo>
                <a:lnTo>
                  <a:pt x="0" y="1670818"/>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704928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9797923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874712" y="1969676"/>
            <a:ext cx="2376191" cy="1645516"/>
          </a:xfrm>
          <a:custGeom>
            <a:avLst/>
            <a:gdLst>
              <a:gd name="connsiteX0" fmla="*/ 0 w 2376191"/>
              <a:gd name="connsiteY0" fmla="*/ 0 h 1645516"/>
              <a:gd name="connsiteX1" fmla="*/ 2376191 w 2376191"/>
              <a:gd name="connsiteY1" fmla="*/ 0 h 1645516"/>
              <a:gd name="connsiteX2" fmla="*/ 2376191 w 2376191"/>
              <a:gd name="connsiteY2" fmla="*/ 1645516 h 1645516"/>
              <a:gd name="connsiteX3" fmla="*/ 0 w 2376191"/>
              <a:gd name="connsiteY3" fmla="*/ 1645516 h 1645516"/>
            </a:gdLst>
            <a:ahLst/>
            <a:cxnLst>
              <a:cxn ang="0">
                <a:pos x="connsiteX0" y="connsiteY0"/>
              </a:cxn>
              <a:cxn ang="0">
                <a:pos x="connsiteX1" y="connsiteY1"/>
              </a:cxn>
              <a:cxn ang="0">
                <a:pos x="connsiteX2" y="connsiteY2"/>
              </a:cxn>
              <a:cxn ang="0">
                <a:pos x="connsiteX3" y="connsiteY3"/>
              </a:cxn>
            </a:cxnLst>
            <a:rect l="l" t="t" r="r" b="b"/>
            <a:pathLst>
              <a:path w="2376191" h="1645516">
                <a:moveTo>
                  <a:pt x="0" y="0"/>
                </a:moveTo>
                <a:lnTo>
                  <a:pt x="2376191" y="0"/>
                </a:lnTo>
                <a:lnTo>
                  <a:pt x="2376191" y="1645516"/>
                </a:lnTo>
                <a:lnTo>
                  <a:pt x="0" y="1645516"/>
                </a:lnTo>
                <a:close/>
              </a:path>
            </a:pathLst>
          </a:custGeom>
        </p:spPr>
        <p:txBody>
          <a:bodyPr wrap="square">
            <a:noAutofit/>
          </a:bodyPr>
          <a:lstStyle/>
          <a:p>
            <a:endParaRPr lang="zh-CN" altLang="en-US"/>
          </a:p>
        </p:txBody>
      </p:sp>
      <p:sp>
        <p:nvSpPr>
          <p:cNvPr id="13" name="图片占位符 12"/>
          <p:cNvSpPr>
            <a:spLocks noGrp="1"/>
          </p:cNvSpPr>
          <p:nvPr>
            <p:ph type="pic" sz="quarter" idx="11"/>
          </p:nvPr>
        </p:nvSpPr>
        <p:spPr>
          <a:xfrm>
            <a:off x="3563507" y="1969676"/>
            <a:ext cx="2376191" cy="1645516"/>
          </a:xfrm>
          <a:custGeom>
            <a:avLst/>
            <a:gdLst>
              <a:gd name="connsiteX0" fmla="*/ 0 w 2376191"/>
              <a:gd name="connsiteY0" fmla="*/ 0 h 1645516"/>
              <a:gd name="connsiteX1" fmla="*/ 2376191 w 2376191"/>
              <a:gd name="connsiteY1" fmla="*/ 0 h 1645516"/>
              <a:gd name="connsiteX2" fmla="*/ 2376191 w 2376191"/>
              <a:gd name="connsiteY2" fmla="*/ 1645516 h 1645516"/>
              <a:gd name="connsiteX3" fmla="*/ 0 w 2376191"/>
              <a:gd name="connsiteY3" fmla="*/ 1645516 h 1645516"/>
            </a:gdLst>
            <a:ahLst/>
            <a:cxnLst>
              <a:cxn ang="0">
                <a:pos x="connsiteX0" y="connsiteY0"/>
              </a:cxn>
              <a:cxn ang="0">
                <a:pos x="connsiteX1" y="connsiteY1"/>
              </a:cxn>
              <a:cxn ang="0">
                <a:pos x="connsiteX2" y="connsiteY2"/>
              </a:cxn>
              <a:cxn ang="0">
                <a:pos x="connsiteX3" y="connsiteY3"/>
              </a:cxn>
            </a:cxnLst>
            <a:rect l="l" t="t" r="r" b="b"/>
            <a:pathLst>
              <a:path w="2376191" h="1645516">
                <a:moveTo>
                  <a:pt x="0" y="0"/>
                </a:moveTo>
                <a:lnTo>
                  <a:pt x="2376191" y="0"/>
                </a:lnTo>
                <a:lnTo>
                  <a:pt x="2376191" y="1645516"/>
                </a:lnTo>
                <a:lnTo>
                  <a:pt x="0" y="1645516"/>
                </a:lnTo>
                <a:close/>
              </a:path>
            </a:pathLst>
          </a:custGeom>
        </p:spPr>
        <p:txBody>
          <a:bodyPr wrap="square">
            <a:noAutofit/>
          </a:bodyPr>
          <a:lstStyle/>
          <a:p>
            <a:endParaRPr lang="zh-CN" altLang="en-US"/>
          </a:p>
        </p:txBody>
      </p:sp>
      <p:sp>
        <p:nvSpPr>
          <p:cNvPr id="14" name="图片占位符 13"/>
          <p:cNvSpPr>
            <a:spLocks noGrp="1"/>
          </p:cNvSpPr>
          <p:nvPr>
            <p:ph type="pic" sz="quarter" idx="12"/>
          </p:nvPr>
        </p:nvSpPr>
        <p:spPr>
          <a:xfrm>
            <a:off x="6252302" y="1969676"/>
            <a:ext cx="2376191" cy="1645516"/>
          </a:xfrm>
          <a:custGeom>
            <a:avLst/>
            <a:gdLst>
              <a:gd name="connsiteX0" fmla="*/ 0 w 2376191"/>
              <a:gd name="connsiteY0" fmla="*/ 0 h 1645516"/>
              <a:gd name="connsiteX1" fmla="*/ 2376191 w 2376191"/>
              <a:gd name="connsiteY1" fmla="*/ 0 h 1645516"/>
              <a:gd name="connsiteX2" fmla="*/ 2376191 w 2376191"/>
              <a:gd name="connsiteY2" fmla="*/ 1645516 h 1645516"/>
              <a:gd name="connsiteX3" fmla="*/ 0 w 2376191"/>
              <a:gd name="connsiteY3" fmla="*/ 1645516 h 1645516"/>
            </a:gdLst>
            <a:ahLst/>
            <a:cxnLst>
              <a:cxn ang="0">
                <a:pos x="connsiteX0" y="connsiteY0"/>
              </a:cxn>
              <a:cxn ang="0">
                <a:pos x="connsiteX1" y="connsiteY1"/>
              </a:cxn>
              <a:cxn ang="0">
                <a:pos x="connsiteX2" y="connsiteY2"/>
              </a:cxn>
              <a:cxn ang="0">
                <a:pos x="connsiteX3" y="connsiteY3"/>
              </a:cxn>
            </a:cxnLst>
            <a:rect l="l" t="t" r="r" b="b"/>
            <a:pathLst>
              <a:path w="2376191" h="1645516">
                <a:moveTo>
                  <a:pt x="0" y="0"/>
                </a:moveTo>
                <a:lnTo>
                  <a:pt x="2376191" y="0"/>
                </a:lnTo>
                <a:lnTo>
                  <a:pt x="2376191" y="1645516"/>
                </a:lnTo>
                <a:lnTo>
                  <a:pt x="0" y="1645516"/>
                </a:lnTo>
                <a:close/>
              </a:path>
            </a:pathLst>
          </a:custGeom>
        </p:spPr>
        <p:txBody>
          <a:bodyPr wrap="square">
            <a:noAutofit/>
          </a:bodyPr>
          <a:lstStyle/>
          <a:p>
            <a:endParaRPr lang="zh-CN" altLang="en-US"/>
          </a:p>
        </p:txBody>
      </p:sp>
      <p:sp>
        <p:nvSpPr>
          <p:cNvPr id="15" name="图片占位符 14"/>
          <p:cNvSpPr>
            <a:spLocks noGrp="1"/>
          </p:cNvSpPr>
          <p:nvPr>
            <p:ph type="pic" sz="quarter" idx="13"/>
          </p:nvPr>
        </p:nvSpPr>
        <p:spPr>
          <a:xfrm>
            <a:off x="8941097" y="1969676"/>
            <a:ext cx="2376191" cy="1645516"/>
          </a:xfrm>
          <a:custGeom>
            <a:avLst/>
            <a:gdLst>
              <a:gd name="connsiteX0" fmla="*/ 0 w 2376191"/>
              <a:gd name="connsiteY0" fmla="*/ 0 h 1645516"/>
              <a:gd name="connsiteX1" fmla="*/ 2376191 w 2376191"/>
              <a:gd name="connsiteY1" fmla="*/ 0 h 1645516"/>
              <a:gd name="connsiteX2" fmla="*/ 2376191 w 2376191"/>
              <a:gd name="connsiteY2" fmla="*/ 1645516 h 1645516"/>
              <a:gd name="connsiteX3" fmla="*/ 0 w 2376191"/>
              <a:gd name="connsiteY3" fmla="*/ 1645516 h 1645516"/>
            </a:gdLst>
            <a:ahLst/>
            <a:cxnLst>
              <a:cxn ang="0">
                <a:pos x="connsiteX0" y="connsiteY0"/>
              </a:cxn>
              <a:cxn ang="0">
                <a:pos x="connsiteX1" y="connsiteY1"/>
              </a:cxn>
              <a:cxn ang="0">
                <a:pos x="connsiteX2" y="connsiteY2"/>
              </a:cxn>
              <a:cxn ang="0">
                <a:pos x="connsiteX3" y="connsiteY3"/>
              </a:cxn>
            </a:cxnLst>
            <a:rect l="l" t="t" r="r" b="b"/>
            <a:pathLst>
              <a:path w="2376191" h="1645516">
                <a:moveTo>
                  <a:pt x="0" y="0"/>
                </a:moveTo>
                <a:lnTo>
                  <a:pt x="2376191" y="0"/>
                </a:lnTo>
                <a:lnTo>
                  <a:pt x="2376191" y="1645516"/>
                </a:lnTo>
                <a:lnTo>
                  <a:pt x="0" y="1645516"/>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29010571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29" y="-297"/>
            <a:ext cx="12193056" cy="6858594"/>
          </a:xfrm>
          <a:prstGeom prst="rect">
            <a:avLst/>
          </a:prstGeom>
        </p:spPr>
      </p:pic>
      <p:sp>
        <p:nvSpPr>
          <p:cNvPr id="4" name="矩形 3"/>
          <p:cNvSpPr/>
          <p:nvPr userDrawn="1"/>
        </p:nvSpPr>
        <p:spPr>
          <a:xfrm>
            <a:off x="527" y="-297"/>
            <a:ext cx="12192000" cy="6858000"/>
          </a:xfrm>
          <a:prstGeom prst="rect">
            <a:avLst/>
          </a:prstGeom>
          <a:gradFill flip="none" rotWithShape="1">
            <a:gsLst>
              <a:gs pos="0">
                <a:schemeClr val="bg1"/>
              </a:gs>
              <a:gs pos="100000">
                <a:schemeClr val="bg1">
                  <a:alpha val="90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724158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81" r:id="rId3"/>
    <p:sldLayoutId id="2147483680" r:id="rId4"/>
    <p:sldLayoutId id="2147483679" r:id="rId5"/>
    <p:sldLayoutId id="2147483678" r:id="rId6"/>
    <p:sldLayoutId id="2147483677" r:id="rId7"/>
    <p:sldLayoutId id="2147483682" r:id="rId8"/>
    <p:sldLayoutId id="2147483676" r:id="rId9"/>
    <p:sldLayoutId id="2147483675" r:id="rId10"/>
    <p:sldLayoutId id="2147483674"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8859731"/>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5.jpe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11.xml"/><Relationship Id="rId5" Type="http://schemas.openxmlformats.org/officeDocument/2006/relationships/image" Target="../media/image9.png"/><Relationship Id="rId4" Type="http://schemas.openxmlformats.org/officeDocument/2006/relationships/image" Target="../media/image21.jpeg"/></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0.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9.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03985" y="327538"/>
            <a:ext cx="7184030" cy="6098662"/>
          </a:xfrm>
          <a:prstGeom prst="rect">
            <a:avLst/>
          </a:prstGeom>
        </p:spPr>
      </p:pic>
      <p:grpSp>
        <p:nvGrpSpPr>
          <p:cNvPr id="26" name="组合 25"/>
          <p:cNvGrpSpPr/>
          <p:nvPr/>
        </p:nvGrpSpPr>
        <p:grpSpPr>
          <a:xfrm>
            <a:off x="5067300" y="4322763"/>
            <a:ext cx="1384300" cy="393700"/>
            <a:chOff x="5067300" y="4322763"/>
            <a:chExt cx="1384300" cy="393700"/>
          </a:xfrm>
        </p:grpSpPr>
        <p:sp>
          <p:nvSpPr>
            <p:cNvPr id="7" name="圆角矩形 6"/>
            <p:cNvSpPr/>
            <p:nvPr/>
          </p:nvSpPr>
          <p:spPr>
            <a:xfrm>
              <a:off x="5067300" y="4322763"/>
              <a:ext cx="1384300" cy="393700"/>
            </a:xfrm>
            <a:prstGeom prst="roundRect">
              <a:avLst>
                <a:gd name="adj" fmla="val 39248"/>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 name="文本框 7"/>
            <p:cNvSpPr txBox="1"/>
            <p:nvPr/>
          </p:nvSpPr>
          <p:spPr>
            <a:xfrm>
              <a:off x="5299453" y="4334947"/>
              <a:ext cx="91999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Arial"/>
                  <a:ea typeface="微软雅黑"/>
                  <a:cs typeface="+mn-cs"/>
                </a:rPr>
                <a:t>START</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grpSp>
      <p:sp>
        <p:nvSpPr>
          <p:cNvPr id="9" name="文本框 8"/>
          <p:cNvSpPr txBox="1"/>
          <p:nvPr/>
        </p:nvSpPr>
        <p:spPr>
          <a:xfrm>
            <a:off x="3820458" y="2882139"/>
            <a:ext cx="3877986" cy="646331"/>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600" b="0" i="0" u="none" strike="noStrike" kern="1200" cap="none" spc="0" normalizeH="0" baseline="0" noProof="0" dirty="0">
                <a:ln>
                  <a:noFill/>
                </a:ln>
                <a:gradFill>
                  <a:gsLst>
                    <a:gs pos="0">
                      <a:srgbClr val="595959"/>
                    </a:gs>
                    <a:gs pos="100000">
                      <a:srgbClr val="333435"/>
                    </a:gs>
                  </a:gsLst>
                  <a:lin ang="8100000" scaled="1"/>
                </a:gradFill>
                <a:effectLst/>
                <a:uLnTx/>
                <a:uFillTx/>
                <a:latin typeface="Arial"/>
                <a:ea typeface="微软雅黑"/>
                <a:cs typeface="+mn-cs"/>
              </a:rPr>
              <a:t>时尚渐变通用模板</a:t>
            </a:r>
          </a:p>
        </p:txBody>
      </p:sp>
      <p:sp>
        <p:nvSpPr>
          <p:cNvPr id="11" name="文本框 10"/>
          <p:cNvSpPr txBox="1"/>
          <p:nvPr/>
        </p:nvSpPr>
        <p:spPr>
          <a:xfrm>
            <a:off x="4631580" y="1834183"/>
            <a:ext cx="2255747"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i="0" u="none" strike="noStrike" kern="1200" cap="none" spc="0" normalizeH="0" baseline="0" noProof="0" dirty="0" smtClean="0">
                <a:ln>
                  <a:noFill/>
                </a:ln>
                <a:gradFill>
                  <a:gsLst>
                    <a:gs pos="0">
                      <a:srgbClr val="00C8AF"/>
                    </a:gs>
                    <a:gs pos="100000">
                      <a:srgbClr val="006FBB"/>
                    </a:gs>
                  </a:gsLst>
                  <a:lin ang="8100000" scaled="1"/>
                </a:gradFill>
                <a:effectLst/>
                <a:uLnTx/>
                <a:uFillTx/>
                <a:latin typeface="Arial"/>
                <a:ea typeface="微软雅黑"/>
                <a:cs typeface="+mn-cs"/>
              </a:rPr>
              <a:t>20XX</a:t>
            </a:r>
            <a:endParaRPr kumimoji="0" lang="zh-CN" altLang="en-US" sz="660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sp>
        <p:nvSpPr>
          <p:cNvPr id="12" name="文本框 11"/>
          <p:cNvSpPr txBox="1"/>
          <p:nvPr/>
        </p:nvSpPr>
        <p:spPr>
          <a:xfrm>
            <a:off x="4057649" y="3556528"/>
            <a:ext cx="3403602" cy="4801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 a wider field</a:t>
            </a:r>
          </a:p>
        </p:txBody>
      </p:sp>
      <p:sp>
        <p:nvSpPr>
          <p:cNvPr id="15" name="文本框 1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23"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4686175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52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fltVal val="0.5"/>
                                          </p:val>
                                        </p:tav>
                                        <p:tav tm="100000">
                                          <p:val>
                                            <p:strVal val="#ppt_x"/>
                                          </p:val>
                                        </p:tav>
                                      </p:tavLst>
                                    </p:anim>
                                    <p:anim calcmode="lin" valueType="num">
                                      <p:cBhvr>
                                        <p:cTn id="18" dur="500" fill="hold"/>
                                        <p:tgtEl>
                                          <p:spTgt spid="11"/>
                                        </p:tgtEl>
                                        <p:attrNameLst>
                                          <p:attrName>ppt_y</p:attrName>
                                        </p:attrNameLst>
                                      </p:cBhvr>
                                      <p:tavLst>
                                        <p:tav tm="0">
                                          <p:val>
                                            <p:fltVal val="0.5"/>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5" grpId="0" animBg="1"/>
      <p:bldP spid="2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组合 73"/>
          <p:cNvGrpSpPr/>
          <p:nvPr/>
        </p:nvGrpSpPr>
        <p:grpSpPr>
          <a:xfrm>
            <a:off x="4239695" y="2378482"/>
            <a:ext cx="3723204" cy="2845245"/>
            <a:chOff x="4239695" y="2378482"/>
            <a:chExt cx="3723204" cy="2845245"/>
          </a:xfrm>
        </p:grpSpPr>
        <p:sp>
          <p:nvSpPr>
            <p:cNvPr id="30" name="任意多边形: 形状 89"/>
            <p:cNvSpPr>
              <a:spLocks/>
            </p:cNvSpPr>
            <p:nvPr/>
          </p:nvSpPr>
          <p:spPr bwMode="auto">
            <a:xfrm>
              <a:off x="5173024" y="2874236"/>
              <a:ext cx="1870708" cy="1866876"/>
            </a:xfrm>
            <a:custGeom>
              <a:avLst/>
              <a:gdLst>
                <a:gd name="T0" fmla="*/ 2147483646 w 19678"/>
                <a:gd name="T1" fmla="*/ 2147483646 h 19678"/>
                <a:gd name="T2" fmla="*/ 2147483646 w 19678"/>
                <a:gd name="T3" fmla="*/ 2147483646 h 19678"/>
                <a:gd name="T4" fmla="*/ 2147483646 w 19678"/>
                <a:gd name="T5" fmla="*/ 2147483646 h 19678"/>
                <a:gd name="T6" fmla="*/ 2147483646 w 19678"/>
                <a:gd name="T7" fmla="*/ 2147483646 h 19678"/>
                <a:gd name="T8" fmla="*/ 2147483646 w 19678"/>
                <a:gd name="T9" fmla="*/ 2147483646 h 196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678" h="19678">
                  <a:moveTo>
                    <a:pt x="16797" y="2885"/>
                  </a:moveTo>
                  <a:cubicBezTo>
                    <a:pt x="20640" y="6729"/>
                    <a:pt x="20641" y="12958"/>
                    <a:pt x="16800" y="16800"/>
                  </a:cubicBezTo>
                  <a:cubicBezTo>
                    <a:pt x="12958" y="20641"/>
                    <a:pt x="6729" y="20640"/>
                    <a:pt x="2885" y="16797"/>
                  </a:cubicBezTo>
                  <a:cubicBezTo>
                    <a:pt x="-958" y="12953"/>
                    <a:pt x="-959" y="6724"/>
                    <a:pt x="2882" y="2882"/>
                  </a:cubicBezTo>
                  <a:cubicBezTo>
                    <a:pt x="6724" y="-959"/>
                    <a:pt x="12953" y="-958"/>
                    <a:pt x="16797" y="2885"/>
                  </a:cubicBezTo>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1" name="任意多边形: 形状 90"/>
            <p:cNvSpPr>
              <a:spLocks/>
            </p:cNvSpPr>
            <p:nvPr/>
          </p:nvSpPr>
          <p:spPr bwMode="auto">
            <a:xfrm>
              <a:off x="5789005" y="3455544"/>
              <a:ext cx="639848" cy="707556"/>
            </a:xfrm>
            <a:custGeom>
              <a:avLst/>
              <a:gdLst>
                <a:gd name="connsiteX0" fmla="*/ 195118 w 300038"/>
                <a:gd name="connsiteY0" fmla="*/ 173038 h 331788"/>
                <a:gd name="connsiteX1" fmla="*/ 215900 w 300038"/>
                <a:gd name="connsiteY1" fmla="*/ 193820 h 331788"/>
                <a:gd name="connsiteX2" fmla="*/ 210705 w 300038"/>
                <a:gd name="connsiteY2" fmla="*/ 209407 h 331788"/>
                <a:gd name="connsiteX3" fmla="*/ 195118 w 300038"/>
                <a:gd name="connsiteY3" fmla="*/ 215901 h 331788"/>
                <a:gd name="connsiteX4" fmla="*/ 173037 w 300038"/>
                <a:gd name="connsiteY4" fmla="*/ 193820 h 331788"/>
                <a:gd name="connsiteX5" fmla="*/ 178233 w 300038"/>
                <a:gd name="connsiteY5" fmla="*/ 179533 h 331788"/>
                <a:gd name="connsiteX6" fmla="*/ 195118 w 300038"/>
                <a:gd name="connsiteY6" fmla="*/ 173038 h 331788"/>
                <a:gd name="connsiteX7" fmla="*/ 195111 w 300038"/>
                <a:gd name="connsiteY7" fmla="*/ 153988 h 331788"/>
                <a:gd name="connsiteX8" fmla="*/ 164268 w 300038"/>
                <a:gd name="connsiteY8" fmla="*/ 165699 h 331788"/>
                <a:gd name="connsiteX9" fmla="*/ 153987 w 300038"/>
                <a:gd name="connsiteY9" fmla="*/ 193025 h 331788"/>
                <a:gd name="connsiteX10" fmla="*/ 195111 w 300038"/>
                <a:gd name="connsiteY10" fmla="*/ 233363 h 331788"/>
                <a:gd name="connsiteX11" fmla="*/ 224669 w 300038"/>
                <a:gd name="connsiteY11" fmla="*/ 220351 h 331788"/>
                <a:gd name="connsiteX12" fmla="*/ 234950 w 300038"/>
                <a:gd name="connsiteY12" fmla="*/ 193025 h 331788"/>
                <a:gd name="connsiteX13" fmla="*/ 195111 w 300038"/>
                <a:gd name="connsiteY13" fmla="*/ 153988 h 331788"/>
                <a:gd name="connsiteX14" fmla="*/ 107950 w 300038"/>
                <a:gd name="connsiteY14" fmla="*/ 76200 h 331788"/>
                <a:gd name="connsiteX15" fmla="*/ 130175 w 300038"/>
                <a:gd name="connsiteY15" fmla="*/ 98281 h 331788"/>
                <a:gd name="connsiteX16" fmla="*/ 124946 w 300038"/>
                <a:gd name="connsiteY16" fmla="*/ 112569 h 331788"/>
                <a:gd name="connsiteX17" fmla="*/ 107950 w 300038"/>
                <a:gd name="connsiteY17" fmla="*/ 119063 h 331788"/>
                <a:gd name="connsiteX18" fmla="*/ 85725 w 300038"/>
                <a:gd name="connsiteY18" fmla="*/ 96982 h 331788"/>
                <a:gd name="connsiteX19" fmla="*/ 107950 w 300038"/>
                <a:gd name="connsiteY19" fmla="*/ 76200 h 331788"/>
                <a:gd name="connsiteX20" fmla="*/ 203200 w 300038"/>
                <a:gd name="connsiteY20" fmla="*/ 73025 h 331788"/>
                <a:gd name="connsiteX21" fmla="*/ 73025 w 300038"/>
                <a:gd name="connsiteY21" fmla="*/ 217488 h 331788"/>
                <a:gd name="connsiteX22" fmla="*/ 98425 w 300038"/>
                <a:gd name="connsiteY22" fmla="*/ 217488 h 331788"/>
                <a:gd name="connsiteX23" fmla="*/ 230188 w 300038"/>
                <a:gd name="connsiteY23" fmla="*/ 73025 h 331788"/>
                <a:gd name="connsiteX24" fmla="*/ 107950 w 300038"/>
                <a:gd name="connsiteY24" fmla="*/ 58738 h 331788"/>
                <a:gd name="connsiteX25" fmla="*/ 76994 w 300038"/>
                <a:gd name="connsiteY25" fmla="*/ 70491 h 331788"/>
                <a:gd name="connsiteX26" fmla="*/ 66675 w 300038"/>
                <a:gd name="connsiteY26" fmla="*/ 99220 h 331788"/>
                <a:gd name="connsiteX27" fmla="*/ 107950 w 300038"/>
                <a:gd name="connsiteY27" fmla="*/ 139701 h 331788"/>
                <a:gd name="connsiteX28" fmla="*/ 138906 w 300038"/>
                <a:gd name="connsiteY28" fmla="*/ 126643 h 331788"/>
                <a:gd name="connsiteX29" fmla="*/ 149225 w 300038"/>
                <a:gd name="connsiteY29" fmla="*/ 99220 h 331788"/>
                <a:gd name="connsiteX30" fmla="*/ 107950 w 300038"/>
                <a:gd name="connsiteY30" fmla="*/ 58738 h 331788"/>
                <a:gd name="connsiteX31" fmla="*/ 27159 w 300038"/>
                <a:gd name="connsiteY31" fmla="*/ 0 h 331788"/>
                <a:gd name="connsiteX32" fmla="*/ 275466 w 300038"/>
                <a:gd name="connsiteY32" fmla="*/ 0 h 331788"/>
                <a:gd name="connsiteX33" fmla="*/ 300038 w 300038"/>
                <a:gd name="connsiteY33" fmla="*/ 25921 h 331788"/>
                <a:gd name="connsiteX34" fmla="*/ 300038 w 300038"/>
                <a:gd name="connsiteY34" fmla="*/ 305867 h 331788"/>
                <a:gd name="connsiteX35" fmla="*/ 287105 w 300038"/>
                <a:gd name="connsiteY35" fmla="*/ 331788 h 331788"/>
                <a:gd name="connsiteX36" fmla="*/ 263827 w 300038"/>
                <a:gd name="connsiteY36" fmla="*/ 317532 h 331788"/>
                <a:gd name="connsiteX37" fmla="*/ 253480 w 300038"/>
                <a:gd name="connsiteY37" fmla="*/ 305867 h 331788"/>
                <a:gd name="connsiteX38" fmla="*/ 245721 w 300038"/>
                <a:gd name="connsiteY38" fmla="*/ 303275 h 331788"/>
                <a:gd name="connsiteX39" fmla="*/ 239254 w 300038"/>
                <a:gd name="connsiteY39" fmla="*/ 305867 h 331788"/>
                <a:gd name="connsiteX40" fmla="*/ 227615 w 300038"/>
                <a:gd name="connsiteY40" fmla="*/ 317532 h 331788"/>
                <a:gd name="connsiteX41" fmla="*/ 199163 w 300038"/>
                <a:gd name="connsiteY41" fmla="*/ 331788 h 331788"/>
                <a:gd name="connsiteX42" fmla="*/ 169418 w 300038"/>
                <a:gd name="connsiteY42" fmla="*/ 317532 h 331788"/>
                <a:gd name="connsiteX43" fmla="*/ 159072 w 300038"/>
                <a:gd name="connsiteY43" fmla="*/ 305867 h 331788"/>
                <a:gd name="connsiteX44" fmla="*/ 151312 w 300038"/>
                <a:gd name="connsiteY44" fmla="*/ 303275 h 331788"/>
                <a:gd name="connsiteX45" fmla="*/ 144846 w 300038"/>
                <a:gd name="connsiteY45" fmla="*/ 305867 h 331788"/>
                <a:gd name="connsiteX46" fmla="*/ 133207 w 300038"/>
                <a:gd name="connsiteY46" fmla="*/ 317532 h 331788"/>
                <a:gd name="connsiteX47" fmla="*/ 103461 w 300038"/>
                <a:gd name="connsiteY47" fmla="*/ 331788 h 331788"/>
                <a:gd name="connsiteX48" fmla="*/ 75009 w 300038"/>
                <a:gd name="connsiteY48" fmla="*/ 317532 h 331788"/>
                <a:gd name="connsiteX49" fmla="*/ 63370 w 300038"/>
                <a:gd name="connsiteY49" fmla="*/ 305867 h 331788"/>
                <a:gd name="connsiteX50" fmla="*/ 56904 w 300038"/>
                <a:gd name="connsiteY50" fmla="*/ 303275 h 331788"/>
                <a:gd name="connsiteX51" fmla="*/ 49144 w 300038"/>
                <a:gd name="connsiteY51" fmla="*/ 305867 h 331788"/>
                <a:gd name="connsiteX52" fmla="*/ 37505 w 300038"/>
                <a:gd name="connsiteY52" fmla="*/ 317532 h 331788"/>
                <a:gd name="connsiteX53" fmla="*/ 14226 w 300038"/>
                <a:gd name="connsiteY53" fmla="*/ 331788 h 331788"/>
                <a:gd name="connsiteX54" fmla="*/ 0 w 300038"/>
                <a:gd name="connsiteY54" fmla="*/ 305867 h 331788"/>
                <a:gd name="connsiteX55" fmla="*/ 0 w 300038"/>
                <a:gd name="connsiteY55" fmla="*/ 25921 h 331788"/>
                <a:gd name="connsiteX56" fmla="*/ 27159 w 300038"/>
                <a:gd name="connsiteY56"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00038" h="331788">
                  <a:moveTo>
                    <a:pt x="195118" y="173038"/>
                  </a:moveTo>
                  <a:cubicBezTo>
                    <a:pt x="209406" y="173038"/>
                    <a:pt x="215900" y="183429"/>
                    <a:pt x="215900" y="193820"/>
                  </a:cubicBezTo>
                  <a:cubicBezTo>
                    <a:pt x="215900" y="200315"/>
                    <a:pt x="214601" y="205510"/>
                    <a:pt x="210705" y="209407"/>
                  </a:cubicBezTo>
                  <a:cubicBezTo>
                    <a:pt x="206808" y="213303"/>
                    <a:pt x="201612" y="215901"/>
                    <a:pt x="195118" y="215901"/>
                  </a:cubicBezTo>
                  <a:cubicBezTo>
                    <a:pt x="179531" y="215901"/>
                    <a:pt x="173037" y="204211"/>
                    <a:pt x="173037" y="193820"/>
                  </a:cubicBezTo>
                  <a:cubicBezTo>
                    <a:pt x="173037" y="188625"/>
                    <a:pt x="174336" y="183429"/>
                    <a:pt x="178233" y="179533"/>
                  </a:cubicBezTo>
                  <a:cubicBezTo>
                    <a:pt x="182129" y="174337"/>
                    <a:pt x="187325" y="173038"/>
                    <a:pt x="195118" y="173038"/>
                  </a:cubicBezTo>
                  <a:close/>
                  <a:moveTo>
                    <a:pt x="195111" y="153988"/>
                  </a:moveTo>
                  <a:cubicBezTo>
                    <a:pt x="182260" y="153988"/>
                    <a:pt x="171979" y="157892"/>
                    <a:pt x="164268" y="165699"/>
                  </a:cubicBezTo>
                  <a:cubicBezTo>
                    <a:pt x="157842" y="173507"/>
                    <a:pt x="153987" y="182615"/>
                    <a:pt x="153987" y="193025"/>
                  </a:cubicBezTo>
                  <a:cubicBezTo>
                    <a:pt x="153987" y="212543"/>
                    <a:pt x="168123" y="233363"/>
                    <a:pt x="195111" y="233363"/>
                  </a:cubicBezTo>
                  <a:cubicBezTo>
                    <a:pt x="206677" y="233363"/>
                    <a:pt x="216958" y="229459"/>
                    <a:pt x="224669" y="220351"/>
                  </a:cubicBezTo>
                  <a:cubicBezTo>
                    <a:pt x="231095" y="213845"/>
                    <a:pt x="234950" y="203435"/>
                    <a:pt x="234950" y="193025"/>
                  </a:cubicBezTo>
                  <a:cubicBezTo>
                    <a:pt x="234950" y="173507"/>
                    <a:pt x="220814" y="153988"/>
                    <a:pt x="195111" y="153988"/>
                  </a:cubicBezTo>
                  <a:close/>
                  <a:moveTo>
                    <a:pt x="107950" y="76200"/>
                  </a:moveTo>
                  <a:cubicBezTo>
                    <a:pt x="123638" y="76200"/>
                    <a:pt x="130175" y="87890"/>
                    <a:pt x="130175" y="98281"/>
                  </a:cubicBezTo>
                  <a:cubicBezTo>
                    <a:pt x="130175" y="103477"/>
                    <a:pt x="127560" y="108672"/>
                    <a:pt x="124946" y="112569"/>
                  </a:cubicBezTo>
                  <a:cubicBezTo>
                    <a:pt x="121024" y="116465"/>
                    <a:pt x="114487" y="119063"/>
                    <a:pt x="107950" y="119063"/>
                  </a:cubicBezTo>
                  <a:cubicBezTo>
                    <a:pt x="92262" y="119063"/>
                    <a:pt x="85725" y="108672"/>
                    <a:pt x="85725" y="96982"/>
                  </a:cubicBezTo>
                  <a:cubicBezTo>
                    <a:pt x="85725" y="86591"/>
                    <a:pt x="92262" y="76200"/>
                    <a:pt x="107950" y="76200"/>
                  </a:cubicBezTo>
                  <a:close/>
                  <a:moveTo>
                    <a:pt x="203200" y="73025"/>
                  </a:moveTo>
                  <a:lnTo>
                    <a:pt x="73025" y="217488"/>
                  </a:lnTo>
                  <a:lnTo>
                    <a:pt x="98425" y="217488"/>
                  </a:lnTo>
                  <a:lnTo>
                    <a:pt x="230188" y="73025"/>
                  </a:lnTo>
                  <a:close/>
                  <a:moveTo>
                    <a:pt x="107950" y="58738"/>
                  </a:moveTo>
                  <a:cubicBezTo>
                    <a:pt x="95052" y="58738"/>
                    <a:pt x="84733" y="62655"/>
                    <a:pt x="76994" y="70491"/>
                  </a:cubicBezTo>
                  <a:cubicBezTo>
                    <a:pt x="70544" y="78326"/>
                    <a:pt x="66675" y="88773"/>
                    <a:pt x="66675" y="99220"/>
                  </a:cubicBezTo>
                  <a:cubicBezTo>
                    <a:pt x="66675" y="118807"/>
                    <a:pt x="80863" y="139701"/>
                    <a:pt x="107950" y="139701"/>
                  </a:cubicBezTo>
                  <a:cubicBezTo>
                    <a:pt x="120848" y="139701"/>
                    <a:pt x="131167" y="134478"/>
                    <a:pt x="138906" y="126643"/>
                  </a:cubicBezTo>
                  <a:cubicBezTo>
                    <a:pt x="145356" y="118807"/>
                    <a:pt x="149225" y="109666"/>
                    <a:pt x="149225" y="99220"/>
                  </a:cubicBezTo>
                  <a:cubicBezTo>
                    <a:pt x="149225" y="78326"/>
                    <a:pt x="135037" y="58738"/>
                    <a:pt x="107950" y="58738"/>
                  </a:cubicBezTo>
                  <a:close/>
                  <a:moveTo>
                    <a:pt x="27159" y="0"/>
                  </a:moveTo>
                  <a:cubicBezTo>
                    <a:pt x="27159" y="0"/>
                    <a:pt x="27159" y="0"/>
                    <a:pt x="275466" y="0"/>
                  </a:cubicBezTo>
                  <a:cubicBezTo>
                    <a:pt x="289692" y="0"/>
                    <a:pt x="300038" y="11664"/>
                    <a:pt x="300038" y="25921"/>
                  </a:cubicBezTo>
                  <a:cubicBezTo>
                    <a:pt x="300038" y="25921"/>
                    <a:pt x="300038" y="25921"/>
                    <a:pt x="300038" y="305867"/>
                  </a:cubicBezTo>
                  <a:cubicBezTo>
                    <a:pt x="300038" y="322716"/>
                    <a:pt x="296158" y="331788"/>
                    <a:pt x="287105" y="331788"/>
                  </a:cubicBezTo>
                  <a:cubicBezTo>
                    <a:pt x="280639" y="331788"/>
                    <a:pt x="270293" y="322716"/>
                    <a:pt x="263827" y="317532"/>
                  </a:cubicBezTo>
                  <a:cubicBezTo>
                    <a:pt x="263827" y="317532"/>
                    <a:pt x="263827" y="317532"/>
                    <a:pt x="253480" y="305867"/>
                  </a:cubicBezTo>
                  <a:cubicBezTo>
                    <a:pt x="250894" y="304571"/>
                    <a:pt x="248307" y="303275"/>
                    <a:pt x="245721" y="303275"/>
                  </a:cubicBezTo>
                  <a:cubicBezTo>
                    <a:pt x="243134" y="303275"/>
                    <a:pt x="240548" y="304571"/>
                    <a:pt x="239254" y="305867"/>
                  </a:cubicBezTo>
                  <a:cubicBezTo>
                    <a:pt x="239254" y="305867"/>
                    <a:pt x="239254" y="305867"/>
                    <a:pt x="227615" y="317532"/>
                  </a:cubicBezTo>
                  <a:cubicBezTo>
                    <a:pt x="221149" y="324012"/>
                    <a:pt x="208216" y="331788"/>
                    <a:pt x="199163" y="331788"/>
                  </a:cubicBezTo>
                  <a:cubicBezTo>
                    <a:pt x="190110" y="331788"/>
                    <a:pt x="177178" y="324012"/>
                    <a:pt x="169418" y="317532"/>
                  </a:cubicBezTo>
                  <a:cubicBezTo>
                    <a:pt x="169418" y="317532"/>
                    <a:pt x="169418" y="317532"/>
                    <a:pt x="159072" y="305867"/>
                  </a:cubicBezTo>
                  <a:cubicBezTo>
                    <a:pt x="156485" y="304571"/>
                    <a:pt x="153899" y="303275"/>
                    <a:pt x="151312" y="303275"/>
                  </a:cubicBezTo>
                  <a:cubicBezTo>
                    <a:pt x="148726" y="303275"/>
                    <a:pt x="146139" y="304571"/>
                    <a:pt x="144846" y="305867"/>
                  </a:cubicBezTo>
                  <a:cubicBezTo>
                    <a:pt x="144846" y="305867"/>
                    <a:pt x="144846" y="305867"/>
                    <a:pt x="133207" y="317532"/>
                  </a:cubicBezTo>
                  <a:cubicBezTo>
                    <a:pt x="125447" y="324012"/>
                    <a:pt x="112514" y="331788"/>
                    <a:pt x="103461" y="331788"/>
                  </a:cubicBezTo>
                  <a:cubicBezTo>
                    <a:pt x="94409" y="331788"/>
                    <a:pt x="81476" y="324012"/>
                    <a:pt x="75009" y="317532"/>
                  </a:cubicBezTo>
                  <a:cubicBezTo>
                    <a:pt x="75009" y="317532"/>
                    <a:pt x="75009" y="317532"/>
                    <a:pt x="63370" y="305867"/>
                  </a:cubicBezTo>
                  <a:cubicBezTo>
                    <a:pt x="62077" y="304571"/>
                    <a:pt x="59490" y="303275"/>
                    <a:pt x="56904" y="303275"/>
                  </a:cubicBezTo>
                  <a:cubicBezTo>
                    <a:pt x="54317" y="303275"/>
                    <a:pt x="51731" y="304571"/>
                    <a:pt x="49144" y="305867"/>
                  </a:cubicBezTo>
                  <a:cubicBezTo>
                    <a:pt x="49144" y="305867"/>
                    <a:pt x="49144" y="305867"/>
                    <a:pt x="37505" y="317532"/>
                  </a:cubicBezTo>
                  <a:cubicBezTo>
                    <a:pt x="36211" y="318828"/>
                    <a:pt x="21986" y="331788"/>
                    <a:pt x="14226" y="331788"/>
                  </a:cubicBezTo>
                  <a:cubicBezTo>
                    <a:pt x="3880" y="331788"/>
                    <a:pt x="0" y="317532"/>
                    <a:pt x="0" y="305867"/>
                  </a:cubicBezTo>
                  <a:cubicBezTo>
                    <a:pt x="0" y="305867"/>
                    <a:pt x="0" y="305867"/>
                    <a:pt x="0" y="25921"/>
                  </a:cubicBezTo>
                  <a:cubicBezTo>
                    <a:pt x="0" y="11664"/>
                    <a:pt x="12933" y="0"/>
                    <a:pt x="27159" y="0"/>
                  </a:cubicBezTo>
                  <a:close/>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anchor="ctr"/>
            <a:lstStyle/>
            <a:p>
              <a:pPr algn="ctr"/>
              <a:endParaRPr/>
            </a:p>
          </p:txBody>
        </p:sp>
        <p:sp>
          <p:nvSpPr>
            <p:cNvPr id="32" name="椭圆 31"/>
            <p:cNvSpPr/>
            <p:nvPr/>
          </p:nvSpPr>
          <p:spPr>
            <a:xfrm>
              <a:off x="4692326" y="2391620"/>
              <a:ext cx="2832105" cy="2832107"/>
            </a:xfrm>
            <a:prstGeom prst="ellipse">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椭圆 32"/>
            <p:cNvSpPr/>
            <p:nvPr/>
          </p:nvSpPr>
          <p:spPr>
            <a:xfrm>
              <a:off x="6846447" y="2391620"/>
              <a:ext cx="677984" cy="677984"/>
            </a:xfrm>
            <a:prstGeom prst="ellipse">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4" name="任意多边形: 形状 93"/>
            <p:cNvSpPr>
              <a:spLocks/>
            </p:cNvSpPr>
            <p:nvPr/>
          </p:nvSpPr>
          <p:spPr bwMode="auto">
            <a:xfrm>
              <a:off x="7028943" y="2578154"/>
              <a:ext cx="312989" cy="304916"/>
            </a:xfrm>
            <a:custGeom>
              <a:avLst/>
              <a:gdLst>
                <a:gd name="connsiteX0" fmla="*/ 298162 w 331426"/>
                <a:gd name="connsiteY0" fmla="*/ 154473 h 322877"/>
                <a:gd name="connsiteX1" fmla="*/ 305458 w 331426"/>
                <a:gd name="connsiteY1" fmla="*/ 159497 h 322877"/>
                <a:gd name="connsiteX2" fmla="*/ 330103 w 331426"/>
                <a:gd name="connsiteY2" fmla="*/ 211364 h 322877"/>
                <a:gd name="connsiteX3" fmla="*/ 321023 w 331426"/>
                <a:gd name="connsiteY3" fmla="*/ 224331 h 322877"/>
                <a:gd name="connsiteX4" fmla="*/ 310646 w 331426"/>
                <a:gd name="connsiteY4" fmla="*/ 223034 h 322877"/>
                <a:gd name="connsiteX5" fmla="*/ 270436 w 331426"/>
                <a:gd name="connsiteY5" fmla="*/ 282680 h 322877"/>
                <a:gd name="connsiteX6" fmla="*/ 195204 w 331426"/>
                <a:gd name="connsiteY6" fmla="*/ 318987 h 322877"/>
                <a:gd name="connsiteX7" fmla="*/ 165370 w 331426"/>
                <a:gd name="connsiteY7" fmla="*/ 322877 h 322877"/>
                <a:gd name="connsiteX8" fmla="*/ 134240 w 331426"/>
                <a:gd name="connsiteY8" fmla="*/ 318987 h 322877"/>
                <a:gd name="connsiteX9" fmla="*/ 79761 w 331426"/>
                <a:gd name="connsiteY9" fmla="*/ 296944 h 322877"/>
                <a:gd name="connsiteX10" fmla="*/ 36957 w 331426"/>
                <a:gd name="connsiteY10" fmla="*/ 256747 h 322877"/>
                <a:gd name="connsiteX11" fmla="*/ 18797 w 331426"/>
                <a:gd name="connsiteY11" fmla="*/ 220441 h 322877"/>
                <a:gd name="connsiteX12" fmla="*/ 33066 w 331426"/>
                <a:gd name="connsiteY12" fmla="*/ 197101 h 322877"/>
                <a:gd name="connsiteX13" fmla="*/ 53819 w 331426"/>
                <a:gd name="connsiteY13" fmla="*/ 208771 h 322877"/>
                <a:gd name="connsiteX14" fmla="*/ 99218 w 331426"/>
                <a:gd name="connsiteY14" fmla="*/ 267120 h 322877"/>
                <a:gd name="connsiteX15" fmla="*/ 188718 w 331426"/>
                <a:gd name="connsiteY15" fmla="*/ 285274 h 322877"/>
                <a:gd name="connsiteX16" fmla="*/ 245791 w 331426"/>
                <a:gd name="connsiteY16" fmla="*/ 256747 h 322877"/>
                <a:gd name="connsiteX17" fmla="*/ 271733 w 331426"/>
                <a:gd name="connsiteY17" fmla="*/ 220441 h 322877"/>
                <a:gd name="connsiteX18" fmla="*/ 262653 w 331426"/>
                <a:gd name="connsiteY18" fmla="*/ 219144 h 322877"/>
                <a:gd name="connsiteX19" fmla="*/ 256168 w 331426"/>
                <a:gd name="connsiteY19" fmla="*/ 204881 h 322877"/>
                <a:gd name="connsiteX20" fmla="*/ 289893 w 331426"/>
                <a:gd name="connsiteY20" fmla="*/ 158201 h 322877"/>
                <a:gd name="connsiteX21" fmla="*/ 298162 w 331426"/>
                <a:gd name="connsiteY21" fmla="*/ 154473 h 322877"/>
                <a:gd name="connsiteX22" fmla="*/ 144590 w 331426"/>
                <a:gd name="connsiteY22" fmla="*/ 79989 h 322877"/>
                <a:gd name="connsiteX23" fmla="*/ 206650 w 331426"/>
                <a:gd name="connsiteY23" fmla="*/ 79989 h 322877"/>
                <a:gd name="connsiteX24" fmla="*/ 219580 w 331426"/>
                <a:gd name="connsiteY24" fmla="*/ 92914 h 322877"/>
                <a:gd name="connsiteX25" fmla="*/ 219580 w 331426"/>
                <a:gd name="connsiteY25" fmla="*/ 116178 h 322877"/>
                <a:gd name="connsiteX26" fmla="*/ 206650 w 331426"/>
                <a:gd name="connsiteY26" fmla="*/ 127811 h 322877"/>
                <a:gd name="connsiteX27" fmla="*/ 193721 w 331426"/>
                <a:gd name="connsiteY27" fmla="*/ 116178 h 322877"/>
                <a:gd name="connsiteX28" fmla="*/ 193721 w 331426"/>
                <a:gd name="connsiteY28" fmla="*/ 105839 h 322877"/>
                <a:gd name="connsiteX29" fmla="*/ 157519 w 331426"/>
                <a:gd name="connsiteY29" fmla="*/ 105839 h 322877"/>
                <a:gd name="connsiteX30" fmla="*/ 153641 w 331426"/>
                <a:gd name="connsiteY30" fmla="*/ 135566 h 322877"/>
                <a:gd name="connsiteX31" fmla="*/ 153641 w 331426"/>
                <a:gd name="connsiteY31" fmla="*/ 140735 h 322877"/>
                <a:gd name="connsiteX32" fmla="*/ 174327 w 331426"/>
                <a:gd name="connsiteY32" fmla="*/ 140735 h 322877"/>
                <a:gd name="connsiteX33" fmla="*/ 187257 w 331426"/>
                <a:gd name="connsiteY33" fmla="*/ 153660 h 322877"/>
                <a:gd name="connsiteX34" fmla="*/ 174327 w 331426"/>
                <a:gd name="connsiteY34" fmla="*/ 165293 h 322877"/>
                <a:gd name="connsiteX35" fmla="*/ 147176 w 331426"/>
                <a:gd name="connsiteY35" fmla="*/ 165293 h 322877"/>
                <a:gd name="connsiteX36" fmla="*/ 135540 w 331426"/>
                <a:gd name="connsiteY36" fmla="*/ 201482 h 322877"/>
                <a:gd name="connsiteX37" fmla="*/ 213115 w 331426"/>
                <a:gd name="connsiteY37" fmla="*/ 201482 h 322877"/>
                <a:gd name="connsiteX38" fmla="*/ 226044 w 331426"/>
                <a:gd name="connsiteY38" fmla="*/ 213114 h 322877"/>
                <a:gd name="connsiteX39" fmla="*/ 213115 w 331426"/>
                <a:gd name="connsiteY39" fmla="*/ 226039 h 322877"/>
                <a:gd name="connsiteX40" fmla="*/ 113560 w 331426"/>
                <a:gd name="connsiteY40" fmla="*/ 226039 h 322877"/>
                <a:gd name="connsiteX41" fmla="*/ 103217 w 331426"/>
                <a:gd name="connsiteY41" fmla="*/ 219577 h 322877"/>
                <a:gd name="connsiteX42" fmla="*/ 103217 w 331426"/>
                <a:gd name="connsiteY42" fmla="*/ 206652 h 322877"/>
                <a:gd name="connsiteX43" fmla="*/ 121318 w 331426"/>
                <a:gd name="connsiteY43" fmla="*/ 165293 h 322877"/>
                <a:gd name="connsiteX44" fmla="*/ 114853 w 331426"/>
                <a:gd name="connsiteY44" fmla="*/ 165293 h 322877"/>
                <a:gd name="connsiteX45" fmla="*/ 101924 w 331426"/>
                <a:gd name="connsiteY45" fmla="*/ 152368 h 322877"/>
                <a:gd name="connsiteX46" fmla="*/ 114853 w 331426"/>
                <a:gd name="connsiteY46" fmla="*/ 140735 h 322877"/>
                <a:gd name="connsiteX47" fmla="*/ 127782 w 331426"/>
                <a:gd name="connsiteY47" fmla="*/ 140735 h 322877"/>
                <a:gd name="connsiteX48" fmla="*/ 129075 w 331426"/>
                <a:gd name="connsiteY48" fmla="*/ 131688 h 322877"/>
                <a:gd name="connsiteX49" fmla="*/ 131661 w 331426"/>
                <a:gd name="connsiteY49" fmla="*/ 92914 h 322877"/>
                <a:gd name="connsiteX50" fmla="*/ 135540 w 331426"/>
                <a:gd name="connsiteY50" fmla="*/ 83866 h 322877"/>
                <a:gd name="connsiteX51" fmla="*/ 144590 w 331426"/>
                <a:gd name="connsiteY51" fmla="*/ 79989 h 322877"/>
                <a:gd name="connsiteX52" fmla="*/ 135544 w 331426"/>
                <a:gd name="connsiteY52" fmla="*/ 2917 h 322877"/>
                <a:gd name="connsiteX53" fmla="*/ 196204 w 331426"/>
                <a:gd name="connsiteY53" fmla="*/ 2917 h 322877"/>
                <a:gd name="connsiteX54" fmla="*/ 250412 w 331426"/>
                <a:gd name="connsiteY54" fmla="*/ 24960 h 322877"/>
                <a:gd name="connsiteX55" fmla="*/ 293003 w 331426"/>
                <a:gd name="connsiteY55" fmla="*/ 65157 h 322877"/>
                <a:gd name="connsiteX56" fmla="*/ 311072 w 331426"/>
                <a:gd name="connsiteY56" fmla="*/ 101463 h 322877"/>
                <a:gd name="connsiteX57" fmla="*/ 296875 w 331426"/>
                <a:gd name="connsiteY57" fmla="*/ 124803 h 322877"/>
                <a:gd name="connsiteX58" fmla="*/ 276225 w 331426"/>
                <a:gd name="connsiteY58" fmla="*/ 113133 h 322877"/>
                <a:gd name="connsiteX59" fmla="*/ 231052 w 331426"/>
                <a:gd name="connsiteY59" fmla="*/ 54784 h 322877"/>
                <a:gd name="connsiteX60" fmla="*/ 141997 w 331426"/>
                <a:gd name="connsiteY60" fmla="*/ 36630 h 322877"/>
                <a:gd name="connsiteX61" fmla="*/ 85208 w 331426"/>
                <a:gd name="connsiteY61" fmla="*/ 65157 h 322877"/>
                <a:gd name="connsiteX62" fmla="*/ 59395 w 331426"/>
                <a:gd name="connsiteY62" fmla="*/ 101463 h 322877"/>
                <a:gd name="connsiteX63" fmla="*/ 68430 w 331426"/>
                <a:gd name="connsiteY63" fmla="*/ 102760 h 322877"/>
                <a:gd name="connsiteX64" fmla="*/ 74883 w 331426"/>
                <a:gd name="connsiteY64" fmla="*/ 117023 h 322877"/>
                <a:gd name="connsiteX65" fmla="*/ 41326 w 331426"/>
                <a:gd name="connsiteY65" fmla="*/ 163703 h 322877"/>
                <a:gd name="connsiteX66" fmla="*/ 25838 w 331426"/>
                <a:gd name="connsiteY66" fmla="*/ 162407 h 322877"/>
                <a:gd name="connsiteX67" fmla="*/ 1316 w 331426"/>
                <a:gd name="connsiteY67" fmla="*/ 110540 h 322877"/>
                <a:gd name="connsiteX68" fmla="*/ 10350 w 331426"/>
                <a:gd name="connsiteY68" fmla="*/ 97573 h 322877"/>
                <a:gd name="connsiteX69" fmla="*/ 20676 w 331426"/>
                <a:gd name="connsiteY69" fmla="*/ 98870 h 322877"/>
                <a:gd name="connsiteX70" fmla="*/ 60686 w 331426"/>
                <a:gd name="connsiteY70" fmla="*/ 40520 h 322877"/>
                <a:gd name="connsiteX71" fmla="*/ 135544 w 331426"/>
                <a:gd name="connsiteY71" fmla="*/ 2917 h 322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31426" h="322877">
                  <a:moveTo>
                    <a:pt x="298162" y="154473"/>
                  </a:moveTo>
                  <a:cubicBezTo>
                    <a:pt x="301242" y="154635"/>
                    <a:pt x="304161" y="156256"/>
                    <a:pt x="305458" y="159497"/>
                  </a:cubicBezTo>
                  <a:cubicBezTo>
                    <a:pt x="305458" y="159497"/>
                    <a:pt x="305458" y="159497"/>
                    <a:pt x="330103" y="211364"/>
                  </a:cubicBezTo>
                  <a:cubicBezTo>
                    <a:pt x="333994" y="217847"/>
                    <a:pt x="328806" y="224331"/>
                    <a:pt x="321023" y="224331"/>
                  </a:cubicBezTo>
                  <a:cubicBezTo>
                    <a:pt x="321023" y="224331"/>
                    <a:pt x="321023" y="224331"/>
                    <a:pt x="310646" y="223034"/>
                  </a:cubicBezTo>
                  <a:cubicBezTo>
                    <a:pt x="301566" y="245077"/>
                    <a:pt x="288595" y="265824"/>
                    <a:pt x="270436" y="282680"/>
                  </a:cubicBezTo>
                  <a:cubicBezTo>
                    <a:pt x="249682" y="300834"/>
                    <a:pt x="223740" y="313800"/>
                    <a:pt x="195204" y="318987"/>
                  </a:cubicBezTo>
                  <a:cubicBezTo>
                    <a:pt x="184827" y="321580"/>
                    <a:pt x="174450" y="322877"/>
                    <a:pt x="165370" y="322877"/>
                  </a:cubicBezTo>
                  <a:cubicBezTo>
                    <a:pt x="154994" y="322877"/>
                    <a:pt x="144617" y="321580"/>
                    <a:pt x="134240" y="318987"/>
                  </a:cubicBezTo>
                  <a:cubicBezTo>
                    <a:pt x="114783" y="315097"/>
                    <a:pt x="96624" y="308614"/>
                    <a:pt x="79761" y="296944"/>
                  </a:cubicBezTo>
                  <a:cubicBezTo>
                    <a:pt x="62899" y="286570"/>
                    <a:pt x="48631" y="272307"/>
                    <a:pt x="36957" y="256747"/>
                  </a:cubicBezTo>
                  <a:cubicBezTo>
                    <a:pt x="29174" y="245077"/>
                    <a:pt x="23986" y="233407"/>
                    <a:pt x="18797" y="220441"/>
                  </a:cubicBezTo>
                  <a:cubicBezTo>
                    <a:pt x="14906" y="210067"/>
                    <a:pt x="21392" y="199694"/>
                    <a:pt x="33066" y="197101"/>
                  </a:cubicBezTo>
                  <a:cubicBezTo>
                    <a:pt x="42145" y="195804"/>
                    <a:pt x="49928" y="200991"/>
                    <a:pt x="53819" y="208771"/>
                  </a:cubicBezTo>
                  <a:cubicBezTo>
                    <a:pt x="61602" y="233407"/>
                    <a:pt x="77167" y="252857"/>
                    <a:pt x="99218" y="267120"/>
                  </a:cubicBezTo>
                  <a:cubicBezTo>
                    <a:pt x="125160" y="285274"/>
                    <a:pt x="157588" y="290460"/>
                    <a:pt x="188718" y="285274"/>
                  </a:cubicBezTo>
                  <a:cubicBezTo>
                    <a:pt x="209472" y="280087"/>
                    <a:pt x="228929" y="271010"/>
                    <a:pt x="245791" y="256747"/>
                  </a:cubicBezTo>
                  <a:cubicBezTo>
                    <a:pt x="256168" y="246374"/>
                    <a:pt x="265248" y="233407"/>
                    <a:pt x="271733" y="220441"/>
                  </a:cubicBezTo>
                  <a:cubicBezTo>
                    <a:pt x="271733" y="220441"/>
                    <a:pt x="271733" y="220441"/>
                    <a:pt x="262653" y="219144"/>
                  </a:cubicBezTo>
                  <a:cubicBezTo>
                    <a:pt x="256168" y="219144"/>
                    <a:pt x="252276" y="211364"/>
                    <a:pt x="256168" y="204881"/>
                  </a:cubicBezTo>
                  <a:cubicBezTo>
                    <a:pt x="256168" y="204881"/>
                    <a:pt x="256168" y="204881"/>
                    <a:pt x="289893" y="158201"/>
                  </a:cubicBezTo>
                  <a:cubicBezTo>
                    <a:pt x="291838" y="155607"/>
                    <a:pt x="295081" y="154311"/>
                    <a:pt x="298162" y="154473"/>
                  </a:cubicBezTo>
                  <a:close/>
                  <a:moveTo>
                    <a:pt x="144590" y="79989"/>
                  </a:moveTo>
                  <a:cubicBezTo>
                    <a:pt x="144590" y="79989"/>
                    <a:pt x="144590" y="79989"/>
                    <a:pt x="206650" y="79989"/>
                  </a:cubicBezTo>
                  <a:cubicBezTo>
                    <a:pt x="213115" y="79989"/>
                    <a:pt x="219580" y="85159"/>
                    <a:pt x="219580" y="92914"/>
                  </a:cubicBezTo>
                  <a:cubicBezTo>
                    <a:pt x="219580" y="92914"/>
                    <a:pt x="219580" y="92914"/>
                    <a:pt x="219580" y="116178"/>
                  </a:cubicBezTo>
                  <a:cubicBezTo>
                    <a:pt x="219580" y="122641"/>
                    <a:pt x="213115" y="127811"/>
                    <a:pt x="206650" y="127811"/>
                  </a:cubicBezTo>
                  <a:cubicBezTo>
                    <a:pt x="198893" y="127811"/>
                    <a:pt x="193721" y="122641"/>
                    <a:pt x="193721" y="116178"/>
                  </a:cubicBezTo>
                  <a:cubicBezTo>
                    <a:pt x="193721" y="116178"/>
                    <a:pt x="193721" y="116178"/>
                    <a:pt x="193721" y="105839"/>
                  </a:cubicBezTo>
                  <a:cubicBezTo>
                    <a:pt x="193721" y="105839"/>
                    <a:pt x="193721" y="105839"/>
                    <a:pt x="157519" y="105839"/>
                  </a:cubicBezTo>
                  <a:cubicBezTo>
                    <a:pt x="156227" y="112301"/>
                    <a:pt x="156227" y="123933"/>
                    <a:pt x="153641" y="135566"/>
                  </a:cubicBezTo>
                  <a:cubicBezTo>
                    <a:pt x="153641" y="136858"/>
                    <a:pt x="153641" y="138150"/>
                    <a:pt x="153641" y="140735"/>
                  </a:cubicBezTo>
                  <a:cubicBezTo>
                    <a:pt x="153641" y="140735"/>
                    <a:pt x="153641" y="140735"/>
                    <a:pt x="174327" y="140735"/>
                  </a:cubicBezTo>
                  <a:cubicBezTo>
                    <a:pt x="180792" y="140735"/>
                    <a:pt x="187257" y="145905"/>
                    <a:pt x="187257" y="153660"/>
                  </a:cubicBezTo>
                  <a:cubicBezTo>
                    <a:pt x="187257" y="160123"/>
                    <a:pt x="180792" y="165293"/>
                    <a:pt x="174327" y="165293"/>
                  </a:cubicBezTo>
                  <a:cubicBezTo>
                    <a:pt x="174327" y="165293"/>
                    <a:pt x="174327" y="165293"/>
                    <a:pt x="147176" y="165293"/>
                  </a:cubicBezTo>
                  <a:cubicBezTo>
                    <a:pt x="144590" y="178217"/>
                    <a:pt x="140712" y="189850"/>
                    <a:pt x="135540" y="201482"/>
                  </a:cubicBezTo>
                  <a:cubicBezTo>
                    <a:pt x="135540" y="201482"/>
                    <a:pt x="135540" y="201482"/>
                    <a:pt x="213115" y="201482"/>
                  </a:cubicBezTo>
                  <a:cubicBezTo>
                    <a:pt x="220872" y="201482"/>
                    <a:pt x="226044" y="206652"/>
                    <a:pt x="226044" y="213114"/>
                  </a:cubicBezTo>
                  <a:cubicBezTo>
                    <a:pt x="226044" y="220869"/>
                    <a:pt x="220872" y="226039"/>
                    <a:pt x="213115" y="226039"/>
                  </a:cubicBezTo>
                  <a:cubicBezTo>
                    <a:pt x="213115" y="226039"/>
                    <a:pt x="213115" y="226039"/>
                    <a:pt x="113560" y="226039"/>
                  </a:cubicBezTo>
                  <a:cubicBezTo>
                    <a:pt x="109682" y="226039"/>
                    <a:pt x="104510" y="223454"/>
                    <a:pt x="103217" y="219577"/>
                  </a:cubicBezTo>
                  <a:cubicBezTo>
                    <a:pt x="100631" y="215699"/>
                    <a:pt x="100631" y="210529"/>
                    <a:pt x="103217" y="206652"/>
                  </a:cubicBezTo>
                  <a:cubicBezTo>
                    <a:pt x="110974" y="193727"/>
                    <a:pt x="117439" y="179510"/>
                    <a:pt x="121318" y="165293"/>
                  </a:cubicBezTo>
                  <a:cubicBezTo>
                    <a:pt x="121318" y="165293"/>
                    <a:pt x="121318" y="165293"/>
                    <a:pt x="114853" y="165293"/>
                  </a:cubicBezTo>
                  <a:cubicBezTo>
                    <a:pt x="107096" y="165293"/>
                    <a:pt x="101924" y="160123"/>
                    <a:pt x="101924" y="152368"/>
                  </a:cubicBezTo>
                  <a:cubicBezTo>
                    <a:pt x="101924" y="145905"/>
                    <a:pt x="107096" y="140735"/>
                    <a:pt x="114853" y="140735"/>
                  </a:cubicBezTo>
                  <a:cubicBezTo>
                    <a:pt x="114853" y="140735"/>
                    <a:pt x="114853" y="140735"/>
                    <a:pt x="127782" y="140735"/>
                  </a:cubicBezTo>
                  <a:cubicBezTo>
                    <a:pt x="127782" y="138150"/>
                    <a:pt x="129075" y="134273"/>
                    <a:pt x="129075" y="131688"/>
                  </a:cubicBezTo>
                  <a:cubicBezTo>
                    <a:pt x="131661" y="109716"/>
                    <a:pt x="131661" y="92914"/>
                    <a:pt x="131661" y="92914"/>
                  </a:cubicBezTo>
                  <a:cubicBezTo>
                    <a:pt x="131661" y="89036"/>
                    <a:pt x="132954" y="86451"/>
                    <a:pt x="135540" y="83866"/>
                  </a:cubicBezTo>
                  <a:cubicBezTo>
                    <a:pt x="138126" y="81281"/>
                    <a:pt x="140712" y="79989"/>
                    <a:pt x="144590" y="79989"/>
                  </a:cubicBezTo>
                  <a:close/>
                  <a:moveTo>
                    <a:pt x="135544" y="2917"/>
                  </a:moveTo>
                  <a:cubicBezTo>
                    <a:pt x="156194" y="-973"/>
                    <a:pt x="176845" y="-973"/>
                    <a:pt x="196204" y="2917"/>
                  </a:cubicBezTo>
                  <a:cubicBezTo>
                    <a:pt x="215564" y="6807"/>
                    <a:pt x="233633" y="14587"/>
                    <a:pt x="250412" y="24960"/>
                  </a:cubicBezTo>
                  <a:cubicBezTo>
                    <a:pt x="267190" y="35334"/>
                    <a:pt x="281387" y="49597"/>
                    <a:pt x="293003" y="65157"/>
                  </a:cubicBezTo>
                  <a:cubicBezTo>
                    <a:pt x="300747" y="76827"/>
                    <a:pt x="305910" y="88497"/>
                    <a:pt x="311072" y="101463"/>
                  </a:cubicBezTo>
                  <a:cubicBezTo>
                    <a:pt x="314944" y="111837"/>
                    <a:pt x="308491" y="122210"/>
                    <a:pt x="296875" y="124803"/>
                  </a:cubicBezTo>
                  <a:cubicBezTo>
                    <a:pt x="287840" y="126100"/>
                    <a:pt x="280097" y="120913"/>
                    <a:pt x="276225" y="113133"/>
                  </a:cubicBezTo>
                  <a:cubicBezTo>
                    <a:pt x="268481" y="88497"/>
                    <a:pt x="252993" y="69047"/>
                    <a:pt x="231052" y="54784"/>
                  </a:cubicBezTo>
                  <a:cubicBezTo>
                    <a:pt x="205239" y="36630"/>
                    <a:pt x="172973" y="31444"/>
                    <a:pt x="141997" y="36630"/>
                  </a:cubicBezTo>
                  <a:cubicBezTo>
                    <a:pt x="121347" y="41817"/>
                    <a:pt x="101987" y="50894"/>
                    <a:pt x="85208" y="65157"/>
                  </a:cubicBezTo>
                  <a:cubicBezTo>
                    <a:pt x="74883" y="75530"/>
                    <a:pt x="65849" y="88497"/>
                    <a:pt x="59395" y="101463"/>
                  </a:cubicBezTo>
                  <a:cubicBezTo>
                    <a:pt x="59395" y="101463"/>
                    <a:pt x="59395" y="101463"/>
                    <a:pt x="68430" y="102760"/>
                  </a:cubicBezTo>
                  <a:cubicBezTo>
                    <a:pt x="74883" y="102760"/>
                    <a:pt x="78755" y="110540"/>
                    <a:pt x="74883" y="117023"/>
                  </a:cubicBezTo>
                  <a:cubicBezTo>
                    <a:pt x="74883" y="117023"/>
                    <a:pt x="74883" y="117023"/>
                    <a:pt x="41326" y="163703"/>
                  </a:cubicBezTo>
                  <a:cubicBezTo>
                    <a:pt x="37454" y="168890"/>
                    <a:pt x="28420" y="168890"/>
                    <a:pt x="25838" y="162407"/>
                  </a:cubicBezTo>
                  <a:cubicBezTo>
                    <a:pt x="25838" y="162407"/>
                    <a:pt x="25838" y="162407"/>
                    <a:pt x="1316" y="110540"/>
                  </a:cubicBezTo>
                  <a:cubicBezTo>
                    <a:pt x="-2556" y="104057"/>
                    <a:pt x="2606" y="97573"/>
                    <a:pt x="10350" y="97573"/>
                  </a:cubicBezTo>
                  <a:lnTo>
                    <a:pt x="20676" y="98870"/>
                  </a:lnTo>
                  <a:cubicBezTo>
                    <a:pt x="29710" y="76827"/>
                    <a:pt x="42617" y="56080"/>
                    <a:pt x="60686" y="40520"/>
                  </a:cubicBezTo>
                  <a:cubicBezTo>
                    <a:pt x="81336" y="21070"/>
                    <a:pt x="107149" y="8104"/>
                    <a:pt x="135544" y="2917"/>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5" name="椭圆 34"/>
            <p:cNvSpPr/>
            <p:nvPr/>
          </p:nvSpPr>
          <p:spPr>
            <a:xfrm>
              <a:off x="7284915" y="3468681"/>
              <a:ext cx="677984" cy="677984"/>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6" name="任意多边形: 形状 95"/>
            <p:cNvSpPr>
              <a:spLocks/>
            </p:cNvSpPr>
            <p:nvPr/>
          </p:nvSpPr>
          <p:spPr bwMode="auto">
            <a:xfrm>
              <a:off x="7458156" y="3616245"/>
              <a:ext cx="321664" cy="344878"/>
            </a:xfrm>
            <a:custGeom>
              <a:avLst/>
              <a:gdLst>
                <a:gd name="connsiteX0" fmla="*/ 188912 w 307975"/>
                <a:gd name="connsiteY0" fmla="*/ 180975 h 330200"/>
                <a:gd name="connsiteX1" fmla="*/ 293687 w 307975"/>
                <a:gd name="connsiteY1" fmla="*/ 180975 h 330200"/>
                <a:gd name="connsiteX2" fmla="*/ 293687 w 307975"/>
                <a:gd name="connsiteY2" fmla="*/ 295467 h 330200"/>
                <a:gd name="connsiteX3" fmla="*/ 254077 w 307975"/>
                <a:gd name="connsiteY3" fmla="*/ 330200 h 330200"/>
                <a:gd name="connsiteX4" fmla="*/ 188912 w 307975"/>
                <a:gd name="connsiteY4" fmla="*/ 330200 h 330200"/>
                <a:gd name="connsiteX5" fmla="*/ 14287 w 307975"/>
                <a:gd name="connsiteY5" fmla="*/ 180975 h 330200"/>
                <a:gd name="connsiteX6" fmla="*/ 128587 w 307975"/>
                <a:gd name="connsiteY6" fmla="*/ 180975 h 330200"/>
                <a:gd name="connsiteX7" fmla="*/ 128587 w 307975"/>
                <a:gd name="connsiteY7" fmla="*/ 330200 h 330200"/>
                <a:gd name="connsiteX8" fmla="*/ 54552 w 307975"/>
                <a:gd name="connsiteY8" fmla="*/ 330200 h 330200"/>
                <a:gd name="connsiteX9" fmla="*/ 14287 w 307975"/>
                <a:gd name="connsiteY9" fmla="*/ 295467 h 330200"/>
                <a:gd name="connsiteX10" fmla="*/ 227320 w 307975"/>
                <a:gd name="connsiteY10" fmla="*/ 90487 h 330200"/>
                <a:gd name="connsiteX11" fmla="*/ 268288 w 307975"/>
                <a:gd name="connsiteY11" fmla="*/ 90487 h 330200"/>
                <a:gd name="connsiteX12" fmla="*/ 307975 w 307975"/>
                <a:gd name="connsiteY12" fmla="*/ 124964 h 330200"/>
                <a:gd name="connsiteX13" fmla="*/ 307975 w 307975"/>
                <a:gd name="connsiteY13" fmla="*/ 139010 h 330200"/>
                <a:gd name="connsiteX14" fmla="*/ 292612 w 307975"/>
                <a:gd name="connsiteY14" fmla="*/ 149225 h 330200"/>
                <a:gd name="connsiteX15" fmla="*/ 188912 w 307975"/>
                <a:gd name="connsiteY15" fmla="*/ 149225 h 330200"/>
                <a:gd name="connsiteX16" fmla="*/ 188912 w 307975"/>
                <a:gd name="connsiteY16" fmla="*/ 128795 h 330200"/>
                <a:gd name="connsiteX17" fmla="*/ 199154 w 307975"/>
                <a:gd name="connsiteY17" fmla="*/ 116025 h 330200"/>
                <a:gd name="connsiteX18" fmla="*/ 205555 w 307975"/>
                <a:gd name="connsiteY18" fmla="*/ 108364 h 330200"/>
                <a:gd name="connsiteX19" fmla="*/ 213237 w 307975"/>
                <a:gd name="connsiteY19" fmla="*/ 103256 h 330200"/>
                <a:gd name="connsiteX20" fmla="*/ 227320 w 307975"/>
                <a:gd name="connsiteY20" fmla="*/ 90487 h 330200"/>
                <a:gd name="connsiteX21" fmla="*/ 40265 w 307975"/>
                <a:gd name="connsiteY21" fmla="*/ 90487 h 330200"/>
                <a:gd name="connsiteX22" fmla="*/ 85725 w 307975"/>
                <a:gd name="connsiteY22" fmla="*/ 90487 h 330200"/>
                <a:gd name="connsiteX23" fmla="*/ 101312 w 307975"/>
                <a:gd name="connsiteY23" fmla="*/ 103256 h 330200"/>
                <a:gd name="connsiteX24" fmla="*/ 107806 w 307975"/>
                <a:gd name="connsiteY24" fmla="*/ 108364 h 330200"/>
                <a:gd name="connsiteX25" fmla="*/ 114300 w 307975"/>
                <a:gd name="connsiteY25" fmla="*/ 116025 h 330200"/>
                <a:gd name="connsiteX26" fmla="*/ 128588 w 307975"/>
                <a:gd name="connsiteY26" fmla="*/ 131348 h 330200"/>
                <a:gd name="connsiteX27" fmla="*/ 128588 w 307975"/>
                <a:gd name="connsiteY27" fmla="*/ 149225 h 330200"/>
                <a:gd name="connsiteX28" fmla="*/ 15586 w 307975"/>
                <a:gd name="connsiteY28" fmla="*/ 149225 h 330200"/>
                <a:gd name="connsiteX29" fmla="*/ 0 w 307975"/>
                <a:gd name="connsiteY29" fmla="*/ 139010 h 330200"/>
                <a:gd name="connsiteX30" fmla="*/ 0 w 307975"/>
                <a:gd name="connsiteY30" fmla="*/ 124964 h 330200"/>
                <a:gd name="connsiteX31" fmla="*/ 40265 w 307975"/>
                <a:gd name="connsiteY31" fmla="*/ 90487 h 330200"/>
                <a:gd name="connsiteX32" fmla="*/ 156369 w 307975"/>
                <a:gd name="connsiteY32" fmla="*/ 44450 h 330200"/>
                <a:gd name="connsiteX33" fmla="*/ 139700 w 307975"/>
                <a:gd name="connsiteY33" fmla="*/ 60325 h 330200"/>
                <a:gd name="connsiteX34" fmla="*/ 156369 w 307975"/>
                <a:gd name="connsiteY34" fmla="*/ 76200 h 330200"/>
                <a:gd name="connsiteX35" fmla="*/ 173038 w 307975"/>
                <a:gd name="connsiteY35" fmla="*/ 60325 h 330200"/>
                <a:gd name="connsiteX36" fmla="*/ 156369 w 307975"/>
                <a:gd name="connsiteY36" fmla="*/ 44450 h 330200"/>
                <a:gd name="connsiteX37" fmla="*/ 157162 w 307975"/>
                <a:gd name="connsiteY37" fmla="*/ 0 h 330200"/>
                <a:gd name="connsiteX38" fmla="*/ 189250 w 307975"/>
                <a:gd name="connsiteY38" fmla="*/ 28237 h 330200"/>
                <a:gd name="connsiteX39" fmla="*/ 217487 w 307975"/>
                <a:gd name="connsiteY39" fmla="*/ 60325 h 330200"/>
                <a:gd name="connsiteX40" fmla="*/ 191817 w 307975"/>
                <a:gd name="connsiteY40" fmla="*/ 89846 h 330200"/>
                <a:gd name="connsiteX41" fmla="*/ 189250 w 307975"/>
                <a:gd name="connsiteY41" fmla="*/ 92413 h 330200"/>
                <a:gd name="connsiteX42" fmla="*/ 172564 w 307975"/>
                <a:gd name="connsiteY42" fmla="*/ 111666 h 330200"/>
                <a:gd name="connsiteX43" fmla="*/ 157162 w 307975"/>
                <a:gd name="connsiteY43" fmla="*/ 120650 h 330200"/>
                <a:gd name="connsiteX44" fmla="*/ 140477 w 307975"/>
                <a:gd name="connsiteY44" fmla="*/ 111666 h 330200"/>
                <a:gd name="connsiteX45" fmla="*/ 125074 w 307975"/>
                <a:gd name="connsiteY45" fmla="*/ 92413 h 330200"/>
                <a:gd name="connsiteX46" fmla="*/ 121223 w 307975"/>
                <a:gd name="connsiteY46" fmla="*/ 89846 h 330200"/>
                <a:gd name="connsiteX47" fmla="*/ 96837 w 307975"/>
                <a:gd name="connsiteY47" fmla="*/ 60325 h 330200"/>
                <a:gd name="connsiteX48" fmla="*/ 125074 w 307975"/>
                <a:gd name="connsiteY48" fmla="*/ 28237 h 330200"/>
                <a:gd name="connsiteX49" fmla="*/ 157162 w 307975"/>
                <a:gd name="connsiteY49" fmla="*/ 0 h 33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7975" h="330200">
                  <a:moveTo>
                    <a:pt x="188912" y="180975"/>
                  </a:moveTo>
                  <a:cubicBezTo>
                    <a:pt x="188912" y="180975"/>
                    <a:pt x="188912" y="180975"/>
                    <a:pt x="293687" y="180975"/>
                  </a:cubicBezTo>
                  <a:cubicBezTo>
                    <a:pt x="293687" y="180975"/>
                    <a:pt x="293687" y="180975"/>
                    <a:pt x="293687" y="295467"/>
                  </a:cubicBezTo>
                  <a:cubicBezTo>
                    <a:pt x="293687" y="316049"/>
                    <a:pt x="275799" y="330200"/>
                    <a:pt x="254077" y="330200"/>
                  </a:cubicBezTo>
                  <a:cubicBezTo>
                    <a:pt x="254077" y="330200"/>
                    <a:pt x="254077" y="330200"/>
                    <a:pt x="188912" y="330200"/>
                  </a:cubicBezTo>
                  <a:close/>
                  <a:moveTo>
                    <a:pt x="14287" y="180975"/>
                  </a:moveTo>
                  <a:cubicBezTo>
                    <a:pt x="14287" y="180975"/>
                    <a:pt x="14287" y="180975"/>
                    <a:pt x="128587" y="180975"/>
                  </a:cubicBezTo>
                  <a:cubicBezTo>
                    <a:pt x="128587" y="180975"/>
                    <a:pt x="128587" y="180975"/>
                    <a:pt x="128587" y="330200"/>
                  </a:cubicBezTo>
                  <a:cubicBezTo>
                    <a:pt x="128587" y="330200"/>
                    <a:pt x="128587" y="330200"/>
                    <a:pt x="54552" y="330200"/>
                  </a:cubicBezTo>
                  <a:cubicBezTo>
                    <a:pt x="32471" y="330200"/>
                    <a:pt x="14287" y="316049"/>
                    <a:pt x="14287" y="295467"/>
                  </a:cubicBezTo>
                  <a:close/>
                  <a:moveTo>
                    <a:pt x="227320" y="90487"/>
                  </a:moveTo>
                  <a:cubicBezTo>
                    <a:pt x="227320" y="90487"/>
                    <a:pt x="227320" y="90487"/>
                    <a:pt x="268288" y="90487"/>
                  </a:cubicBezTo>
                  <a:cubicBezTo>
                    <a:pt x="291332" y="90487"/>
                    <a:pt x="307975" y="100702"/>
                    <a:pt x="307975" y="124964"/>
                  </a:cubicBezTo>
                  <a:cubicBezTo>
                    <a:pt x="307975" y="124964"/>
                    <a:pt x="307975" y="124964"/>
                    <a:pt x="307975" y="139010"/>
                  </a:cubicBezTo>
                  <a:cubicBezTo>
                    <a:pt x="307975" y="146671"/>
                    <a:pt x="302854" y="149225"/>
                    <a:pt x="292612" y="149225"/>
                  </a:cubicBezTo>
                  <a:cubicBezTo>
                    <a:pt x="292612" y="149225"/>
                    <a:pt x="292612" y="149225"/>
                    <a:pt x="188912" y="149225"/>
                  </a:cubicBezTo>
                  <a:cubicBezTo>
                    <a:pt x="188912" y="149225"/>
                    <a:pt x="188912" y="149225"/>
                    <a:pt x="188912" y="128795"/>
                  </a:cubicBezTo>
                  <a:cubicBezTo>
                    <a:pt x="192753" y="123687"/>
                    <a:pt x="196594" y="119856"/>
                    <a:pt x="199154" y="116025"/>
                  </a:cubicBezTo>
                  <a:cubicBezTo>
                    <a:pt x="201715" y="113472"/>
                    <a:pt x="204275" y="109641"/>
                    <a:pt x="205555" y="108364"/>
                  </a:cubicBezTo>
                  <a:cubicBezTo>
                    <a:pt x="206836" y="107087"/>
                    <a:pt x="209396" y="104533"/>
                    <a:pt x="213237" y="103256"/>
                  </a:cubicBezTo>
                  <a:cubicBezTo>
                    <a:pt x="217078" y="99426"/>
                    <a:pt x="222199" y="95595"/>
                    <a:pt x="227320" y="90487"/>
                  </a:cubicBezTo>
                  <a:close/>
                  <a:moveTo>
                    <a:pt x="40265" y="90487"/>
                  </a:moveTo>
                  <a:cubicBezTo>
                    <a:pt x="85725" y="90487"/>
                    <a:pt x="85725" y="90487"/>
                    <a:pt x="85725" y="90487"/>
                  </a:cubicBezTo>
                  <a:cubicBezTo>
                    <a:pt x="90921" y="95595"/>
                    <a:pt x="96116" y="99426"/>
                    <a:pt x="101312" y="103256"/>
                  </a:cubicBezTo>
                  <a:cubicBezTo>
                    <a:pt x="103909" y="104533"/>
                    <a:pt x="106507" y="107087"/>
                    <a:pt x="107806" y="108364"/>
                  </a:cubicBezTo>
                  <a:cubicBezTo>
                    <a:pt x="110404" y="109641"/>
                    <a:pt x="111702" y="113472"/>
                    <a:pt x="114300" y="116025"/>
                  </a:cubicBezTo>
                  <a:cubicBezTo>
                    <a:pt x="118197" y="121133"/>
                    <a:pt x="122093" y="126241"/>
                    <a:pt x="128588" y="131348"/>
                  </a:cubicBezTo>
                  <a:cubicBezTo>
                    <a:pt x="128588" y="149225"/>
                    <a:pt x="128588" y="149225"/>
                    <a:pt x="128588" y="149225"/>
                  </a:cubicBezTo>
                  <a:cubicBezTo>
                    <a:pt x="15586" y="149225"/>
                    <a:pt x="15586" y="149225"/>
                    <a:pt x="15586" y="149225"/>
                  </a:cubicBezTo>
                  <a:cubicBezTo>
                    <a:pt x="5195" y="149225"/>
                    <a:pt x="0" y="146671"/>
                    <a:pt x="0" y="139010"/>
                  </a:cubicBezTo>
                  <a:cubicBezTo>
                    <a:pt x="0" y="124964"/>
                    <a:pt x="0" y="124964"/>
                    <a:pt x="0" y="124964"/>
                  </a:cubicBezTo>
                  <a:cubicBezTo>
                    <a:pt x="0" y="100702"/>
                    <a:pt x="16885" y="90487"/>
                    <a:pt x="40265" y="90487"/>
                  </a:cubicBezTo>
                  <a:close/>
                  <a:moveTo>
                    <a:pt x="156369" y="44450"/>
                  </a:moveTo>
                  <a:cubicBezTo>
                    <a:pt x="147163" y="44450"/>
                    <a:pt x="139700" y="51557"/>
                    <a:pt x="139700" y="60325"/>
                  </a:cubicBezTo>
                  <a:cubicBezTo>
                    <a:pt x="139700" y="69093"/>
                    <a:pt x="147163" y="76200"/>
                    <a:pt x="156369" y="76200"/>
                  </a:cubicBezTo>
                  <a:cubicBezTo>
                    <a:pt x="165575" y="76200"/>
                    <a:pt x="173038" y="69093"/>
                    <a:pt x="173038" y="60325"/>
                  </a:cubicBezTo>
                  <a:cubicBezTo>
                    <a:pt x="173038" y="51557"/>
                    <a:pt x="165575" y="44450"/>
                    <a:pt x="156369" y="44450"/>
                  </a:cubicBezTo>
                  <a:close/>
                  <a:moveTo>
                    <a:pt x="157162" y="0"/>
                  </a:moveTo>
                  <a:cubicBezTo>
                    <a:pt x="171281" y="0"/>
                    <a:pt x="178982" y="19253"/>
                    <a:pt x="189250" y="28237"/>
                  </a:cubicBezTo>
                  <a:cubicBezTo>
                    <a:pt x="198235" y="37222"/>
                    <a:pt x="217487" y="46207"/>
                    <a:pt x="217487" y="60325"/>
                  </a:cubicBezTo>
                  <a:cubicBezTo>
                    <a:pt x="217487" y="73160"/>
                    <a:pt x="202085" y="80861"/>
                    <a:pt x="191817" y="89846"/>
                  </a:cubicBezTo>
                  <a:cubicBezTo>
                    <a:pt x="190534" y="89846"/>
                    <a:pt x="189250" y="91129"/>
                    <a:pt x="189250" y="92413"/>
                  </a:cubicBezTo>
                  <a:cubicBezTo>
                    <a:pt x="182832" y="97547"/>
                    <a:pt x="178982" y="105248"/>
                    <a:pt x="172564" y="111666"/>
                  </a:cubicBezTo>
                  <a:cubicBezTo>
                    <a:pt x="168714" y="116800"/>
                    <a:pt x="163580" y="120650"/>
                    <a:pt x="157162" y="120650"/>
                  </a:cubicBezTo>
                  <a:cubicBezTo>
                    <a:pt x="150745" y="120650"/>
                    <a:pt x="145611" y="116800"/>
                    <a:pt x="140477" y="111666"/>
                  </a:cubicBezTo>
                  <a:cubicBezTo>
                    <a:pt x="135342" y="105248"/>
                    <a:pt x="130208" y="97547"/>
                    <a:pt x="125074" y="92413"/>
                  </a:cubicBezTo>
                  <a:cubicBezTo>
                    <a:pt x="123790" y="91129"/>
                    <a:pt x="122507" y="89846"/>
                    <a:pt x="121223" y="89846"/>
                  </a:cubicBezTo>
                  <a:cubicBezTo>
                    <a:pt x="112239" y="80861"/>
                    <a:pt x="96837" y="73160"/>
                    <a:pt x="96837" y="60325"/>
                  </a:cubicBezTo>
                  <a:cubicBezTo>
                    <a:pt x="96837" y="46207"/>
                    <a:pt x="114806" y="37222"/>
                    <a:pt x="125074" y="28237"/>
                  </a:cubicBezTo>
                  <a:cubicBezTo>
                    <a:pt x="134059" y="19253"/>
                    <a:pt x="141760" y="0"/>
                    <a:pt x="157162"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7" name="椭圆 36"/>
            <p:cNvSpPr/>
            <p:nvPr/>
          </p:nvSpPr>
          <p:spPr>
            <a:xfrm flipH="1">
              <a:off x="4678163" y="2378482"/>
              <a:ext cx="677984" cy="677984"/>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8" name="任意多边形: 形状 97"/>
            <p:cNvSpPr>
              <a:spLocks/>
            </p:cNvSpPr>
            <p:nvPr/>
          </p:nvSpPr>
          <p:spPr bwMode="auto">
            <a:xfrm>
              <a:off x="4863346" y="2560711"/>
              <a:ext cx="312024" cy="313525"/>
            </a:xfrm>
            <a:custGeom>
              <a:avLst/>
              <a:gdLst>
                <a:gd name="connsiteX0" fmla="*/ 88447 w 330200"/>
                <a:gd name="connsiteY0" fmla="*/ 273050 h 331788"/>
                <a:gd name="connsiteX1" fmla="*/ 80963 w 330200"/>
                <a:gd name="connsiteY1" fmla="*/ 278423 h 331788"/>
                <a:gd name="connsiteX2" fmla="*/ 98426 w 330200"/>
                <a:gd name="connsiteY2" fmla="*/ 290513 h 331788"/>
                <a:gd name="connsiteX3" fmla="*/ 88447 w 330200"/>
                <a:gd name="connsiteY3" fmla="*/ 273050 h 331788"/>
                <a:gd name="connsiteX4" fmla="*/ 130856 w 330200"/>
                <a:gd name="connsiteY4" fmla="*/ 257175 h 331788"/>
                <a:gd name="connsiteX5" fmla="*/ 104775 w 330200"/>
                <a:gd name="connsiteY5" fmla="*/ 264898 h 331788"/>
                <a:gd name="connsiteX6" fmla="*/ 141288 w 330200"/>
                <a:gd name="connsiteY6" fmla="*/ 304800 h 331788"/>
                <a:gd name="connsiteX7" fmla="*/ 130856 w 330200"/>
                <a:gd name="connsiteY7" fmla="*/ 257175 h 331788"/>
                <a:gd name="connsiteX8" fmla="*/ 239255 w 330200"/>
                <a:gd name="connsiteY8" fmla="*/ 180975 h 331788"/>
                <a:gd name="connsiteX9" fmla="*/ 239255 w 330200"/>
                <a:gd name="connsiteY9" fmla="*/ 196465 h 331788"/>
                <a:gd name="connsiteX10" fmla="*/ 210842 w 330200"/>
                <a:gd name="connsiteY10" fmla="*/ 227443 h 331788"/>
                <a:gd name="connsiteX11" fmla="*/ 241838 w 330200"/>
                <a:gd name="connsiteY11" fmla="*/ 258422 h 331788"/>
                <a:gd name="connsiteX12" fmla="*/ 259920 w 330200"/>
                <a:gd name="connsiteY12" fmla="*/ 272620 h 331788"/>
                <a:gd name="connsiteX13" fmla="*/ 243130 w 330200"/>
                <a:gd name="connsiteY13" fmla="*/ 282947 h 331788"/>
                <a:gd name="connsiteX14" fmla="*/ 214716 w 330200"/>
                <a:gd name="connsiteY14" fmla="*/ 275202 h 331788"/>
                <a:gd name="connsiteX15" fmla="*/ 209550 w 330200"/>
                <a:gd name="connsiteY15" fmla="*/ 295854 h 331788"/>
                <a:gd name="connsiteX16" fmla="*/ 239255 w 330200"/>
                <a:gd name="connsiteY16" fmla="*/ 302308 h 331788"/>
                <a:gd name="connsiteX17" fmla="*/ 239255 w 330200"/>
                <a:gd name="connsiteY17" fmla="*/ 319088 h 331788"/>
                <a:gd name="connsiteX18" fmla="*/ 254754 w 330200"/>
                <a:gd name="connsiteY18" fmla="*/ 319088 h 331788"/>
                <a:gd name="connsiteX19" fmla="*/ 254754 w 330200"/>
                <a:gd name="connsiteY19" fmla="*/ 301017 h 331788"/>
                <a:gd name="connsiteX20" fmla="*/ 285750 w 330200"/>
                <a:gd name="connsiteY20" fmla="*/ 270039 h 331788"/>
                <a:gd name="connsiteX21" fmla="*/ 257337 w 330200"/>
                <a:gd name="connsiteY21" fmla="*/ 239060 h 331788"/>
                <a:gd name="connsiteX22" fmla="*/ 236672 w 330200"/>
                <a:gd name="connsiteY22" fmla="*/ 224862 h 331788"/>
                <a:gd name="connsiteX23" fmla="*/ 250879 w 330200"/>
                <a:gd name="connsiteY23" fmla="*/ 214535 h 331788"/>
                <a:gd name="connsiteX24" fmla="*/ 275418 w 330200"/>
                <a:gd name="connsiteY24" fmla="*/ 220989 h 331788"/>
                <a:gd name="connsiteX25" fmla="*/ 280584 w 330200"/>
                <a:gd name="connsiteY25" fmla="*/ 201628 h 331788"/>
                <a:gd name="connsiteX26" fmla="*/ 256045 w 330200"/>
                <a:gd name="connsiteY26" fmla="*/ 196465 h 331788"/>
                <a:gd name="connsiteX27" fmla="*/ 256045 w 330200"/>
                <a:gd name="connsiteY27" fmla="*/ 180975 h 331788"/>
                <a:gd name="connsiteX28" fmla="*/ 239255 w 330200"/>
                <a:gd name="connsiteY28" fmla="*/ 180975 h 331788"/>
                <a:gd name="connsiteX29" fmla="*/ 82550 w 330200"/>
                <a:gd name="connsiteY29" fmla="*/ 177800 h 331788"/>
                <a:gd name="connsiteX30" fmla="*/ 97896 w 330200"/>
                <a:gd name="connsiteY30" fmla="*/ 249238 h 331788"/>
                <a:gd name="connsiteX31" fmla="*/ 128588 w 330200"/>
                <a:gd name="connsiteY31" fmla="*/ 237548 h 331788"/>
                <a:gd name="connsiteX32" fmla="*/ 124751 w 330200"/>
                <a:gd name="connsiteY32" fmla="*/ 177800 h 331788"/>
                <a:gd name="connsiteX33" fmla="*/ 82550 w 330200"/>
                <a:gd name="connsiteY33" fmla="*/ 177800 h 331788"/>
                <a:gd name="connsiteX34" fmla="*/ 23813 w 330200"/>
                <a:gd name="connsiteY34" fmla="*/ 177800 h 331788"/>
                <a:gd name="connsiteX35" fmla="*/ 66675 w 330200"/>
                <a:gd name="connsiteY35" fmla="*/ 266700 h 331788"/>
                <a:gd name="connsiteX36" fmla="*/ 80963 w 330200"/>
                <a:gd name="connsiteY36" fmla="*/ 256393 h 331788"/>
                <a:gd name="connsiteX37" fmla="*/ 64078 w 330200"/>
                <a:gd name="connsiteY37" fmla="*/ 177800 h 331788"/>
                <a:gd name="connsiteX38" fmla="*/ 23813 w 330200"/>
                <a:gd name="connsiteY38" fmla="*/ 177800 h 331788"/>
                <a:gd name="connsiteX39" fmla="*/ 247650 w 330200"/>
                <a:gd name="connsiteY39" fmla="*/ 166687 h 331788"/>
                <a:gd name="connsiteX40" fmla="*/ 330200 w 330200"/>
                <a:gd name="connsiteY40" fmla="*/ 249237 h 331788"/>
                <a:gd name="connsiteX41" fmla="*/ 247650 w 330200"/>
                <a:gd name="connsiteY41" fmla="*/ 331787 h 331788"/>
                <a:gd name="connsiteX42" fmla="*/ 165100 w 330200"/>
                <a:gd name="connsiteY42" fmla="*/ 249237 h 331788"/>
                <a:gd name="connsiteX43" fmla="*/ 247650 w 330200"/>
                <a:gd name="connsiteY43" fmla="*/ 166687 h 331788"/>
                <a:gd name="connsiteX44" fmla="*/ 146797 w 330200"/>
                <a:gd name="connsiteY44" fmla="*/ 96837 h 331788"/>
                <a:gd name="connsiteX45" fmla="*/ 142875 w 330200"/>
                <a:gd name="connsiteY45" fmla="*/ 152400 h 331788"/>
                <a:gd name="connsiteX46" fmla="*/ 187325 w 330200"/>
                <a:gd name="connsiteY46" fmla="*/ 152400 h 331788"/>
                <a:gd name="connsiteX47" fmla="*/ 183403 w 330200"/>
                <a:gd name="connsiteY47" fmla="*/ 96837 h 331788"/>
                <a:gd name="connsiteX48" fmla="*/ 165100 w 330200"/>
                <a:gd name="connsiteY48" fmla="*/ 98129 h 331788"/>
                <a:gd name="connsiteX49" fmla="*/ 146797 w 330200"/>
                <a:gd name="connsiteY49" fmla="*/ 96837 h 331788"/>
                <a:gd name="connsiteX50" fmla="*/ 97896 w 330200"/>
                <a:gd name="connsiteY50" fmla="*/ 82550 h 331788"/>
                <a:gd name="connsiteX51" fmla="*/ 82550 w 330200"/>
                <a:gd name="connsiteY51" fmla="*/ 152400 h 331788"/>
                <a:gd name="connsiteX52" fmla="*/ 124751 w 330200"/>
                <a:gd name="connsiteY52" fmla="*/ 152400 h 331788"/>
                <a:gd name="connsiteX53" fmla="*/ 128588 w 330200"/>
                <a:gd name="connsiteY53" fmla="*/ 94191 h 331788"/>
                <a:gd name="connsiteX54" fmla="*/ 97896 w 330200"/>
                <a:gd name="connsiteY54" fmla="*/ 82550 h 331788"/>
                <a:gd name="connsiteX55" fmla="*/ 66675 w 330200"/>
                <a:gd name="connsiteY55" fmla="*/ 65087 h 331788"/>
                <a:gd name="connsiteX56" fmla="*/ 23813 w 330200"/>
                <a:gd name="connsiteY56" fmla="*/ 152400 h 331788"/>
                <a:gd name="connsiteX57" fmla="*/ 64078 w 330200"/>
                <a:gd name="connsiteY57" fmla="*/ 152400 h 331788"/>
                <a:gd name="connsiteX58" fmla="*/ 80963 w 330200"/>
                <a:gd name="connsiteY58" fmla="*/ 74075 h 331788"/>
                <a:gd name="connsiteX59" fmla="*/ 66675 w 330200"/>
                <a:gd name="connsiteY59" fmla="*/ 65087 h 331788"/>
                <a:gd name="connsiteX60" fmla="*/ 231775 w 330200"/>
                <a:gd name="connsiteY60" fmla="*/ 41275 h 331788"/>
                <a:gd name="connsiteX61" fmla="*/ 241754 w 330200"/>
                <a:gd name="connsiteY61" fmla="*/ 58738 h 331788"/>
                <a:gd name="connsiteX62" fmla="*/ 249238 w 330200"/>
                <a:gd name="connsiteY62" fmla="*/ 53748 h 331788"/>
                <a:gd name="connsiteX63" fmla="*/ 231775 w 330200"/>
                <a:gd name="connsiteY63" fmla="*/ 41275 h 331788"/>
                <a:gd name="connsiteX64" fmla="*/ 98426 w 330200"/>
                <a:gd name="connsiteY64" fmla="*/ 41275 h 331788"/>
                <a:gd name="connsiteX65" fmla="*/ 80963 w 330200"/>
                <a:gd name="connsiteY65" fmla="*/ 53748 h 331788"/>
                <a:gd name="connsiteX66" fmla="*/ 88447 w 330200"/>
                <a:gd name="connsiteY66" fmla="*/ 58738 h 331788"/>
                <a:gd name="connsiteX67" fmla="*/ 98426 w 330200"/>
                <a:gd name="connsiteY67" fmla="*/ 41275 h 331788"/>
                <a:gd name="connsiteX68" fmla="*/ 188913 w 330200"/>
                <a:gd name="connsiteY68" fmla="*/ 26987 h 331788"/>
                <a:gd name="connsiteX69" fmla="*/ 198891 w 330200"/>
                <a:gd name="connsiteY69" fmla="*/ 76200 h 331788"/>
                <a:gd name="connsiteX70" fmla="*/ 223838 w 330200"/>
                <a:gd name="connsiteY70" fmla="*/ 66889 h 331788"/>
                <a:gd name="connsiteX71" fmla="*/ 188913 w 330200"/>
                <a:gd name="connsiteY71" fmla="*/ 26987 h 331788"/>
                <a:gd name="connsiteX72" fmla="*/ 141288 w 330200"/>
                <a:gd name="connsiteY72" fmla="*/ 26987 h 331788"/>
                <a:gd name="connsiteX73" fmla="*/ 104775 w 330200"/>
                <a:gd name="connsiteY73" fmla="*/ 68219 h 331788"/>
                <a:gd name="connsiteX74" fmla="*/ 130856 w 330200"/>
                <a:gd name="connsiteY74" fmla="*/ 76200 h 331788"/>
                <a:gd name="connsiteX75" fmla="*/ 141288 w 330200"/>
                <a:gd name="connsiteY75" fmla="*/ 26987 h 331788"/>
                <a:gd name="connsiteX76" fmla="*/ 163777 w 330200"/>
                <a:gd name="connsiteY76" fmla="*/ 25400 h 331788"/>
                <a:gd name="connsiteX77" fmla="*/ 149225 w 330200"/>
                <a:gd name="connsiteY77" fmla="*/ 79671 h 331788"/>
                <a:gd name="connsiteX78" fmla="*/ 165100 w 330200"/>
                <a:gd name="connsiteY78" fmla="*/ 80963 h 331788"/>
                <a:gd name="connsiteX79" fmla="*/ 180975 w 330200"/>
                <a:gd name="connsiteY79" fmla="*/ 79671 h 331788"/>
                <a:gd name="connsiteX80" fmla="*/ 166423 w 330200"/>
                <a:gd name="connsiteY80" fmla="*/ 25400 h 331788"/>
                <a:gd name="connsiteX81" fmla="*/ 165100 w 330200"/>
                <a:gd name="connsiteY81" fmla="*/ 25400 h 331788"/>
                <a:gd name="connsiteX82" fmla="*/ 163777 w 330200"/>
                <a:gd name="connsiteY82" fmla="*/ 25400 h 331788"/>
                <a:gd name="connsiteX83" fmla="*/ 165100 w 330200"/>
                <a:gd name="connsiteY83" fmla="*/ 0 h 331788"/>
                <a:gd name="connsiteX84" fmla="*/ 330200 w 330200"/>
                <a:gd name="connsiteY84" fmla="*/ 165894 h 331788"/>
                <a:gd name="connsiteX85" fmla="*/ 328910 w 330200"/>
                <a:gd name="connsiteY85" fmla="*/ 184039 h 331788"/>
                <a:gd name="connsiteX86" fmla="*/ 290215 w 330200"/>
                <a:gd name="connsiteY86" fmla="*/ 152933 h 331788"/>
                <a:gd name="connsiteX87" fmla="*/ 305693 w 330200"/>
                <a:gd name="connsiteY87" fmla="*/ 152933 h 331788"/>
                <a:gd name="connsiteX88" fmla="*/ 263128 w 330200"/>
                <a:gd name="connsiteY88" fmla="*/ 64802 h 331788"/>
                <a:gd name="connsiteX89" fmla="*/ 248940 w 330200"/>
                <a:gd name="connsiteY89" fmla="*/ 73874 h 331788"/>
                <a:gd name="connsiteX90" fmla="*/ 264418 w 330200"/>
                <a:gd name="connsiteY90" fmla="*/ 146453 h 331788"/>
                <a:gd name="connsiteX91" fmla="*/ 247650 w 330200"/>
                <a:gd name="connsiteY91" fmla="*/ 143861 h 331788"/>
                <a:gd name="connsiteX92" fmla="*/ 246360 w 330200"/>
                <a:gd name="connsiteY92" fmla="*/ 143861 h 331788"/>
                <a:gd name="connsiteX93" fmla="*/ 232172 w 330200"/>
                <a:gd name="connsiteY93" fmla="*/ 82947 h 331788"/>
                <a:gd name="connsiteX94" fmla="*/ 201215 w 330200"/>
                <a:gd name="connsiteY94" fmla="*/ 94611 h 331788"/>
                <a:gd name="connsiteX95" fmla="*/ 205085 w 330200"/>
                <a:gd name="connsiteY95" fmla="*/ 152933 h 331788"/>
                <a:gd name="connsiteX96" fmla="*/ 170259 w 330200"/>
                <a:gd name="connsiteY96" fmla="*/ 177558 h 331788"/>
                <a:gd name="connsiteX97" fmla="*/ 143173 w 330200"/>
                <a:gd name="connsiteY97" fmla="*/ 177558 h 331788"/>
                <a:gd name="connsiteX98" fmla="*/ 145752 w 330200"/>
                <a:gd name="connsiteY98" fmla="*/ 222920 h 331788"/>
                <a:gd name="connsiteX99" fmla="*/ 141883 w 330200"/>
                <a:gd name="connsiteY99" fmla="*/ 248841 h 331788"/>
                <a:gd name="connsiteX100" fmla="*/ 180578 w 330200"/>
                <a:gd name="connsiteY100" fmla="*/ 330492 h 331788"/>
                <a:gd name="connsiteX101" fmla="*/ 165100 w 330200"/>
                <a:gd name="connsiteY101" fmla="*/ 331788 h 331788"/>
                <a:gd name="connsiteX102" fmla="*/ 0 w 330200"/>
                <a:gd name="connsiteY102" fmla="*/ 165894 h 331788"/>
                <a:gd name="connsiteX103" fmla="*/ 165100 w 330200"/>
                <a:gd name="connsiteY103"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0200" h="331788">
                  <a:moveTo>
                    <a:pt x="88447" y="273050"/>
                  </a:moveTo>
                  <a:cubicBezTo>
                    <a:pt x="85952" y="275737"/>
                    <a:pt x="83458" y="277080"/>
                    <a:pt x="80963" y="278423"/>
                  </a:cubicBezTo>
                  <a:cubicBezTo>
                    <a:pt x="87200" y="283797"/>
                    <a:pt x="92189" y="287827"/>
                    <a:pt x="98426" y="290513"/>
                  </a:cubicBezTo>
                  <a:cubicBezTo>
                    <a:pt x="94684" y="285140"/>
                    <a:pt x="92189" y="279767"/>
                    <a:pt x="88447" y="273050"/>
                  </a:cubicBezTo>
                  <a:close/>
                  <a:moveTo>
                    <a:pt x="130856" y="257175"/>
                  </a:moveTo>
                  <a:cubicBezTo>
                    <a:pt x="121727" y="258462"/>
                    <a:pt x="112599" y="262324"/>
                    <a:pt x="104775" y="264898"/>
                  </a:cubicBezTo>
                  <a:cubicBezTo>
                    <a:pt x="115207" y="282918"/>
                    <a:pt x="126943" y="297077"/>
                    <a:pt x="141288" y="304800"/>
                  </a:cubicBezTo>
                  <a:cubicBezTo>
                    <a:pt x="136072" y="290641"/>
                    <a:pt x="133464" y="273908"/>
                    <a:pt x="130856" y="257175"/>
                  </a:cubicBezTo>
                  <a:close/>
                  <a:moveTo>
                    <a:pt x="239255" y="180975"/>
                  </a:moveTo>
                  <a:cubicBezTo>
                    <a:pt x="239255" y="180975"/>
                    <a:pt x="239255" y="180975"/>
                    <a:pt x="239255" y="196465"/>
                  </a:cubicBezTo>
                  <a:cubicBezTo>
                    <a:pt x="221174" y="200337"/>
                    <a:pt x="210842" y="211954"/>
                    <a:pt x="210842" y="227443"/>
                  </a:cubicBezTo>
                  <a:cubicBezTo>
                    <a:pt x="210842" y="242932"/>
                    <a:pt x="223757" y="251968"/>
                    <a:pt x="241838" y="258422"/>
                  </a:cubicBezTo>
                  <a:cubicBezTo>
                    <a:pt x="253462" y="262294"/>
                    <a:pt x="259920" y="266166"/>
                    <a:pt x="259920" y="272620"/>
                  </a:cubicBezTo>
                  <a:cubicBezTo>
                    <a:pt x="259920" y="279074"/>
                    <a:pt x="252170" y="282947"/>
                    <a:pt x="243130" y="282947"/>
                  </a:cubicBezTo>
                  <a:cubicBezTo>
                    <a:pt x="232798" y="282947"/>
                    <a:pt x="222465" y="279074"/>
                    <a:pt x="214716" y="275202"/>
                  </a:cubicBezTo>
                  <a:cubicBezTo>
                    <a:pt x="214716" y="275202"/>
                    <a:pt x="214716" y="275202"/>
                    <a:pt x="209550" y="295854"/>
                  </a:cubicBezTo>
                  <a:cubicBezTo>
                    <a:pt x="216008" y="299727"/>
                    <a:pt x="227631" y="302308"/>
                    <a:pt x="239255" y="302308"/>
                  </a:cubicBezTo>
                  <a:cubicBezTo>
                    <a:pt x="239255" y="302308"/>
                    <a:pt x="239255" y="302308"/>
                    <a:pt x="239255" y="319088"/>
                  </a:cubicBezTo>
                  <a:cubicBezTo>
                    <a:pt x="239255" y="319088"/>
                    <a:pt x="239255" y="319088"/>
                    <a:pt x="254754" y="319088"/>
                  </a:cubicBezTo>
                  <a:cubicBezTo>
                    <a:pt x="254754" y="319088"/>
                    <a:pt x="254754" y="319088"/>
                    <a:pt x="254754" y="301017"/>
                  </a:cubicBezTo>
                  <a:cubicBezTo>
                    <a:pt x="274126" y="298436"/>
                    <a:pt x="285750" y="285528"/>
                    <a:pt x="285750" y="270039"/>
                  </a:cubicBezTo>
                  <a:cubicBezTo>
                    <a:pt x="285750" y="254549"/>
                    <a:pt x="276709" y="245514"/>
                    <a:pt x="257337" y="239060"/>
                  </a:cubicBezTo>
                  <a:cubicBezTo>
                    <a:pt x="243130" y="233897"/>
                    <a:pt x="236672" y="230025"/>
                    <a:pt x="236672" y="224862"/>
                  </a:cubicBezTo>
                  <a:cubicBezTo>
                    <a:pt x="236672" y="219699"/>
                    <a:pt x="240547" y="214535"/>
                    <a:pt x="250879" y="214535"/>
                  </a:cubicBezTo>
                  <a:cubicBezTo>
                    <a:pt x="263794" y="214535"/>
                    <a:pt x="271543" y="218408"/>
                    <a:pt x="275418" y="220989"/>
                  </a:cubicBezTo>
                  <a:cubicBezTo>
                    <a:pt x="275418" y="220989"/>
                    <a:pt x="275418" y="220989"/>
                    <a:pt x="280584" y="201628"/>
                  </a:cubicBezTo>
                  <a:cubicBezTo>
                    <a:pt x="275418" y="199046"/>
                    <a:pt x="267669" y="196465"/>
                    <a:pt x="256045" y="196465"/>
                  </a:cubicBezTo>
                  <a:cubicBezTo>
                    <a:pt x="256045" y="196465"/>
                    <a:pt x="256045" y="196465"/>
                    <a:pt x="256045" y="180975"/>
                  </a:cubicBezTo>
                  <a:cubicBezTo>
                    <a:pt x="256045" y="180975"/>
                    <a:pt x="256045" y="180975"/>
                    <a:pt x="239255" y="180975"/>
                  </a:cubicBezTo>
                  <a:close/>
                  <a:moveTo>
                    <a:pt x="82550" y="177800"/>
                  </a:moveTo>
                  <a:cubicBezTo>
                    <a:pt x="83829" y="203778"/>
                    <a:pt x="88944" y="228456"/>
                    <a:pt x="97896" y="249238"/>
                  </a:cubicBezTo>
                  <a:cubicBezTo>
                    <a:pt x="108127" y="244043"/>
                    <a:pt x="118357" y="240146"/>
                    <a:pt x="128588" y="237548"/>
                  </a:cubicBezTo>
                  <a:cubicBezTo>
                    <a:pt x="126030" y="214169"/>
                    <a:pt x="126030" y="192088"/>
                    <a:pt x="124751" y="177800"/>
                  </a:cubicBezTo>
                  <a:cubicBezTo>
                    <a:pt x="124751" y="177800"/>
                    <a:pt x="124751" y="177800"/>
                    <a:pt x="82550" y="177800"/>
                  </a:cubicBezTo>
                  <a:close/>
                  <a:moveTo>
                    <a:pt x="23813" y="177800"/>
                  </a:moveTo>
                  <a:cubicBezTo>
                    <a:pt x="27709" y="212587"/>
                    <a:pt x="43296" y="243509"/>
                    <a:pt x="66675" y="266700"/>
                  </a:cubicBezTo>
                  <a:cubicBezTo>
                    <a:pt x="71871" y="262835"/>
                    <a:pt x="75767" y="260258"/>
                    <a:pt x="80963" y="256393"/>
                  </a:cubicBezTo>
                  <a:cubicBezTo>
                    <a:pt x="71871" y="234490"/>
                    <a:pt x="65377" y="207434"/>
                    <a:pt x="64078" y="177800"/>
                  </a:cubicBezTo>
                  <a:cubicBezTo>
                    <a:pt x="64078" y="177800"/>
                    <a:pt x="64078" y="177800"/>
                    <a:pt x="23813" y="177800"/>
                  </a:cubicBezTo>
                  <a:close/>
                  <a:moveTo>
                    <a:pt x="247650" y="166687"/>
                  </a:moveTo>
                  <a:cubicBezTo>
                    <a:pt x="293241" y="166687"/>
                    <a:pt x="330200" y="203646"/>
                    <a:pt x="330200" y="249237"/>
                  </a:cubicBezTo>
                  <a:cubicBezTo>
                    <a:pt x="330200" y="294828"/>
                    <a:pt x="293241" y="331787"/>
                    <a:pt x="247650" y="331787"/>
                  </a:cubicBezTo>
                  <a:cubicBezTo>
                    <a:pt x="202059" y="331787"/>
                    <a:pt x="165100" y="294828"/>
                    <a:pt x="165100" y="249237"/>
                  </a:cubicBezTo>
                  <a:cubicBezTo>
                    <a:pt x="165100" y="203646"/>
                    <a:pt x="202059" y="166687"/>
                    <a:pt x="247650" y="166687"/>
                  </a:cubicBezTo>
                  <a:close/>
                  <a:moveTo>
                    <a:pt x="146797" y="96837"/>
                  </a:moveTo>
                  <a:cubicBezTo>
                    <a:pt x="145490" y="113635"/>
                    <a:pt x="144182" y="131725"/>
                    <a:pt x="142875" y="152400"/>
                  </a:cubicBezTo>
                  <a:cubicBezTo>
                    <a:pt x="142875" y="152400"/>
                    <a:pt x="142875" y="152400"/>
                    <a:pt x="187325" y="152400"/>
                  </a:cubicBezTo>
                  <a:cubicBezTo>
                    <a:pt x="186018" y="131725"/>
                    <a:pt x="184710" y="113635"/>
                    <a:pt x="183403" y="96837"/>
                  </a:cubicBezTo>
                  <a:cubicBezTo>
                    <a:pt x="176866" y="96837"/>
                    <a:pt x="171637" y="98129"/>
                    <a:pt x="165100" y="98129"/>
                  </a:cubicBezTo>
                  <a:cubicBezTo>
                    <a:pt x="158563" y="98129"/>
                    <a:pt x="153334" y="96837"/>
                    <a:pt x="146797" y="96837"/>
                  </a:cubicBezTo>
                  <a:close/>
                  <a:moveTo>
                    <a:pt x="97896" y="82550"/>
                  </a:moveTo>
                  <a:cubicBezTo>
                    <a:pt x="88944" y="103246"/>
                    <a:pt x="83829" y="127823"/>
                    <a:pt x="82550" y="152400"/>
                  </a:cubicBezTo>
                  <a:cubicBezTo>
                    <a:pt x="82550" y="152400"/>
                    <a:pt x="82550" y="152400"/>
                    <a:pt x="124751" y="152400"/>
                  </a:cubicBezTo>
                  <a:cubicBezTo>
                    <a:pt x="126030" y="139465"/>
                    <a:pt x="126030" y="117475"/>
                    <a:pt x="128588" y="94191"/>
                  </a:cubicBezTo>
                  <a:cubicBezTo>
                    <a:pt x="118357" y="91604"/>
                    <a:pt x="108127" y="87724"/>
                    <a:pt x="97896" y="82550"/>
                  </a:cubicBezTo>
                  <a:close/>
                  <a:moveTo>
                    <a:pt x="66675" y="65087"/>
                  </a:moveTo>
                  <a:cubicBezTo>
                    <a:pt x="43296" y="88199"/>
                    <a:pt x="27709" y="119015"/>
                    <a:pt x="23813" y="152400"/>
                  </a:cubicBezTo>
                  <a:cubicBezTo>
                    <a:pt x="23813" y="152400"/>
                    <a:pt x="23813" y="152400"/>
                    <a:pt x="64078" y="152400"/>
                  </a:cubicBezTo>
                  <a:cubicBezTo>
                    <a:pt x="65377" y="124151"/>
                    <a:pt x="71871" y="97187"/>
                    <a:pt x="80963" y="74075"/>
                  </a:cubicBezTo>
                  <a:cubicBezTo>
                    <a:pt x="75767" y="71507"/>
                    <a:pt x="71871" y="68939"/>
                    <a:pt x="66675" y="65087"/>
                  </a:cubicBezTo>
                  <a:close/>
                  <a:moveTo>
                    <a:pt x="231775" y="41275"/>
                  </a:moveTo>
                  <a:cubicBezTo>
                    <a:pt x="235517" y="47512"/>
                    <a:pt x="238012" y="52501"/>
                    <a:pt x="241754" y="58738"/>
                  </a:cubicBezTo>
                  <a:cubicBezTo>
                    <a:pt x="244249" y="56243"/>
                    <a:pt x="246743" y="54996"/>
                    <a:pt x="249238" y="53748"/>
                  </a:cubicBezTo>
                  <a:cubicBezTo>
                    <a:pt x="243001" y="48759"/>
                    <a:pt x="238012" y="45017"/>
                    <a:pt x="231775" y="41275"/>
                  </a:cubicBezTo>
                  <a:close/>
                  <a:moveTo>
                    <a:pt x="98426" y="41275"/>
                  </a:moveTo>
                  <a:cubicBezTo>
                    <a:pt x="92189" y="45017"/>
                    <a:pt x="87200" y="48759"/>
                    <a:pt x="80963" y="53748"/>
                  </a:cubicBezTo>
                  <a:cubicBezTo>
                    <a:pt x="83458" y="54996"/>
                    <a:pt x="85952" y="56243"/>
                    <a:pt x="88447" y="58738"/>
                  </a:cubicBezTo>
                  <a:cubicBezTo>
                    <a:pt x="92189" y="52501"/>
                    <a:pt x="94684" y="47512"/>
                    <a:pt x="98426" y="41275"/>
                  </a:cubicBezTo>
                  <a:close/>
                  <a:moveTo>
                    <a:pt x="188913" y="26987"/>
                  </a:moveTo>
                  <a:cubicBezTo>
                    <a:pt x="193902" y="40288"/>
                    <a:pt x="196397" y="58909"/>
                    <a:pt x="198891" y="76200"/>
                  </a:cubicBezTo>
                  <a:cubicBezTo>
                    <a:pt x="207623" y="74870"/>
                    <a:pt x="216354" y="70879"/>
                    <a:pt x="223838" y="66889"/>
                  </a:cubicBezTo>
                  <a:cubicBezTo>
                    <a:pt x="215107" y="48268"/>
                    <a:pt x="202633" y="34967"/>
                    <a:pt x="188913" y="26987"/>
                  </a:cubicBezTo>
                  <a:close/>
                  <a:moveTo>
                    <a:pt x="141288" y="26987"/>
                  </a:moveTo>
                  <a:cubicBezTo>
                    <a:pt x="126943" y="34967"/>
                    <a:pt x="115207" y="49598"/>
                    <a:pt x="104775" y="68219"/>
                  </a:cubicBezTo>
                  <a:cubicBezTo>
                    <a:pt x="112599" y="70879"/>
                    <a:pt x="121727" y="74870"/>
                    <a:pt x="130856" y="76200"/>
                  </a:cubicBezTo>
                  <a:cubicBezTo>
                    <a:pt x="133464" y="58909"/>
                    <a:pt x="136072" y="40288"/>
                    <a:pt x="141288" y="26987"/>
                  </a:cubicBezTo>
                  <a:close/>
                  <a:moveTo>
                    <a:pt x="163777" y="25400"/>
                  </a:moveTo>
                  <a:cubicBezTo>
                    <a:pt x="158485" y="33153"/>
                    <a:pt x="153194" y="51243"/>
                    <a:pt x="149225" y="79671"/>
                  </a:cubicBezTo>
                  <a:cubicBezTo>
                    <a:pt x="154517" y="79671"/>
                    <a:pt x="159808" y="80963"/>
                    <a:pt x="165100" y="80963"/>
                  </a:cubicBezTo>
                  <a:cubicBezTo>
                    <a:pt x="170392" y="80963"/>
                    <a:pt x="175683" y="79671"/>
                    <a:pt x="180975" y="79671"/>
                  </a:cubicBezTo>
                  <a:cubicBezTo>
                    <a:pt x="177006" y="51243"/>
                    <a:pt x="171714" y="33153"/>
                    <a:pt x="166423" y="25400"/>
                  </a:cubicBezTo>
                  <a:cubicBezTo>
                    <a:pt x="166423" y="25400"/>
                    <a:pt x="165100" y="25400"/>
                    <a:pt x="165100" y="25400"/>
                  </a:cubicBezTo>
                  <a:cubicBezTo>
                    <a:pt x="165100" y="25400"/>
                    <a:pt x="163777" y="25400"/>
                    <a:pt x="163777" y="25400"/>
                  </a:cubicBezTo>
                  <a:close/>
                  <a:moveTo>
                    <a:pt x="165100" y="0"/>
                  </a:moveTo>
                  <a:cubicBezTo>
                    <a:pt x="256679" y="0"/>
                    <a:pt x="330200" y="73874"/>
                    <a:pt x="330200" y="165894"/>
                  </a:cubicBezTo>
                  <a:cubicBezTo>
                    <a:pt x="330200" y="172374"/>
                    <a:pt x="330200" y="177558"/>
                    <a:pt x="328910" y="184039"/>
                  </a:cubicBezTo>
                  <a:cubicBezTo>
                    <a:pt x="318592" y="171078"/>
                    <a:pt x="305693" y="160710"/>
                    <a:pt x="290215" y="152933"/>
                  </a:cubicBezTo>
                  <a:cubicBezTo>
                    <a:pt x="290215" y="152933"/>
                    <a:pt x="290215" y="152933"/>
                    <a:pt x="305693" y="152933"/>
                  </a:cubicBezTo>
                  <a:cubicBezTo>
                    <a:pt x="301824" y="119236"/>
                    <a:pt x="286345" y="88131"/>
                    <a:pt x="263128" y="64802"/>
                  </a:cubicBezTo>
                  <a:cubicBezTo>
                    <a:pt x="257969" y="68690"/>
                    <a:pt x="254099" y="71282"/>
                    <a:pt x="248940" y="73874"/>
                  </a:cubicBezTo>
                  <a:cubicBezTo>
                    <a:pt x="257969" y="94611"/>
                    <a:pt x="263128" y="119236"/>
                    <a:pt x="264418" y="146453"/>
                  </a:cubicBezTo>
                  <a:cubicBezTo>
                    <a:pt x="259259" y="145157"/>
                    <a:pt x="252810" y="143861"/>
                    <a:pt x="247650" y="143861"/>
                  </a:cubicBezTo>
                  <a:cubicBezTo>
                    <a:pt x="246360" y="143861"/>
                    <a:pt x="246360" y="143861"/>
                    <a:pt x="246360" y="143861"/>
                  </a:cubicBezTo>
                  <a:cubicBezTo>
                    <a:pt x="245070" y="121828"/>
                    <a:pt x="239911" y="101091"/>
                    <a:pt x="232172" y="82947"/>
                  </a:cubicBezTo>
                  <a:cubicBezTo>
                    <a:pt x="223143" y="88131"/>
                    <a:pt x="211535" y="92019"/>
                    <a:pt x="201215" y="94611"/>
                  </a:cubicBezTo>
                  <a:cubicBezTo>
                    <a:pt x="203795" y="116644"/>
                    <a:pt x="203795" y="139973"/>
                    <a:pt x="205085" y="152933"/>
                  </a:cubicBezTo>
                  <a:cubicBezTo>
                    <a:pt x="192187" y="159414"/>
                    <a:pt x="180578" y="167190"/>
                    <a:pt x="170259" y="177558"/>
                  </a:cubicBezTo>
                  <a:cubicBezTo>
                    <a:pt x="170259" y="177558"/>
                    <a:pt x="170259" y="177558"/>
                    <a:pt x="143173" y="177558"/>
                  </a:cubicBezTo>
                  <a:cubicBezTo>
                    <a:pt x="144462" y="194407"/>
                    <a:pt x="144462" y="209960"/>
                    <a:pt x="145752" y="222920"/>
                  </a:cubicBezTo>
                  <a:cubicBezTo>
                    <a:pt x="143173" y="231993"/>
                    <a:pt x="141883" y="239769"/>
                    <a:pt x="141883" y="248841"/>
                  </a:cubicBezTo>
                  <a:cubicBezTo>
                    <a:pt x="141883" y="282538"/>
                    <a:pt x="157361" y="311051"/>
                    <a:pt x="180578" y="330492"/>
                  </a:cubicBezTo>
                  <a:cubicBezTo>
                    <a:pt x="175419" y="331788"/>
                    <a:pt x="170259" y="331788"/>
                    <a:pt x="165100" y="331788"/>
                  </a:cubicBezTo>
                  <a:cubicBezTo>
                    <a:pt x="73521" y="331788"/>
                    <a:pt x="0" y="257914"/>
                    <a:pt x="0" y="165894"/>
                  </a:cubicBezTo>
                  <a:cubicBezTo>
                    <a:pt x="0" y="73874"/>
                    <a:pt x="73521" y="0"/>
                    <a:pt x="165100"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39" name="椭圆 38"/>
            <p:cNvSpPr/>
            <p:nvPr/>
          </p:nvSpPr>
          <p:spPr>
            <a:xfrm flipH="1">
              <a:off x="4678165" y="4532603"/>
              <a:ext cx="677984" cy="677984"/>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0" name="任意多边形: 形状 99"/>
            <p:cNvSpPr>
              <a:spLocks/>
            </p:cNvSpPr>
            <p:nvPr/>
          </p:nvSpPr>
          <p:spPr bwMode="auto">
            <a:xfrm>
              <a:off x="4844715" y="4724698"/>
              <a:ext cx="344877" cy="318342"/>
            </a:xfrm>
            <a:custGeom>
              <a:avLst/>
              <a:gdLst>
                <a:gd name="connsiteX0" fmla="*/ 206376 w 330448"/>
                <a:gd name="connsiteY0" fmla="*/ 255809 h 305023"/>
                <a:gd name="connsiteX1" fmla="*/ 230189 w 330448"/>
                <a:gd name="connsiteY1" fmla="*/ 280416 h 305023"/>
                <a:gd name="connsiteX2" fmla="*/ 206376 w 330448"/>
                <a:gd name="connsiteY2" fmla="*/ 305023 h 305023"/>
                <a:gd name="connsiteX3" fmla="*/ 182563 w 330448"/>
                <a:gd name="connsiteY3" fmla="*/ 280416 h 305023"/>
                <a:gd name="connsiteX4" fmla="*/ 206376 w 330448"/>
                <a:gd name="connsiteY4" fmla="*/ 255809 h 305023"/>
                <a:gd name="connsiteX5" fmla="*/ 80170 w 330448"/>
                <a:gd name="connsiteY5" fmla="*/ 255809 h 305023"/>
                <a:gd name="connsiteX6" fmla="*/ 104777 w 330448"/>
                <a:gd name="connsiteY6" fmla="*/ 280416 h 305023"/>
                <a:gd name="connsiteX7" fmla="*/ 80170 w 330448"/>
                <a:gd name="connsiteY7" fmla="*/ 305023 h 305023"/>
                <a:gd name="connsiteX8" fmla="*/ 55563 w 330448"/>
                <a:gd name="connsiteY8" fmla="*/ 280416 h 305023"/>
                <a:gd name="connsiteX9" fmla="*/ 80170 w 330448"/>
                <a:gd name="connsiteY9" fmla="*/ 255809 h 305023"/>
                <a:gd name="connsiteX10" fmla="*/ 185738 w 330448"/>
                <a:gd name="connsiteY10" fmla="*/ 220884 h 305023"/>
                <a:gd name="connsiteX11" fmla="*/ 242888 w 330448"/>
                <a:gd name="connsiteY11" fmla="*/ 220884 h 305023"/>
                <a:gd name="connsiteX12" fmla="*/ 234951 w 330448"/>
                <a:gd name="connsiteY12" fmla="*/ 249459 h 305023"/>
                <a:gd name="connsiteX13" fmla="*/ 182563 w 330448"/>
                <a:gd name="connsiteY13" fmla="*/ 249459 h 305023"/>
                <a:gd name="connsiteX14" fmla="*/ 111125 w 330448"/>
                <a:gd name="connsiteY14" fmla="*/ 220884 h 305023"/>
                <a:gd name="connsiteX15" fmla="*/ 176213 w 330448"/>
                <a:gd name="connsiteY15" fmla="*/ 220884 h 305023"/>
                <a:gd name="connsiteX16" fmla="*/ 174626 w 330448"/>
                <a:gd name="connsiteY16" fmla="*/ 249459 h 305023"/>
                <a:gd name="connsiteX17" fmla="*/ 114300 w 330448"/>
                <a:gd name="connsiteY17" fmla="*/ 249459 h 305023"/>
                <a:gd name="connsiteX18" fmla="*/ 46038 w 330448"/>
                <a:gd name="connsiteY18" fmla="*/ 220884 h 305023"/>
                <a:gd name="connsiteX19" fmla="*/ 103189 w 330448"/>
                <a:gd name="connsiteY19" fmla="*/ 220884 h 305023"/>
                <a:gd name="connsiteX20" fmla="*/ 104776 w 330448"/>
                <a:gd name="connsiteY20" fmla="*/ 249459 h 305023"/>
                <a:gd name="connsiteX21" fmla="*/ 52388 w 330448"/>
                <a:gd name="connsiteY21" fmla="*/ 249459 h 305023"/>
                <a:gd name="connsiteX22" fmla="*/ 188913 w 330448"/>
                <a:gd name="connsiteY22" fmla="*/ 163734 h 305023"/>
                <a:gd name="connsiteX23" fmla="*/ 257176 w 330448"/>
                <a:gd name="connsiteY23" fmla="*/ 163734 h 305023"/>
                <a:gd name="connsiteX24" fmla="*/ 244476 w 330448"/>
                <a:gd name="connsiteY24" fmla="*/ 211359 h 305023"/>
                <a:gd name="connsiteX25" fmla="*/ 185738 w 330448"/>
                <a:gd name="connsiteY25" fmla="*/ 211359 h 305023"/>
                <a:gd name="connsiteX26" fmla="*/ 106363 w 330448"/>
                <a:gd name="connsiteY26" fmla="*/ 163734 h 305023"/>
                <a:gd name="connsiteX27" fmla="*/ 180976 w 330448"/>
                <a:gd name="connsiteY27" fmla="*/ 163734 h 305023"/>
                <a:gd name="connsiteX28" fmla="*/ 176214 w 330448"/>
                <a:gd name="connsiteY28" fmla="*/ 211359 h 305023"/>
                <a:gd name="connsiteX29" fmla="*/ 111126 w 330448"/>
                <a:gd name="connsiteY29" fmla="*/ 211359 h 305023"/>
                <a:gd name="connsiteX30" fmla="*/ 30163 w 330448"/>
                <a:gd name="connsiteY30" fmla="*/ 163734 h 305023"/>
                <a:gd name="connsiteX31" fmla="*/ 96839 w 330448"/>
                <a:gd name="connsiteY31" fmla="*/ 163734 h 305023"/>
                <a:gd name="connsiteX32" fmla="*/ 101601 w 330448"/>
                <a:gd name="connsiteY32" fmla="*/ 211359 h 305023"/>
                <a:gd name="connsiteX33" fmla="*/ 42863 w 330448"/>
                <a:gd name="connsiteY33" fmla="*/ 211359 h 305023"/>
                <a:gd name="connsiteX34" fmla="*/ 104775 w 330448"/>
                <a:gd name="connsiteY34" fmla="*/ 124046 h 305023"/>
                <a:gd name="connsiteX35" fmla="*/ 184150 w 330448"/>
                <a:gd name="connsiteY35" fmla="*/ 124046 h 305023"/>
                <a:gd name="connsiteX36" fmla="*/ 180975 w 330448"/>
                <a:gd name="connsiteY36" fmla="*/ 154209 h 305023"/>
                <a:gd name="connsiteX37" fmla="*/ 106363 w 330448"/>
                <a:gd name="connsiteY37" fmla="*/ 154209 h 305023"/>
                <a:gd name="connsiteX38" fmla="*/ 19050 w 330448"/>
                <a:gd name="connsiteY38" fmla="*/ 124046 h 305023"/>
                <a:gd name="connsiteX39" fmla="*/ 95251 w 330448"/>
                <a:gd name="connsiteY39" fmla="*/ 124046 h 305023"/>
                <a:gd name="connsiteX40" fmla="*/ 96838 w 330448"/>
                <a:gd name="connsiteY40" fmla="*/ 154209 h 305023"/>
                <a:gd name="connsiteX41" fmla="*/ 26988 w 330448"/>
                <a:gd name="connsiteY41" fmla="*/ 154209 h 305023"/>
                <a:gd name="connsiteX42" fmla="*/ 288529 w 330448"/>
                <a:gd name="connsiteY42" fmla="*/ 78009 h 305023"/>
                <a:gd name="connsiteX43" fmla="*/ 316905 w 330448"/>
                <a:gd name="connsiteY43" fmla="*/ 78009 h 305023"/>
                <a:gd name="connsiteX44" fmla="*/ 316905 w 330448"/>
                <a:gd name="connsiteY44" fmla="*/ 106423 h 305023"/>
                <a:gd name="connsiteX45" fmla="*/ 293688 w 330448"/>
                <a:gd name="connsiteY45" fmla="*/ 106423 h 305023"/>
                <a:gd name="connsiteX46" fmla="*/ 264022 w 330448"/>
                <a:gd name="connsiteY46" fmla="*/ 134836 h 305023"/>
                <a:gd name="connsiteX47" fmla="*/ 258862 w 330448"/>
                <a:gd name="connsiteY47" fmla="*/ 154209 h 305023"/>
                <a:gd name="connsiteX48" fmla="*/ 190500 w 330448"/>
                <a:gd name="connsiteY48" fmla="*/ 154209 h 305023"/>
                <a:gd name="connsiteX49" fmla="*/ 193080 w 330448"/>
                <a:gd name="connsiteY49" fmla="*/ 123212 h 305023"/>
                <a:gd name="connsiteX50" fmla="*/ 238225 w 330448"/>
                <a:gd name="connsiteY50" fmla="*/ 123212 h 305023"/>
                <a:gd name="connsiteX51" fmla="*/ 240804 w 330448"/>
                <a:gd name="connsiteY51" fmla="*/ 119338 h 305023"/>
                <a:gd name="connsiteX52" fmla="*/ 276920 w 330448"/>
                <a:gd name="connsiteY52" fmla="*/ 83175 h 305023"/>
                <a:gd name="connsiteX53" fmla="*/ 280790 w 330448"/>
                <a:gd name="connsiteY53" fmla="*/ 80592 h 305023"/>
                <a:gd name="connsiteX54" fmla="*/ 288529 w 330448"/>
                <a:gd name="connsiteY54" fmla="*/ 78009 h 305023"/>
                <a:gd name="connsiteX55" fmla="*/ 42203 w 330448"/>
                <a:gd name="connsiteY55" fmla="*/ 2103 h 305023"/>
                <a:gd name="connsiteX56" fmla="*/ 130356 w 330448"/>
                <a:gd name="connsiteY56" fmla="*/ 30560 h 305023"/>
                <a:gd name="connsiteX57" fmla="*/ 143392 w 330448"/>
                <a:gd name="connsiteY57" fmla="*/ 18918 h 305023"/>
                <a:gd name="connsiteX58" fmla="*/ 160338 w 330448"/>
                <a:gd name="connsiteY58" fmla="*/ 108171 h 305023"/>
                <a:gd name="connsiteX59" fmla="*/ 70393 w 330448"/>
                <a:gd name="connsiteY59" fmla="*/ 88768 h 305023"/>
                <a:gd name="connsiteX60" fmla="*/ 83428 w 330448"/>
                <a:gd name="connsiteY60" fmla="*/ 77127 h 305023"/>
                <a:gd name="connsiteX61" fmla="*/ 0 w 330448"/>
                <a:gd name="connsiteY61" fmla="*/ 20212 h 305023"/>
                <a:gd name="connsiteX62" fmla="*/ 42203 w 330448"/>
                <a:gd name="connsiteY62" fmla="*/ 2103 h 305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330448" h="305023">
                  <a:moveTo>
                    <a:pt x="206376" y="255809"/>
                  </a:moveTo>
                  <a:cubicBezTo>
                    <a:pt x="219528" y="255809"/>
                    <a:pt x="230189" y="266826"/>
                    <a:pt x="230189" y="280416"/>
                  </a:cubicBezTo>
                  <a:cubicBezTo>
                    <a:pt x="230189" y="294006"/>
                    <a:pt x="219528" y="305023"/>
                    <a:pt x="206376" y="305023"/>
                  </a:cubicBezTo>
                  <a:cubicBezTo>
                    <a:pt x="193224" y="305023"/>
                    <a:pt x="182563" y="294006"/>
                    <a:pt x="182563" y="280416"/>
                  </a:cubicBezTo>
                  <a:cubicBezTo>
                    <a:pt x="182563" y="266826"/>
                    <a:pt x="193224" y="255809"/>
                    <a:pt x="206376" y="255809"/>
                  </a:cubicBezTo>
                  <a:close/>
                  <a:moveTo>
                    <a:pt x="80170" y="255809"/>
                  </a:moveTo>
                  <a:cubicBezTo>
                    <a:pt x="93760" y="255809"/>
                    <a:pt x="104777" y="266826"/>
                    <a:pt x="104777" y="280416"/>
                  </a:cubicBezTo>
                  <a:cubicBezTo>
                    <a:pt x="104777" y="294006"/>
                    <a:pt x="93760" y="305023"/>
                    <a:pt x="80170" y="305023"/>
                  </a:cubicBezTo>
                  <a:cubicBezTo>
                    <a:pt x="66580" y="305023"/>
                    <a:pt x="55563" y="294006"/>
                    <a:pt x="55563" y="280416"/>
                  </a:cubicBezTo>
                  <a:cubicBezTo>
                    <a:pt x="55563" y="266826"/>
                    <a:pt x="66580" y="255809"/>
                    <a:pt x="80170" y="255809"/>
                  </a:cubicBezTo>
                  <a:close/>
                  <a:moveTo>
                    <a:pt x="185738" y="220884"/>
                  </a:moveTo>
                  <a:lnTo>
                    <a:pt x="242888" y="220884"/>
                  </a:lnTo>
                  <a:lnTo>
                    <a:pt x="234951" y="249459"/>
                  </a:lnTo>
                  <a:lnTo>
                    <a:pt x="182563" y="249459"/>
                  </a:lnTo>
                  <a:close/>
                  <a:moveTo>
                    <a:pt x="111125" y="220884"/>
                  </a:moveTo>
                  <a:lnTo>
                    <a:pt x="176213" y="220884"/>
                  </a:lnTo>
                  <a:lnTo>
                    <a:pt x="174626" y="249459"/>
                  </a:lnTo>
                  <a:lnTo>
                    <a:pt x="114300" y="249459"/>
                  </a:lnTo>
                  <a:close/>
                  <a:moveTo>
                    <a:pt x="46038" y="220884"/>
                  </a:moveTo>
                  <a:lnTo>
                    <a:pt x="103189" y="220884"/>
                  </a:lnTo>
                  <a:lnTo>
                    <a:pt x="104776" y="249459"/>
                  </a:lnTo>
                  <a:lnTo>
                    <a:pt x="52388" y="249459"/>
                  </a:lnTo>
                  <a:close/>
                  <a:moveTo>
                    <a:pt x="188913" y="163734"/>
                  </a:moveTo>
                  <a:lnTo>
                    <a:pt x="257176" y="163734"/>
                  </a:lnTo>
                  <a:lnTo>
                    <a:pt x="244476" y="211359"/>
                  </a:lnTo>
                  <a:lnTo>
                    <a:pt x="185738" y="211359"/>
                  </a:lnTo>
                  <a:close/>
                  <a:moveTo>
                    <a:pt x="106363" y="163734"/>
                  </a:moveTo>
                  <a:lnTo>
                    <a:pt x="180976" y="163734"/>
                  </a:lnTo>
                  <a:lnTo>
                    <a:pt x="176214" y="211359"/>
                  </a:lnTo>
                  <a:lnTo>
                    <a:pt x="111126" y="211359"/>
                  </a:lnTo>
                  <a:close/>
                  <a:moveTo>
                    <a:pt x="30163" y="163734"/>
                  </a:moveTo>
                  <a:lnTo>
                    <a:pt x="96839" y="163734"/>
                  </a:lnTo>
                  <a:lnTo>
                    <a:pt x="101601" y="211359"/>
                  </a:lnTo>
                  <a:lnTo>
                    <a:pt x="42863" y="211359"/>
                  </a:lnTo>
                  <a:close/>
                  <a:moveTo>
                    <a:pt x="104775" y="124046"/>
                  </a:moveTo>
                  <a:lnTo>
                    <a:pt x="184150" y="124046"/>
                  </a:lnTo>
                  <a:lnTo>
                    <a:pt x="180975" y="154209"/>
                  </a:lnTo>
                  <a:lnTo>
                    <a:pt x="106363" y="154209"/>
                  </a:lnTo>
                  <a:close/>
                  <a:moveTo>
                    <a:pt x="19050" y="124046"/>
                  </a:moveTo>
                  <a:lnTo>
                    <a:pt x="95251" y="124046"/>
                  </a:lnTo>
                  <a:lnTo>
                    <a:pt x="96838" y="154209"/>
                  </a:lnTo>
                  <a:lnTo>
                    <a:pt x="26988" y="154209"/>
                  </a:lnTo>
                  <a:close/>
                  <a:moveTo>
                    <a:pt x="288529" y="78009"/>
                  </a:moveTo>
                  <a:lnTo>
                    <a:pt x="316905" y="78009"/>
                  </a:lnTo>
                  <a:cubicBezTo>
                    <a:pt x="334963" y="78009"/>
                    <a:pt x="334963" y="106423"/>
                    <a:pt x="316905" y="106423"/>
                  </a:cubicBezTo>
                  <a:cubicBezTo>
                    <a:pt x="316905" y="106423"/>
                    <a:pt x="316905" y="106423"/>
                    <a:pt x="293688" y="106423"/>
                  </a:cubicBezTo>
                  <a:cubicBezTo>
                    <a:pt x="283369" y="115463"/>
                    <a:pt x="274340" y="124504"/>
                    <a:pt x="264022" y="134836"/>
                  </a:cubicBezTo>
                  <a:cubicBezTo>
                    <a:pt x="264022" y="134836"/>
                    <a:pt x="264022" y="134836"/>
                    <a:pt x="258862" y="154209"/>
                  </a:cubicBezTo>
                  <a:cubicBezTo>
                    <a:pt x="258862" y="154209"/>
                    <a:pt x="258862" y="154209"/>
                    <a:pt x="190500" y="154209"/>
                  </a:cubicBezTo>
                  <a:cubicBezTo>
                    <a:pt x="190500" y="154209"/>
                    <a:pt x="190500" y="154209"/>
                    <a:pt x="193080" y="123212"/>
                  </a:cubicBezTo>
                  <a:cubicBezTo>
                    <a:pt x="193080" y="123212"/>
                    <a:pt x="193080" y="123212"/>
                    <a:pt x="238225" y="123212"/>
                  </a:cubicBezTo>
                  <a:cubicBezTo>
                    <a:pt x="238225" y="121921"/>
                    <a:pt x="239514" y="120629"/>
                    <a:pt x="240804" y="119338"/>
                  </a:cubicBezTo>
                  <a:cubicBezTo>
                    <a:pt x="252413" y="107714"/>
                    <a:pt x="265311" y="94799"/>
                    <a:pt x="276920" y="83175"/>
                  </a:cubicBezTo>
                  <a:cubicBezTo>
                    <a:pt x="278210" y="81884"/>
                    <a:pt x="279500" y="80592"/>
                    <a:pt x="280790" y="80592"/>
                  </a:cubicBezTo>
                  <a:cubicBezTo>
                    <a:pt x="283369" y="78009"/>
                    <a:pt x="284659" y="78009"/>
                    <a:pt x="288529" y="78009"/>
                  </a:cubicBezTo>
                  <a:close/>
                  <a:moveTo>
                    <a:pt x="42203" y="2103"/>
                  </a:moveTo>
                  <a:cubicBezTo>
                    <a:pt x="67134" y="-3072"/>
                    <a:pt x="99723" y="-484"/>
                    <a:pt x="130356" y="30560"/>
                  </a:cubicBezTo>
                  <a:cubicBezTo>
                    <a:pt x="130356" y="30560"/>
                    <a:pt x="130356" y="30560"/>
                    <a:pt x="143392" y="18918"/>
                  </a:cubicBezTo>
                  <a:cubicBezTo>
                    <a:pt x="143392" y="18918"/>
                    <a:pt x="143392" y="18918"/>
                    <a:pt x="160338" y="108171"/>
                  </a:cubicBezTo>
                  <a:cubicBezTo>
                    <a:pt x="160338" y="108171"/>
                    <a:pt x="160338" y="108171"/>
                    <a:pt x="70393" y="88768"/>
                  </a:cubicBezTo>
                  <a:cubicBezTo>
                    <a:pt x="70393" y="88768"/>
                    <a:pt x="70393" y="88768"/>
                    <a:pt x="83428" y="77127"/>
                  </a:cubicBezTo>
                  <a:cubicBezTo>
                    <a:pt x="32589" y="25386"/>
                    <a:pt x="0" y="20212"/>
                    <a:pt x="0" y="20212"/>
                  </a:cubicBezTo>
                  <a:cubicBezTo>
                    <a:pt x="0" y="20212"/>
                    <a:pt x="17272" y="7277"/>
                    <a:pt x="42203" y="2103"/>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1" name="椭圆 40"/>
            <p:cNvSpPr/>
            <p:nvPr/>
          </p:nvSpPr>
          <p:spPr>
            <a:xfrm>
              <a:off x="6846446" y="4545742"/>
              <a:ext cx="677984" cy="677984"/>
            </a:xfrm>
            <a:prstGeom prst="ellipse">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2" name="任意多边形: 形状 101"/>
            <p:cNvSpPr>
              <a:spLocks/>
            </p:cNvSpPr>
            <p:nvPr/>
          </p:nvSpPr>
          <p:spPr bwMode="auto">
            <a:xfrm>
              <a:off x="7013824" y="4699157"/>
              <a:ext cx="343226" cy="344878"/>
            </a:xfrm>
            <a:custGeom>
              <a:avLst/>
              <a:gdLst>
                <a:gd name="connsiteX0" fmla="*/ 250031 w 330200"/>
                <a:gd name="connsiteY0" fmla="*/ 249238 h 331788"/>
                <a:gd name="connsiteX1" fmla="*/ 238125 w 330200"/>
                <a:gd name="connsiteY1" fmla="*/ 269876 h 331788"/>
                <a:gd name="connsiteX2" fmla="*/ 288396 w 330200"/>
                <a:gd name="connsiteY2" fmla="*/ 269876 h 331788"/>
                <a:gd name="connsiteX3" fmla="*/ 301625 w 330200"/>
                <a:gd name="connsiteY3" fmla="*/ 249238 h 331788"/>
                <a:gd name="connsiteX4" fmla="*/ 250031 w 330200"/>
                <a:gd name="connsiteY4" fmla="*/ 249238 h 331788"/>
                <a:gd name="connsiteX5" fmla="*/ 258763 w 330200"/>
                <a:gd name="connsiteY5" fmla="*/ 104775 h 331788"/>
                <a:gd name="connsiteX6" fmla="*/ 263959 w 330200"/>
                <a:gd name="connsiteY6" fmla="*/ 125413 h 331788"/>
                <a:gd name="connsiteX7" fmla="*/ 315913 w 330200"/>
                <a:gd name="connsiteY7" fmla="*/ 125413 h 331788"/>
                <a:gd name="connsiteX8" fmla="*/ 310718 w 330200"/>
                <a:gd name="connsiteY8" fmla="*/ 104775 h 331788"/>
                <a:gd name="connsiteX9" fmla="*/ 258763 w 330200"/>
                <a:gd name="connsiteY9" fmla="*/ 104775 h 331788"/>
                <a:gd name="connsiteX10" fmla="*/ 238125 w 330200"/>
                <a:gd name="connsiteY10" fmla="*/ 61913 h 331788"/>
                <a:gd name="connsiteX11" fmla="*/ 250031 w 330200"/>
                <a:gd name="connsiteY11" fmla="*/ 82551 h 331788"/>
                <a:gd name="connsiteX12" fmla="*/ 301625 w 330200"/>
                <a:gd name="connsiteY12" fmla="*/ 82551 h 331788"/>
                <a:gd name="connsiteX13" fmla="*/ 288396 w 330200"/>
                <a:gd name="connsiteY13" fmla="*/ 61913 h 331788"/>
                <a:gd name="connsiteX14" fmla="*/ 123898 w 330200"/>
                <a:gd name="connsiteY14" fmla="*/ 61913 h 331788"/>
                <a:gd name="connsiteX15" fmla="*/ 144391 w 330200"/>
                <a:gd name="connsiteY15" fmla="*/ 61913 h 331788"/>
                <a:gd name="connsiteX16" fmla="*/ 144391 w 330200"/>
                <a:gd name="connsiteY16" fmla="*/ 80110 h 331788"/>
                <a:gd name="connsiteX17" fmla="*/ 186659 w 330200"/>
                <a:gd name="connsiteY17" fmla="*/ 117803 h 331788"/>
                <a:gd name="connsiteX18" fmla="*/ 159761 w 330200"/>
                <a:gd name="connsiteY18" fmla="*/ 128201 h 331788"/>
                <a:gd name="connsiteX19" fmla="*/ 135426 w 330200"/>
                <a:gd name="connsiteY19" fmla="*/ 106105 h 331788"/>
                <a:gd name="connsiteX20" fmla="*/ 121336 w 330200"/>
                <a:gd name="connsiteY20" fmla="*/ 111304 h 331788"/>
                <a:gd name="connsiteX21" fmla="*/ 117494 w 330200"/>
                <a:gd name="connsiteY21" fmla="*/ 123002 h 331788"/>
                <a:gd name="connsiteX22" fmla="*/ 121336 w 330200"/>
                <a:gd name="connsiteY22" fmla="*/ 134700 h 331788"/>
                <a:gd name="connsiteX23" fmla="*/ 141830 w 330200"/>
                <a:gd name="connsiteY23" fmla="*/ 145098 h 331788"/>
                <a:gd name="connsiteX24" fmla="*/ 170008 w 330200"/>
                <a:gd name="connsiteY24" fmla="*/ 156796 h 331788"/>
                <a:gd name="connsiteX25" fmla="*/ 185378 w 330200"/>
                <a:gd name="connsiteY25" fmla="*/ 172393 h 331788"/>
                <a:gd name="connsiteX26" fmla="*/ 190501 w 330200"/>
                <a:gd name="connsiteY26" fmla="*/ 195789 h 331788"/>
                <a:gd name="connsiteX27" fmla="*/ 178974 w 330200"/>
                <a:gd name="connsiteY27" fmla="*/ 229583 h 331788"/>
                <a:gd name="connsiteX28" fmla="*/ 144391 w 330200"/>
                <a:gd name="connsiteY28" fmla="*/ 246480 h 331788"/>
                <a:gd name="connsiteX29" fmla="*/ 144391 w 330200"/>
                <a:gd name="connsiteY29" fmla="*/ 269876 h 331788"/>
                <a:gd name="connsiteX30" fmla="*/ 123898 w 330200"/>
                <a:gd name="connsiteY30" fmla="*/ 269876 h 331788"/>
                <a:gd name="connsiteX31" fmla="*/ 123898 w 330200"/>
                <a:gd name="connsiteY31" fmla="*/ 246480 h 331788"/>
                <a:gd name="connsiteX32" fmla="*/ 77788 w 330200"/>
                <a:gd name="connsiteY32" fmla="*/ 200988 h 331788"/>
                <a:gd name="connsiteX33" fmla="*/ 107247 w 330200"/>
                <a:gd name="connsiteY33" fmla="*/ 193190 h 331788"/>
                <a:gd name="connsiteX34" fmla="*/ 135426 w 330200"/>
                <a:gd name="connsiteY34" fmla="*/ 219185 h 331788"/>
                <a:gd name="connsiteX35" fmla="*/ 150796 w 330200"/>
                <a:gd name="connsiteY35" fmla="*/ 213986 h 331788"/>
                <a:gd name="connsiteX36" fmla="*/ 155919 w 330200"/>
                <a:gd name="connsiteY36" fmla="*/ 200988 h 331788"/>
                <a:gd name="connsiteX37" fmla="*/ 150796 w 330200"/>
                <a:gd name="connsiteY37" fmla="*/ 187991 h 331788"/>
                <a:gd name="connsiteX38" fmla="*/ 127741 w 330200"/>
                <a:gd name="connsiteY38" fmla="*/ 177593 h 331788"/>
                <a:gd name="connsiteX39" fmla="*/ 103405 w 330200"/>
                <a:gd name="connsiteY39" fmla="*/ 167194 h 331788"/>
                <a:gd name="connsiteX40" fmla="*/ 88035 w 330200"/>
                <a:gd name="connsiteY40" fmla="*/ 151597 h 331788"/>
                <a:gd name="connsiteX41" fmla="*/ 82912 w 330200"/>
                <a:gd name="connsiteY41" fmla="*/ 128201 h 331788"/>
                <a:gd name="connsiteX42" fmla="*/ 93158 w 330200"/>
                <a:gd name="connsiteY42" fmla="*/ 97007 h 331788"/>
                <a:gd name="connsiteX43" fmla="*/ 123898 w 330200"/>
                <a:gd name="connsiteY43" fmla="*/ 80110 h 331788"/>
                <a:gd name="connsiteX44" fmla="*/ 123898 w 330200"/>
                <a:gd name="connsiteY44" fmla="*/ 61913 h 331788"/>
                <a:gd name="connsiteX45" fmla="*/ 198438 w 330200"/>
                <a:gd name="connsiteY45" fmla="*/ 20638 h 331788"/>
                <a:gd name="connsiteX46" fmla="*/ 223117 w 330200"/>
                <a:gd name="connsiteY46" fmla="*/ 41276 h 331788"/>
                <a:gd name="connsiteX47" fmla="*/ 269876 w 330200"/>
                <a:gd name="connsiteY47" fmla="*/ 41276 h 331788"/>
                <a:gd name="connsiteX48" fmla="*/ 240002 w 330200"/>
                <a:gd name="connsiteY48" fmla="*/ 20638 h 331788"/>
                <a:gd name="connsiteX49" fmla="*/ 134144 w 330200"/>
                <a:gd name="connsiteY49" fmla="*/ 11113 h 331788"/>
                <a:gd name="connsiteX50" fmla="*/ 9525 w 330200"/>
                <a:gd name="connsiteY50" fmla="*/ 165895 h 331788"/>
                <a:gd name="connsiteX51" fmla="*/ 134144 w 330200"/>
                <a:gd name="connsiteY51" fmla="*/ 320677 h 331788"/>
                <a:gd name="connsiteX52" fmla="*/ 258763 w 330200"/>
                <a:gd name="connsiteY52" fmla="*/ 165895 h 331788"/>
                <a:gd name="connsiteX53" fmla="*/ 134144 w 330200"/>
                <a:gd name="connsiteY53" fmla="*/ 11113 h 331788"/>
                <a:gd name="connsiteX54" fmla="*/ 134144 w 330200"/>
                <a:gd name="connsiteY54" fmla="*/ 0 h 331788"/>
                <a:gd name="connsiteX55" fmla="*/ 196056 w 330200"/>
                <a:gd name="connsiteY55" fmla="*/ 0 h 331788"/>
                <a:gd name="connsiteX56" fmla="*/ 330200 w 330200"/>
                <a:gd name="connsiteY56" fmla="*/ 165894 h 331788"/>
                <a:gd name="connsiteX57" fmla="*/ 196056 w 330200"/>
                <a:gd name="connsiteY57" fmla="*/ 331788 h 331788"/>
                <a:gd name="connsiteX58" fmla="*/ 134144 w 330200"/>
                <a:gd name="connsiteY58" fmla="*/ 331788 h 331788"/>
                <a:gd name="connsiteX59" fmla="*/ 0 w 330200"/>
                <a:gd name="connsiteY59" fmla="*/ 165894 h 331788"/>
                <a:gd name="connsiteX60" fmla="*/ 134144 w 330200"/>
                <a:gd name="connsiteY60"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330200" h="331788">
                  <a:moveTo>
                    <a:pt x="250031" y="249238"/>
                  </a:moveTo>
                  <a:cubicBezTo>
                    <a:pt x="246063" y="256977"/>
                    <a:pt x="242094" y="263427"/>
                    <a:pt x="238125" y="269876"/>
                  </a:cubicBezTo>
                  <a:cubicBezTo>
                    <a:pt x="238125" y="269876"/>
                    <a:pt x="238125" y="269876"/>
                    <a:pt x="288396" y="269876"/>
                  </a:cubicBezTo>
                  <a:cubicBezTo>
                    <a:pt x="293688" y="263427"/>
                    <a:pt x="297656" y="256977"/>
                    <a:pt x="301625" y="249238"/>
                  </a:cubicBezTo>
                  <a:cubicBezTo>
                    <a:pt x="301625" y="249238"/>
                    <a:pt x="301625" y="249238"/>
                    <a:pt x="250031" y="249238"/>
                  </a:cubicBezTo>
                  <a:close/>
                  <a:moveTo>
                    <a:pt x="258763" y="104775"/>
                  </a:moveTo>
                  <a:cubicBezTo>
                    <a:pt x="261361" y="111225"/>
                    <a:pt x="262660" y="118964"/>
                    <a:pt x="263959" y="125413"/>
                  </a:cubicBezTo>
                  <a:cubicBezTo>
                    <a:pt x="263959" y="125413"/>
                    <a:pt x="263959" y="125413"/>
                    <a:pt x="315913" y="125413"/>
                  </a:cubicBezTo>
                  <a:cubicBezTo>
                    <a:pt x="314614" y="118964"/>
                    <a:pt x="313316" y="111225"/>
                    <a:pt x="310718" y="104775"/>
                  </a:cubicBezTo>
                  <a:cubicBezTo>
                    <a:pt x="310718" y="104775"/>
                    <a:pt x="310718" y="104775"/>
                    <a:pt x="258763" y="104775"/>
                  </a:cubicBezTo>
                  <a:close/>
                  <a:moveTo>
                    <a:pt x="238125" y="61913"/>
                  </a:moveTo>
                  <a:cubicBezTo>
                    <a:pt x="242094" y="68363"/>
                    <a:pt x="246063" y="74812"/>
                    <a:pt x="250031" y="82551"/>
                  </a:cubicBezTo>
                  <a:cubicBezTo>
                    <a:pt x="250031" y="82551"/>
                    <a:pt x="250031" y="82551"/>
                    <a:pt x="301625" y="82551"/>
                  </a:cubicBezTo>
                  <a:cubicBezTo>
                    <a:pt x="297656" y="74812"/>
                    <a:pt x="293688" y="68363"/>
                    <a:pt x="288396" y="61913"/>
                  </a:cubicBezTo>
                  <a:close/>
                  <a:moveTo>
                    <a:pt x="123898" y="61913"/>
                  </a:moveTo>
                  <a:cubicBezTo>
                    <a:pt x="144391" y="61913"/>
                    <a:pt x="144391" y="61913"/>
                    <a:pt x="144391" y="61913"/>
                  </a:cubicBezTo>
                  <a:cubicBezTo>
                    <a:pt x="144391" y="80110"/>
                    <a:pt x="144391" y="80110"/>
                    <a:pt x="144391" y="80110"/>
                  </a:cubicBezTo>
                  <a:cubicBezTo>
                    <a:pt x="166165" y="82709"/>
                    <a:pt x="180255" y="95707"/>
                    <a:pt x="186659" y="117803"/>
                  </a:cubicBezTo>
                  <a:cubicBezTo>
                    <a:pt x="159761" y="128201"/>
                    <a:pt x="159761" y="128201"/>
                    <a:pt x="159761" y="128201"/>
                  </a:cubicBezTo>
                  <a:cubicBezTo>
                    <a:pt x="154638" y="113904"/>
                    <a:pt x="145672" y="106105"/>
                    <a:pt x="135426" y="106105"/>
                  </a:cubicBezTo>
                  <a:cubicBezTo>
                    <a:pt x="129021" y="106105"/>
                    <a:pt x="125179" y="107405"/>
                    <a:pt x="121336" y="111304"/>
                  </a:cubicBezTo>
                  <a:cubicBezTo>
                    <a:pt x="118775" y="113904"/>
                    <a:pt x="117494" y="117803"/>
                    <a:pt x="117494" y="123002"/>
                  </a:cubicBezTo>
                  <a:cubicBezTo>
                    <a:pt x="117494" y="128201"/>
                    <a:pt x="118775" y="132101"/>
                    <a:pt x="121336" y="134700"/>
                  </a:cubicBezTo>
                  <a:cubicBezTo>
                    <a:pt x="125179" y="137300"/>
                    <a:pt x="131583" y="139899"/>
                    <a:pt x="141830" y="145098"/>
                  </a:cubicBezTo>
                  <a:cubicBezTo>
                    <a:pt x="153357" y="148998"/>
                    <a:pt x="162323" y="152897"/>
                    <a:pt x="170008" y="156796"/>
                  </a:cubicBezTo>
                  <a:cubicBezTo>
                    <a:pt x="176412" y="160696"/>
                    <a:pt x="181535" y="165895"/>
                    <a:pt x="185378" y="172393"/>
                  </a:cubicBezTo>
                  <a:cubicBezTo>
                    <a:pt x="189220" y="178892"/>
                    <a:pt x="190501" y="186691"/>
                    <a:pt x="190501" y="195789"/>
                  </a:cubicBezTo>
                  <a:cubicBezTo>
                    <a:pt x="190501" y="210087"/>
                    <a:pt x="186659" y="220485"/>
                    <a:pt x="178974" y="229583"/>
                  </a:cubicBezTo>
                  <a:cubicBezTo>
                    <a:pt x="171289" y="238682"/>
                    <a:pt x="159761" y="245181"/>
                    <a:pt x="144391" y="246480"/>
                  </a:cubicBezTo>
                  <a:cubicBezTo>
                    <a:pt x="144391" y="269876"/>
                    <a:pt x="144391" y="269876"/>
                    <a:pt x="144391" y="269876"/>
                  </a:cubicBezTo>
                  <a:cubicBezTo>
                    <a:pt x="123898" y="269876"/>
                    <a:pt x="123898" y="269876"/>
                    <a:pt x="123898" y="269876"/>
                  </a:cubicBezTo>
                  <a:cubicBezTo>
                    <a:pt x="123898" y="246480"/>
                    <a:pt x="123898" y="246480"/>
                    <a:pt x="123898" y="246480"/>
                  </a:cubicBezTo>
                  <a:cubicBezTo>
                    <a:pt x="99562" y="243881"/>
                    <a:pt x="82912" y="228284"/>
                    <a:pt x="77788" y="200988"/>
                  </a:cubicBezTo>
                  <a:cubicBezTo>
                    <a:pt x="107247" y="193190"/>
                    <a:pt x="107247" y="193190"/>
                    <a:pt x="107247" y="193190"/>
                  </a:cubicBezTo>
                  <a:cubicBezTo>
                    <a:pt x="109809" y="211387"/>
                    <a:pt x="118775" y="219185"/>
                    <a:pt x="135426" y="219185"/>
                  </a:cubicBezTo>
                  <a:cubicBezTo>
                    <a:pt x="141830" y="219185"/>
                    <a:pt x="148234" y="217885"/>
                    <a:pt x="150796" y="213986"/>
                  </a:cubicBezTo>
                  <a:cubicBezTo>
                    <a:pt x="154638" y="210087"/>
                    <a:pt x="155919" y="206187"/>
                    <a:pt x="155919" y="200988"/>
                  </a:cubicBezTo>
                  <a:cubicBezTo>
                    <a:pt x="155919" y="195789"/>
                    <a:pt x="154638" y="190590"/>
                    <a:pt x="150796" y="187991"/>
                  </a:cubicBezTo>
                  <a:cubicBezTo>
                    <a:pt x="148234" y="185391"/>
                    <a:pt x="140549" y="181492"/>
                    <a:pt x="127741" y="177593"/>
                  </a:cubicBezTo>
                  <a:cubicBezTo>
                    <a:pt x="117494" y="173693"/>
                    <a:pt x="108528" y="169794"/>
                    <a:pt x="103405" y="167194"/>
                  </a:cubicBezTo>
                  <a:cubicBezTo>
                    <a:pt x="97001" y="163295"/>
                    <a:pt x="91877" y="158096"/>
                    <a:pt x="88035" y="151597"/>
                  </a:cubicBezTo>
                  <a:cubicBezTo>
                    <a:pt x="84192" y="145098"/>
                    <a:pt x="82912" y="137300"/>
                    <a:pt x="82912" y="128201"/>
                  </a:cubicBezTo>
                  <a:cubicBezTo>
                    <a:pt x="82912" y="116503"/>
                    <a:pt x="86754" y="106105"/>
                    <a:pt x="93158" y="97007"/>
                  </a:cubicBezTo>
                  <a:cubicBezTo>
                    <a:pt x="99562" y="87909"/>
                    <a:pt x="109809" y="82709"/>
                    <a:pt x="123898" y="80110"/>
                  </a:cubicBezTo>
                  <a:cubicBezTo>
                    <a:pt x="123898" y="61913"/>
                    <a:pt x="123898" y="61913"/>
                    <a:pt x="123898" y="61913"/>
                  </a:cubicBezTo>
                  <a:close/>
                  <a:moveTo>
                    <a:pt x="198438" y="20638"/>
                  </a:moveTo>
                  <a:cubicBezTo>
                    <a:pt x="207530" y="27087"/>
                    <a:pt x="215324" y="33537"/>
                    <a:pt x="223117" y="41276"/>
                  </a:cubicBezTo>
                  <a:cubicBezTo>
                    <a:pt x="223117" y="41276"/>
                    <a:pt x="223117" y="41276"/>
                    <a:pt x="269876" y="41276"/>
                  </a:cubicBezTo>
                  <a:cubicBezTo>
                    <a:pt x="260784" y="32247"/>
                    <a:pt x="251692" y="25797"/>
                    <a:pt x="240002" y="20638"/>
                  </a:cubicBezTo>
                  <a:close/>
                  <a:moveTo>
                    <a:pt x="134144" y="11113"/>
                  </a:moveTo>
                  <a:cubicBezTo>
                    <a:pt x="65319" y="11113"/>
                    <a:pt x="9525" y="80411"/>
                    <a:pt x="9525" y="165895"/>
                  </a:cubicBezTo>
                  <a:cubicBezTo>
                    <a:pt x="9525" y="251379"/>
                    <a:pt x="65319" y="320677"/>
                    <a:pt x="134144" y="320677"/>
                  </a:cubicBezTo>
                  <a:cubicBezTo>
                    <a:pt x="202969" y="320677"/>
                    <a:pt x="258763" y="251379"/>
                    <a:pt x="258763" y="165895"/>
                  </a:cubicBezTo>
                  <a:cubicBezTo>
                    <a:pt x="258763" y="80411"/>
                    <a:pt x="202969" y="11113"/>
                    <a:pt x="134144" y="11113"/>
                  </a:cubicBezTo>
                  <a:close/>
                  <a:moveTo>
                    <a:pt x="134144" y="0"/>
                  </a:moveTo>
                  <a:cubicBezTo>
                    <a:pt x="134144" y="0"/>
                    <a:pt x="134144" y="0"/>
                    <a:pt x="196056" y="0"/>
                  </a:cubicBezTo>
                  <a:cubicBezTo>
                    <a:pt x="269578" y="0"/>
                    <a:pt x="330200" y="73875"/>
                    <a:pt x="330200" y="165894"/>
                  </a:cubicBezTo>
                  <a:cubicBezTo>
                    <a:pt x="330200" y="257913"/>
                    <a:pt x="269578" y="331788"/>
                    <a:pt x="196056" y="331788"/>
                  </a:cubicBezTo>
                  <a:cubicBezTo>
                    <a:pt x="196056" y="331788"/>
                    <a:pt x="196056" y="331788"/>
                    <a:pt x="134144" y="331788"/>
                  </a:cubicBezTo>
                  <a:cubicBezTo>
                    <a:pt x="60622" y="331788"/>
                    <a:pt x="0" y="257913"/>
                    <a:pt x="0" y="165894"/>
                  </a:cubicBezTo>
                  <a:cubicBezTo>
                    <a:pt x="0" y="73875"/>
                    <a:pt x="60622" y="0"/>
                    <a:pt x="134144"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sp>
          <p:nvSpPr>
            <p:cNvPr id="43" name="椭圆 42"/>
            <p:cNvSpPr/>
            <p:nvPr/>
          </p:nvSpPr>
          <p:spPr>
            <a:xfrm flipH="1">
              <a:off x="4239695" y="3455543"/>
              <a:ext cx="677984" cy="677984"/>
            </a:xfrm>
            <a:prstGeom prst="ellipse">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4" name="任意多边形: 形状 103"/>
            <p:cNvSpPr>
              <a:spLocks/>
            </p:cNvSpPr>
            <p:nvPr/>
          </p:nvSpPr>
          <p:spPr bwMode="auto">
            <a:xfrm>
              <a:off x="4406541" y="3624876"/>
              <a:ext cx="344288" cy="321115"/>
            </a:xfrm>
            <a:custGeom>
              <a:avLst/>
              <a:gdLst>
                <a:gd name="connsiteX0" fmla="*/ 16706 w 330200"/>
                <a:gd name="connsiteY0" fmla="*/ 246062 h 307975"/>
                <a:gd name="connsiteX1" fmla="*/ 133652 w 330200"/>
                <a:gd name="connsiteY1" fmla="*/ 246062 h 307975"/>
                <a:gd name="connsiteX2" fmla="*/ 136223 w 330200"/>
                <a:gd name="connsiteY2" fmla="*/ 253906 h 307975"/>
                <a:gd name="connsiteX3" fmla="*/ 159355 w 330200"/>
                <a:gd name="connsiteY3" fmla="*/ 287898 h 307975"/>
                <a:gd name="connsiteX4" fmla="*/ 161925 w 330200"/>
                <a:gd name="connsiteY4" fmla="*/ 290512 h 307975"/>
                <a:gd name="connsiteX5" fmla="*/ 16706 w 330200"/>
                <a:gd name="connsiteY5" fmla="*/ 290512 h 307975"/>
                <a:gd name="connsiteX6" fmla="*/ 0 w 330200"/>
                <a:gd name="connsiteY6" fmla="*/ 272209 h 307975"/>
                <a:gd name="connsiteX7" fmla="*/ 0 w 330200"/>
                <a:gd name="connsiteY7" fmla="*/ 263058 h 307975"/>
                <a:gd name="connsiteX8" fmla="*/ 16706 w 330200"/>
                <a:gd name="connsiteY8" fmla="*/ 246062 h 307975"/>
                <a:gd name="connsiteX9" fmla="*/ 45146 w 330200"/>
                <a:gd name="connsiteY9" fmla="*/ 184150 h 307975"/>
                <a:gd name="connsiteX10" fmla="*/ 133350 w 330200"/>
                <a:gd name="connsiteY10" fmla="*/ 184150 h 307975"/>
                <a:gd name="connsiteX11" fmla="*/ 129459 w 330200"/>
                <a:gd name="connsiteY11" fmla="*/ 212912 h 307975"/>
                <a:gd name="connsiteX12" fmla="*/ 130756 w 330200"/>
                <a:gd name="connsiteY12" fmla="*/ 228600 h 307975"/>
                <a:gd name="connsiteX13" fmla="*/ 45146 w 330200"/>
                <a:gd name="connsiteY13" fmla="*/ 228600 h 307975"/>
                <a:gd name="connsiteX14" fmla="*/ 26987 w 330200"/>
                <a:gd name="connsiteY14" fmla="*/ 211605 h 307975"/>
                <a:gd name="connsiteX15" fmla="*/ 26987 w 330200"/>
                <a:gd name="connsiteY15" fmla="*/ 201146 h 307975"/>
                <a:gd name="connsiteX16" fmla="*/ 45146 w 330200"/>
                <a:gd name="connsiteY16" fmla="*/ 184150 h 307975"/>
                <a:gd name="connsiteX17" fmla="*/ 207607 w 330200"/>
                <a:gd name="connsiteY17" fmla="*/ 163512 h 307975"/>
                <a:gd name="connsiteX18" fmla="*/ 201091 w 330200"/>
                <a:gd name="connsiteY18" fmla="*/ 167397 h 307975"/>
                <a:gd name="connsiteX19" fmla="*/ 198485 w 330200"/>
                <a:gd name="connsiteY19" fmla="*/ 172578 h 307975"/>
                <a:gd name="connsiteX20" fmla="*/ 198485 w 330200"/>
                <a:gd name="connsiteY20" fmla="*/ 192004 h 307975"/>
                <a:gd name="connsiteX21" fmla="*/ 191969 w 330200"/>
                <a:gd name="connsiteY21" fmla="*/ 192004 h 307975"/>
                <a:gd name="connsiteX22" fmla="*/ 184150 w 330200"/>
                <a:gd name="connsiteY22" fmla="*/ 199774 h 307975"/>
                <a:gd name="connsiteX23" fmla="*/ 191969 w 330200"/>
                <a:gd name="connsiteY23" fmla="*/ 208840 h 307975"/>
                <a:gd name="connsiteX24" fmla="*/ 198485 w 330200"/>
                <a:gd name="connsiteY24" fmla="*/ 208840 h 307975"/>
                <a:gd name="connsiteX25" fmla="*/ 198485 w 330200"/>
                <a:gd name="connsiteY25" fmla="*/ 215315 h 307975"/>
                <a:gd name="connsiteX26" fmla="*/ 191969 w 330200"/>
                <a:gd name="connsiteY26" fmla="*/ 215315 h 307975"/>
                <a:gd name="connsiteX27" fmla="*/ 184150 w 330200"/>
                <a:gd name="connsiteY27" fmla="*/ 224380 h 307975"/>
                <a:gd name="connsiteX28" fmla="*/ 184150 w 330200"/>
                <a:gd name="connsiteY28" fmla="*/ 228266 h 307975"/>
                <a:gd name="connsiteX29" fmla="*/ 191969 w 330200"/>
                <a:gd name="connsiteY29" fmla="*/ 233446 h 307975"/>
                <a:gd name="connsiteX30" fmla="*/ 198485 w 330200"/>
                <a:gd name="connsiteY30" fmla="*/ 233446 h 307975"/>
                <a:gd name="connsiteX31" fmla="*/ 198485 w 330200"/>
                <a:gd name="connsiteY31" fmla="*/ 252872 h 307975"/>
                <a:gd name="connsiteX32" fmla="*/ 207607 w 330200"/>
                <a:gd name="connsiteY32" fmla="*/ 261937 h 307975"/>
                <a:gd name="connsiteX33" fmla="*/ 262341 w 330200"/>
                <a:gd name="connsiteY33" fmla="*/ 261937 h 307975"/>
                <a:gd name="connsiteX34" fmla="*/ 271463 w 330200"/>
                <a:gd name="connsiteY34" fmla="*/ 252872 h 307975"/>
                <a:gd name="connsiteX35" fmla="*/ 271463 w 330200"/>
                <a:gd name="connsiteY35" fmla="*/ 238626 h 307975"/>
                <a:gd name="connsiteX36" fmla="*/ 262341 w 330200"/>
                <a:gd name="connsiteY36" fmla="*/ 229561 h 307975"/>
                <a:gd name="connsiteX37" fmla="*/ 254522 w 330200"/>
                <a:gd name="connsiteY37" fmla="*/ 238626 h 307975"/>
                <a:gd name="connsiteX38" fmla="*/ 254522 w 330200"/>
                <a:gd name="connsiteY38" fmla="*/ 243806 h 307975"/>
                <a:gd name="connsiteX39" fmla="*/ 215426 w 330200"/>
                <a:gd name="connsiteY39" fmla="*/ 243806 h 307975"/>
                <a:gd name="connsiteX40" fmla="*/ 215426 w 330200"/>
                <a:gd name="connsiteY40" fmla="*/ 233446 h 307975"/>
                <a:gd name="connsiteX41" fmla="*/ 231065 w 330200"/>
                <a:gd name="connsiteY41" fmla="*/ 233446 h 307975"/>
                <a:gd name="connsiteX42" fmla="*/ 240187 w 330200"/>
                <a:gd name="connsiteY42" fmla="*/ 224380 h 307975"/>
                <a:gd name="connsiteX43" fmla="*/ 238884 w 330200"/>
                <a:gd name="connsiteY43" fmla="*/ 220495 h 307975"/>
                <a:gd name="connsiteX44" fmla="*/ 231065 w 330200"/>
                <a:gd name="connsiteY44" fmla="*/ 215315 h 307975"/>
                <a:gd name="connsiteX45" fmla="*/ 215426 w 330200"/>
                <a:gd name="connsiteY45" fmla="*/ 215315 h 307975"/>
                <a:gd name="connsiteX46" fmla="*/ 215426 w 330200"/>
                <a:gd name="connsiteY46" fmla="*/ 208840 h 307975"/>
                <a:gd name="connsiteX47" fmla="*/ 231065 w 330200"/>
                <a:gd name="connsiteY47" fmla="*/ 208840 h 307975"/>
                <a:gd name="connsiteX48" fmla="*/ 240187 w 330200"/>
                <a:gd name="connsiteY48" fmla="*/ 199774 h 307975"/>
                <a:gd name="connsiteX49" fmla="*/ 231065 w 330200"/>
                <a:gd name="connsiteY49" fmla="*/ 192004 h 307975"/>
                <a:gd name="connsiteX50" fmla="*/ 215426 w 330200"/>
                <a:gd name="connsiteY50" fmla="*/ 192004 h 307975"/>
                <a:gd name="connsiteX51" fmla="*/ 215426 w 330200"/>
                <a:gd name="connsiteY51" fmla="*/ 180348 h 307975"/>
                <a:gd name="connsiteX52" fmla="*/ 254522 w 330200"/>
                <a:gd name="connsiteY52" fmla="*/ 180348 h 307975"/>
                <a:gd name="connsiteX53" fmla="*/ 254522 w 330200"/>
                <a:gd name="connsiteY53" fmla="*/ 186823 h 307975"/>
                <a:gd name="connsiteX54" fmla="*/ 262341 w 330200"/>
                <a:gd name="connsiteY54" fmla="*/ 194594 h 307975"/>
                <a:gd name="connsiteX55" fmla="*/ 271463 w 330200"/>
                <a:gd name="connsiteY55" fmla="*/ 186823 h 307975"/>
                <a:gd name="connsiteX56" fmla="*/ 271463 w 330200"/>
                <a:gd name="connsiteY56" fmla="*/ 172578 h 307975"/>
                <a:gd name="connsiteX57" fmla="*/ 262341 w 330200"/>
                <a:gd name="connsiteY57" fmla="*/ 163512 h 307975"/>
                <a:gd name="connsiteX58" fmla="*/ 207607 w 330200"/>
                <a:gd name="connsiteY58" fmla="*/ 163512 h 307975"/>
                <a:gd name="connsiteX59" fmla="*/ 16721 w 330200"/>
                <a:gd name="connsiteY59" fmla="*/ 123825 h 307975"/>
                <a:gd name="connsiteX60" fmla="*/ 176213 w 330200"/>
                <a:gd name="connsiteY60" fmla="*/ 123825 h 307975"/>
                <a:gd name="connsiteX61" fmla="*/ 159492 w 330200"/>
                <a:gd name="connsiteY61" fmla="*/ 138206 h 307975"/>
                <a:gd name="connsiteX62" fmla="*/ 138912 w 330200"/>
                <a:gd name="connsiteY62" fmla="*/ 168275 h 307975"/>
                <a:gd name="connsiteX63" fmla="*/ 16721 w 330200"/>
                <a:gd name="connsiteY63" fmla="*/ 168275 h 307975"/>
                <a:gd name="connsiteX64" fmla="*/ 0 w 330200"/>
                <a:gd name="connsiteY64" fmla="*/ 151279 h 307975"/>
                <a:gd name="connsiteX65" fmla="*/ 0 w 330200"/>
                <a:gd name="connsiteY65" fmla="*/ 140820 h 307975"/>
                <a:gd name="connsiteX66" fmla="*/ 16721 w 330200"/>
                <a:gd name="connsiteY66" fmla="*/ 123825 h 307975"/>
                <a:gd name="connsiteX67" fmla="*/ 234950 w 330200"/>
                <a:gd name="connsiteY67" fmla="*/ 117475 h 307975"/>
                <a:gd name="connsiteX68" fmla="*/ 330200 w 330200"/>
                <a:gd name="connsiteY68" fmla="*/ 212725 h 307975"/>
                <a:gd name="connsiteX69" fmla="*/ 234950 w 330200"/>
                <a:gd name="connsiteY69" fmla="*/ 307975 h 307975"/>
                <a:gd name="connsiteX70" fmla="*/ 178315 w 330200"/>
                <a:gd name="connsiteY70" fmla="*/ 289955 h 307975"/>
                <a:gd name="connsiteX71" fmla="*/ 146136 w 330200"/>
                <a:gd name="connsiteY71" fmla="*/ 246191 h 307975"/>
                <a:gd name="connsiteX72" fmla="*/ 140987 w 330200"/>
                <a:gd name="connsiteY72" fmla="*/ 228171 h 307975"/>
                <a:gd name="connsiteX73" fmla="*/ 139700 w 330200"/>
                <a:gd name="connsiteY73" fmla="*/ 212725 h 307975"/>
                <a:gd name="connsiteX74" fmla="*/ 143561 w 330200"/>
                <a:gd name="connsiteY74" fmla="*/ 184408 h 307975"/>
                <a:gd name="connsiteX75" fmla="*/ 151284 w 330200"/>
                <a:gd name="connsiteY75" fmla="*/ 167675 h 307975"/>
                <a:gd name="connsiteX76" fmla="*/ 200197 w 330200"/>
                <a:gd name="connsiteY76" fmla="*/ 123911 h 307975"/>
                <a:gd name="connsiteX77" fmla="*/ 234950 w 330200"/>
                <a:gd name="connsiteY77" fmla="*/ 117475 h 307975"/>
                <a:gd name="connsiteX78" fmla="*/ 16783 w 330200"/>
                <a:gd name="connsiteY78" fmla="*/ 63500 h 307975"/>
                <a:gd name="connsiteX79" fmla="*/ 197530 w 330200"/>
                <a:gd name="connsiteY79" fmla="*/ 63500 h 307975"/>
                <a:gd name="connsiteX80" fmla="*/ 214313 w 330200"/>
                <a:gd name="connsiteY80" fmla="*/ 79889 h 307975"/>
                <a:gd name="connsiteX81" fmla="*/ 214313 w 330200"/>
                <a:gd name="connsiteY81" fmla="*/ 89974 h 307975"/>
                <a:gd name="connsiteX82" fmla="*/ 197530 w 330200"/>
                <a:gd name="connsiteY82" fmla="*/ 106363 h 307975"/>
                <a:gd name="connsiteX83" fmla="*/ 16783 w 330200"/>
                <a:gd name="connsiteY83" fmla="*/ 106363 h 307975"/>
                <a:gd name="connsiteX84" fmla="*/ 0 w 330200"/>
                <a:gd name="connsiteY84" fmla="*/ 89974 h 307975"/>
                <a:gd name="connsiteX85" fmla="*/ 0 w 330200"/>
                <a:gd name="connsiteY85" fmla="*/ 79889 h 307975"/>
                <a:gd name="connsiteX86" fmla="*/ 16783 w 330200"/>
                <a:gd name="connsiteY86" fmla="*/ 63500 h 307975"/>
                <a:gd name="connsiteX87" fmla="*/ 45062 w 330200"/>
                <a:gd name="connsiteY87" fmla="*/ 0 h 307975"/>
                <a:gd name="connsiteX88" fmla="*/ 224517 w 330200"/>
                <a:gd name="connsiteY88" fmla="*/ 0 h 307975"/>
                <a:gd name="connsiteX89" fmla="*/ 241300 w 330200"/>
                <a:gd name="connsiteY89" fmla="*/ 18303 h 307975"/>
                <a:gd name="connsiteX90" fmla="*/ 241300 w 330200"/>
                <a:gd name="connsiteY90" fmla="*/ 27454 h 307975"/>
                <a:gd name="connsiteX91" fmla="*/ 224517 w 330200"/>
                <a:gd name="connsiteY91" fmla="*/ 44450 h 307975"/>
                <a:gd name="connsiteX92" fmla="*/ 45062 w 330200"/>
                <a:gd name="connsiteY92" fmla="*/ 44450 h 307975"/>
                <a:gd name="connsiteX93" fmla="*/ 26987 w 330200"/>
                <a:gd name="connsiteY93" fmla="*/ 27454 h 307975"/>
                <a:gd name="connsiteX94" fmla="*/ 26987 w 330200"/>
                <a:gd name="connsiteY94" fmla="*/ 18303 h 307975"/>
                <a:gd name="connsiteX95" fmla="*/ 45062 w 330200"/>
                <a:gd name="connsiteY95" fmla="*/ 0 h 30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330200" h="307975">
                  <a:moveTo>
                    <a:pt x="16706" y="246062"/>
                  </a:moveTo>
                  <a:cubicBezTo>
                    <a:pt x="16706" y="246062"/>
                    <a:pt x="16706" y="246062"/>
                    <a:pt x="133652" y="246062"/>
                  </a:cubicBezTo>
                  <a:cubicBezTo>
                    <a:pt x="134937" y="248677"/>
                    <a:pt x="134937" y="251292"/>
                    <a:pt x="136223" y="253906"/>
                  </a:cubicBezTo>
                  <a:cubicBezTo>
                    <a:pt x="141363" y="265673"/>
                    <a:pt x="149074" y="277439"/>
                    <a:pt x="159355" y="287898"/>
                  </a:cubicBezTo>
                  <a:cubicBezTo>
                    <a:pt x="160640" y="287898"/>
                    <a:pt x="160640" y="289205"/>
                    <a:pt x="161925" y="290512"/>
                  </a:cubicBezTo>
                  <a:cubicBezTo>
                    <a:pt x="161925" y="290512"/>
                    <a:pt x="161925" y="290512"/>
                    <a:pt x="16706" y="290512"/>
                  </a:cubicBezTo>
                  <a:cubicBezTo>
                    <a:pt x="7711" y="290512"/>
                    <a:pt x="0" y="282668"/>
                    <a:pt x="0" y="272209"/>
                  </a:cubicBezTo>
                  <a:lnTo>
                    <a:pt x="0" y="263058"/>
                  </a:lnTo>
                  <a:cubicBezTo>
                    <a:pt x="0" y="253906"/>
                    <a:pt x="7711" y="246062"/>
                    <a:pt x="16706" y="246062"/>
                  </a:cubicBezTo>
                  <a:close/>
                  <a:moveTo>
                    <a:pt x="45146" y="184150"/>
                  </a:moveTo>
                  <a:lnTo>
                    <a:pt x="133350" y="184150"/>
                  </a:lnTo>
                  <a:cubicBezTo>
                    <a:pt x="130756" y="193302"/>
                    <a:pt x="129459" y="202453"/>
                    <a:pt x="129459" y="212912"/>
                  </a:cubicBezTo>
                  <a:cubicBezTo>
                    <a:pt x="129459" y="218141"/>
                    <a:pt x="129459" y="223371"/>
                    <a:pt x="130756" y="228600"/>
                  </a:cubicBezTo>
                  <a:cubicBezTo>
                    <a:pt x="130756" y="228600"/>
                    <a:pt x="130756" y="228600"/>
                    <a:pt x="45146" y="228600"/>
                  </a:cubicBezTo>
                  <a:cubicBezTo>
                    <a:pt x="34770" y="228600"/>
                    <a:pt x="26987" y="220756"/>
                    <a:pt x="26987" y="211605"/>
                  </a:cubicBezTo>
                  <a:cubicBezTo>
                    <a:pt x="26987" y="211605"/>
                    <a:pt x="26987" y="211605"/>
                    <a:pt x="26987" y="201146"/>
                  </a:cubicBezTo>
                  <a:cubicBezTo>
                    <a:pt x="26987" y="191994"/>
                    <a:pt x="34770" y="184150"/>
                    <a:pt x="45146" y="184150"/>
                  </a:cubicBezTo>
                  <a:close/>
                  <a:moveTo>
                    <a:pt x="207607" y="163512"/>
                  </a:moveTo>
                  <a:cubicBezTo>
                    <a:pt x="205001" y="163512"/>
                    <a:pt x="202395" y="164807"/>
                    <a:pt x="201091" y="167397"/>
                  </a:cubicBezTo>
                  <a:cubicBezTo>
                    <a:pt x="199788" y="168693"/>
                    <a:pt x="198485" y="169988"/>
                    <a:pt x="198485" y="172578"/>
                  </a:cubicBezTo>
                  <a:cubicBezTo>
                    <a:pt x="198485" y="172578"/>
                    <a:pt x="198485" y="172578"/>
                    <a:pt x="198485" y="192004"/>
                  </a:cubicBezTo>
                  <a:cubicBezTo>
                    <a:pt x="198485" y="192004"/>
                    <a:pt x="198485" y="192004"/>
                    <a:pt x="191969" y="192004"/>
                  </a:cubicBezTo>
                  <a:cubicBezTo>
                    <a:pt x="188060" y="192004"/>
                    <a:pt x="184150" y="195889"/>
                    <a:pt x="184150" y="199774"/>
                  </a:cubicBezTo>
                  <a:cubicBezTo>
                    <a:pt x="184150" y="204954"/>
                    <a:pt x="188060" y="208840"/>
                    <a:pt x="191969" y="208840"/>
                  </a:cubicBezTo>
                  <a:cubicBezTo>
                    <a:pt x="191969" y="208840"/>
                    <a:pt x="191969" y="208840"/>
                    <a:pt x="198485" y="208840"/>
                  </a:cubicBezTo>
                  <a:cubicBezTo>
                    <a:pt x="198485" y="208840"/>
                    <a:pt x="198485" y="208840"/>
                    <a:pt x="198485" y="215315"/>
                  </a:cubicBezTo>
                  <a:cubicBezTo>
                    <a:pt x="198485" y="215315"/>
                    <a:pt x="198485" y="215315"/>
                    <a:pt x="191969" y="215315"/>
                  </a:cubicBezTo>
                  <a:cubicBezTo>
                    <a:pt x="188060" y="215315"/>
                    <a:pt x="184150" y="219200"/>
                    <a:pt x="184150" y="224380"/>
                  </a:cubicBezTo>
                  <a:cubicBezTo>
                    <a:pt x="184150" y="225675"/>
                    <a:pt x="184150" y="226970"/>
                    <a:pt x="184150" y="228266"/>
                  </a:cubicBezTo>
                  <a:cubicBezTo>
                    <a:pt x="185453" y="230856"/>
                    <a:pt x="189363" y="233446"/>
                    <a:pt x="191969" y="233446"/>
                  </a:cubicBezTo>
                  <a:cubicBezTo>
                    <a:pt x="191969" y="233446"/>
                    <a:pt x="191969" y="233446"/>
                    <a:pt x="198485" y="233446"/>
                  </a:cubicBezTo>
                  <a:cubicBezTo>
                    <a:pt x="198485" y="233446"/>
                    <a:pt x="198485" y="233446"/>
                    <a:pt x="198485" y="252872"/>
                  </a:cubicBezTo>
                  <a:cubicBezTo>
                    <a:pt x="198485" y="258052"/>
                    <a:pt x="202395" y="261937"/>
                    <a:pt x="207607" y="261937"/>
                  </a:cubicBezTo>
                  <a:cubicBezTo>
                    <a:pt x="207607" y="261937"/>
                    <a:pt x="207607" y="261937"/>
                    <a:pt x="262341" y="261937"/>
                  </a:cubicBezTo>
                  <a:cubicBezTo>
                    <a:pt x="267554" y="261937"/>
                    <a:pt x="271463" y="258052"/>
                    <a:pt x="271463" y="252872"/>
                  </a:cubicBezTo>
                  <a:cubicBezTo>
                    <a:pt x="271463" y="252872"/>
                    <a:pt x="271463" y="252872"/>
                    <a:pt x="271463" y="238626"/>
                  </a:cubicBezTo>
                  <a:cubicBezTo>
                    <a:pt x="271463" y="233446"/>
                    <a:pt x="267554" y="229561"/>
                    <a:pt x="262341" y="229561"/>
                  </a:cubicBezTo>
                  <a:cubicBezTo>
                    <a:pt x="258431" y="229561"/>
                    <a:pt x="254522" y="233446"/>
                    <a:pt x="254522" y="238626"/>
                  </a:cubicBezTo>
                  <a:cubicBezTo>
                    <a:pt x="254522" y="238626"/>
                    <a:pt x="254522" y="238626"/>
                    <a:pt x="254522" y="243806"/>
                  </a:cubicBezTo>
                  <a:cubicBezTo>
                    <a:pt x="254522" y="243806"/>
                    <a:pt x="254522" y="243806"/>
                    <a:pt x="215426" y="243806"/>
                  </a:cubicBezTo>
                  <a:cubicBezTo>
                    <a:pt x="215426" y="243806"/>
                    <a:pt x="215426" y="243806"/>
                    <a:pt x="215426" y="233446"/>
                  </a:cubicBezTo>
                  <a:cubicBezTo>
                    <a:pt x="215426" y="233446"/>
                    <a:pt x="215426" y="233446"/>
                    <a:pt x="231065" y="233446"/>
                  </a:cubicBezTo>
                  <a:cubicBezTo>
                    <a:pt x="236277" y="233446"/>
                    <a:pt x="240187" y="229561"/>
                    <a:pt x="240187" y="224380"/>
                  </a:cubicBezTo>
                  <a:cubicBezTo>
                    <a:pt x="240187" y="223085"/>
                    <a:pt x="240187" y="221790"/>
                    <a:pt x="238884" y="220495"/>
                  </a:cubicBezTo>
                  <a:cubicBezTo>
                    <a:pt x="237580" y="217905"/>
                    <a:pt x="234974" y="215315"/>
                    <a:pt x="231065" y="215315"/>
                  </a:cubicBezTo>
                  <a:cubicBezTo>
                    <a:pt x="231065" y="215315"/>
                    <a:pt x="231065" y="215315"/>
                    <a:pt x="215426" y="215315"/>
                  </a:cubicBezTo>
                  <a:cubicBezTo>
                    <a:pt x="215426" y="215315"/>
                    <a:pt x="215426" y="215315"/>
                    <a:pt x="215426" y="208840"/>
                  </a:cubicBezTo>
                  <a:cubicBezTo>
                    <a:pt x="215426" y="208840"/>
                    <a:pt x="215426" y="208840"/>
                    <a:pt x="231065" y="208840"/>
                  </a:cubicBezTo>
                  <a:cubicBezTo>
                    <a:pt x="236277" y="208840"/>
                    <a:pt x="240187" y="204954"/>
                    <a:pt x="240187" y="199774"/>
                  </a:cubicBezTo>
                  <a:cubicBezTo>
                    <a:pt x="240187" y="195889"/>
                    <a:pt x="236277" y="192004"/>
                    <a:pt x="231065" y="192004"/>
                  </a:cubicBezTo>
                  <a:cubicBezTo>
                    <a:pt x="231065" y="192004"/>
                    <a:pt x="231065" y="192004"/>
                    <a:pt x="215426" y="192004"/>
                  </a:cubicBezTo>
                  <a:cubicBezTo>
                    <a:pt x="215426" y="192004"/>
                    <a:pt x="215426" y="192004"/>
                    <a:pt x="215426" y="180348"/>
                  </a:cubicBezTo>
                  <a:cubicBezTo>
                    <a:pt x="215426" y="180348"/>
                    <a:pt x="215426" y="180348"/>
                    <a:pt x="254522" y="180348"/>
                  </a:cubicBezTo>
                  <a:cubicBezTo>
                    <a:pt x="254522" y="180348"/>
                    <a:pt x="254522" y="180348"/>
                    <a:pt x="254522" y="186823"/>
                  </a:cubicBezTo>
                  <a:cubicBezTo>
                    <a:pt x="254522" y="190709"/>
                    <a:pt x="258431" y="194594"/>
                    <a:pt x="262341" y="194594"/>
                  </a:cubicBezTo>
                  <a:cubicBezTo>
                    <a:pt x="267554" y="194594"/>
                    <a:pt x="271463" y="190709"/>
                    <a:pt x="271463" y="186823"/>
                  </a:cubicBezTo>
                  <a:lnTo>
                    <a:pt x="271463" y="172578"/>
                  </a:lnTo>
                  <a:cubicBezTo>
                    <a:pt x="271463" y="167397"/>
                    <a:pt x="267554" y="163512"/>
                    <a:pt x="262341" y="163512"/>
                  </a:cubicBezTo>
                  <a:cubicBezTo>
                    <a:pt x="262341" y="163512"/>
                    <a:pt x="262341" y="163512"/>
                    <a:pt x="207607" y="163512"/>
                  </a:cubicBezTo>
                  <a:close/>
                  <a:moveTo>
                    <a:pt x="16721" y="123825"/>
                  </a:moveTo>
                  <a:cubicBezTo>
                    <a:pt x="16721" y="123825"/>
                    <a:pt x="16721" y="123825"/>
                    <a:pt x="176213" y="123825"/>
                  </a:cubicBezTo>
                  <a:cubicBezTo>
                    <a:pt x="171068" y="127747"/>
                    <a:pt x="164637" y="132976"/>
                    <a:pt x="159492" y="138206"/>
                  </a:cubicBezTo>
                  <a:cubicBezTo>
                    <a:pt x="150488" y="147357"/>
                    <a:pt x="144057" y="156509"/>
                    <a:pt x="138912" y="168275"/>
                  </a:cubicBezTo>
                  <a:cubicBezTo>
                    <a:pt x="138912" y="168275"/>
                    <a:pt x="138912" y="168275"/>
                    <a:pt x="16721" y="168275"/>
                  </a:cubicBezTo>
                  <a:cubicBezTo>
                    <a:pt x="7717" y="168275"/>
                    <a:pt x="0" y="160431"/>
                    <a:pt x="0" y="151279"/>
                  </a:cubicBezTo>
                  <a:lnTo>
                    <a:pt x="0" y="140820"/>
                  </a:lnTo>
                  <a:cubicBezTo>
                    <a:pt x="0" y="131669"/>
                    <a:pt x="7717" y="123825"/>
                    <a:pt x="16721" y="123825"/>
                  </a:cubicBezTo>
                  <a:close/>
                  <a:moveTo>
                    <a:pt x="234950" y="117475"/>
                  </a:moveTo>
                  <a:cubicBezTo>
                    <a:pt x="287724" y="117475"/>
                    <a:pt x="330200" y="159951"/>
                    <a:pt x="330200" y="212725"/>
                  </a:cubicBezTo>
                  <a:cubicBezTo>
                    <a:pt x="330200" y="265499"/>
                    <a:pt x="287724" y="307975"/>
                    <a:pt x="234950" y="307975"/>
                  </a:cubicBezTo>
                  <a:cubicBezTo>
                    <a:pt x="214355" y="307975"/>
                    <a:pt x="195048" y="301539"/>
                    <a:pt x="178315" y="289955"/>
                  </a:cubicBezTo>
                  <a:cubicBezTo>
                    <a:pt x="164156" y="278371"/>
                    <a:pt x="152572" y="262925"/>
                    <a:pt x="146136" y="246191"/>
                  </a:cubicBezTo>
                  <a:cubicBezTo>
                    <a:pt x="143561" y="239756"/>
                    <a:pt x="142274" y="234607"/>
                    <a:pt x="140987" y="228171"/>
                  </a:cubicBezTo>
                  <a:cubicBezTo>
                    <a:pt x="139700" y="223023"/>
                    <a:pt x="139700" y="217874"/>
                    <a:pt x="139700" y="212725"/>
                  </a:cubicBezTo>
                  <a:cubicBezTo>
                    <a:pt x="139700" y="202428"/>
                    <a:pt x="140987" y="193418"/>
                    <a:pt x="143561" y="184408"/>
                  </a:cubicBezTo>
                  <a:cubicBezTo>
                    <a:pt x="146136" y="177972"/>
                    <a:pt x="147423" y="172823"/>
                    <a:pt x="151284" y="167675"/>
                  </a:cubicBezTo>
                  <a:cubicBezTo>
                    <a:pt x="161582" y="148367"/>
                    <a:pt x="178315" y="132921"/>
                    <a:pt x="200197" y="123911"/>
                  </a:cubicBezTo>
                  <a:cubicBezTo>
                    <a:pt x="210494" y="120049"/>
                    <a:pt x="222078" y="117475"/>
                    <a:pt x="234950" y="117475"/>
                  </a:cubicBezTo>
                  <a:close/>
                  <a:moveTo>
                    <a:pt x="16783" y="63500"/>
                  </a:moveTo>
                  <a:cubicBezTo>
                    <a:pt x="16783" y="63500"/>
                    <a:pt x="16783" y="63500"/>
                    <a:pt x="197530" y="63500"/>
                  </a:cubicBezTo>
                  <a:cubicBezTo>
                    <a:pt x="206567" y="63500"/>
                    <a:pt x="214313" y="71064"/>
                    <a:pt x="214313" y="79889"/>
                  </a:cubicBezTo>
                  <a:cubicBezTo>
                    <a:pt x="214313" y="79889"/>
                    <a:pt x="214313" y="79889"/>
                    <a:pt x="214313" y="89974"/>
                  </a:cubicBezTo>
                  <a:cubicBezTo>
                    <a:pt x="214313" y="98799"/>
                    <a:pt x="206567" y="106363"/>
                    <a:pt x="197530" y="106363"/>
                  </a:cubicBezTo>
                  <a:cubicBezTo>
                    <a:pt x="197530" y="106363"/>
                    <a:pt x="197530" y="106363"/>
                    <a:pt x="16783" y="106363"/>
                  </a:cubicBezTo>
                  <a:cubicBezTo>
                    <a:pt x="7746" y="106363"/>
                    <a:pt x="0" y="98799"/>
                    <a:pt x="0" y="89974"/>
                  </a:cubicBezTo>
                  <a:cubicBezTo>
                    <a:pt x="0" y="89974"/>
                    <a:pt x="0" y="89974"/>
                    <a:pt x="0" y="79889"/>
                  </a:cubicBezTo>
                  <a:cubicBezTo>
                    <a:pt x="0" y="71064"/>
                    <a:pt x="7746" y="63500"/>
                    <a:pt x="16783" y="63500"/>
                  </a:cubicBezTo>
                  <a:close/>
                  <a:moveTo>
                    <a:pt x="45062" y="0"/>
                  </a:moveTo>
                  <a:cubicBezTo>
                    <a:pt x="45062" y="0"/>
                    <a:pt x="45062" y="0"/>
                    <a:pt x="224517" y="0"/>
                  </a:cubicBezTo>
                  <a:cubicBezTo>
                    <a:pt x="233554" y="0"/>
                    <a:pt x="241300" y="7844"/>
                    <a:pt x="241300" y="18303"/>
                  </a:cubicBezTo>
                  <a:cubicBezTo>
                    <a:pt x="241300" y="18303"/>
                    <a:pt x="241300" y="18303"/>
                    <a:pt x="241300" y="27454"/>
                  </a:cubicBezTo>
                  <a:cubicBezTo>
                    <a:pt x="241300" y="36606"/>
                    <a:pt x="233554" y="44450"/>
                    <a:pt x="224517" y="44450"/>
                  </a:cubicBezTo>
                  <a:cubicBezTo>
                    <a:pt x="224517" y="44450"/>
                    <a:pt x="224517" y="44450"/>
                    <a:pt x="45062" y="44450"/>
                  </a:cubicBezTo>
                  <a:cubicBezTo>
                    <a:pt x="34733" y="44450"/>
                    <a:pt x="26987" y="36606"/>
                    <a:pt x="26987" y="27454"/>
                  </a:cubicBezTo>
                  <a:cubicBezTo>
                    <a:pt x="26987" y="27454"/>
                    <a:pt x="26987" y="27454"/>
                    <a:pt x="26987" y="18303"/>
                  </a:cubicBezTo>
                  <a:cubicBezTo>
                    <a:pt x="26987" y="7844"/>
                    <a:pt x="34733" y="0"/>
                    <a:pt x="45062" y="0"/>
                  </a:cubicBezTo>
                  <a:close/>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p>
              <a:pPr algn="ctr"/>
              <a:endParaRPr/>
            </a:p>
          </p:txBody>
        </p:sp>
      </p:grpSp>
      <p:grpSp>
        <p:nvGrpSpPr>
          <p:cNvPr id="45" name="组合 44"/>
          <p:cNvGrpSpPr/>
          <p:nvPr/>
        </p:nvGrpSpPr>
        <p:grpSpPr>
          <a:xfrm>
            <a:off x="347913" y="224310"/>
            <a:ext cx="6056533" cy="1159989"/>
            <a:chOff x="347913" y="224310"/>
            <a:chExt cx="6056533" cy="1159989"/>
          </a:xfrm>
        </p:grpSpPr>
        <p:pic>
          <p:nvPicPr>
            <p:cNvPr id="46" name="图片 4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7" name="文本框 46"/>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48" name="组合 47"/>
            <p:cNvGrpSpPr/>
            <p:nvPr/>
          </p:nvGrpSpPr>
          <p:grpSpPr>
            <a:xfrm>
              <a:off x="1518453" y="442643"/>
              <a:ext cx="4885993" cy="632939"/>
              <a:chOff x="1456842" y="306332"/>
              <a:chExt cx="4885993" cy="632939"/>
            </a:xfrm>
          </p:grpSpPr>
          <p:sp>
            <p:nvSpPr>
              <p:cNvPr id="49" name="文本框 48"/>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50" name="文本框 49"/>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51" name="组合 50"/>
          <p:cNvGrpSpPr/>
          <p:nvPr/>
        </p:nvGrpSpPr>
        <p:grpSpPr>
          <a:xfrm>
            <a:off x="5657056" y="6334125"/>
            <a:ext cx="877888" cy="128231"/>
            <a:chOff x="1670731" y="2023448"/>
            <a:chExt cx="8576128" cy="1252698"/>
          </a:xfrm>
        </p:grpSpPr>
        <p:sp>
          <p:nvSpPr>
            <p:cNvPr id="52"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6" name="组合 55"/>
          <p:cNvGrpSpPr/>
          <p:nvPr/>
        </p:nvGrpSpPr>
        <p:grpSpPr>
          <a:xfrm>
            <a:off x="7618988" y="2328099"/>
            <a:ext cx="3255830" cy="778748"/>
            <a:chOff x="7727480" y="3464575"/>
            <a:chExt cx="3255830" cy="778748"/>
          </a:xfrm>
        </p:grpSpPr>
        <p:sp>
          <p:nvSpPr>
            <p:cNvPr id="57" name="矩形 56"/>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58" name="矩形 57"/>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59" name="组合 58"/>
          <p:cNvGrpSpPr/>
          <p:nvPr/>
        </p:nvGrpSpPr>
        <p:grpSpPr>
          <a:xfrm>
            <a:off x="7618988" y="4494495"/>
            <a:ext cx="3255830" cy="778748"/>
            <a:chOff x="7727480" y="3464575"/>
            <a:chExt cx="3255830" cy="778748"/>
          </a:xfrm>
        </p:grpSpPr>
        <p:sp>
          <p:nvSpPr>
            <p:cNvPr id="60" name="矩形 59"/>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1" name="矩形 60"/>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2" name="组合 61"/>
          <p:cNvGrpSpPr/>
          <p:nvPr/>
        </p:nvGrpSpPr>
        <p:grpSpPr>
          <a:xfrm>
            <a:off x="8061458" y="3410380"/>
            <a:ext cx="3255830" cy="778748"/>
            <a:chOff x="7727480" y="3464575"/>
            <a:chExt cx="3255830" cy="778748"/>
          </a:xfrm>
        </p:grpSpPr>
        <p:sp>
          <p:nvSpPr>
            <p:cNvPr id="63" name="矩形 62"/>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4" name="矩形 63"/>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5" name="组合 64"/>
          <p:cNvGrpSpPr/>
          <p:nvPr/>
        </p:nvGrpSpPr>
        <p:grpSpPr>
          <a:xfrm>
            <a:off x="1303652" y="2328099"/>
            <a:ext cx="3255830" cy="778748"/>
            <a:chOff x="7727480" y="3464575"/>
            <a:chExt cx="3255830" cy="778748"/>
          </a:xfrm>
        </p:grpSpPr>
        <p:sp>
          <p:nvSpPr>
            <p:cNvPr id="66" name="矩形 65"/>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7" name="矩形 66"/>
            <p:cNvSpPr/>
            <p:nvPr/>
          </p:nvSpPr>
          <p:spPr>
            <a:xfrm>
              <a:off x="8932758" y="346457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68" name="组合 67"/>
          <p:cNvGrpSpPr/>
          <p:nvPr/>
        </p:nvGrpSpPr>
        <p:grpSpPr>
          <a:xfrm>
            <a:off x="1303652" y="4494495"/>
            <a:ext cx="3255830" cy="778748"/>
            <a:chOff x="7727480" y="3464575"/>
            <a:chExt cx="3255830" cy="778748"/>
          </a:xfrm>
        </p:grpSpPr>
        <p:sp>
          <p:nvSpPr>
            <p:cNvPr id="69" name="矩形 68"/>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0" name="矩形 69"/>
            <p:cNvSpPr/>
            <p:nvPr/>
          </p:nvSpPr>
          <p:spPr>
            <a:xfrm>
              <a:off x="8932758" y="346457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71" name="组合 70"/>
          <p:cNvGrpSpPr/>
          <p:nvPr/>
        </p:nvGrpSpPr>
        <p:grpSpPr>
          <a:xfrm>
            <a:off x="859169" y="3410380"/>
            <a:ext cx="3255830" cy="778748"/>
            <a:chOff x="7727480" y="3464575"/>
            <a:chExt cx="3255830" cy="778748"/>
          </a:xfrm>
        </p:grpSpPr>
        <p:sp>
          <p:nvSpPr>
            <p:cNvPr id="72" name="矩形 71"/>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3" name="矩形 72"/>
            <p:cNvSpPr/>
            <p:nvPr/>
          </p:nvSpPr>
          <p:spPr>
            <a:xfrm>
              <a:off x="8932758" y="346457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203789106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p:cTn id="7" dur="1000" fill="hold"/>
                                        <p:tgtEl>
                                          <p:spTgt spid="74"/>
                                        </p:tgtEl>
                                        <p:attrNameLst>
                                          <p:attrName>ppt_w</p:attrName>
                                        </p:attrNameLst>
                                      </p:cBhvr>
                                      <p:tavLst>
                                        <p:tav tm="0">
                                          <p:val>
                                            <p:fltVal val="0"/>
                                          </p:val>
                                        </p:tav>
                                        <p:tav tm="100000">
                                          <p:val>
                                            <p:strVal val="#ppt_w"/>
                                          </p:val>
                                        </p:tav>
                                      </p:tavLst>
                                    </p:anim>
                                    <p:anim calcmode="lin" valueType="num">
                                      <p:cBhvr>
                                        <p:cTn id="8" dur="1000" fill="hold"/>
                                        <p:tgtEl>
                                          <p:spTgt spid="74"/>
                                        </p:tgtEl>
                                        <p:attrNameLst>
                                          <p:attrName>ppt_h</p:attrName>
                                        </p:attrNameLst>
                                      </p:cBhvr>
                                      <p:tavLst>
                                        <p:tav tm="0">
                                          <p:val>
                                            <p:fltVal val="0"/>
                                          </p:val>
                                        </p:tav>
                                        <p:tav tm="100000">
                                          <p:val>
                                            <p:strVal val="#ppt_h"/>
                                          </p:val>
                                        </p:tav>
                                      </p:tavLst>
                                    </p:anim>
                                    <p:anim calcmode="lin" valueType="num">
                                      <p:cBhvr>
                                        <p:cTn id="9" dur="1000" fill="hold"/>
                                        <p:tgtEl>
                                          <p:spTgt spid="74"/>
                                        </p:tgtEl>
                                        <p:attrNameLst>
                                          <p:attrName>style.rotation</p:attrName>
                                        </p:attrNameLst>
                                      </p:cBhvr>
                                      <p:tavLst>
                                        <p:tav tm="0">
                                          <p:val>
                                            <p:fltVal val="90"/>
                                          </p:val>
                                        </p:tav>
                                        <p:tav tm="100000">
                                          <p:val>
                                            <p:fltVal val="0"/>
                                          </p:val>
                                        </p:tav>
                                      </p:tavLst>
                                    </p:anim>
                                    <p:animEffect transition="in" filter="fade">
                                      <p:cBhvr>
                                        <p:cTn id="10" dur="1000"/>
                                        <p:tgtEl>
                                          <p:spTgt spid="74"/>
                                        </p:tgtEl>
                                      </p:cBhvr>
                                    </p:animEffect>
                                  </p:childTnLst>
                                </p:cTn>
                              </p:par>
                            </p:childTnLst>
                          </p:cTn>
                        </p:par>
                        <p:par>
                          <p:cTn id="11" fill="hold">
                            <p:stCondLst>
                              <p:cond delay="1000"/>
                            </p:stCondLst>
                            <p:childTnLst>
                              <p:par>
                                <p:cTn id="12" presetID="12" presetClass="entr" presetSubtype="8" fill="hold" nodeType="afterEffect">
                                  <p:stCondLst>
                                    <p:cond delay="0"/>
                                  </p:stCondLst>
                                  <p:childTnLst>
                                    <p:set>
                                      <p:cBhvr>
                                        <p:cTn id="13" dur="1" fill="hold">
                                          <p:stCondLst>
                                            <p:cond delay="0"/>
                                          </p:stCondLst>
                                        </p:cTn>
                                        <p:tgtEl>
                                          <p:spTgt spid="56"/>
                                        </p:tgtEl>
                                        <p:attrNameLst>
                                          <p:attrName>style.visibility</p:attrName>
                                        </p:attrNameLst>
                                      </p:cBhvr>
                                      <p:to>
                                        <p:strVal val="visible"/>
                                      </p:to>
                                    </p:set>
                                    <p:anim calcmode="lin" valueType="num">
                                      <p:cBhvr additive="base">
                                        <p:cTn id="14" dur="500"/>
                                        <p:tgtEl>
                                          <p:spTgt spid="56"/>
                                        </p:tgtEl>
                                        <p:attrNameLst>
                                          <p:attrName>ppt_x</p:attrName>
                                        </p:attrNameLst>
                                      </p:cBhvr>
                                      <p:tavLst>
                                        <p:tav tm="0">
                                          <p:val>
                                            <p:strVal val="#ppt_x-#ppt_w*1.125000"/>
                                          </p:val>
                                        </p:tav>
                                        <p:tav tm="100000">
                                          <p:val>
                                            <p:strVal val="#ppt_x"/>
                                          </p:val>
                                        </p:tav>
                                      </p:tavLst>
                                    </p:anim>
                                    <p:animEffect transition="in" filter="wipe(right)">
                                      <p:cBhvr>
                                        <p:cTn id="15" dur="500"/>
                                        <p:tgtEl>
                                          <p:spTgt spid="56"/>
                                        </p:tgtEl>
                                      </p:cBhvr>
                                    </p:animEffect>
                                  </p:childTnLst>
                                </p:cTn>
                              </p:par>
                              <p:par>
                                <p:cTn id="16" presetID="12" presetClass="entr" presetSubtype="8" fill="hold" nodeType="with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p:tgtEl>
                                          <p:spTgt spid="59"/>
                                        </p:tgtEl>
                                        <p:attrNameLst>
                                          <p:attrName>ppt_x</p:attrName>
                                        </p:attrNameLst>
                                      </p:cBhvr>
                                      <p:tavLst>
                                        <p:tav tm="0">
                                          <p:val>
                                            <p:strVal val="#ppt_x-#ppt_w*1.125000"/>
                                          </p:val>
                                        </p:tav>
                                        <p:tav tm="100000">
                                          <p:val>
                                            <p:strVal val="#ppt_x"/>
                                          </p:val>
                                        </p:tav>
                                      </p:tavLst>
                                    </p:anim>
                                    <p:animEffect transition="in" filter="wipe(right)">
                                      <p:cBhvr>
                                        <p:cTn id="19" dur="500"/>
                                        <p:tgtEl>
                                          <p:spTgt spid="59"/>
                                        </p:tgtEl>
                                      </p:cBhvr>
                                    </p:animEffect>
                                  </p:childTnLst>
                                </p:cTn>
                              </p:par>
                              <p:par>
                                <p:cTn id="20" presetID="12" presetClass="entr" presetSubtype="8" fill="hold" nodeType="withEffect">
                                  <p:stCondLst>
                                    <p:cond delay="0"/>
                                  </p:stCondLst>
                                  <p:childTnLst>
                                    <p:set>
                                      <p:cBhvr>
                                        <p:cTn id="21" dur="1" fill="hold">
                                          <p:stCondLst>
                                            <p:cond delay="0"/>
                                          </p:stCondLst>
                                        </p:cTn>
                                        <p:tgtEl>
                                          <p:spTgt spid="62"/>
                                        </p:tgtEl>
                                        <p:attrNameLst>
                                          <p:attrName>style.visibility</p:attrName>
                                        </p:attrNameLst>
                                      </p:cBhvr>
                                      <p:to>
                                        <p:strVal val="visible"/>
                                      </p:to>
                                    </p:set>
                                    <p:anim calcmode="lin" valueType="num">
                                      <p:cBhvr additive="base">
                                        <p:cTn id="22" dur="500"/>
                                        <p:tgtEl>
                                          <p:spTgt spid="62"/>
                                        </p:tgtEl>
                                        <p:attrNameLst>
                                          <p:attrName>ppt_x</p:attrName>
                                        </p:attrNameLst>
                                      </p:cBhvr>
                                      <p:tavLst>
                                        <p:tav tm="0">
                                          <p:val>
                                            <p:strVal val="#ppt_x-#ppt_w*1.125000"/>
                                          </p:val>
                                        </p:tav>
                                        <p:tav tm="100000">
                                          <p:val>
                                            <p:strVal val="#ppt_x"/>
                                          </p:val>
                                        </p:tav>
                                      </p:tavLst>
                                    </p:anim>
                                    <p:animEffect transition="in" filter="wipe(right)">
                                      <p:cBhvr>
                                        <p:cTn id="23" dur="500"/>
                                        <p:tgtEl>
                                          <p:spTgt spid="62"/>
                                        </p:tgtEl>
                                      </p:cBhvr>
                                    </p:animEffect>
                                  </p:childTnLst>
                                </p:cTn>
                              </p:par>
                              <p:par>
                                <p:cTn id="24" presetID="12" presetClass="entr" presetSubtype="2" fill="hold" nodeType="withEffect">
                                  <p:stCondLst>
                                    <p:cond delay="0"/>
                                  </p:stCondLst>
                                  <p:childTnLst>
                                    <p:set>
                                      <p:cBhvr>
                                        <p:cTn id="25" dur="1" fill="hold">
                                          <p:stCondLst>
                                            <p:cond delay="0"/>
                                          </p:stCondLst>
                                        </p:cTn>
                                        <p:tgtEl>
                                          <p:spTgt spid="65"/>
                                        </p:tgtEl>
                                        <p:attrNameLst>
                                          <p:attrName>style.visibility</p:attrName>
                                        </p:attrNameLst>
                                      </p:cBhvr>
                                      <p:to>
                                        <p:strVal val="visible"/>
                                      </p:to>
                                    </p:set>
                                    <p:anim calcmode="lin" valueType="num">
                                      <p:cBhvr additive="base">
                                        <p:cTn id="26" dur="500"/>
                                        <p:tgtEl>
                                          <p:spTgt spid="65"/>
                                        </p:tgtEl>
                                        <p:attrNameLst>
                                          <p:attrName>ppt_x</p:attrName>
                                        </p:attrNameLst>
                                      </p:cBhvr>
                                      <p:tavLst>
                                        <p:tav tm="0">
                                          <p:val>
                                            <p:strVal val="#ppt_x+#ppt_w*1.125000"/>
                                          </p:val>
                                        </p:tav>
                                        <p:tav tm="100000">
                                          <p:val>
                                            <p:strVal val="#ppt_x"/>
                                          </p:val>
                                        </p:tav>
                                      </p:tavLst>
                                    </p:anim>
                                    <p:animEffect transition="in" filter="wipe(left)">
                                      <p:cBhvr>
                                        <p:cTn id="27" dur="500"/>
                                        <p:tgtEl>
                                          <p:spTgt spid="65"/>
                                        </p:tgtEl>
                                      </p:cBhvr>
                                    </p:animEffect>
                                  </p:childTnLst>
                                </p:cTn>
                              </p:par>
                              <p:par>
                                <p:cTn id="28" presetID="12" presetClass="entr" presetSubtype="2" fill="hold" nodeType="withEffect">
                                  <p:stCondLst>
                                    <p:cond delay="0"/>
                                  </p:stCondLst>
                                  <p:childTnLst>
                                    <p:set>
                                      <p:cBhvr>
                                        <p:cTn id="29" dur="1" fill="hold">
                                          <p:stCondLst>
                                            <p:cond delay="0"/>
                                          </p:stCondLst>
                                        </p:cTn>
                                        <p:tgtEl>
                                          <p:spTgt spid="68"/>
                                        </p:tgtEl>
                                        <p:attrNameLst>
                                          <p:attrName>style.visibility</p:attrName>
                                        </p:attrNameLst>
                                      </p:cBhvr>
                                      <p:to>
                                        <p:strVal val="visible"/>
                                      </p:to>
                                    </p:set>
                                    <p:anim calcmode="lin" valueType="num">
                                      <p:cBhvr additive="base">
                                        <p:cTn id="30" dur="500"/>
                                        <p:tgtEl>
                                          <p:spTgt spid="68"/>
                                        </p:tgtEl>
                                        <p:attrNameLst>
                                          <p:attrName>ppt_x</p:attrName>
                                        </p:attrNameLst>
                                      </p:cBhvr>
                                      <p:tavLst>
                                        <p:tav tm="0">
                                          <p:val>
                                            <p:strVal val="#ppt_x+#ppt_w*1.125000"/>
                                          </p:val>
                                        </p:tav>
                                        <p:tav tm="100000">
                                          <p:val>
                                            <p:strVal val="#ppt_x"/>
                                          </p:val>
                                        </p:tav>
                                      </p:tavLst>
                                    </p:anim>
                                    <p:animEffect transition="in" filter="wipe(left)">
                                      <p:cBhvr>
                                        <p:cTn id="31" dur="500"/>
                                        <p:tgtEl>
                                          <p:spTgt spid="68"/>
                                        </p:tgtEl>
                                      </p:cBhvr>
                                    </p:animEffect>
                                  </p:childTnLst>
                                </p:cTn>
                              </p:par>
                              <p:par>
                                <p:cTn id="32" presetID="12" presetClass="entr" presetSubtype="2" fill="hold" nodeType="withEffect">
                                  <p:stCondLst>
                                    <p:cond delay="0"/>
                                  </p:stCondLst>
                                  <p:childTnLst>
                                    <p:set>
                                      <p:cBhvr>
                                        <p:cTn id="33" dur="1" fill="hold">
                                          <p:stCondLst>
                                            <p:cond delay="0"/>
                                          </p:stCondLst>
                                        </p:cTn>
                                        <p:tgtEl>
                                          <p:spTgt spid="71"/>
                                        </p:tgtEl>
                                        <p:attrNameLst>
                                          <p:attrName>style.visibility</p:attrName>
                                        </p:attrNameLst>
                                      </p:cBhvr>
                                      <p:to>
                                        <p:strVal val="visible"/>
                                      </p:to>
                                    </p:set>
                                    <p:anim calcmode="lin" valueType="num">
                                      <p:cBhvr additive="base">
                                        <p:cTn id="34" dur="500"/>
                                        <p:tgtEl>
                                          <p:spTgt spid="71"/>
                                        </p:tgtEl>
                                        <p:attrNameLst>
                                          <p:attrName>ppt_x</p:attrName>
                                        </p:attrNameLst>
                                      </p:cBhvr>
                                      <p:tavLst>
                                        <p:tav tm="0">
                                          <p:val>
                                            <p:strVal val="#ppt_x+#ppt_w*1.125000"/>
                                          </p:val>
                                        </p:tav>
                                        <p:tav tm="100000">
                                          <p:val>
                                            <p:strVal val="#ppt_x"/>
                                          </p:val>
                                        </p:tav>
                                      </p:tavLst>
                                    </p:anim>
                                    <p:animEffect transition="in" filter="wipe(left)">
                                      <p:cBhvr>
                                        <p:cTn id="35"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p:cNvGrpSpPr/>
          <p:nvPr/>
        </p:nvGrpSpPr>
        <p:grpSpPr>
          <a:xfrm>
            <a:off x="347913" y="224310"/>
            <a:ext cx="6056533" cy="1159989"/>
            <a:chOff x="347913" y="224310"/>
            <a:chExt cx="6056533" cy="1159989"/>
          </a:xfrm>
        </p:grpSpPr>
        <p:pic>
          <p:nvPicPr>
            <p:cNvPr id="60" name="图片 5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61" name="文本框 60"/>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62" name="组合 61"/>
            <p:cNvGrpSpPr/>
            <p:nvPr/>
          </p:nvGrpSpPr>
          <p:grpSpPr>
            <a:xfrm>
              <a:off x="1518453" y="442643"/>
              <a:ext cx="4885993" cy="632939"/>
              <a:chOff x="1456842" y="306332"/>
              <a:chExt cx="4885993" cy="632939"/>
            </a:xfrm>
          </p:grpSpPr>
          <p:sp>
            <p:nvSpPr>
              <p:cNvPr id="63" name="文本框 62"/>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64" name="文本框 63"/>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65" name="组合 64"/>
          <p:cNvGrpSpPr/>
          <p:nvPr/>
        </p:nvGrpSpPr>
        <p:grpSpPr>
          <a:xfrm>
            <a:off x="5657056" y="6334125"/>
            <a:ext cx="877888" cy="128231"/>
            <a:chOff x="1670731" y="2023448"/>
            <a:chExt cx="8576128" cy="1252698"/>
          </a:xfrm>
        </p:grpSpPr>
        <p:sp>
          <p:nvSpPr>
            <p:cNvPr id="66"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2" name="组合 81"/>
          <p:cNvGrpSpPr/>
          <p:nvPr/>
        </p:nvGrpSpPr>
        <p:grpSpPr>
          <a:xfrm>
            <a:off x="1311549" y="2260874"/>
            <a:ext cx="2240757" cy="3094816"/>
            <a:chOff x="1311549" y="2260874"/>
            <a:chExt cx="2240757" cy="3094816"/>
          </a:xfrm>
        </p:grpSpPr>
        <p:sp>
          <p:nvSpPr>
            <p:cNvPr id="9" name="Freeform: Shape 42"/>
            <p:cNvSpPr/>
            <p:nvPr/>
          </p:nvSpPr>
          <p:spPr>
            <a:xfrm>
              <a:off x="1311549"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0" name="Rectangle: Rounded Corners 40"/>
            <p:cNvSpPr/>
            <p:nvPr/>
          </p:nvSpPr>
          <p:spPr>
            <a:xfrm>
              <a:off x="1467182" y="2993416"/>
              <a:ext cx="214496" cy="22177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1" name="Oval 41"/>
            <p:cNvSpPr/>
            <p:nvPr/>
          </p:nvSpPr>
          <p:spPr>
            <a:xfrm>
              <a:off x="1356955" y="4875201"/>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10" name="Straight Connector 56"/>
            <p:cNvCxnSpPr/>
            <p:nvPr/>
          </p:nvCxnSpPr>
          <p:spPr>
            <a:xfrm>
              <a:off x="2090659"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55" name="组合 54"/>
            <p:cNvGrpSpPr/>
            <p:nvPr/>
          </p:nvGrpSpPr>
          <p:grpSpPr>
            <a:xfrm>
              <a:off x="2278903" y="2569275"/>
              <a:ext cx="604970" cy="606186"/>
              <a:chOff x="2372422" y="2569275"/>
              <a:chExt cx="604970" cy="606186"/>
            </a:xfrm>
          </p:grpSpPr>
          <p:sp>
            <p:nvSpPr>
              <p:cNvPr id="44" name="Freeform: Shape 68"/>
              <p:cNvSpPr>
                <a:spLocks/>
              </p:cNvSpPr>
              <p:nvPr/>
            </p:nvSpPr>
            <p:spPr bwMode="auto">
              <a:xfrm>
                <a:off x="2372422" y="2682252"/>
                <a:ext cx="529652" cy="341359"/>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close/>
                    <a:moveTo>
                      <a:pt x="436" y="281"/>
                    </a:moveTo>
                    <a:lnTo>
                      <a:pt x="436" y="281"/>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5" name="Freeform: Shape 69"/>
              <p:cNvSpPr>
                <a:spLocks/>
              </p:cNvSpPr>
              <p:nvPr/>
            </p:nvSpPr>
            <p:spPr bwMode="auto">
              <a:xfrm>
                <a:off x="2372422" y="2682252"/>
                <a:ext cx="529652" cy="341359"/>
              </a:xfrm>
              <a:custGeom>
                <a:avLst/>
                <a:gdLst/>
                <a:ahLst/>
                <a:cxnLst>
                  <a:cxn ang="0">
                    <a:pos x="436" y="281"/>
                  </a:cxn>
                  <a:cxn ang="0">
                    <a:pos x="177" y="281"/>
                  </a:cxn>
                  <a:cxn ang="0">
                    <a:pos x="68" y="31"/>
                  </a:cxn>
                  <a:cxn ang="0">
                    <a:pos x="0" y="31"/>
                  </a:cxn>
                  <a:cxn ang="0">
                    <a:pos x="0" y="0"/>
                  </a:cxn>
                  <a:cxn ang="0">
                    <a:pos x="88" y="0"/>
                  </a:cxn>
                  <a:cxn ang="0">
                    <a:pos x="197" y="250"/>
                  </a:cxn>
                  <a:cxn ang="0">
                    <a:pos x="436" y="250"/>
                  </a:cxn>
                  <a:cxn ang="0">
                    <a:pos x="436" y="281"/>
                  </a:cxn>
                  <a:cxn ang="0">
                    <a:pos x="436" y="281"/>
                  </a:cxn>
                  <a:cxn ang="0">
                    <a:pos x="436" y="281"/>
                  </a:cxn>
                </a:cxnLst>
                <a:rect l="0" t="0" r="r" b="b"/>
                <a:pathLst>
                  <a:path w="436" h="281">
                    <a:moveTo>
                      <a:pt x="436" y="281"/>
                    </a:moveTo>
                    <a:lnTo>
                      <a:pt x="177" y="281"/>
                    </a:lnTo>
                    <a:lnTo>
                      <a:pt x="68" y="31"/>
                    </a:lnTo>
                    <a:lnTo>
                      <a:pt x="0" y="31"/>
                    </a:lnTo>
                    <a:lnTo>
                      <a:pt x="0" y="0"/>
                    </a:lnTo>
                    <a:lnTo>
                      <a:pt x="88" y="0"/>
                    </a:lnTo>
                    <a:lnTo>
                      <a:pt x="197" y="250"/>
                    </a:lnTo>
                    <a:lnTo>
                      <a:pt x="436" y="250"/>
                    </a:lnTo>
                    <a:lnTo>
                      <a:pt x="436" y="281"/>
                    </a:lnTo>
                    <a:moveTo>
                      <a:pt x="436" y="281"/>
                    </a:moveTo>
                    <a:lnTo>
                      <a:pt x="436" y="281"/>
                    </a:ln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6" name="Freeform: Shape 70"/>
              <p:cNvSpPr>
                <a:spLocks/>
              </p:cNvSpPr>
              <p:nvPr/>
            </p:nvSpPr>
            <p:spPr bwMode="auto">
              <a:xfrm>
                <a:off x="2599589" y="3062484"/>
                <a:ext cx="112977" cy="112977"/>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7" name="Freeform: Shape 71"/>
              <p:cNvSpPr>
                <a:spLocks/>
              </p:cNvSpPr>
              <p:nvPr/>
            </p:nvSpPr>
            <p:spPr bwMode="auto">
              <a:xfrm>
                <a:off x="2789098" y="3062484"/>
                <a:ext cx="112977" cy="112977"/>
              </a:xfrm>
              <a:custGeom>
                <a:avLst/>
                <a:gdLst/>
                <a:ahLst/>
                <a:cxnLst>
                  <a:cxn ang="0">
                    <a:pos x="109" y="54"/>
                  </a:cxn>
                  <a:cxn ang="0">
                    <a:pos x="54" y="109"/>
                  </a:cxn>
                  <a:cxn ang="0">
                    <a:pos x="0" y="54"/>
                  </a:cxn>
                  <a:cxn ang="0">
                    <a:pos x="54" y="0"/>
                  </a:cxn>
                  <a:cxn ang="0">
                    <a:pos x="109" y="54"/>
                  </a:cxn>
                  <a:cxn ang="0">
                    <a:pos x="109" y="54"/>
                  </a:cxn>
                  <a:cxn ang="0">
                    <a:pos x="109" y="54"/>
                  </a:cxn>
                </a:cxnLst>
                <a:rect l="0" t="0" r="r" b="b"/>
                <a:pathLst>
                  <a:path w="109" h="109">
                    <a:moveTo>
                      <a:pt x="109" y="54"/>
                    </a:moveTo>
                    <a:cubicBezTo>
                      <a:pt x="109" y="84"/>
                      <a:pt x="84" y="109"/>
                      <a:pt x="54" y="109"/>
                    </a:cubicBezTo>
                    <a:cubicBezTo>
                      <a:pt x="24" y="109"/>
                      <a:pt x="0" y="84"/>
                      <a:pt x="0" y="54"/>
                    </a:cubicBezTo>
                    <a:cubicBezTo>
                      <a:pt x="0" y="24"/>
                      <a:pt x="24" y="0"/>
                      <a:pt x="54" y="0"/>
                    </a:cubicBezTo>
                    <a:cubicBezTo>
                      <a:pt x="84" y="0"/>
                      <a:pt x="109" y="24"/>
                      <a:pt x="109" y="54"/>
                    </a:cubicBezTo>
                    <a:close/>
                    <a:moveTo>
                      <a:pt x="109" y="54"/>
                    </a:moveTo>
                    <a:cubicBezTo>
                      <a:pt x="109" y="54"/>
                      <a:pt x="109" y="54"/>
                      <a:pt x="109" y="5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8" name="Freeform: Shape 72"/>
              <p:cNvSpPr>
                <a:spLocks/>
              </p:cNvSpPr>
              <p:nvPr/>
            </p:nvSpPr>
            <p:spPr bwMode="auto">
              <a:xfrm>
                <a:off x="2561931" y="2758784"/>
                <a:ext cx="383877" cy="189509"/>
              </a:xfrm>
              <a:custGeom>
                <a:avLst/>
                <a:gdLst/>
                <a:ahLst/>
                <a:cxnLst>
                  <a:cxn ang="0">
                    <a:pos x="273" y="109"/>
                  </a:cxn>
                  <a:cxn ang="0">
                    <a:pos x="120" y="0"/>
                  </a:cxn>
                  <a:cxn ang="0">
                    <a:pos x="0" y="0"/>
                  </a:cxn>
                  <a:cxn ang="0">
                    <a:pos x="73" y="182"/>
                  </a:cxn>
                  <a:cxn ang="0">
                    <a:pos x="328" y="182"/>
                  </a:cxn>
                  <a:cxn ang="0">
                    <a:pos x="370" y="77"/>
                  </a:cxn>
                  <a:cxn ang="0">
                    <a:pos x="273" y="109"/>
                  </a:cxn>
                  <a:cxn ang="0">
                    <a:pos x="273" y="109"/>
                  </a:cxn>
                  <a:cxn ang="0">
                    <a:pos x="273" y="109"/>
                  </a:cxn>
                </a:cxnLst>
                <a:rect l="0" t="0" r="r" b="b"/>
                <a:pathLst>
                  <a:path w="370" h="182">
                    <a:moveTo>
                      <a:pt x="273" y="109"/>
                    </a:moveTo>
                    <a:cubicBezTo>
                      <a:pt x="202" y="109"/>
                      <a:pt x="142" y="63"/>
                      <a:pt x="120" y="0"/>
                    </a:cubicBezTo>
                    <a:cubicBezTo>
                      <a:pt x="0" y="0"/>
                      <a:pt x="0" y="0"/>
                      <a:pt x="0" y="0"/>
                    </a:cubicBezTo>
                    <a:cubicBezTo>
                      <a:pt x="73" y="182"/>
                      <a:pt x="73" y="182"/>
                      <a:pt x="73" y="182"/>
                    </a:cubicBezTo>
                    <a:cubicBezTo>
                      <a:pt x="328" y="182"/>
                      <a:pt x="328" y="182"/>
                      <a:pt x="328" y="182"/>
                    </a:cubicBezTo>
                    <a:cubicBezTo>
                      <a:pt x="370" y="77"/>
                      <a:pt x="370" y="77"/>
                      <a:pt x="370" y="77"/>
                    </a:cubicBezTo>
                    <a:cubicBezTo>
                      <a:pt x="343" y="97"/>
                      <a:pt x="309" y="109"/>
                      <a:pt x="273" y="109"/>
                    </a:cubicBezTo>
                    <a:close/>
                    <a:moveTo>
                      <a:pt x="273" y="109"/>
                    </a:moveTo>
                    <a:cubicBezTo>
                      <a:pt x="273" y="109"/>
                      <a:pt x="273" y="109"/>
                      <a:pt x="273" y="109"/>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9" name="Freeform: Shape 73"/>
              <p:cNvSpPr>
                <a:spLocks/>
              </p:cNvSpPr>
              <p:nvPr/>
            </p:nvSpPr>
            <p:spPr bwMode="auto">
              <a:xfrm>
                <a:off x="2712566" y="2569275"/>
                <a:ext cx="264826" cy="264827"/>
              </a:xfrm>
              <a:custGeom>
                <a:avLst/>
                <a:gdLst/>
                <a:ahLst/>
                <a:cxnLst>
                  <a:cxn ang="0">
                    <a:pos x="127" y="0"/>
                  </a:cxn>
                  <a:cxn ang="0">
                    <a:pos x="0" y="127"/>
                  </a:cxn>
                  <a:cxn ang="0">
                    <a:pos x="127" y="254"/>
                  </a:cxn>
                  <a:cxn ang="0">
                    <a:pos x="255" y="127"/>
                  </a:cxn>
                  <a:cxn ang="0">
                    <a:pos x="127" y="0"/>
                  </a:cxn>
                  <a:cxn ang="0">
                    <a:pos x="108" y="191"/>
                  </a:cxn>
                  <a:cxn ang="0">
                    <a:pos x="44" y="127"/>
                  </a:cxn>
                  <a:cxn ang="0">
                    <a:pos x="69" y="101"/>
                  </a:cxn>
                  <a:cxn ang="0">
                    <a:pos x="108" y="140"/>
                  </a:cxn>
                  <a:cxn ang="0">
                    <a:pos x="185" y="63"/>
                  </a:cxn>
                  <a:cxn ang="0">
                    <a:pos x="211" y="89"/>
                  </a:cxn>
                  <a:cxn ang="0">
                    <a:pos x="108" y="191"/>
                  </a:cxn>
                  <a:cxn ang="0">
                    <a:pos x="108" y="191"/>
                  </a:cxn>
                  <a:cxn ang="0">
                    <a:pos x="108" y="191"/>
                  </a:cxn>
                </a:cxnLst>
                <a:rect l="0" t="0" r="r" b="b"/>
                <a:pathLst>
                  <a:path w="255" h="254">
                    <a:moveTo>
                      <a:pt x="127" y="0"/>
                    </a:moveTo>
                    <a:cubicBezTo>
                      <a:pt x="57" y="0"/>
                      <a:pt x="0" y="57"/>
                      <a:pt x="0" y="127"/>
                    </a:cubicBezTo>
                    <a:cubicBezTo>
                      <a:pt x="0" y="197"/>
                      <a:pt x="57" y="254"/>
                      <a:pt x="127" y="254"/>
                    </a:cubicBezTo>
                    <a:cubicBezTo>
                      <a:pt x="198" y="254"/>
                      <a:pt x="255" y="197"/>
                      <a:pt x="255" y="127"/>
                    </a:cubicBezTo>
                    <a:cubicBezTo>
                      <a:pt x="255" y="57"/>
                      <a:pt x="198" y="0"/>
                      <a:pt x="127" y="0"/>
                    </a:cubicBezTo>
                    <a:close/>
                    <a:moveTo>
                      <a:pt x="108" y="191"/>
                    </a:moveTo>
                    <a:cubicBezTo>
                      <a:pt x="44" y="127"/>
                      <a:pt x="44" y="127"/>
                      <a:pt x="44" y="127"/>
                    </a:cubicBezTo>
                    <a:cubicBezTo>
                      <a:pt x="69" y="101"/>
                      <a:pt x="69" y="101"/>
                      <a:pt x="69" y="101"/>
                    </a:cubicBezTo>
                    <a:cubicBezTo>
                      <a:pt x="108" y="140"/>
                      <a:pt x="108" y="140"/>
                      <a:pt x="108" y="140"/>
                    </a:cubicBezTo>
                    <a:cubicBezTo>
                      <a:pt x="185" y="63"/>
                      <a:pt x="185" y="63"/>
                      <a:pt x="185" y="63"/>
                    </a:cubicBezTo>
                    <a:cubicBezTo>
                      <a:pt x="211" y="89"/>
                      <a:pt x="211" y="89"/>
                      <a:pt x="211" y="89"/>
                    </a:cubicBezTo>
                    <a:lnTo>
                      <a:pt x="108" y="191"/>
                    </a:lnTo>
                    <a:close/>
                    <a:moveTo>
                      <a:pt x="108" y="191"/>
                    </a:moveTo>
                    <a:cubicBezTo>
                      <a:pt x="108" y="191"/>
                      <a:pt x="108" y="191"/>
                      <a:pt x="108" y="191"/>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70" name="组合 69"/>
            <p:cNvGrpSpPr/>
            <p:nvPr/>
          </p:nvGrpSpPr>
          <p:grpSpPr>
            <a:xfrm>
              <a:off x="1982549" y="3389360"/>
              <a:ext cx="1569757" cy="1384683"/>
              <a:chOff x="7727480" y="3464575"/>
              <a:chExt cx="1569757" cy="1384683"/>
            </a:xfrm>
          </p:grpSpPr>
          <p:sp>
            <p:nvSpPr>
              <p:cNvPr id="71" name="矩形 70"/>
              <p:cNvSpPr/>
              <p:nvPr/>
            </p:nvSpPr>
            <p:spPr>
              <a:xfrm>
                <a:off x="7727480" y="3747033"/>
                <a:ext cx="1569757" cy="1102225"/>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2" name="矩形 71"/>
              <p:cNvSpPr/>
              <p:nvPr/>
            </p:nvSpPr>
            <p:spPr>
              <a:xfrm>
                <a:off x="7727480" y="3464575"/>
                <a:ext cx="1329385"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文字添加</a:t>
                </a:r>
              </a:p>
            </p:txBody>
          </p:sp>
        </p:grpSp>
      </p:grpSp>
      <p:grpSp>
        <p:nvGrpSpPr>
          <p:cNvPr id="83" name="组合 82"/>
          <p:cNvGrpSpPr/>
          <p:nvPr/>
        </p:nvGrpSpPr>
        <p:grpSpPr>
          <a:xfrm>
            <a:off x="3853177" y="2260874"/>
            <a:ext cx="2261616" cy="3094816"/>
            <a:chOff x="3853177" y="2260874"/>
            <a:chExt cx="2261616" cy="3094816"/>
          </a:xfrm>
        </p:grpSpPr>
        <p:sp>
          <p:nvSpPr>
            <p:cNvPr id="13" name="Freeform: Shape 45"/>
            <p:cNvSpPr/>
            <p:nvPr/>
          </p:nvSpPr>
          <p:spPr>
            <a:xfrm>
              <a:off x="3853177"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2" name="Rectangle: Rounded Corners 43"/>
            <p:cNvSpPr/>
            <p:nvPr/>
          </p:nvSpPr>
          <p:spPr>
            <a:xfrm>
              <a:off x="4008805" y="3585960"/>
              <a:ext cx="214496" cy="1625181"/>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43" name="Oval 44"/>
            <p:cNvSpPr/>
            <p:nvPr/>
          </p:nvSpPr>
          <p:spPr>
            <a:xfrm>
              <a:off x="3898577" y="4875199"/>
              <a:ext cx="434951" cy="435066"/>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14" name="Straight Connector 58"/>
            <p:cNvCxnSpPr/>
            <p:nvPr/>
          </p:nvCxnSpPr>
          <p:spPr>
            <a:xfrm>
              <a:off x="4628697"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56" name="组合 55"/>
            <p:cNvGrpSpPr/>
            <p:nvPr/>
          </p:nvGrpSpPr>
          <p:grpSpPr>
            <a:xfrm>
              <a:off x="4883751" y="2599644"/>
              <a:ext cx="471341" cy="545446"/>
              <a:chOff x="4977270" y="2599644"/>
              <a:chExt cx="471341" cy="545446"/>
            </a:xfrm>
          </p:grpSpPr>
          <p:sp>
            <p:nvSpPr>
              <p:cNvPr id="37" name="Freeform: Shape 75"/>
              <p:cNvSpPr>
                <a:spLocks/>
              </p:cNvSpPr>
              <p:nvPr/>
            </p:nvSpPr>
            <p:spPr bwMode="auto">
              <a:xfrm>
                <a:off x="5215370" y="3072202"/>
                <a:ext cx="74103" cy="72888"/>
              </a:xfrm>
              <a:custGeom>
                <a:avLst/>
                <a:gdLst/>
                <a:ahLst/>
                <a:cxnLst>
                  <a:cxn ang="0">
                    <a:pos x="35" y="0"/>
                  </a:cxn>
                  <a:cxn ang="0">
                    <a:pos x="0" y="36"/>
                  </a:cxn>
                  <a:cxn ang="0">
                    <a:pos x="35" y="71"/>
                  </a:cxn>
                  <a:cxn ang="0">
                    <a:pos x="71" y="36"/>
                  </a:cxn>
                  <a:cxn ang="0">
                    <a:pos x="35" y="0"/>
                  </a:cxn>
                  <a:cxn ang="0">
                    <a:pos x="35" y="0"/>
                  </a:cxn>
                  <a:cxn ang="0">
                    <a:pos x="35" y="0"/>
                  </a:cxn>
                </a:cxnLst>
                <a:rect l="0" t="0" r="r" b="b"/>
                <a:pathLst>
                  <a:path w="71" h="71">
                    <a:moveTo>
                      <a:pt x="35" y="0"/>
                    </a:moveTo>
                    <a:cubicBezTo>
                      <a:pt x="16" y="0"/>
                      <a:pt x="0" y="16"/>
                      <a:pt x="0" y="36"/>
                    </a:cubicBezTo>
                    <a:cubicBezTo>
                      <a:pt x="0" y="55"/>
                      <a:pt x="16" y="71"/>
                      <a:pt x="35" y="71"/>
                    </a:cubicBezTo>
                    <a:cubicBezTo>
                      <a:pt x="55" y="71"/>
                      <a:pt x="71" y="55"/>
                      <a:pt x="71" y="36"/>
                    </a:cubicBezTo>
                    <a:cubicBezTo>
                      <a:pt x="71" y="16"/>
                      <a:pt x="55" y="0"/>
                      <a:pt x="35" y="0"/>
                    </a:cubicBezTo>
                    <a:close/>
                    <a:moveTo>
                      <a:pt x="35" y="0"/>
                    </a:moveTo>
                    <a:cubicBezTo>
                      <a:pt x="35" y="0"/>
                      <a:pt x="35" y="0"/>
                      <a:pt x="35" y="0"/>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8" name="Freeform: Shape 76"/>
              <p:cNvSpPr>
                <a:spLocks/>
              </p:cNvSpPr>
              <p:nvPr/>
            </p:nvSpPr>
            <p:spPr bwMode="auto">
              <a:xfrm>
                <a:off x="5013714" y="3072202"/>
                <a:ext cx="74103" cy="72888"/>
              </a:xfrm>
              <a:custGeom>
                <a:avLst/>
                <a:gdLst/>
                <a:ahLst/>
                <a:cxnLst>
                  <a:cxn ang="0">
                    <a:pos x="36" y="0"/>
                  </a:cxn>
                  <a:cxn ang="0">
                    <a:pos x="0" y="36"/>
                  </a:cxn>
                  <a:cxn ang="0">
                    <a:pos x="36" y="71"/>
                  </a:cxn>
                  <a:cxn ang="0">
                    <a:pos x="71" y="36"/>
                  </a:cxn>
                  <a:cxn ang="0">
                    <a:pos x="36" y="0"/>
                  </a:cxn>
                  <a:cxn ang="0">
                    <a:pos x="36" y="0"/>
                  </a:cxn>
                  <a:cxn ang="0">
                    <a:pos x="36" y="0"/>
                  </a:cxn>
                </a:cxnLst>
                <a:rect l="0" t="0" r="r" b="b"/>
                <a:pathLst>
                  <a:path w="71" h="71">
                    <a:moveTo>
                      <a:pt x="36" y="0"/>
                    </a:moveTo>
                    <a:cubicBezTo>
                      <a:pt x="16" y="0"/>
                      <a:pt x="0" y="16"/>
                      <a:pt x="0" y="36"/>
                    </a:cubicBezTo>
                    <a:cubicBezTo>
                      <a:pt x="0" y="55"/>
                      <a:pt x="16" y="71"/>
                      <a:pt x="36" y="71"/>
                    </a:cubicBezTo>
                    <a:cubicBezTo>
                      <a:pt x="55" y="71"/>
                      <a:pt x="71" y="55"/>
                      <a:pt x="71" y="36"/>
                    </a:cubicBezTo>
                    <a:cubicBezTo>
                      <a:pt x="71" y="16"/>
                      <a:pt x="55" y="0"/>
                      <a:pt x="36" y="0"/>
                    </a:cubicBezTo>
                    <a:close/>
                    <a:moveTo>
                      <a:pt x="36" y="0"/>
                    </a:moveTo>
                    <a:cubicBezTo>
                      <a:pt x="36" y="0"/>
                      <a:pt x="36" y="0"/>
                      <a:pt x="36" y="0"/>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9" name="Freeform: Shape 77"/>
              <p:cNvSpPr>
                <a:spLocks/>
              </p:cNvSpPr>
              <p:nvPr/>
            </p:nvSpPr>
            <p:spPr bwMode="auto">
              <a:xfrm>
                <a:off x="4977270" y="2695613"/>
                <a:ext cx="471341" cy="365656"/>
              </a:xfrm>
              <a:custGeom>
                <a:avLst/>
                <a:gdLst/>
                <a:ahLst/>
                <a:cxnLst>
                  <a:cxn ang="0">
                    <a:pos x="453" y="13"/>
                  </a:cxn>
                  <a:cxn ang="0">
                    <a:pos x="432" y="3"/>
                  </a:cxn>
                  <a:cxn ang="0">
                    <a:pos x="348" y="35"/>
                  </a:cxn>
                  <a:cxn ang="0">
                    <a:pos x="338" y="45"/>
                  </a:cxn>
                  <a:cxn ang="0">
                    <a:pos x="326" y="86"/>
                  </a:cxn>
                  <a:cxn ang="0">
                    <a:pos x="28" y="86"/>
                  </a:cxn>
                  <a:cxn ang="0">
                    <a:pos x="13" y="82"/>
                  </a:cxn>
                  <a:cxn ang="0">
                    <a:pos x="2" y="102"/>
                  </a:cxn>
                  <a:cxn ang="0">
                    <a:pos x="49" y="263"/>
                  </a:cxn>
                  <a:cxn ang="0">
                    <a:pos x="64" y="274"/>
                  </a:cxn>
                  <a:cxn ang="0">
                    <a:pos x="268" y="274"/>
                  </a:cxn>
                  <a:cxn ang="0">
                    <a:pos x="255" y="318"/>
                  </a:cxn>
                  <a:cxn ang="0">
                    <a:pos x="62" y="318"/>
                  </a:cxn>
                  <a:cxn ang="0">
                    <a:pos x="46" y="335"/>
                  </a:cxn>
                  <a:cxn ang="0">
                    <a:pos x="62" y="351"/>
                  </a:cxn>
                  <a:cxn ang="0">
                    <a:pos x="267" y="351"/>
                  </a:cxn>
                  <a:cxn ang="0">
                    <a:pos x="282" y="339"/>
                  </a:cxn>
                  <a:cxn ang="0">
                    <a:pos x="304" y="263"/>
                  </a:cxn>
                  <a:cxn ang="0">
                    <a:pos x="367" y="62"/>
                  </a:cxn>
                  <a:cxn ang="0">
                    <a:pos x="444" y="33"/>
                  </a:cxn>
                  <a:cxn ang="0">
                    <a:pos x="454" y="18"/>
                  </a:cxn>
                  <a:cxn ang="0">
                    <a:pos x="453" y="13"/>
                  </a:cxn>
                  <a:cxn ang="0">
                    <a:pos x="277" y="242"/>
                  </a:cxn>
                  <a:cxn ang="0">
                    <a:pos x="76" y="242"/>
                  </a:cxn>
                  <a:cxn ang="0">
                    <a:pos x="68" y="214"/>
                  </a:cxn>
                  <a:cxn ang="0">
                    <a:pos x="286" y="214"/>
                  </a:cxn>
                  <a:cxn ang="0">
                    <a:pos x="277" y="242"/>
                  </a:cxn>
                  <a:cxn ang="0">
                    <a:pos x="294" y="188"/>
                  </a:cxn>
                  <a:cxn ang="0">
                    <a:pos x="61" y="188"/>
                  </a:cxn>
                  <a:cxn ang="0">
                    <a:pos x="53" y="163"/>
                  </a:cxn>
                  <a:cxn ang="0">
                    <a:pos x="302" y="163"/>
                  </a:cxn>
                  <a:cxn ang="0">
                    <a:pos x="294" y="188"/>
                  </a:cxn>
                  <a:cxn ang="0">
                    <a:pos x="310" y="137"/>
                  </a:cxn>
                  <a:cxn ang="0">
                    <a:pos x="46" y="137"/>
                  </a:cxn>
                  <a:cxn ang="0">
                    <a:pos x="39" y="112"/>
                  </a:cxn>
                  <a:cxn ang="0">
                    <a:pos x="318" y="112"/>
                  </a:cxn>
                  <a:cxn ang="0">
                    <a:pos x="310" y="137"/>
                  </a:cxn>
                  <a:cxn ang="0">
                    <a:pos x="310" y="137"/>
                  </a:cxn>
                  <a:cxn ang="0">
                    <a:pos x="310" y="137"/>
                  </a:cxn>
                </a:cxnLst>
                <a:rect l="0" t="0" r="r" b="b"/>
                <a:pathLst>
                  <a:path w="454" h="351">
                    <a:moveTo>
                      <a:pt x="453" y="13"/>
                    </a:moveTo>
                    <a:cubicBezTo>
                      <a:pt x="450" y="4"/>
                      <a:pt x="441" y="0"/>
                      <a:pt x="432" y="3"/>
                    </a:cubicBezTo>
                    <a:cubicBezTo>
                      <a:pt x="348" y="35"/>
                      <a:pt x="348" y="35"/>
                      <a:pt x="348" y="35"/>
                    </a:cubicBezTo>
                    <a:cubicBezTo>
                      <a:pt x="344" y="37"/>
                      <a:pt x="340" y="41"/>
                      <a:pt x="338" y="45"/>
                    </a:cubicBezTo>
                    <a:cubicBezTo>
                      <a:pt x="326" y="86"/>
                      <a:pt x="326" y="86"/>
                      <a:pt x="326" y="86"/>
                    </a:cubicBezTo>
                    <a:cubicBezTo>
                      <a:pt x="28" y="86"/>
                      <a:pt x="28" y="86"/>
                      <a:pt x="28" y="86"/>
                    </a:cubicBezTo>
                    <a:cubicBezTo>
                      <a:pt x="24" y="82"/>
                      <a:pt x="19" y="81"/>
                      <a:pt x="13" y="82"/>
                    </a:cubicBezTo>
                    <a:cubicBezTo>
                      <a:pt x="5" y="85"/>
                      <a:pt x="0" y="93"/>
                      <a:pt x="2" y="102"/>
                    </a:cubicBezTo>
                    <a:cubicBezTo>
                      <a:pt x="49" y="263"/>
                      <a:pt x="49" y="263"/>
                      <a:pt x="49" y="263"/>
                    </a:cubicBezTo>
                    <a:cubicBezTo>
                      <a:pt x="51" y="270"/>
                      <a:pt x="57" y="274"/>
                      <a:pt x="64" y="274"/>
                    </a:cubicBezTo>
                    <a:cubicBezTo>
                      <a:pt x="268" y="274"/>
                      <a:pt x="268" y="274"/>
                      <a:pt x="268" y="274"/>
                    </a:cubicBezTo>
                    <a:cubicBezTo>
                      <a:pt x="263" y="289"/>
                      <a:pt x="258" y="309"/>
                      <a:pt x="255" y="318"/>
                    </a:cubicBezTo>
                    <a:cubicBezTo>
                      <a:pt x="62" y="318"/>
                      <a:pt x="62" y="318"/>
                      <a:pt x="62" y="318"/>
                    </a:cubicBezTo>
                    <a:cubicBezTo>
                      <a:pt x="53" y="318"/>
                      <a:pt x="46" y="326"/>
                      <a:pt x="46" y="335"/>
                    </a:cubicBezTo>
                    <a:cubicBezTo>
                      <a:pt x="46" y="343"/>
                      <a:pt x="53" y="351"/>
                      <a:pt x="62" y="351"/>
                    </a:cubicBezTo>
                    <a:cubicBezTo>
                      <a:pt x="267" y="351"/>
                      <a:pt x="267" y="351"/>
                      <a:pt x="267" y="351"/>
                    </a:cubicBezTo>
                    <a:cubicBezTo>
                      <a:pt x="274" y="351"/>
                      <a:pt x="280" y="346"/>
                      <a:pt x="282" y="339"/>
                    </a:cubicBezTo>
                    <a:cubicBezTo>
                      <a:pt x="304" y="263"/>
                      <a:pt x="304" y="263"/>
                      <a:pt x="304" y="263"/>
                    </a:cubicBezTo>
                    <a:cubicBezTo>
                      <a:pt x="306" y="259"/>
                      <a:pt x="363" y="76"/>
                      <a:pt x="367" y="62"/>
                    </a:cubicBezTo>
                    <a:cubicBezTo>
                      <a:pt x="379" y="58"/>
                      <a:pt x="444" y="33"/>
                      <a:pt x="444" y="33"/>
                    </a:cubicBezTo>
                    <a:cubicBezTo>
                      <a:pt x="450" y="31"/>
                      <a:pt x="454" y="25"/>
                      <a:pt x="454" y="18"/>
                    </a:cubicBezTo>
                    <a:cubicBezTo>
                      <a:pt x="454" y="16"/>
                      <a:pt x="454" y="15"/>
                      <a:pt x="453" y="13"/>
                    </a:cubicBezTo>
                    <a:close/>
                    <a:moveTo>
                      <a:pt x="277" y="242"/>
                    </a:moveTo>
                    <a:cubicBezTo>
                      <a:pt x="76" y="242"/>
                      <a:pt x="76" y="242"/>
                      <a:pt x="76" y="242"/>
                    </a:cubicBezTo>
                    <a:cubicBezTo>
                      <a:pt x="75" y="238"/>
                      <a:pt x="72" y="227"/>
                      <a:pt x="68" y="214"/>
                    </a:cubicBezTo>
                    <a:cubicBezTo>
                      <a:pt x="286" y="214"/>
                      <a:pt x="286" y="214"/>
                      <a:pt x="286" y="214"/>
                    </a:cubicBezTo>
                    <a:lnTo>
                      <a:pt x="277" y="242"/>
                    </a:lnTo>
                    <a:close/>
                    <a:moveTo>
                      <a:pt x="294" y="188"/>
                    </a:moveTo>
                    <a:cubicBezTo>
                      <a:pt x="61" y="188"/>
                      <a:pt x="61" y="188"/>
                      <a:pt x="61" y="188"/>
                    </a:cubicBezTo>
                    <a:cubicBezTo>
                      <a:pt x="58" y="180"/>
                      <a:pt x="56" y="171"/>
                      <a:pt x="53" y="163"/>
                    </a:cubicBezTo>
                    <a:cubicBezTo>
                      <a:pt x="302" y="163"/>
                      <a:pt x="302" y="163"/>
                      <a:pt x="302" y="163"/>
                    </a:cubicBezTo>
                    <a:lnTo>
                      <a:pt x="294" y="188"/>
                    </a:lnTo>
                    <a:close/>
                    <a:moveTo>
                      <a:pt x="310" y="137"/>
                    </a:moveTo>
                    <a:cubicBezTo>
                      <a:pt x="46" y="137"/>
                      <a:pt x="46" y="137"/>
                      <a:pt x="46" y="137"/>
                    </a:cubicBezTo>
                    <a:cubicBezTo>
                      <a:pt x="43" y="127"/>
                      <a:pt x="41" y="119"/>
                      <a:pt x="39" y="112"/>
                    </a:cubicBezTo>
                    <a:cubicBezTo>
                      <a:pt x="318" y="112"/>
                      <a:pt x="318" y="112"/>
                      <a:pt x="318" y="112"/>
                    </a:cubicBezTo>
                    <a:lnTo>
                      <a:pt x="310" y="137"/>
                    </a:lnTo>
                    <a:close/>
                    <a:moveTo>
                      <a:pt x="310" y="137"/>
                    </a:moveTo>
                    <a:cubicBezTo>
                      <a:pt x="310" y="137"/>
                      <a:pt x="310" y="137"/>
                      <a:pt x="310" y="137"/>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0" name="Freeform: Shape 78"/>
              <p:cNvSpPr>
                <a:spLocks/>
              </p:cNvSpPr>
              <p:nvPr/>
            </p:nvSpPr>
            <p:spPr bwMode="auto">
              <a:xfrm>
                <a:off x="5074454" y="2599644"/>
                <a:ext cx="189508" cy="171288"/>
              </a:xfrm>
              <a:custGeom>
                <a:avLst/>
                <a:gdLst/>
                <a:ahLst/>
                <a:cxnLst>
                  <a:cxn ang="0">
                    <a:pos x="156" y="63"/>
                  </a:cxn>
                  <a:cxn ang="0">
                    <a:pos x="112" y="63"/>
                  </a:cxn>
                  <a:cxn ang="0">
                    <a:pos x="112" y="0"/>
                  </a:cxn>
                  <a:cxn ang="0">
                    <a:pos x="43" y="0"/>
                  </a:cxn>
                  <a:cxn ang="0">
                    <a:pos x="43" y="63"/>
                  </a:cxn>
                  <a:cxn ang="0">
                    <a:pos x="0" y="63"/>
                  </a:cxn>
                  <a:cxn ang="0">
                    <a:pos x="78" y="141"/>
                  </a:cxn>
                  <a:cxn ang="0">
                    <a:pos x="156" y="63"/>
                  </a:cxn>
                  <a:cxn ang="0">
                    <a:pos x="156" y="63"/>
                  </a:cxn>
                  <a:cxn ang="0">
                    <a:pos x="156" y="63"/>
                  </a:cxn>
                </a:cxnLst>
                <a:rect l="0" t="0" r="r" b="b"/>
                <a:pathLst>
                  <a:path w="156" h="141">
                    <a:moveTo>
                      <a:pt x="156" y="63"/>
                    </a:moveTo>
                    <a:lnTo>
                      <a:pt x="112" y="63"/>
                    </a:lnTo>
                    <a:lnTo>
                      <a:pt x="112" y="0"/>
                    </a:lnTo>
                    <a:lnTo>
                      <a:pt x="43" y="0"/>
                    </a:lnTo>
                    <a:lnTo>
                      <a:pt x="43" y="63"/>
                    </a:lnTo>
                    <a:lnTo>
                      <a:pt x="0" y="63"/>
                    </a:lnTo>
                    <a:lnTo>
                      <a:pt x="78" y="141"/>
                    </a:lnTo>
                    <a:lnTo>
                      <a:pt x="156" y="63"/>
                    </a:lnTo>
                    <a:close/>
                    <a:moveTo>
                      <a:pt x="156" y="63"/>
                    </a:moveTo>
                    <a:lnTo>
                      <a:pt x="156" y="63"/>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41" name="Freeform: Shape 79"/>
              <p:cNvSpPr>
                <a:spLocks/>
              </p:cNvSpPr>
              <p:nvPr/>
            </p:nvSpPr>
            <p:spPr bwMode="auto">
              <a:xfrm>
                <a:off x="5074454" y="2599644"/>
                <a:ext cx="189508" cy="171288"/>
              </a:xfrm>
              <a:custGeom>
                <a:avLst/>
                <a:gdLst/>
                <a:ahLst/>
                <a:cxnLst>
                  <a:cxn ang="0">
                    <a:pos x="156" y="63"/>
                  </a:cxn>
                  <a:cxn ang="0">
                    <a:pos x="112" y="63"/>
                  </a:cxn>
                  <a:cxn ang="0">
                    <a:pos x="112" y="0"/>
                  </a:cxn>
                  <a:cxn ang="0">
                    <a:pos x="43" y="0"/>
                  </a:cxn>
                  <a:cxn ang="0">
                    <a:pos x="43" y="63"/>
                  </a:cxn>
                  <a:cxn ang="0">
                    <a:pos x="0" y="63"/>
                  </a:cxn>
                  <a:cxn ang="0">
                    <a:pos x="78" y="141"/>
                  </a:cxn>
                  <a:cxn ang="0">
                    <a:pos x="156" y="63"/>
                  </a:cxn>
                  <a:cxn ang="0">
                    <a:pos x="156" y="63"/>
                  </a:cxn>
                  <a:cxn ang="0">
                    <a:pos x="156" y="63"/>
                  </a:cxn>
                </a:cxnLst>
                <a:rect l="0" t="0" r="r" b="b"/>
                <a:pathLst>
                  <a:path w="156" h="141">
                    <a:moveTo>
                      <a:pt x="156" y="63"/>
                    </a:moveTo>
                    <a:lnTo>
                      <a:pt x="112" y="63"/>
                    </a:lnTo>
                    <a:lnTo>
                      <a:pt x="112" y="0"/>
                    </a:lnTo>
                    <a:lnTo>
                      <a:pt x="43" y="0"/>
                    </a:lnTo>
                    <a:lnTo>
                      <a:pt x="43" y="63"/>
                    </a:lnTo>
                    <a:lnTo>
                      <a:pt x="0" y="63"/>
                    </a:lnTo>
                    <a:lnTo>
                      <a:pt x="78" y="141"/>
                    </a:lnTo>
                    <a:lnTo>
                      <a:pt x="156" y="63"/>
                    </a:lnTo>
                    <a:moveTo>
                      <a:pt x="156" y="63"/>
                    </a:moveTo>
                    <a:lnTo>
                      <a:pt x="156" y="63"/>
                    </a:ln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73" name="组合 72"/>
            <p:cNvGrpSpPr/>
            <p:nvPr/>
          </p:nvGrpSpPr>
          <p:grpSpPr>
            <a:xfrm>
              <a:off x="4545036" y="3389360"/>
              <a:ext cx="1569757" cy="1384683"/>
              <a:chOff x="7727480" y="3464575"/>
              <a:chExt cx="1569757" cy="1384683"/>
            </a:xfrm>
          </p:grpSpPr>
          <p:sp>
            <p:nvSpPr>
              <p:cNvPr id="74" name="矩形 73"/>
              <p:cNvSpPr/>
              <p:nvPr/>
            </p:nvSpPr>
            <p:spPr>
              <a:xfrm>
                <a:off x="7727480" y="3747033"/>
                <a:ext cx="1569757" cy="1102225"/>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5" name="矩形 74"/>
              <p:cNvSpPr/>
              <p:nvPr/>
            </p:nvSpPr>
            <p:spPr>
              <a:xfrm>
                <a:off x="7727480" y="3464575"/>
                <a:ext cx="1329385"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文字添加</a:t>
                </a:r>
              </a:p>
            </p:txBody>
          </p:sp>
        </p:grpSp>
      </p:grpSp>
      <p:grpSp>
        <p:nvGrpSpPr>
          <p:cNvPr id="84" name="组合 83"/>
          <p:cNvGrpSpPr/>
          <p:nvPr/>
        </p:nvGrpSpPr>
        <p:grpSpPr>
          <a:xfrm>
            <a:off x="6391215" y="2260874"/>
            <a:ext cx="2258387" cy="3094816"/>
            <a:chOff x="6391215" y="2260874"/>
            <a:chExt cx="2258387" cy="3094816"/>
          </a:xfrm>
        </p:grpSpPr>
        <p:sp>
          <p:nvSpPr>
            <p:cNvPr id="5" name="Freeform: Shape 48"/>
            <p:cNvSpPr/>
            <p:nvPr/>
          </p:nvSpPr>
          <p:spPr>
            <a:xfrm>
              <a:off x="6391215"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2" name="Rectangle: Rounded Corners 46"/>
            <p:cNvSpPr/>
            <p:nvPr/>
          </p:nvSpPr>
          <p:spPr>
            <a:xfrm>
              <a:off x="6546838" y="2993416"/>
              <a:ext cx="214496" cy="22177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53" name="Oval 47"/>
            <p:cNvSpPr/>
            <p:nvPr/>
          </p:nvSpPr>
          <p:spPr>
            <a:xfrm>
              <a:off x="6436611" y="4875201"/>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6" name="Straight Connector 60"/>
            <p:cNvCxnSpPr/>
            <p:nvPr/>
          </p:nvCxnSpPr>
          <p:spPr>
            <a:xfrm>
              <a:off x="7170323"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sp>
          <p:nvSpPr>
            <p:cNvPr id="7" name="Freeform: Shape 66"/>
            <p:cNvSpPr>
              <a:spLocks/>
            </p:cNvSpPr>
            <p:nvPr/>
          </p:nvSpPr>
          <p:spPr bwMode="auto">
            <a:xfrm>
              <a:off x="7337004" y="2558200"/>
              <a:ext cx="648103" cy="628341"/>
            </a:xfrm>
            <a:custGeom>
              <a:avLst/>
              <a:gdLst/>
              <a:ahLst/>
              <a:cxnLst>
                <a:cxn ang="0">
                  <a:pos x="376" y="450"/>
                </a:cxn>
                <a:cxn ang="0">
                  <a:pos x="448" y="300"/>
                </a:cxn>
                <a:cxn ang="0">
                  <a:pos x="465" y="155"/>
                </a:cxn>
                <a:cxn ang="0">
                  <a:pos x="503" y="384"/>
                </a:cxn>
                <a:cxn ang="0">
                  <a:pos x="465" y="155"/>
                </a:cxn>
                <a:cxn ang="0">
                  <a:pos x="576" y="390"/>
                </a:cxn>
                <a:cxn ang="0">
                  <a:pos x="395" y="456"/>
                </a:cxn>
                <a:cxn ang="0">
                  <a:pos x="364" y="456"/>
                </a:cxn>
                <a:cxn ang="0">
                  <a:pos x="215" y="179"/>
                </a:cxn>
                <a:cxn ang="0">
                  <a:pos x="128" y="155"/>
                </a:cxn>
                <a:cxn ang="0">
                  <a:pos x="85" y="100"/>
                </a:cxn>
                <a:cxn ang="0">
                  <a:pos x="42" y="267"/>
                </a:cxn>
                <a:cxn ang="0">
                  <a:pos x="42" y="294"/>
                </a:cxn>
                <a:cxn ang="0">
                  <a:pos x="53" y="321"/>
                </a:cxn>
                <a:cxn ang="0">
                  <a:pos x="9" y="503"/>
                </a:cxn>
                <a:cxn ang="0">
                  <a:pos x="127" y="369"/>
                </a:cxn>
                <a:cxn ang="0">
                  <a:pos x="190" y="506"/>
                </a:cxn>
                <a:cxn ang="0">
                  <a:pos x="131" y="289"/>
                </a:cxn>
                <a:cxn ang="0">
                  <a:pos x="130" y="277"/>
                </a:cxn>
                <a:cxn ang="0">
                  <a:pos x="204" y="236"/>
                </a:cxn>
                <a:cxn ang="0">
                  <a:pos x="227" y="235"/>
                </a:cxn>
                <a:cxn ang="0">
                  <a:pos x="349" y="465"/>
                </a:cxn>
                <a:cxn ang="0">
                  <a:pos x="392" y="551"/>
                </a:cxn>
                <a:cxn ang="0">
                  <a:pos x="413" y="466"/>
                </a:cxn>
                <a:cxn ang="0">
                  <a:pos x="364" y="507"/>
                </a:cxn>
                <a:cxn ang="0">
                  <a:pos x="396" y="499"/>
                </a:cxn>
                <a:cxn ang="0">
                  <a:pos x="396" y="193"/>
                </a:cxn>
                <a:cxn ang="0">
                  <a:pos x="324" y="343"/>
                </a:cxn>
                <a:cxn ang="0">
                  <a:pos x="396" y="193"/>
                </a:cxn>
                <a:cxn ang="0">
                  <a:pos x="128" y="43"/>
                </a:cxn>
                <a:cxn ang="0">
                  <a:pos x="41" y="43"/>
                </a:cxn>
                <a:cxn ang="0">
                  <a:pos x="84" y="0"/>
                </a:cxn>
              </a:cxnLst>
              <a:rect l="0" t="0" r="r" b="b"/>
              <a:pathLst>
                <a:path w="576" h="557">
                  <a:moveTo>
                    <a:pt x="493" y="393"/>
                  </a:moveTo>
                  <a:cubicBezTo>
                    <a:pt x="376" y="450"/>
                    <a:pt x="376" y="450"/>
                    <a:pt x="376" y="450"/>
                  </a:cubicBezTo>
                  <a:cubicBezTo>
                    <a:pt x="330" y="356"/>
                    <a:pt x="330" y="356"/>
                    <a:pt x="330" y="356"/>
                  </a:cubicBezTo>
                  <a:cubicBezTo>
                    <a:pt x="448" y="300"/>
                    <a:pt x="448" y="300"/>
                    <a:pt x="448" y="300"/>
                  </a:cubicBezTo>
                  <a:lnTo>
                    <a:pt x="493" y="393"/>
                  </a:lnTo>
                  <a:close/>
                  <a:moveTo>
                    <a:pt x="465" y="155"/>
                  </a:moveTo>
                  <a:cubicBezTo>
                    <a:pt x="562" y="355"/>
                    <a:pt x="562" y="355"/>
                    <a:pt x="562" y="355"/>
                  </a:cubicBezTo>
                  <a:cubicBezTo>
                    <a:pt x="503" y="384"/>
                    <a:pt x="503" y="384"/>
                    <a:pt x="503" y="384"/>
                  </a:cubicBezTo>
                  <a:cubicBezTo>
                    <a:pt x="406" y="183"/>
                    <a:pt x="406" y="183"/>
                    <a:pt x="406" y="183"/>
                  </a:cubicBezTo>
                  <a:lnTo>
                    <a:pt x="465" y="155"/>
                  </a:lnTo>
                  <a:close/>
                  <a:moveTo>
                    <a:pt x="413" y="466"/>
                  </a:moveTo>
                  <a:cubicBezTo>
                    <a:pt x="576" y="390"/>
                    <a:pt x="576" y="390"/>
                    <a:pt x="576" y="390"/>
                  </a:cubicBezTo>
                  <a:cubicBezTo>
                    <a:pt x="572" y="374"/>
                    <a:pt x="572" y="374"/>
                    <a:pt x="572" y="374"/>
                  </a:cubicBezTo>
                  <a:cubicBezTo>
                    <a:pt x="395" y="456"/>
                    <a:pt x="395" y="456"/>
                    <a:pt x="395" y="456"/>
                  </a:cubicBezTo>
                  <a:cubicBezTo>
                    <a:pt x="387" y="453"/>
                    <a:pt x="378" y="453"/>
                    <a:pt x="369" y="455"/>
                  </a:cubicBezTo>
                  <a:cubicBezTo>
                    <a:pt x="367" y="455"/>
                    <a:pt x="366" y="456"/>
                    <a:pt x="364" y="456"/>
                  </a:cubicBezTo>
                  <a:cubicBezTo>
                    <a:pt x="243" y="227"/>
                    <a:pt x="243" y="227"/>
                    <a:pt x="243" y="227"/>
                  </a:cubicBezTo>
                  <a:cubicBezTo>
                    <a:pt x="258" y="211"/>
                    <a:pt x="244" y="175"/>
                    <a:pt x="215" y="179"/>
                  </a:cubicBezTo>
                  <a:cubicBezTo>
                    <a:pt x="212" y="179"/>
                    <a:pt x="211" y="180"/>
                    <a:pt x="209" y="180"/>
                  </a:cubicBezTo>
                  <a:cubicBezTo>
                    <a:pt x="181" y="178"/>
                    <a:pt x="153" y="169"/>
                    <a:pt x="128" y="155"/>
                  </a:cubicBezTo>
                  <a:cubicBezTo>
                    <a:pt x="127" y="152"/>
                    <a:pt x="127" y="150"/>
                    <a:pt x="127" y="147"/>
                  </a:cubicBezTo>
                  <a:cubicBezTo>
                    <a:pt x="126" y="122"/>
                    <a:pt x="112" y="101"/>
                    <a:pt x="85" y="100"/>
                  </a:cubicBezTo>
                  <a:cubicBezTo>
                    <a:pt x="63" y="98"/>
                    <a:pt x="37" y="117"/>
                    <a:pt x="38" y="141"/>
                  </a:cubicBezTo>
                  <a:cubicBezTo>
                    <a:pt x="42" y="199"/>
                    <a:pt x="42" y="213"/>
                    <a:pt x="42" y="267"/>
                  </a:cubicBezTo>
                  <a:cubicBezTo>
                    <a:pt x="41" y="267"/>
                    <a:pt x="41" y="267"/>
                    <a:pt x="41" y="267"/>
                  </a:cubicBezTo>
                  <a:cubicBezTo>
                    <a:pt x="42" y="275"/>
                    <a:pt x="42" y="287"/>
                    <a:pt x="42" y="294"/>
                  </a:cubicBezTo>
                  <a:cubicBezTo>
                    <a:pt x="43" y="305"/>
                    <a:pt x="47" y="314"/>
                    <a:pt x="53" y="321"/>
                  </a:cubicBezTo>
                  <a:cubicBezTo>
                    <a:pt x="53" y="321"/>
                    <a:pt x="53" y="321"/>
                    <a:pt x="53" y="321"/>
                  </a:cubicBezTo>
                  <a:cubicBezTo>
                    <a:pt x="60" y="332"/>
                    <a:pt x="59" y="344"/>
                    <a:pt x="65" y="355"/>
                  </a:cubicBezTo>
                  <a:cubicBezTo>
                    <a:pt x="55" y="405"/>
                    <a:pt x="22" y="454"/>
                    <a:pt x="9" y="503"/>
                  </a:cubicBezTo>
                  <a:cubicBezTo>
                    <a:pt x="0" y="539"/>
                    <a:pt x="55" y="554"/>
                    <a:pt x="64" y="518"/>
                  </a:cubicBezTo>
                  <a:cubicBezTo>
                    <a:pt x="77" y="469"/>
                    <a:pt x="116" y="419"/>
                    <a:pt x="127" y="369"/>
                  </a:cubicBezTo>
                  <a:cubicBezTo>
                    <a:pt x="127" y="367"/>
                    <a:pt x="128" y="365"/>
                    <a:pt x="128" y="362"/>
                  </a:cubicBezTo>
                  <a:cubicBezTo>
                    <a:pt x="162" y="398"/>
                    <a:pt x="185" y="456"/>
                    <a:pt x="190" y="506"/>
                  </a:cubicBezTo>
                  <a:cubicBezTo>
                    <a:pt x="193" y="543"/>
                    <a:pt x="250" y="543"/>
                    <a:pt x="247" y="506"/>
                  </a:cubicBezTo>
                  <a:cubicBezTo>
                    <a:pt x="240" y="422"/>
                    <a:pt x="197" y="340"/>
                    <a:pt x="131" y="289"/>
                  </a:cubicBezTo>
                  <a:cubicBezTo>
                    <a:pt x="131" y="285"/>
                    <a:pt x="130" y="281"/>
                    <a:pt x="130" y="277"/>
                  </a:cubicBezTo>
                  <a:cubicBezTo>
                    <a:pt x="130" y="277"/>
                    <a:pt x="130" y="277"/>
                    <a:pt x="130" y="277"/>
                  </a:cubicBezTo>
                  <a:cubicBezTo>
                    <a:pt x="130" y="242"/>
                    <a:pt x="131" y="254"/>
                    <a:pt x="130" y="219"/>
                  </a:cubicBezTo>
                  <a:cubicBezTo>
                    <a:pt x="154" y="229"/>
                    <a:pt x="179" y="234"/>
                    <a:pt x="204" y="236"/>
                  </a:cubicBezTo>
                  <a:cubicBezTo>
                    <a:pt x="204" y="237"/>
                    <a:pt x="204" y="237"/>
                    <a:pt x="204" y="237"/>
                  </a:cubicBezTo>
                  <a:cubicBezTo>
                    <a:pt x="213" y="237"/>
                    <a:pt x="218" y="236"/>
                    <a:pt x="227" y="235"/>
                  </a:cubicBezTo>
                  <a:cubicBezTo>
                    <a:pt x="229" y="235"/>
                    <a:pt x="230" y="234"/>
                    <a:pt x="232" y="234"/>
                  </a:cubicBezTo>
                  <a:cubicBezTo>
                    <a:pt x="349" y="465"/>
                    <a:pt x="349" y="465"/>
                    <a:pt x="349" y="465"/>
                  </a:cubicBezTo>
                  <a:cubicBezTo>
                    <a:pt x="335" y="476"/>
                    <a:pt x="328" y="496"/>
                    <a:pt x="332" y="515"/>
                  </a:cubicBezTo>
                  <a:cubicBezTo>
                    <a:pt x="338" y="541"/>
                    <a:pt x="365" y="557"/>
                    <a:pt x="392" y="551"/>
                  </a:cubicBezTo>
                  <a:cubicBezTo>
                    <a:pt x="418" y="545"/>
                    <a:pt x="435" y="518"/>
                    <a:pt x="428" y="492"/>
                  </a:cubicBezTo>
                  <a:cubicBezTo>
                    <a:pt x="426" y="481"/>
                    <a:pt x="420" y="473"/>
                    <a:pt x="413" y="466"/>
                  </a:cubicBezTo>
                  <a:close/>
                  <a:moveTo>
                    <a:pt x="384" y="519"/>
                  </a:moveTo>
                  <a:cubicBezTo>
                    <a:pt x="375" y="521"/>
                    <a:pt x="366" y="516"/>
                    <a:pt x="364" y="507"/>
                  </a:cubicBezTo>
                  <a:cubicBezTo>
                    <a:pt x="362" y="498"/>
                    <a:pt x="367" y="489"/>
                    <a:pt x="376" y="487"/>
                  </a:cubicBezTo>
                  <a:cubicBezTo>
                    <a:pt x="385" y="485"/>
                    <a:pt x="394" y="490"/>
                    <a:pt x="396" y="499"/>
                  </a:cubicBezTo>
                  <a:cubicBezTo>
                    <a:pt x="399" y="508"/>
                    <a:pt x="393" y="517"/>
                    <a:pt x="384" y="519"/>
                  </a:cubicBezTo>
                  <a:close/>
                  <a:moveTo>
                    <a:pt x="396" y="193"/>
                  </a:moveTo>
                  <a:cubicBezTo>
                    <a:pt x="441" y="287"/>
                    <a:pt x="441" y="287"/>
                    <a:pt x="441" y="287"/>
                  </a:cubicBezTo>
                  <a:cubicBezTo>
                    <a:pt x="324" y="343"/>
                    <a:pt x="324" y="343"/>
                    <a:pt x="324" y="343"/>
                  </a:cubicBezTo>
                  <a:cubicBezTo>
                    <a:pt x="279" y="250"/>
                    <a:pt x="279" y="250"/>
                    <a:pt x="279" y="250"/>
                  </a:cubicBezTo>
                  <a:lnTo>
                    <a:pt x="396" y="193"/>
                  </a:lnTo>
                  <a:close/>
                  <a:moveTo>
                    <a:pt x="84" y="0"/>
                  </a:moveTo>
                  <a:cubicBezTo>
                    <a:pt x="108" y="0"/>
                    <a:pt x="128" y="19"/>
                    <a:pt x="128" y="43"/>
                  </a:cubicBezTo>
                  <a:cubicBezTo>
                    <a:pt x="128" y="67"/>
                    <a:pt x="108" y="86"/>
                    <a:pt x="84" y="86"/>
                  </a:cubicBezTo>
                  <a:cubicBezTo>
                    <a:pt x="61" y="86"/>
                    <a:pt x="41" y="67"/>
                    <a:pt x="41" y="43"/>
                  </a:cubicBezTo>
                  <a:cubicBezTo>
                    <a:pt x="41" y="19"/>
                    <a:pt x="61" y="0"/>
                    <a:pt x="84" y="0"/>
                  </a:cubicBezTo>
                  <a:close/>
                  <a:moveTo>
                    <a:pt x="84" y="0"/>
                  </a:moveTo>
                  <a:cubicBezTo>
                    <a:pt x="84" y="0"/>
                    <a:pt x="84" y="0"/>
                    <a:pt x="84" y="0"/>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76" name="组合 75"/>
            <p:cNvGrpSpPr/>
            <p:nvPr/>
          </p:nvGrpSpPr>
          <p:grpSpPr>
            <a:xfrm>
              <a:off x="7079845" y="3389360"/>
              <a:ext cx="1569757" cy="1384683"/>
              <a:chOff x="7727480" y="3464575"/>
              <a:chExt cx="1569757" cy="1384683"/>
            </a:xfrm>
          </p:grpSpPr>
          <p:sp>
            <p:nvSpPr>
              <p:cNvPr id="77" name="矩形 76"/>
              <p:cNvSpPr/>
              <p:nvPr/>
            </p:nvSpPr>
            <p:spPr>
              <a:xfrm>
                <a:off x="7727480" y="3747033"/>
                <a:ext cx="1569757" cy="1102225"/>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78" name="矩形 77"/>
              <p:cNvSpPr/>
              <p:nvPr/>
            </p:nvSpPr>
            <p:spPr>
              <a:xfrm>
                <a:off x="7727480" y="3464575"/>
                <a:ext cx="1329385"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文字添加</a:t>
                </a:r>
              </a:p>
            </p:txBody>
          </p:sp>
        </p:grpSp>
      </p:grpSp>
      <p:grpSp>
        <p:nvGrpSpPr>
          <p:cNvPr id="85" name="组合 84"/>
          <p:cNvGrpSpPr/>
          <p:nvPr/>
        </p:nvGrpSpPr>
        <p:grpSpPr>
          <a:xfrm>
            <a:off x="8932841" y="2260874"/>
            <a:ext cx="2268185" cy="3094816"/>
            <a:chOff x="8932841" y="2260874"/>
            <a:chExt cx="2268185" cy="3094816"/>
          </a:xfrm>
        </p:grpSpPr>
        <p:sp>
          <p:nvSpPr>
            <p:cNvPr id="17" name="Freeform: Shape 51"/>
            <p:cNvSpPr/>
            <p:nvPr/>
          </p:nvSpPr>
          <p:spPr>
            <a:xfrm>
              <a:off x="8932841" y="2260874"/>
              <a:ext cx="525775" cy="3094816"/>
            </a:xfrm>
            <a:custGeom>
              <a:avLst/>
              <a:gdLst>
                <a:gd name="connsiteX0" fmla="*/ 315468 w 630936"/>
                <a:gd name="connsiteY0" fmla="*/ 0 h 3712845"/>
                <a:gd name="connsiteX1" fmla="*/ 498348 w 630936"/>
                <a:gd name="connsiteY1" fmla="*/ 182880 h 3712845"/>
                <a:gd name="connsiteX2" fmla="*/ 498348 w 630936"/>
                <a:gd name="connsiteY2" fmla="*/ 3141148 h 3712845"/>
                <a:gd name="connsiteX3" fmla="*/ 538538 w 630936"/>
                <a:gd name="connsiteY3" fmla="*/ 3174308 h 3712845"/>
                <a:gd name="connsiteX4" fmla="*/ 630936 w 630936"/>
                <a:gd name="connsiteY4" fmla="*/ 3397377 h 3712845"/>
                <a:gd name="connsiteX5" fmla="*/ 315468 w 630936"/>
                <a:gd name="connsiteY5" fmla="*/ 3712845 h 3712845"/>
                <a:gd name="connsiteX6" fmla="*/ 0 w 630936"/>
                <a:gd name="connsiteY6" fmla="*/ 3397377 h 3712845"/>
                <a:gd name="connsiteX7" fmla="*/ 92399 w 630936"/>
                <a:gd name="connsiteY7" fmla="*/ 3174308 h 3712845"/>
                <a:gd name="connsiteX8" fmla="*/ 132588 w 630936"/>
                <a:gd name="connsiteY8" fmla="*/ 3141148 h 3712845"/>
                <a:gd name="connsiteX9" fmla="*/ 132588 w 630936"/>
                <a:gd name="connsiteY9" fmla="*/ 182880 h 3712845"/>
                <a:gd name="connsiteX10" fmla="*/ 315468 w 630936"/>
                <a:gd name="connsiteY10" fmla="*/ 0 h 3712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0936" h="3712845">
                  <a:moveTo>
                    <a:pt x="315468" y="0"/>
                  </a:moveTo>
                  <a:cubicBezTo>
                    <a:pt x="416470" y="0"/>
                    <a:pt x="498348" y="81878"/>
                    <a:pt x="498348" y="182880"/>
                  </a:cubicBezTo>
                  <a:lnTo>
                    <a:pt x="498348" y="3141148"/>
                  </a:lnTo>
                  <a:lnTo>
                    <a:pt x="538538" y="3174308"/>
                  </a:lnTo>
                  <a:cubicBezTo>
                    <a:pt x="595626" y="3231396"/>
                    <a:pt x="630936" y="3310263"/>
                    <a:pt x="630936" y="3397377"/>
                  </a:cubicBezTo>
                  <a:cubicBezTo>
                    <a:pt x="630936" y="3571605"/>
                    <a:pt x="489696" y="3712845"/>
                    <a:pt x="315468" y="3712845"/>
                  </a:cubicBezTo>
                  <a:cubicBezTo>
                    <a:pt x="141240" y="3712845"/>
                    <a:pt x="0" y="3571605"/>
                    <a:pt x="0" y="3397377"/>
                  </a:cubicBezTo>
                  <a:cubicBezTo>
                    <a:pt x="0" y="3310263"/>
                    <a:pt x="35310" y="3231396"/>
                    <a:pt x="92399" y="3174308"/>
                  </a:cubicBezTo>
                  <a:lnTo>
                    <a:pt x="132588" y="3141148"/>
                  </a:lnTo>
                  <a:lnTo>
                    <a:pt x="132588" y="182880"/>
                  </a:lnTo>
                  <a:cubicBezTo>
                    <a:pt x="132588" y="81878"/>
                    <a:pt x="214466" y="0"/>
                    <a:pt x="315468" y="0"/>
                  </a:cubicBez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5" name="Rectangle: Rounded Corners 49"/>
            <p:cNvSpPr/>
            <p:nvPr/>
          </p:nvSpPr>
          <p:spPr>
            <a:xfrm>
              <a:off x="9088457" y="2539617"/>
              <a:ext cx="214496" cy="2671527"/>
            </a:xfrm>
            <a:prstGeom prst="roundRect">
              <a:avLst>
                <a:gd name="adj" fmla="val 5000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sp>
          <p:nvSpPr>
            <p:cNvPr id="36" name="Oval 50"/>
            <p:cNvSpPr/>
            <p:nvPr/>
          </p:nvSpPr>
          <p:spPr>
            <a:xfrm>
              <a:off x="8978230" y="4875202"/>
              <a:ext cx="434951" cy="435065"/>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a:p>
          </p:txBody>
        </p:sp>
        <p:cxnSp>
          <p:nvCxnSpPr>
            <p:cNvPr id="18" name="Straight Connector 62"/>
            <p:cNvCxnSpPr/>
            <p:nvPr/>
          </p:nvCxnSpPr>
          <p:spPr>
            <a:xfrm>
              <a:off x="9711949" y="3282410"/>
              <a:ext cx="981464" cy="0"/>
            </a:xfrm>
            <a:prstGeom prst="line">
              <a:avLst/>
            </a:prstGeom>
            <a:ln>
              <a:gradFill flip="none" rotWithShape="1">
                <a:gsLst>
                  <a:gs pos="0">
                    <a:srgbClr val="B7BDC7"/>
                  </a:gs>
                  <a:gs pos="100000">
                    <a:srgbClr val="595959"/>
                  </a:gs>
                </a:gsLst>
                <a:lin ang="2700000" scaled="1"/>
                <a:tileRect/>
              </a:gradFill>
            </a:ln>
            <a:effectLst/>
          </p:spPr>
          <p:style>
            <a:lnRef idx="2">
              <a:schemeClr val="accent1"/>
            </a:lnRef>
            <a:fillRef idx="0">
              <a:schemeClr val="accent1"/>
            </a:fillRef>
            <a:effectRef idx="1">
              <a:schemeClr val="accent1"/>
            </a:effectRef>
            <a:fontRef idx="minor">
              <a:schemeClr val="tx1"/>
            </a:fontRef>
          </p:style>
        </p:cxnSp>
        <p:grpSp>
          <p:nvGrpSpPr>
            <p:cNvPr id="58" name="组合 57"/>
            <p:cNvGrpSpPr/>
            <p:nvPr/>
          </p:nvGrpSpPr>
          <p:grpSpPr>
            <a:xfrm>
              <a:off x="9911125" y="2584906"/>
              <a:ext cx="583106" cy="574919"/>
              <a:chOff x="10004644" y="2584906"/>
              <a:chExt cx="583106" cy="574919"/>
            </a:xfrm>
          </p:grpSpPr>
          <p:sp>
            <p:nvSpPr>
              <p:cNvPr id="31" name="Freeform: Shape 81"/>
              <p:cNvSpPr>
                <a:spLocks/>
              </p:cNvSpPr>
              <p:nvPr/>
            </p:nvSpPr>
            <p:spPr bwMode="auto">
              <a:xfrm>
                <a:off x="10004644" y="2584906"/>
                <a:ext cx="511320" cy="511319"/>
              </a:xfrm>
              <a:custGeom>
                <a:avLst/>
                <a:gdLst/>
                <a:ahLst/>
                <a:cxnLst>
                  <a:cxn ang="0">
                    <a:pos x="199" y="339"/>
                  </a:cxn>
                  <a:cxn ang="0">
                    <a:pos x="193" y="318"/>
                  </a:cxn>
                  <a:cxn ang="0">
                    <a:pos x="181" y="316"/>
                  </a:cxn>
                  <a:cxn ang="0">
                    <a:pos x="166" y="232"/>
                  </a:cxn>
                  <a:cxn ang="0">
                    <a:pos x="131" y="219"/>
                  </a:cxn>
                  <a:cxn ang="0">
                    <a:pos x="99" y="211"/>
                  </a:cxn>
                  <a:cxn ang="0">
                    <a:pos x="99" y="130"/>
                  </a:cxn>
                  <a:cxn ang="0">
                    <a:pos x="160" y="169"/>
                  </a:cxn>
                  <a:cxn ang="0">
                    <a:pos x="181" y="169"/>
                  </a:cxn>
                  <a:cxn ang="0">
                    <a:pos x="242" y="130"/>
                  </a:cxn>
                  <a:cxn ang="0">
                    <a:pos x="244" y="192"/>
                  </a:cxn>
                  <a:cxn ang="0">
                    <a:pos x="266" y="171"/>
                  </a:cxn>
                  <a:cxn ang="0">
                    <a:pos x="314" y="130"/>
                  </a:cxn>
                  <a:cxn ang="0">
                    <a:pos x="318" y="192"/>
                  </a:cxn>
                  <a:cxn ang="0">
                    <a:pos x="341" y="171"/>
                  </a:cxn>
                  <a:cxn ang="0">
                    <a:pos x="0" y="171"/>
                  </a:cxn>
                  <a:cxn ang="0">
                    <a:pos x="160" y="232"/>
                  </a:cxn>
                  <a:cxn ang="0">
                    <a:pos x="103" y="232"/>
                  </a:cxn>
                  <a:cxn ang="0">
                    <a:pos x="78" y="211"/>
                  </a:cxn>
                  <a:cxn ang="0">
                    <a:pos x="21" y="171"/>
                  </a:cxn>
                  <a:cxn ang="0">
                    <a:pos x="78" y="130"/>
                  </a:cxn>
                  <a:cxn ang="0">
                    <a:pos x="78" y="211"/>
                  </a:cxn>
                  <a:cxn ang="0">
                    <a:pos x="160" y="25"/>
                  </a:cxn>
                  <a:cxn ang="0">
                    <a:pos x="103" y="109"/>
                  </a:cxn>
                  <a:cxn ang="0">
                    <a:pos x="181" y="25"/>
                  </a:cxn>
                  <a:cxn ang="0">
                    <a:pos x="181" y="109"/>
                  </a:cxn>
                  <a:cxn ang="0">
                    <a:pos x="260" y="109"/>
                  </a:cxn>
                  <a:cxn ang="0">
                    <a:pos x="307" y="109"/>
                  </a:cxn>
                  <a:cxn ang="0">
                    <a:pos x="81" y="109"/>
                  </a:cxn>
                  <a:cxn ang="0">
                    <a:pos x="116" y="32"/>
                  </a:cxn>
                  <a:cxn ang="0">
                    <a:pos x="116" y="310"/>
                  </a:cxn>
                  <a:cxn ang="0">
                    <a:pos x="81" y="232"/>
                  </a:cxn>
                  <a:cxn ang="0">
                    <a:pos x="81" y="232"/>
                  </a:cxn>
                </a:cxnLst>
                <a:rect l="0" t="0" r="r" b="b"/>
                <a:pathLst>
                  <a:path w="341" h="341">
                    <a:moveTo>
                      <a:pt x="171" y="341"/>
                    </a:moveTo>
                    <a:cubicBezTo>
                      <a:pt x="180" y="341"/>
                      <a:pt x="190" y="340"/>
                      <a:pt x="199" y="339"/>
                    </a:cubicBezTo>
                    <a:cubicBezTo>
                      <a:pt x="197" y="333"/>
                      <a:pt x="197" y="333"/>
                      <a:pt x="197" y="333"/>
                    </a:cubicBezTo>
                    <a:cubicBezTo>
                      <a:pt x="193" y="318"/>
                      <a:pt x="193" y="318"/>
                      <a:pt x="193" y="318"/>
                    </a:cubicBezTo>
                    <a:cubicBezTo>
                      <a:pt x="191" y="312"/>
                      <a:pt x="191" y="312"/>
                      <a:pt x="191" y="312"/>
                    </a:cubicBezTo>
                    <a:cubicBezTo>
                      <a:pt x="188" y="314"/>
                      <a:pt x="184" y="315"/>
                      <a:pt x="181" y="316"/>
                    </a:cubicBezTo>
                    <a:cubicBezTo>
                      <a:pt x="181" y="281"/>
                      <a:pt x="181" y="281"/>
                      <a:pt x="181" y="281"/>
                    </a:cubicBezTo>
                    <a:cubicBezTo>
                      <a:pt x="166" y="232"/>
                      <a:pt x="166" y="232"/>
                      <a:pt x="166" y="232"/>
                    </a:cubicBezTo>
                    <a:cubicBezTo>
                      <a:pt x="161" y="219"/>
                      <a:pt x="161" y="219"/>
                      <a:pt x="161" y="219"/>
                    </a:cubicBezTo>
                    <a:cubicBezTo>
                      <a:pt x="131" y="219"/>
                      <a:pt x="131" y="219"/>
                      <a:pt x="131" y="219"/>
                    </a:cubicBezTo>
                    <a:cubicBezTo>
                      <a:pt x="124" y="219"/>
                      <a:pt x="118" y="216"/>
                      <a:pt x="113" y="211"/>
                    </a:cubicBezTo>
                    <a:cubicBezTo>
                      <a:pt x="99" y="211"/>
                      <a:pt x="99" y="211"/>
                      <a:pt x="99" y="211"/>
                    </a:cubicBezTo>
                    <a:cubicBezTo>
                      <a:pt x="97" y="198"/>
                      <a:pt x="96" y="184"/>
                      <a:pt x="96" y="171"/>
                    </a:cubicBezTo>
                    <a:cubicBezTo>
                      <a:pt x="96" y="157"/>
                      <a:pt x="97" y="143"/>
                      <a:pt x="99" y="130"/>
                    </a:cubicBezTo>
                    <a:cubicBezTo>
                      <a:pt x="160" y="130"/>
                      <a:pt x="160" y="130"/>
                      <a:pt x="160" y="130"/>
                    </a:cubicBezTo>
                    <a:cubicBezTo>
                      <a:pt x="160" y="169"/>
                      <a:pt x="160" y="169"/>
                      <a:pt x="160" y="169"/>
                    </a:cubicBezTo>
                    <a:cubicBezTo>
                      <a:pt x="180" y="169"/>
                      <a:pt x="180" y="169"/>
                      <a:pt x="180" y="169"/>
                    </a:cubicBezTo>
                    <a:cubicBezTo>
                      <a:pt x="180" y="169"/>
                      <a:pt x="181" y="169"/>
                      <a:pt x="181" y="169"/>
                    </a:cubicBezTo>
                    <a:cubicBezTo>
                      <a:pt x="181" y="130"/>
                      <a:pt x="181" y="130"/>
                      <a:pt x="181" y="130"/>
                    </a:cubicBezTo>
                    <a:cubicBezTo>
                      <a:pt x="242" y="130"/>
                      <a:pt x="242" y="130"/>
                      <a:pt x="242" y="130"/>
                    </a:cubicBezTo>
                    <a:cubicBezTo>
                      <a:pt x="244" y="143"/>
                      <a:pt x="245" y="157"/>
                      <a:pt x="245" y="171"/>
                    </a:cubicBezTo>
                    <a:cubicBezTo>
                      <a:pt x="245" y="178"/>
                      <a:pt x="245" y="185"/>
                      <a:pt x="244" y="192"/>
                    </a:cubicBezTo>
                    <a:cubicBezTo>
                      <a:pt x="265" y="192"/>
                      <a:pt x="265" y="192"/>
                      <a:pt x="265" y="192"/>
                    </a:cubicBezTo>
                    <a:cubicBezTo>
                      <a:pt x="266" y="185"/>
                      <a:pt x="266" y="178"/>
                      <a:pt x="266" y="171"/>
                    </a:cubicBezTo>
                    <a:cubicBezTo>
                      <a:pt x="266" y="157"/>
                      <a:pt x="265" y="143"/>
                      <a:pt x="264" y="130"/>
                    </a:cubicBezTo>
                    <a:cubicBezTo>
                      <a:pt x="314" y="130"/>
                      <a:pt x="314" y="130"/>
                      <a:pt x="314" y="130"/>
                    </a:cubicBezTo>
                    <a:cubicBezTo>
                      <a:pt x="318" y="143"/>
                      <a:pt x="320" y="157"/>
                      <a:pt x="320" y="171"/>
                    </a:cubicBezTo>
                    <a:cubicBezTo>
                      <a:pt x="320" y="178"/>
                      <a:pt x="319" y="185"/>
                      <a:pt x="318" y="192"/>
                    </a:cubicBezTo>
                    <a:cubicBezTo>
                      <a:pt x="340" y="192"/>
                      <a:pt x="340" y="192"/>
                      <a:pt x="340" y="192"/>
                    </a:cubicBezTo>
                    <a:cubicBezTo>
                      <a:pt x="341" y="185"/>
                      <a:pt x="341" y="178"/>
                      <a:pt x="341" y="171"/>
                    </a:cubicBezTo>
                    <a:cubicBezTo>
                      <a:pt x="341" y="76"/>
                      <a:pt x="265" y="0"/>
                      <a:pt x="171" y="0"/>
                    </a:cubicBezTo>
                    <a:cubicBezTo>
                      <a:pt x="76" y="0"/>
                      <a:pt x="0" y="76"/>
                      <a:pt x="0" y="171"/>
                    </a:cubicBezTo>
                    <a:cubicBezTo>
                      <a:pt x="0" y="265"/>
                      <a:pt x="76" y="341"/>
                      <a:pt x="171" y="341"/>
                    </a:cubicBezTo>
                    <a:close/>
                    <a:moveTo>
                      <a:pt x="160" y="232"/>
                    </a:moveTo>
                    <a:cubicBezTo>
                      <a:pt x="160" y="316"/>
                      <a:pt x="160" y="316"/>
                      <a:pt x="160" y="316"/>
                    </a:cubicBezTo>
                    <a:cubicBezTo>
                      <a:pt x="135" y="309"/>
                      <a:pt x="114" y="276"/>
                      <a:pt x="103" y="232"/>
                    </a:cubicBezTo>
                    <a:lnTo>
                      <a:pt x="160" y="232"/>
                    </a:lnTo>
                    <a:close/>
                    <a:moveTo>
                      <a:pt x="78" y="211"/>
                    </a:moveTo>
                    <a:cubicBezTo>
                      <a:pt x="27" y="211"/>
                      <a:pt x="27" y="211"/>
                      <a:pt x="27" y="211"/>
                    </a:cubicBezTo>
                    <a:cubicBezTo>
                      <a:pt x="23" y="198"/>
                      <a:pt x="21" y="185"/>
                      <a:pt x="21" y="171"/>
                    </a:cubicBezTo>
                    <a:cubicBezTo>
                      <a:pt x="21" y="157"/>
                      <a:pt x="23" y="143"/>
                      <a:pt x="27" y="130"/>
                    </a:cubicBezTo>
                    <a:cubicBezTo>
                      <a:pt x="78" y="130"/>
                      <a:pt x="78" y="130"/>
                      <a:pt x="78" y="130"/>
                    </a:cubicBezTo>
                    <a:cubicBezTo>
                      <a:pt x="76" y="143"/>
                      <a:pt x="75" y="157"/>
                      <a:pt x="75" y="171"/>
                    </a:cubicBezTo>
                    <a:cubicBezTo>
                      <a:pt x="75" y="184"/>
                      <a:pt x="76" y="198"/>
                      <a:pt x="78" y="211"/>
                    </a:cubicBezTo>
                    <a:close/>
                    <a:moveTo>
                      <a:pt x="103" y="109"/>
                    </a:moveTo>
                    <a:cubicBezTo>
                      <a:pt x="114" y="65"/>
                      <a:pt x="135" y="32"/>
                      <a:pt x="160" y="25"/>
                    </a:cubicBezTo>
                    <a:cubicBezTo>
                      <a:pt x="160" y="109"/>
                      <a:pt x="160" y="109"/>
                      <a:pt x="160" y="109"/>
                    </a:cubicBezTo>
                    <a:lnTo>
                      <a:pt x="103" y="109"/>
                    </a:lnTo>
                    <a:close/>
                    <a:moveTo>
                      <a:pt x="181" y="109"/>
                    </a:moveTo>
                    <a:cubicBezTo>
                      <a:pt x="181" y="25"/>
                      <a:pt x="181" y="25"/>
                      <a:pt x="181" y="25"/>
                    </a:cubicBezTo>
                    <a:cubicBezTo>
                      <a:pt x="206" y="32"/>
                      <a:pt x="227" y="65"/>
                      <a:pt x="238" y="109"/>
                    </a:cubicBezTo>
                    <a:lnTo>
                      <a:pt x="181" y="109"/>
                    </a:lnTo>
                    <a:close/>
                    <a:moveTo>
                      <a:pt x="307" y="109"/>
                    </a:moveTo>
                    <a:cubicBezTo>
                      <a:pt x="260" y="109"/>
                      <a:pt x="260" y="109"/>
                      <a:pt x="260" y="109"/>
                    </a:cubicBezTo>
                    <a:cubicBezTo>
                      <a:pt x="253" y="77"/>
                      <a:pt x="241" y="51"/>
                      <a:pt x="225" y="32"/>
                    </a:cubicBezTo>
                    <a:cubicBezTo>
                      <a:pt x="262" y="46"/>
                      <a:pt x="291" y="74"/>
                      <a:pt x="307" y="109"/>
                    </a:cubicBezTo>
                    <a:close/>
                    <a:moveTo>
                      <a:pt x="116" y="32"/>
                    </a:moveTo>
                    <a:cubicBezTo>
                      <a:pt x="100" y="51"/>
                      <a:pt x="88" y="77"/>
                      <a:pt x="81" y="109"/>
                    </a:cubicBezTo>
                    <a:cubicBezTo>
                      <a:pt x="34" y="109"/>
                      <a:pt x="34" y="109"/>
                      <a:pt x="34" y="109"/>
                    </a:cubicBezTo>
                    <a:cubicBezTo>
                      <a:pt x="50" y="74"/>
                      <a:pt x="80" y="46"/>
                      <a:pt x="116" y="32"/>
                    </a:cubicBezTo>
                    <a:close/>
                    <a:moveTo>
                      <a:pt x="81" y="232"/>
                    </a:moveTo>
                    <a:cubicBezTo>
                      <a:pt x="88" y="264"/>
                      <a:pt x="100" y="291"/>
                      <a:pt x="116" y="310"/>
                    </a:cubicBezTo>
                    <a:cubicBezTo>
                      <a:pt x="80" y="295"/>
                      <a:pt x="50" y="267"/>
                      <a:pt x="34" y="232"/>
                    </a:cubicBezTo>
                    <a:lnTo>
                      <a:pt x="81" y="232"/>
                    </a:lnTo>
                    <a:close/>
                    <a:moveTo>
                      <a:pt x="81" y="232"/>
                    </a:moveTo>
                    <a:cubicBezTo>
                      <a:pt x="81" y="232"/>
                      <a:pt x="81" y="232"/>
                      <a:pt x="81" y="232"/>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2" name="Freeform: Shape 82"/>
              <p:cNvSpPr>
                <a:spLocks/>
              </p:cNvSpPr>
              <p:nvPr/>
            </p:nvSpPr>
            <p:spPr bwMode="auto">
              <a:xfrm>
                <a:off x="10185999" y="2859456"/>
                <a:ext cx="401751" cy="239917"/>
              </a:xfrm>
              <a:custGeom>
                <a:avLst/>
                <a:gdLst/>
                <a:ahLst/>
                <a:cxnLst>
                  <a:cxn ang="0">
                    <a:pos x="195" y="24"/>
                  </a:cxn>
                  <a:cxn ang="0">
                    <a:pos x="74" y="24"/>
                  </a:cxn>
                  <a:cxn ang="0">
                    <a:pos x="74" y="24"/>
                  </a:cxn>
                  <a:cxn ang="0">
                    <a:pos x="69" y="8"/>
                  </a:cxn>
                  <a:cxn ang="0">
                    <a:pos x="60" y="1"/>
                  </a:cxn>
                  <a:cxn ang="0">
                    <a:pos x="59" y="0"/>
                  </a:cxn>
                  <a:cxn ang="0">
                    <a:pos x="10" y="0"/>
                  </a:cxn>
                  <a:cxn ang="0">
                    <a:pos x="0" y="11"/>
                  </a:cxn>
                  <a:cxn ang="0">
                    <a:pos x="10" y="21"/>
                  </a:cxn>
                  <a:cxn ang="0">
                    <a:pos x="51" y="21"/>
                  </a:cxn>
                  <a:cxn ang="0">
                    <a:pos x="53" y="28"/>
                  </a:cxn>
                  <a:cxn ang="0">
                    <a:pos x="59" y="49"/>
                  </a:cxn>
                  <a:cxn ang="0">
                    <a:pos x="60" y="51"/>
                  </a:cxn>
                  <a:cxn ang="0">
                    <a:pos x="82" y="120"/>
                  </a:cxn>
                  <a:cxn ang="0">
                    <a:pos x="86" y="132"/>
                  </a:cxn>
                  <a:cxn ang="0">
                    <a:pos x="89" y="142"/>
                  </a:cxn>
                  <a:cxn ang="0">
                    <a:pos x="92" y="153"/>
                  </a:cxn>
                  <a:cxn ang="0">
                    <a:pos x="92" y="153"/>
                  </a:cxn>
                  <a:cxn ang="0">
                    <a:pos x="101" y="160"/>
                  </a:cxn>
                  <a:cxn ang="0">
                    <a:pos x="116" y="156"/>
                  </a:cxn>
                  <a:cxn ang="0">
                    <a:pos x="131" y="160"/>
                  </a:cxn>
                  <a:cxn ang="0">
                    <a:pos x="194" y="160"/>
                  </a:cxn>
                  <a:cxn ang="0">
                    <a:pos x="209" y="156"/>
                  </a:cxn>
                  <a:cxn ang="0">
                    <a:pos x="224" y="160"/>
                  </a:cxn>
                  <a:cxn ang="0">
                    <a:pos x="231" y="160"/>
                  </a:cxn>
                  <a:cxn ang="0">
                    <a:pos x="241" y="150"/>
                  </a:cxn>
                  <a:cxn ang="0">
                    <a:pos x="231" y="139"/>
                  </a:cxn>
                  <a:cxn ang="0">
                    <a:pos x="110" y="139"/>
                  </a:cxn>
                  <a:cxn ang="0">
                    <a:pos x="106" y="126"/>
                  </a:cxn>
                  <a:cxn ang="0">
                    <a:pos x="105" y="125"/>
                  </a:cxn>
                  <a:cxn ang="0">
                    <a:pos x="102" y="115"/>
                  </a:cxn>
                  <a:cxn ang="0">
                    <a:pos x="235" y="115"/>
                  </a:cxn>
                  <a:cxn ang="0">
                    <a:pos x="255" y="99"/>
                  </a:cxn>
                  <a:cxn ang="0">
                    <a:pos x="267" y="44"/>
                  </a:cxn>
                  <a:cxn ang="0">
                    <a:pos x="264" y="30"/>
                  </a:cxn>
                  <a:cxn ang="0">
                    <a:pos x="251" y="24"/>
                  </a:cxn>
                  <a:cxn ang="0">
                    <a:pos x="195" y="24"/>
                  </a:cxn>
                  <a:cxn ang="0">
                    <a:pos x="235" y="94"/>
                  </a:cxn>
                  <a:cxn ang="0">
                    <a:pos x="183" y="94"/>
                  </a:cxn>
                  <a:cxn ang="0">
                    <a:pos x="154" y="94"/>
                  </a:cxn>
                  <a:cxn ang="0">
                    <a:pos x="97" y="94"/>
                  </a:cxn>
                  <a:cxn ang="0">
                    <a:pos x="97" y="94"/>
                  </a:cxn>
                  <a:cxn ang="0">
                    <a:pos x="97" y="94"/>
                  </a:cxn>
                  <a:cxn ang="0">
                    <a:pos x="92" y="80"/>
                  </a:cxn>
                  <a:cxn ang="0">
                    <a:pos x="238" y="80"/>
                  </a:cxn>
                  <a:cxn ang="0">
                    <a:pos x="235" y="94"/>
                  </a:cxn>
                  <a:cxn ang="0">
                    <a:pos x="245" y="45"/>
                  </a:cxn>
                  <a:cxn ang="0">
                    <a:pos x="242" y="59"/>
                  </a:cxn>
                  <a:cxn ang="0">
                    <a:pos x="85" y="59"/>
                  </a:cxn>
                  <a:cxn ang="0">
                    <a:pos x="82" y="49"/>
                  </a:cxn>
                  <a:cxn ang="0">
                    <a:pos x="81" y="45"/>
                  </a:cxn>
                  <a:cxn ang="0">
                    <a:pos x="245" y="45"/>
                  </a:cxn>
                  <a:cxn ang="0">
                    <a:pos x="245" y="45"/>
                  </a:cxn>
                  <a:cxn ang="0">
                    <a:pos x="245" y="45"/>
                  </a:cxn>
                </a:cxnLst>
                <a:rect l="0" t="0" r="r" b="b"/>
                <a:pathLst>
                  <a:path w="268" h="160">
                    <a:moveTo>
                      <a:pt x="195" y="24"/>
                    </a:moveTo>
                    <a:cubicBezTo>
                      <a:pt x="74" y="24"/>
                      <a:pt x="74" y="24"/>
                      <a:pt x="74" y="24"/>
                    </a:cubicBezTo>
                    <a:cubicBezTo>
                      <a:pt x="74" y="24"/>
                      <a:pt x="74" y="24"/>
                      <a:pt x="74" y="24"/>
                    </a:cubicBezTo>
                    <a:cubicBezTo>
                      <a:pt x="69" y="8"/>
                      <a:pt x="69" y="8"/>
                      <a:pt x="69" y="8"/>
                    </a:cubicBezTo>
                    <a:cubicBezTo>
                      <a:pt x="67" y="4"/>
                      <a:pt x="64" y="1"/>
                      <a:pt x="60" y="1"/>
                    </a:cubicBezTo>
                    <a:cubicBezTo>
                      <a:pt x="60" y="0"/>
                      <a:pt x="59" y="0"/>
                      <a:pt x="59" y="0"/>
                    </a:cubicBezTo>
                    <a:cubicBezTo>
                      <a:pt x="10" y="0"/>
                      <a:pt x="10" y="0"/>
                      <a:pt x="10" y="0"/>
                    </a:cubicBezTo>
                    <a:cubicBezTo>
                      <a:pt x="4" y="0"/>
                      <a:pt x="0" y="5"/>
                      <a:pt x="0" y="11"/>
                    </a:cubicBezTo>
                    <a:cubicBezTo>
                      <a:pt x="0" y="17"/>
                      <a:pt x="4" y="21"/>
                      <a:pt x="10" y="21"/>
                    </a:cubicBezTo>
                    <a:cubicBezTo>
                      <a:pt x="51" y="21"/>
                      <a:pt x="51" y="21"/>
                      <a:pt x="51" y="21"/>
                    </a:cubicBezTo>
                    <a:cubicBezTo>
                      <a:pt x="53" y="28"/>
                      <a:pt x="53" y="28"/>
                      <a:pt x="53" y="28"/>
                    </a:cubicBezTo>
                    <a:cubicBezTo>
                      <a:pt x="59" y="49"/>
                      <a:pt x="59" y="49"/>
                      <a:pt x="59" y="49"/>
                    </a:cubicBezTo>
                    <a:cubicBezTo>
                      <a:pt x="60" y="51"/>
                      <a:pt x="60" y="51"/>
                      <a:pt x="60" y="51"/>
                    </a:cubicBezTo>
                    <a:cubicBezTo>
                      <a:pt x="82" y="120"/>
                      <a:pt x="82" y="120"/>
                      <a:pt x="82" y="120"/>
                    </a:cubicBezTo>
                    <a:cubicBezTo>
                      <a:pt x="86" y="132"/>
                      <a:pt x="86" y="132"/>
                      <a:pt x="86" y="132"/>
                    </a:cubicBezTo>
                    <a:cubicBezTo>
                      <a:pt x="89" y="142"/>
                      <a:pt x="89" y="142"/>
                      <a:pt x="89" y="142"/>
                    </a:cubicBezTo>
                    <a:cubicBezTo>
                      <a:pt x="92" y="153"/>
                      <a:pt x="92" y="153"/>
                      <a:pt x="92" y="153"/>
                    </a:cubicBezTo>
                    <a:cubicBezTo>
                      <a:pt x="92" y="153"/>
                      <a:pt x="92" y="153"/>
                      <a:pt x="92" y="153"/>
                    </a:cubicBezTo>
                    <a:cubicBezTo>
                      <a:pt x="93" y="157"/>
                      <a:pt x="97" y="160"/>
                      <a:pt x="101" y="160"/>
                    </a:cubicBezTo>
                    <a:cubicBezTo>
                      <a:pt x="106" y="157"/>
                      <a:pt x="111" y="156"/>
                      <a:pt x="116" y="156"/>
                    </a:cubicBezTo>
                    <a:cubicBezTo>
                      <a:pt x="122" y="156"/>
                      <a:pt x="127" y="157"/>
                      <a:pt x="131" y="160"/>
                    </a:cubicBezTo>
                    <a:cubicBezTo>
                      <a:pt x="194" y="160"/>
                      <a:pt x="194" y="160"/>
                      <a:pt x="194" y="160"/>
                    </a:cubicBezTo>
                    <a:cubicBezTo>
                      <a:pt x="198" y="157"/>
                      <a:pt x="203" y="156"/>
                      <a:pt x="209" y="156"/>
                    </a:cubicBezTo>
                    <a:cubicBezTo>
                      <a:pt x="214" y="156"/>
                      <a:pt x="220" y="157"/>
                      <a:pt x="224" y="160"/>
                    </a:cubicBezTo>
                    <a:cubicBezTo>
                      <a:pt x="231" y="160"/>
                      <a:pt x="231" y="160"/>
                      <a:pt x="231" y="160"/>
                    </a:cubicBezTo>
                    <a:cubicBezTo>
                      <a:pt x="237" y="160"/>
                      <a:pt x="241" y="155"/>
                      <a:pt x="241" y="150"/>
                    </a:cubicBezTo>
                    <a:cubicBezTo>
                      <a:pt x="241" y="144"/>
                      <a:pt x="237" y="139"/>
                      <a:pt x="231" y="139"/>
                    </a:cubicBezTo>
                    <a:cubicBezTo>
                      <a:pt x="110" y="139"/>
                      <a:pt x="110" y="139"/>
                      <a:pt x="110" y="139"/>
                    </a:cubicBezTo>
                    <a:cubicBezTo>
                      <a:pt x="106" y="126"/>
                      <a:pt x="106" y="126"/>
                      <a:pt x="106" y="126"/>
                    </a:cubicBezTo>
                    <a:cubicBezTo>
                      <a:pt x="105" y="125"/>
                      <a:pt x="105" y="125"/>
                      <a:pt x="105" y="125"/>
                    </a:cubicBezTo>
                    <a:cubicBezTo>
                      <a:pt x="102" y="115"/>
                      <a:pt x="102" y="115"/>
                      <a:pt x="102" y="115"/>
                    </a:cubicBezTo>
                    <a:cubicBezTo>
                      <a:pt x="235" y="115"/>
                      <a:pt x="235" y="115"/>
                      <a:pt x="235" y="115"/>
                    </a:cubicBezTo>
                    <a:cubicBezTo>
                      <a:pt x="245" y="115"/>
                      <a:pt x="253" y="108"/>
                      <a:pt x="255" y="99"/>
                    </a:cubicBezTo>
                    <a:cubicBezTo>
                      <a:pt x="267" y="44"/>
                      <a:pt x="267" y="44"/>
                      <a:pt x="267" y="44"/>
                    </a:cubicBezTo>
                    <a:cubicBezTo>
                      <a:pt x="268" y="39"/>
                      <a:pt x="267" y="34"/>
                      <a:pt x="264" y="30"/>
                    </a:cubicBezTo>
                    <a:cubicBezTo>
                      <a:pt x="261" y="26"/>
                      <a:pt x="256" y="24"/>
                      <a:pt x="251" y="24"/>
                    </a:cubicBezTo>
                    <a:lnTo>
                      <a:pt x="195" y="24"/>
                    </a:lnTo>
                    <a:close/>
                    <a:moveTo>
                      <a:pt x="235" y="94"/>
                    </a:moveTo>
                    <a:cubicBezTo>
                      <a:pt x="183" y="94"/>
                      <a:pt x="183" y="94"/>
                      <a:pt x="183" y="94"/>
                    </a:cubicBezTo>
                    <a:cubicBezTo>
                      <a:pt x="154" y="94"/>
                      <a:pt x="154" y="94"/>
                      <a:pt x="154" y="94"/>
                    </a:cubicBezTo>
                    <a:cubicBezTo>
                      <a:pt x="97" y="94"/>
                      <a:pt x="97" y="94"/>
                      <a:pt x="97" y="94"/>
                    </a:cubicBezTo>
                    <a:cubicBezTo>
                      <a:pt x="97" y="94"/>
                      <a:pt x="97" y="94"/>
                      <a:pt x="97" y="94"/>
                    </a:cubicBezTo>
                    <a:cubicBezTo>
                      <a:pt x="97" y="94"/>
                      <a:pt x="97" y="94"/>
                      <a:pt x="97" y="94"/>
                    </a:cubicBezTo>
                    <a:cubicBezTo>
                      <a:pt x="92" y="80"/>
                      <a:pt x="92" y="80"/>
                      <a:pt x="92" y="80"/>
                    </a:cubicBezTo>
                    <a:cubicBezTo>
                      <a:pt x="238" y="80"/>
                      <a:pt x="238" y="80"/>
                      <a:pt x="238" y="80"/>
                    </a:cubicBezTo>
                    <a:lnTo>
                      <a:pt x="235" y="94"/>
                    </a:lnTo>
                    <a:close/>
                    <a:moveTo>
                      <a:pt x="245" y="45"/>
                    </a:moveTo>
                    <a:cubicBezTo>
                      <a:pt x="242" y="59"/>
                      <a:pt x="242" y="59"/>
                      <a:pt x="242" y="59"/>
                    </a:cubicBezTo>
                    <a:cubicBezTo>
                      <a:pt x="85" y="59"/>
                      <a:pt x="85" y="59"/>
                      <a:pt x="85" y="59"/>
                    </a:cubicBezTo>
                    <a:cubicBezTo>
                      <a:pt x="82" y="49"/>
                      <a:pt x="82" y="49"/>
                      <a:pt x="82" y="49"/>
                    </a:cubicBezTo>
                    <a:cubicBezTo>
                      <a:pt x="81" y="45"/>
                      <a:pt x="81" y="45"/>
                      <a:pt x="81" y="45"/>
                    </a:cubicBezTo>
                    <a:lnTo>
                      <a:pt x="245" y="45"/>
                    </a:lnTo>
                    <a:close/>
                    <a:moveTo>
                      <a:pt x="245" y="45"/>
                    </a:moveTo>
                    <a:cubicBezTo>
                      <a:pt x="245" y="45"/>
                      <a:pt x="245" y="45"/>
                      <a:pt x="245" y="45"/>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3" name="Freeform: Shape 83"/>
              <p:cNvSpPr>
                <a:spLocks/>
              </p:cNvSpPr>
              <p:nvPr/>
            </p:nvSpPr>
            <p:spPr bwMode="auto">
              <a:xfrm>
                <a:off x="10337758" y="3114486"/>
                <a:ext cx="44709" cy="45339"/>
              </a:xfrm>
              <a:custGeom>
                <a:avLst/>
                <a:gdLst/>
                <a:ahLst/>
                <a:cxnLst>
                  <a:cxn ang="0">
                    <a:pos x="5" y="4"/>
                  </a:cxn>
                  <a:cxn ang="0">
                    <a:pos x="0" y="15"/>
                  </a:cxn>
                  <a:cxn ang="0">
                    <a:pos x="15" y="30"/>
                  </a:cxn>
                  <a:cxn ang="0">
                    <a:pos x="30" y="15"/>
                  </a:cxn>
                  <a:cxn ang="0">
                    <a:pos x="26" y="4"/>
                  </a:cxn>
                  <a:cxn ang="0">
                    <a:pos x="15" y="0"/>
                  </a:cxn>
                  <a:cxn ang="0">
                    <a:pos x="5" y="4"/>
                  </a:cxn>
                  <a:cxn ang="0">
                    <a:pos x="5" y="4"/>
                  </a:cxn>
                  <a:cxn ang="0">
                    <a:pos x="5" y="4"/>
                  </a:cxn>
                </a:cxnLst>
                <a:rect l="0" t="0" r="r" b="b"/>
                <a:pathLst>
                  <a:path w="30" h="30">
                    <a:moveTo>
                      <a:pt x="5" y="4"/>
                    </a:moveTo>
                    <a:cubicBezTo>
                      <a:pt x="2" y="7"/>
                      <a:pt x="0" y="11"/>
                      <a:pt x="0" y="15"/>
                    </a:cubicBezTo>
                    <a:cubicBezTo>
                      <a:pt x="0" y="23"/>
                      <a:pt x="7" y="30"/>
                      <a:pt x="15" y="30"/>
                    </a:cubicBezTo>
                    <a:cubicBezTo>
                      <a:pt x="23" y="30"/>
                      <a:pt x="30" y="23"/>
                      <a:pt x="30" y="15"/>
                    </a:cubicBezTo>
                    <a:cubicBezTo>
                      <a:pt x="30" y="11"/>
                      <a:pt x="28" y="7"/>
                      <a:pt x="26" y="4"/>
                    </a:cubicBezTo>
                    <a:cubicBezTo>
                      <a:pt x="23" y="2"/>
                      <a:pt x="19" y="0"/>
                      <a:pt x="15" y="0"/>
                    </a:cubicBezTo>
                    <a:cubicBezTo>
                      <a:pt x="11" y="0"/>
                      <a:pt x="7" y="1"/>
                      <a:pt x="5" y="4"/>
                    </a:cubicBezTo>
                    <a:close/>
                    <a:moveTo>
                      <a:pt x="5" y="4"/>
                    </a:moveTo>
                    <a:cubicBezTo>
                      <a:pt x="5" y="4"/>
                      <a:pt x="5" y="4"/>
                      <a:pt x="5" y="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4" name="Freeform: Shape 84"/>
              <p:cNvSpPr>
                <a:spLocks/>
              </p:cNvSpPr>
              <p:nvPr/>
            </p:nvSpPr>
            <p:spPr bwMode="auto">
              <a:xfrm>
                <a:off x="10476922" y="3114486"/>
                <a:ext cx="44709" cy="45339"/>
              </a:xfrm>
              <a:custGeom>
                <a:avLst/>
                <a:gdLst/>
                <a:ahLst/>
                <a:cxnLst>
                  <a:cxn ang="0">
                    <a:pos x="4" y="4"/>
                  </a:cxn>
                  <a:cxn ang="0">
                    <a:pos x="0" y="15"/>
                  </a:cxn>
                  <a:cxn ang="0">
                    <a:pos x="15" y="30"/>
                  </a:cxn>
                  <a:cxn ang="0">
                    <a:pos x="30" y="15"/>
                  </a:cxn>
                  <a:cxn ang="0">
                    <a:pos x="25" y="4"/>
                  </a:cxn>
                  <a:cxn ang="0">
                    <a:pos x="15" y="0"/>
                  </a:cxn>
                  <a:cxn ang="0">
                    <a:pos x="4" y="4"/>
                  </a:cxn>
                  <a:cxn ang="0">
                    <a:pos x="4" y="4"/>
                  </a:cxn>
                  <a:cxn ang="0">
                    <a:pos x="4" y="4"/>
                  </a:cxn>
                </a:cxnLst>
                <a:rect l="0" t="0" r="r" b="b"/>
                <a:pathLst>
                  <a:path w="30" h="30">
                    <a:moveTo>
                      <a:pt x="4" y="4"/>
                    </a:moveTo>
                    <a:cubicBezTo>
                      <a:pt x="2" y="7"/>
                      <a:pt x="0" y="11"/>
                      <a:pt x="0" y="15"/>
                    </a:cubicBezTo>
                    <a:cubicBezTo>
                      <a:pt x="0" y="23"/>
                      <a:pt x="7" y="30"/>
                      <a:pt x="15" y="30"/>
                    </a:cubicBezTo>
                    <a:cubicBezTo>
                      <a:pt x="23" y="30"/>
                      <a:pt x="30" y="23"/>
                      <a:pt x="30" y="15"/>
                    </a:cubicBezTo>
                    <a:cubicBezTo>
                      <a:pt x="30" y="11"/>
                      <a:pt x="28" y="7"/>
                      <a:pt x="25" y="4"/>
                    </a:cubicBezTo>
                    <a:cubicBezTo>
                      <a:pt x="23" y="2"/>
                      <a:pt x="19" y="0"/>
                      <a:pt x="15" y="0"/>
                    </a:cubicBezTo>
                    <a:cubicBezTo>
                      <a:pt x="11" y="0"/>
                      <a:pt x="7" y="1"/>
                      <a:pt x="4" y="4"/>
                    </a:cubicBezTo>
                    <a:close/>
                    <a:moveTo>
                      <a:pt x="4" y="4"/>
                    </a:moveTo>
                    <a:cubicBezTo>
                      <a:pt x="4" y="4"/>
                      <a:pt x="4" y="4"/>
                      <a:pt x="4" y="4"/>
                    </a:cubicBezTo>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79" name="组合 78"/>
            <p:cNvGrpSpPr/>
            <p:nvPr/>
          </p:nvGrpSpPr>
          <p:grpSpPr>
            <a:xfrm>
              <a:off x="9631269" y="3389360"/>
              <a:ext cx="1569757" cy="1384683"/>
              <a:chOff x="7727480" y="3464575"/>
              <a:chExt cx="1569757" cy="1384683"/>
            </a:xfrm>
          </p:grpSpPr>
          <p:sp>
            <p:nvSpPr>
              <p:cNvPr id="80" name="矩形 79"/>
              <p:cNvSpPr/>
              <p:nvPr/>
            </p:nvSpPr>
            <p:spPr>
              <a:xfrm>
                <a:off x="7727480" y="3747033"/>
                <a:ext cx="1569757" cy="1102225"/>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81" name="矩形 80"/>
              <p:cNvSpPr/>
              <p:nvPr/>
            </p:nvSpPr>
            <p:spPr>
              <a:xfrm>
                <a:off x="7727480" y="3464575"/>
                <a:ext cx="1329385" cy="387798"/>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文字添加</a:t>
                </a:r>
              </a:p>
            </p:txBody>
          </p:sp>
        </p:grpSp>
      </p:grpSp>
    </p:spTree>
    <p:extLst>
      <p:ext uri="{BB962C8B-B14F-4D97-AF65-F5344CB8AC3E}">
        <p14:creationId xmlns:p14="http://schemas.microsoft.com/office/powerpoint/2010/main" val="185111593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1000"/>
                                        <p:tgtEl>
                                          <p:spTgt spid="82"/>
                                        </p:tgtEl>
                                      </p:cBhvr>
                                    </p:animEffect>
                                    <p:anim calcmode="lin" valueType="num">
                                      <p:cBhvr>
                                        <p:cTn id="8" dur="1000" fill="hold"/>
                                        <p:tgtEl>
                                          <p:spTgt spid="82"/>
                                        </p:tgtEl>
                                        <p:attrNameLst>
                                          <p:attrName>ppt_x</p:attrName>
                                        </p:attrNameLst>
                                      </p:cBhvr>
                                      <p:tavLst>
                                        <p:tav tm="0">
                                          <p:val>
                                            <p:strVal val="#ppt_x"/>
                                          </p:val>
                                        </p:tav>
                                        <p:tav tm="100000">
                                          <p:val>
                                            <p:strVal val="#ppt_x"/>
                                          </p:val>
                                        </p:tav>
                                      </p:tavLst>
                                    </p:anim>
                                    <p:anim calcmode="lin" valueType="num">
                                      <p:cBhvr>
                                        <p:cTn id="9" dur="1000" fill="hold"/>
                                        <p:tgtEl>
                                          <p:spTgt spid="8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83"/>
                                        </p:tgtEl>
                                        <p:attrNameLst>
                                          <p:attrName>style.visibility</p:attrName>
                                        </p:attrNameLst>
                                      </p:cBhvr>
                                      <p:to>
                                        <p:strVal val="visible"/>
                                      </p:to>
                                    </p:set>
                                    <p:animEffect transition="in" filter="fade">
                                      <p:cBhvr>
                                        <p:cTn id="13" dur="1000"/>
                                        <p:tgtEl>
                                          <p:spTgt spid="83"/>
                                        </p:tgtEl>
                                      </p:cBhvr>
                                    </p:animEffect>
                                    <p:anim calcmode="lin" valueType="num">
                                      <p:cBhvr>
                                        <p:cTn id="14" dur="1000" fill="hold"/>
                                        <p:tgtEl>
                                          <p:spTgt spid="83"/>
                                        </p:tgtEl>
                                        <p:attrNameLst>
                                          <p:attrName>ppt_x</p:attrName>
                                        </p:attrNameLst>
                                      </p:cBhvr>
                                      <p:tavLst>
                                        <p:tav tm="0">
                                          <p:val>
                                            <p:strVal val="#ppt_x"/>
                                          </p:val>
                                        </p:tav>
                                        <p:tav tm="100000">
                                          <p:val>
                                            <p:strVal val="#ppt_x"/>
                                          </p:val>
                                        </p:tav>
                                      </p:tavLst>
                                    </p:anim>
                                    <p:anim calcmode="lin" valueType="num">
                                      <p:cBhvr>
                                        <p:cTn id="15" dur="1000" fill="hold"/>
                                        <p:tgtEl>
                                          <p:spTgt spid="8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fade">
                                      <p:cBhvr>
                                        <p:cTn id="19" dur="1000"/>
                                        <p:tgtEl>
                                          <p:spTgt spid="84"/>
                                        </p:tgtEl>
                                      </p:cBhvr>
                                    </p:animEffect>
                                    <p:anim calcmode="lin" valueType="num">
                                      <p:cBhvr>
                                        <p:cTn id="20" dur="1000" fill="hold"/>
                                        <p:tgtEl>
                                          <p:spTgt spid="84"/>
                                        </p:tgtEl>
                                        <p:attrNameLst>
                                          <p:attrName>ppt_x</p:attrName>
                                        </p:attrNameLst>
                                      </p:cBhvr>
                                      <p:tavLst>
                                        <p:tav tm="0">
                                          <p:val>
                                            <p:strVal val="#ppt_x"/>
                                          </p:val>
                                        </p:tav>
                                        <p:tav tm="100000">
                                          <p:val>
                                            <p:strVal val="#ppt_x"/>
                                          </p:val>
                                        </p:tav>
                                      </p:tavLst>
                                    </p:anim>
                                    <p:anim calcmode="lin" valueType="num">
                                      <p:cBhvr>
                                        <p:cTn id="21" dur="1000" fill="hold"/>
                                        <p:tgtEl>
                                          <p:spTgt spid="84"/>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85"/>
                                        </p:tgtEl>
                                        <p:attrNameLst>
                                          <p:attrName>style.visibility</p:attrName>
                                        </p:attrNameLst>
                                      </p:cBhvr>
                                      <p:to>
                                        <p:strVal val="visible"/>
                                      </p:to>
                                    </p:set>
                                    <p:animEffect transition="in" filter="fade">
                                      <p:cBhvr>
                                        <p:cTn id="25" dur="1000"/>
                                        <p:tgtEl>
                                          <p:spTgt spid="85"/>
                                        </p:tgtEl>
                                      </p:cBhvr>
                                    </p:animEffect>
                                    <p:anim calcmode="lin" valueType="num">
                                      <p:cBhvr>
                                        <p:cTn id="26" dur="1000" fill="hold"/>
                                        <p:tgtEl>
                                          <p:spTgt spid="85"/>
                                        </p:tgtEl>
                                        <p:attrNameLst>
                                          <p:attrName>ppt_x</p:attrName>
                                        </p:attrNameLst>
                                      </p:cBhvr>
                                      <p:tavLst>
                                        <p:tav tm="0">
                                          <p:val>
                                            <p:strVal val="#ppt_x"/>
                                          </p:val>
                                        </p:tav>
                                        <p:tav tm="100000">
                                          <p:val>
                                            <p:strVal val="#ppt_x"/>
                                          </p:val>
                                        </p:tav>
                                      </p:tavLst>
                                    </p:anim>
                                    <p:anim calcmode="lin" valueType="num">
                                      <p:cBhvr>
                                        <p:cTn id="27" dur="1000" fill="hold"/>
                                        <p:tgtEl>
                                          <p:spTgt spid="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占位符 53"/>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22" name="任意多边形: 形状 6"/>
          <p:cNvSpPr/>
          <p:nvPr/>
        </p:nvSpPr>
        <p:spPr bwMode="auto">
          <a:xfrm>
            <a:off x="5261326" y="2955225"/>
            <a:ext cx="808234" cy="818336"/>
          </a:xfrm>
          <a:custGeom>
            <a:avLst/>
            <a:gdLst>
              <a:gd name="connsiteX0" fmla="*/ 1100551 w 1100551"/>
              <a:gd name="connsiteY0" fmla="*/ 0 h 1114306"/>
              <a:gd name="connsiteX1" fmla="*/ 1100551 w 1100551"/>
              <a:gd name="connsiteY1" fmla="*/ 957451 h 1114306"/>
              <a:gd name="connsiteX2" fmla="*/ 943696 w 1100551"/>
              <a:gd name="connsiteY2" fmla="*/ 1114306 h 1114306"/>
              <a:gd name="connsiteX3" fmla="*/ 0 w 1100551"/>
              <a:gd name="connsiteY3" fmla="*/ 1114306 h 1114306"/>
              <a:gd name="connsiteX4" fmla="*/ 4787 w 1100551"/>
              <a:gd name="connsiteY4" fmla="*/ 1019507 h 1114306"/>
              <a:gd name="connsiteX5" fmla="*/ 1020238 w 1100551"/>
              <a:gd name="connsiteY5" fmla="*/ 4056 h 1114306"/>
              <a:gd name="connsiteX6" fmla="*/ 1100551 w 1100551"/>
              <a:gd name="connsiteY6" fmla="*/ 0 h 11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0551" h="1114306">
                <a:moveTo>
                  <a:pt x="1100551" y="0"/>
                </a:moveTo>
                <a:lnTo>
                  <a:pt x="1100551" y="957451"/>
                </a:lnTo>
                <a:cubicBezTo>
                  <a:pt x="1100551" y="1044080"/>
                  <a:pt x="1030325" y="1114306"/>
                  <a:pt x="943696" y="1114306"/>
                </a:cubicBezTo>
                <a:lnTo>
                  <a:pt x="0" y="1114306"/>
                </a:lnTo>
                <a:lnTo>
                  <a:pt x="4787" y="1019507"/>
                </a:lnTo>
                <a:cubicBezTo>
                  <a:pt x="59162" y="484088"/>
                  <a:pt x="484820" y="58430"/>
                  <a:pt x="1020238" y="4056"/>
                </a:cubicBezTo>
                <a:lnTo>
                  <a:pt x="1100551" y="0"/>
                </a:ln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solidFill>
                  <a:schemeClr val="lt1"/>
                </a:solidFill>
              </a:rPr>
              <a:t>01</a:t>
            </a:r>
          </a:p>
        </p:txBody>
      </p:sp>
      <p:sp>
        <p:nvSpPr>
          <p:cNvPr id="23" name="任意多边形: 形状 7"/>
          <p:cNvSpPr/>
          <p:nvPr/>
        </p:nvSpPr>
        <p:spPr bwMode="auto">
          <a:xfrm>
            <a:off x="6122441" y="2955225"/>
            <a:ext cx="808235" cy="818336"/>
          </a:xfrm>
          <a:custGeom>
            <a:avLst/>
            <a:gdLst>
              <a:gd name="connsiteX0" fmla="*/ 0 w 1100552"/>
              <a:gd name="connsiteY0" fmla="*/ 0 h 1114306"/>
              <a:gd name="connsiteX1" fmla="*/ 80313 w 1100552"/>
              <a:gd name="connsiteY1" fmla="*/ 4056 h 1114306"/>
              <a:gd name="connsiteX2" fmla="*/ 1095764 w 1100552"/>
              <a:gd name="connsiteY2" fmla="*/ 1019507 h 1114306"/>
              <a:gd name="connsiteX3" fmla="*/ 1100552 w 1100552"/>
              <a:gd name="connsiteY3" fmla="*/ 1114306 h 1114306"/>
              <a:gd name="connsiteX4" fmla="*/ 156855 w 1100552"/>
              <a:gd name="connsiteY4" fmla="*/ 1114306 h 1114306"/>
              <a:gd name="connsiteX5" fmla="*/ 0 w 1100552"/>
              <a:gd name="connsiteY5" fmla="*/ 957451 h 1114306"/>
              <a:gd name="connsiteX6" fmla="*/ 0 w 1100552"/>
              <a:gd name="connsiteY6" fmla="*/ 0 h 11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0552" h="1114306">
                <a:moveTo>
                  <a:pt x="0" y="0"/>
                </a:moveTo>
                <a:lnTo>
                  <a:pt x="80313" y="4056"/>
                </a:lnTo>
                <a:cubicBezTo>
                  <a:pt x="615732" y="58430"/>
                  <a:pt x="1041390" y="484088"/>
                  <a:pt x="1095764" y="1019507"/>
                </a:cubicBezTo>
                <a:lnTo>
                  <a:pt x="1100552" y="1114306"/>
                </a:lnTo>
                <a:lnTo>
                  <a:pt x="156855" y="1114306"/>
                </a:lnTo>
                <a:cubicBezTo>
                  <a:pt x="70226" y="1114306"/>
                  <a:pt x="0" y="1044080"/>
                  <a:pt x="0" y="957451"/>
                </a:cubicBezTo>
                <a:lnTo>
                  <a:pt x="0" y="0"/>
                </a:lnTo>
                <a:close/>
              </a:path>
            </a:pathLst>
          </a:cu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dirty="0">
                <a:solidFill>
                  <a:schemeClr val="lt1"/>
                </a:solidFill>
              </a:rPr>
              <a:t>02</a:t>
            </a:r>
          </a:p>
        </p:txBody>
      </p:sp>
      <p:sp>
        <p:nvSpPr>
          <p:cNvPr id="24" name="任意多边形: 形状 8"/>
          <p:cNvSpPr/>
          <p:nvPr/>
        </p:nvSpPr>
        <p:spPr bwMode="auto">
          <a:xfrm>
            <a:off x="5261326" y="3805166"/>
            <a:ext cx="808234" cy="818336"/>
          </a:xfrm>
          <a:custGeom>
            <a:avLst/>
            <a:gdLst>
              <a:gd name="connsiteX0" fmla="*/ 0 w 1100551"/>
              <a:gd name="connsiteY0" fmla="*/ 0 h 1114306"/>
              <a:gd name="connsiteX1" fmla="*/ 943696 w 1100551"/>
              <a:gd name="connsiteY1" fmla="*/ 0 h 1114306"/>
              <a:gd name="connsiteX2" fmla="*/ 1100551 w 1100551"/>
              <a:gd name="connsiteY2" fmla="*/ 156855 h 1114306"/>
              <a:gd name="connsiteX3" fmla="*/ 1100551 w 1100551"/>
              <a:gd name="connsiteY3" fmla="*/ 1114306 h 1114306"/>
              <a:gd name="connsiteX4" fmla="*/ 1020238 w 1100551"/>
              <a:gd name="connsiteY4" fmla="*/ 1110250 h 1114306"/>
              <a:gd name="connsiteX5" fmla="*/ 4787 w 1100551"/>
              <a:gd name="connsiteY5" fmla="*/ 94799 h 1114306"/>
              <a:gd name="connsiteX6" fmla="*/ 0 w 1100551"/>
              <a:gd name="connsiteY6" fmla="*/ 0 h 11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0551" h="1114306">
                <a:moveTo>
                  <a:pt x="0" y="0"/>
                </a:moveTo>
                <a:lnTo>
                  <a:pt x="943696" y="0"/>
                </a:lnTo>
                <a:cubicBezTo>
                  <a:pt x="1030325" y="0"/>
                  <a:pt x="1100551" y="70226"/>
                  <a:pt x="1100551" y="156855"/>
                </a:cubicBezTo>
                <a:lnTo>
                  <a:pt x="1100551" y="1114306"/>
                </a:lnTo>
                <a:lnTo>
                  <a:pt x="1020238" y="1110250"/>
                </a:lnTo>
                <a:cubicBezTo>
                  <a:pt x="484820" y="1055876"/>
                  <a:pt x="59162" y="630218"/>
                  <a:pt x="4787" y="94799"/>
                </a:cubicBezTo>
                <a:lnTo>
                  <a:pt x="0" y="0"/>
                </a:lnTo>
                <a:close/>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solidFill>
                  <a:schemeClr val="lt1"/>
                </a:solidFill>
              </a:rPr>
              <a:t>03</a:t>
            </a:r>
          </a:p>
        </p:txBody>
      </p:sp>
      <p:sp>
        <p:nvSpPr>
          <p:cNvPr id="25" name="任意多边形: 形状 9"/>
          <p:cNvSpPr/>
          <p:nvPr/>
        </p:nvSpPr>
        <p:spPr bwMode="auto">
          <a:xfrm>
            <a:off x="6122441" y="3805166"/>
            <a:ext cx="808235" cy="818336"/>
          </a:xfrm>
          <a:custGeom>
            <a:avLst/>
            <a:gdLst>
              <a:gd name="connsiteX0" fmla="*/ 156855 w 1100552"/>
              <a:gd name="connsiteY0" fmla="*/ 0 h 1114306"/>
              <a:gd name="connsiteX1" fmla="*/ 1100552 w 1100552"/>
              <a:gd name="connsiteY1" fmla="*/ 0 h 1114306"/>
              <a:gd name="connsiteX2" fmla="*/ 1095764 w 1100552"/>
              <a:gd name="connsiteY2" fmla="*/ 94799 h 1114306"/>
              <a:gd name="connsiteX3" fmla="*/ 80313 w 1100552"/>
              <a:gd name="connsiteY3" fmla="*/ 1110250 h 1114306"/>
              <a:gd name="connsiteX4" fmla="*/ 0 w 1100552"/>
              <a:gd name="connsiteY4" fmla="*/ 1114306 h 1114306"/>
              <a:gd name="connsiteX5" fmla="*/ 0 w 1100552"/>
              <a:gd name="connsiteY5" fmla="*/ 156855 h 1114306"/>
              <a:gd name="connsiteX6" fmla="*/ 156855 w 1100552"/>
              <a:gd name="connsiteY6" fmla="*/ 0 h 11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0552" h="1114306">
                <a:moveTo>
                  <a:pt x="156855" y="0"/>
                </a:moveTo>
                <a:lnTo>
                  <a:pt x="1100552" y="0"/>
                </a:lnTo>
                <a:lnTo>
                  <a:pt x="1095764" y="94799"/>
                </a:lnTo>
                <a:cubicBezTo>
                  <a:pt x="1041390" y="630218"/>
                  <a:pt x="615732" y="1055876"/>
                  <a:pt x="80313" y="1110250"/>
                </a:cubicBezTo>
                <a:lnTo>
                  <a:pt x="0" y="1114306"/>
                </a:lnTo>
                <a:lnTo>
                  <a:pt x="0" y="156855"/>
                </a:lnTo>
                <a:cubicBezTo>
                  <a:pt x="0" y="70226"/>
                  <a:pt x="70226" y="0"/>
                  <a:pt x="156855" y="0"/>
                </a:cubicBezTo>
                <a:close/>
              </a:path>
            </a:pathLst>
          </a:custGeom>
          <a:gradFill flip="none" rotWithShape="1">
            <a:gsLst>
              <a:gs pos="0">
                <a:srgbClr val="FF3494"/>
              </a:gs>
              <a:gs pos="100000">
                <a:srgbClr val="71429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a:solidFill>
                  <a:schemeClr val="lt1"/>
                </a:solidFill>
              </a:rPr>
              <a:t>04</a:t>
            </a:r>
          </a:p>
        </p:txBody>
      </p:sp>
      <p:sp>
        <p:nvSpPr>
          <p:cNvPr id="26" name="任意多边形: 形状 15"/>
          <p:cNvSpPr/>
          <p:nvPr/>
        </p:nvSpPr>
        <p:spPr bwMode="auto">
          <a:xfrm>
            <a:off x="4820314" y="2455740"/>
            <a:ext cx="334340" cy="469405"/>
          </a:xfrm>
          <a:custGeom>
            <a:avLst/>
            <a:gdLst>
              <a:gd name="connsiteX0" fmla="*/ 114300 w 239713"/>
              <a:gd name="connsiteY0" fmla="*/ 274638 h 336551"/>
              <a:gd name="connsiteX1" fmla="*/ 119063 w 239713"/>
              <a:gd name="connsiteY1" fmla="*/ 293688 h 336551"/>
              <a:gd name="connsiteX2" fmla="*/ 107950 w 239713"/>
              <a:gd name="connsiteY2" fmla="*/ 293688 h 336551"/>
              <a:gd name="connsiteX3" fmla="*/ 158750 w 239713"/>
              <a:gd name="connsiteY3" fmla="*/ 273050 h 336551"/>
              <a:gd name="connsiteX4" fmla="*/ 169333 w 239713"/>
              <a:gd name="connsiteY4" fmla="*/ 273050 h 336551"/>
              <a:gd name="connsiteX5" fmla="*/ 171979 w 239713"/>
              <a:gd name="connsiteY5" fmla="*/ 274349 h 336551"/>
              <a:gd name="connsiteX6" fmla="*/ 174625 w 239713"/>
              <a:gd name="connsiteY6" fmla="*/ 279545 h 336551"/>
              <a:gd name="connsiteX7" fmla="*/ 173302 w 239713"/>
              <a:gd name="connsiteY7" fmla="*/ 284740 h 336551"/>
              <a:gd name="connsiteX8" fmla="*/ 169333 w 239713"/>
              <a:gd name="connsiteY8" fmla="*/ 287338 h 336551"/>
              <a:gd name="connsiteX9" fmla="*/ 158750 w 239713"/>
              <a:gd name="connsiteY9" fmla="*/ 287338 h 336551"/>
              <a:gd name="connsiteX10" fmla="*/ 158750 w 239713"/>
              <a:gd name="connsiteY10" fmla="*/ 273050 h 336551"/>
              <a:gd name="connsiteX11" fmla="*/ 147637 w 239713"/>
              <a:gd name="connsiteY11" fmla="*/ 261938 h 336551"/>
              <a:gd name="connsiteX12" fmla="*/ 147637 w 239713"/>
              <a:gd name="connsiteY12" fmla="*/ 312738 h 336551"/>
              <a:gd name="connsiteX13" fmla="*/ 159246 w 239713"/>
              <a:gd name="connsiteY13" fmla="*/ 312738 h 336551"/>
              <a:gd name="connsiteX14" fmla="*/ 159246 w 239713"/>
              <a:gd name="connsiteY14" fmla="*/ 295805 h 336551"/>
              <a:gd name="connsiteX15" fmla="*/ 165695 w 239713"/>
              <a:gd name="connsiteY15" fmla="*/ 295805 h 336551"/>
              <a:gd name="connsiteX16" fmla="*/ 176014 w 239713"/>
              <a:gd name="connsiteY16" fmla="*/ 312738 h 336551"/>
              <a:gd name="connsiteX17" fmla="*/ 188912 w 239713"/>
              <a:gd name="connsiteY17" fmla="*/ 312738 h 336551"/>
              <a:gd name="connsiteX18" fmla="*/ 178593 w 239713"/>
              <a:gd name="connsiteY18" fmla="*/ 293200 h 336551"/>
              <a:gd name="connsiteX19" fmla="*/ 181173 w 239713"/>
              <a:gd name="connsiteY19" fmla="*/ 290594 h 336551"/>
              <a:gd name="connsiteX20" fmla="*/ 183753 w 239713"/>
              <a:gd name="connsiteY20" fmla="*/ 287989 h 336551"/>
              <a:gd name="connsiteX21" fmla="*/ 185042 w 239713"/>
              <a:gd name="connsiteY21" fmla="*/ 284082 h 336551"/>
              <a:gd name="connsiteX22" fmla="*/ 186332 w 239713"/>
              <a:gd name="connsiteY22" fmla="*/ 278871 h 336551"/>
              <a:gd name="connsiteX23" fmla="*/ 185042 w 239713"/>
              <a:gd name="connsiteY23" fmla="*/ 272359 h 336551"/>
              <a:gd name="connsiteX24" fmla="*/ 181173 w 239713"/>
              <a:gd name="connsiteY24" fmla="*/ 267148 h 336551"/>
              <a:gd name="connsiteX25" fmla="*/ 176014 w 239713"/>
              <a:gd name="connsiteY25" fmla="*/ 263241 h 336551"/>
              <a:gd name="connsiteX26" fmla="*/ 169564 w 239713"/>
              <a:gd name="connsiteY26" fmla="*/ 261938 h 336551"/>
              <a:gd name="connsiteX27" fmla="*/ 147637 w 239713"/>
              <a:gd name="connsiteY27" fmla="*/ 261938 h 336551"/>
              <a:gd name="connsiteX28" fmla="*/ 107950 w 239713"/>
              <a:gd name="connsiteY28" fmla="*/ 261938 h 336551"/>
              <a:gd name="connsiteX29" fmla="*/ 88900 w 239713"/>
              <a:gd name="connsiteY29" fmla="*/ 312738 h 336551"/>
              <a:gd name="connsiteX30" fmla="*/ 101600 w 239713"/>
              <a:gd name="connsiteY30" fmla="*/ 312738 h 336551"/>
              <a:gd name="connsiteX31" fmla="*/ 106363 w 239713"/>
              <a:gd name="connsiteY31" fmla="*/ 301626 h 336551"/>
              <a:gd name="connsiteX32" fmla="*/ 122238 w 239713"/>
              <a:gd name="connsiteY32" fmla="*/ 301626 h 336551"/>
              <a:gd name="connsiteX33" fmla="*/ 125413 w 239713"/>
              <a:gd name="connsiteY33" fmla="*/ 312738 h 336551"/>
              <a:gd name="connsiteX34" fmla="*/ 138113 w 239713"/>
              <a:gd name="connsiteY34" fmla="*/ 312738 h 336551"/>
              <a:gd name="connsiteX35" fmla="*/ 119063 w 239713"/>
              <a:gd name="connsiteY35" fmla="*/ 261938 h 336551"/>
              <a:gd name="connsiteX36" fmla="*/ 70747 w 239713"/>
              <a:gd name="connsiteY36" fmla="*/ 261938 h 336551"/>
              <a:gd name="connsiteX37" fmla="*/ 70747 w 239713"/>
              <a:gd name="connsiteY37" fmla="*/ 288132 h 336551"/>
              <a:gd name="connsiteX38" fmla="*/ 70747 w 239713"/>
              <a:gd name="connsiteY38" fmla="*/ 294681 h 336551"/>
              <a:gd name="connsiteX39" fmla="*/ 69436 w 239713"/>
              <a:gd name="connsiteY39" fmla="*/ 299919 h 336551"/>
              <a:gd name="connsiteX40" fmla="*/ 66813 w 239713"/>
              <a:gd name="connsiteY40" fmla="*/ 302539 h 336551"/>
              <a:gd name="connsiteX41" fmla="*/ 62878 w 239713"/>
              <a:gd name="connsiteY41" fmla="*/ 303848 h 336551"/>
              <a:gd name="connsiteX42" fmla="*/ 57633 w 239713"/>
              <a:gd name="connsiteY42" fmla="*/ 302539 h 336551"/>
              <a:gd name="connsiteX43" fmla="*/ 55010 w 239713"/>
              <a:gd name="connsiteY43" fmla="*/ 301229 h 336551"/>
              <a:gd name="connsiteX44" fmla="*/ 52387 w 239713"/>
              <a:gd name="connsiteY44" fmla="*/ 310397 h 336551"/>
              <a:gd name="connsiteX45" fmla="*/ 62878 w 239713"/>
              <a:gd name="connsiteY45" fmla="*/ 314326 h 336551"/>
              <a:gd name="connsiteX46" fmla="*/ 73370 w 239713"/>
              <a:gd name="connsiteY46" fmla="*/ 311707 h 336551"/>
              <a:gd name="connsiteX47" fmla="*/ 79927 w 239713"/>
              <a:gd name="connsiteY47" fmla="*/ 306468 h 336551"/>
              <a:gd name="connsiteX48" fmla="*/ 82550 w 239713"/>
              <a:gd name="connsiteY48" fmla="*/ 298610 h 336551"/>
              <a:gd name="connsiteX49" fmla="*/ 82550 w 239713"/>
              <a:gd name="connsiteY49" fmla="*/ 288132 h 336551"/>
              <a:gd name="connsiteX50" fmla="*/ 82550 w 239713"/>
              <a:gd name="connsiteY50" fmla="*/ 261938 h 336551"/>
              <a:gd name="connsiteX51" fmla="*/ 70747 w 239713"/>
              <a:gd name="connsiteY51" fmla="*/ 261938 h 336551"/>
              <a:gd name="connsiteX52" fmla="*/ 0 w 239713"/>
              <a:gd name="connsiteY52" fmla="*/ 236538 h 336551"/>
              <a:gd name="connsiteX53" fmla="*/ 239713 w 239713"/>
              <a:gd name="connsiteY53" fmla="*/ 236538 h 336551"/>
              <a:gd name="connsiteX54" fmla="*/ 239713 w 239713"/>
              <a:gd name="connsiteY54" fmla="*/ 336551 h 336551"/>
              <a:gd name="connsiteX55" fmla="*/ 0 w 239713"/>
              <a:gd name="connsiteY55" fmla="*/ 336551 h 336551"/>
              <a:gd name="connsiteX56" fmla="*/ 173037 w 239713"/>
              <a:gd name="connsiteY56" fmla="*/ 12700 h 336551"/>
              <a:gd name="connsiteX57" fmla="*/ 228600 w 239713"/>
              <a:gd name="connsiteY57" fmla="*/ 68263 h 336551"/>
              <a:gd name="connsiteX58" fmla="*/ 173037 w 239713"/>
              <a:gd name="connsiteY58" fmla="*/ 68263 h 336551"/>
              <a:gd name="connsiteX59" fmla="*/ 0 w 239713"/>
              <a:gd name="connsiteY59" fmla="*/ 0 h 336551"/>
              <a:gd name="connsiteX60" fmla="*/ 147638 w 239713"/>
              <a:gd name="connsiteY60" fmla="*/ 0 h 336551"/>
              <a:gd name="connsiteX61" fmla="*/ 147638 w 239713"/>
              <a:gd name="connsiteY61" fmla="*/ 92075 h 336551"/>
              <a:gd name="connsiteX62" fmla="*/ 239713 w 239713"/>
              <a:gd name="connsiteY62" fmla="*/ 92075 h 336551"/>
              <a:gd name="connsiteX63" fmla="*/ 239713 w 239713"/>
              <a:gd name="connsiteY63" fmla="*/ 212725 h 336551"/>
              <a:gd name="connsiteX64" fmla="*/ 0 w 239713"/>
              <a:gd name="connsiteY64" fmla="*/ 212725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39713" h="336551">
                <a:moveTo>
                  <a:pt x="114300" y="274638"/>
                </a:moveTo>
                <a:lnTo>
                  <a:pt x="119063" y="293688"/>
                </a:lnTo>
                <a:lnTo>
                  <a:pt x="107950" y="293688"/>
                </a:lnTo>
                <a:close/>
                <a:moveTo>
                  <a:pt x="158750" y="273050"/>
                </a:moveTo>
                <a:cubicBezTo>
                  <a:pt x="158750" y="273050"/>
                  <a:pt x="158750" y="273050"/>
                  <a:pt x="169333" y="273050"/>
                </a:cubicBezTo>
                <a:cubicBezTo>
                  <a:pt x="170656" y="273050"/>
                  <a:pt x="171979" y="273050"/>
                  <a:pt x="171979" y="274349"/>
                </a:cubicBezTo>
                <a:cubicBezTo>
                  <a:pt x="173302" y="275648"/>
                  <a:pt x="174625" y="278246"/>
                  <a:pt x="174625" y="279545"/>
                </a:cubicBezTo>
                <a:cubicBezTo>
                  <a:pt x="174625" y="282142"/>
                  <a:pt x="173302" y="283441"/>
                  <a:pt x="173302" y="284740"/>
                </a:cubicBezTo>
                <a:cubicBezTo>
                  <a:pt x="171979" y="286039"/>
                  <a:pt x="170656" y="287338"/>
                  <a:pt x="169333" y="287338"/>
                </a:cubicBezTo>
                <a:cubicBezTo>
                  <a:pt x="169333" y="287338"/>
                  <a:pt x="169333" y="287338"/>
                  <a:pt x="158750" y="287338"/>
                </a:cubicBezTo>
                <a:cubicBezTo>
                  <a:pt x="158750" y="287338"/>
                  <a:pt x="158750" y="287338"/>
                  <a:pt x="158750" y="273050"/>
                </a:cubicBezTo>
                <a:close/>
                <a:moveTo>
                  <a:pt x="147637" y="261938"/>
                </a:moveTo>
                <a:lnTo>
                  <a:pt x="147637" y="312738"/>
                </a:lnTo>
                <a:cubicBezTo>
                  <a:pt x="147637" y="312738"/>
                  <a:pt x="147637" y="312738"/>
                  <a:pt x="159246" y="312738"/>
                </a:cubicBezTo>
                <a:cubicBezTo>
                  <a:pt x="159246" y="312738"/>
                  <a:pt x="159246" y="312738"/>
                  <a:pt x="159246" y="295805"/>
                </a:cubicBezTo>
                <a:cubicBezTo>
                  <a:pt x="159246" y="295805"/>
                  <a:pt x="159246" y="295805"/>
                  <a:pt x="165695" y="295805"/>
                </a:cubicBezTo>
                <a:cubicBezTo>
                  <a:pt x="165695" y="295805"/>
                  <a:pt x="165695" y="295805"/>
                  <a:pt x="176014" y="312738"/>
                </a:cubicBezTo>
                <a:cubicBezTo>
                  <a:pt x="176014" y="312738"/>
                  <a:pt x="176014" y="312738"/>
                  <a:pt x="188912" y="312738"/>
                </a:cubicBezTo>
                <a:cubicBezTo>
                  <a:pt x="188912" y="312738"/>
                  <a:pt x="188912" y="312738"/>
                  <a:pt x="178593" y="293200"/>
                </a:cubicBezTo>
                <a:cubicBezTo>
                  <a:pt x="179883" y="293200"/>
                  <a:pt x="179883" y="291897"/>
                  <a:pt x="181173" y="290594"/>
                </a:cubicBezTo>
                <a:cubicBezTo>
                  <a:pt x="182463" y="290594"/>
                  <a:pt x="183753" y="289292"/>
                  <a:pt x="183753" y="287989"/>
                </a:cubicBezTo>
                <a:cubicBezTo>
                  <a:pt x="185042" y="286687"/>
                  <a:pt x="185042" y="285384"/>
                  <a:pt x="185042" y="284082"/>
                </a:cubicBezTo>
                <a:cubicBezTo>
                  <a:pt x="186332" y="282779"/>
                  <a:pt x="186332" y="280174"/>
                  <a:pt x="186332" y="278871"/>
                </a:cubicBezTo>
                <a:cubicBezTo>
                  <a:pt x="186332" y="277569"/>
                  <a:pt x="186332" y="274964"/>
                  <a:pt x="185042" y="272359"/>
                </a:cubicBezTo>
                <a:cubicBezTo>
                  <a:pt x="183753" y="271056"/>
                  <a:pt x="182463" y="268451"/>
                  <a:pt x="181173" y="267148"/>
                </a:cubicBezTo>
                <a:cubicBezTo>
                  <a:pt x="179883" y="265846"/>
                  <a:pt x="178593" y="264543"/>
                  <a:pt x="176014" y="263241"/>
                </a:cubicBezTo>
                <a:cubicBezTo>
                  <a:pt x="174724" y="261938"/>
                  <a:pt x="172144" y="261938"/>
                  <a:pt x="169564" y="261938"/>
                </a:cubicBezTo>
                <a:cubicBezTo>
                  <a:pt x="169564" y="261938"/>
                  <a:pt x="169564" y="261938"/>
                  <a:pt x="147637" y="261938"/>
                </a:cubicBezTo>
                <a:close/>
                <a:moveTo>
                  <a:pt x="107950" y="261938"/>
                </a:moveTo>
                <a:lnTo>
                  <a:pt x="88900" y="312738"/>
                </a:lnTo>
                <a:lnTo>
                  <a:pt x="101600" y="312738"/>
                </a:lnTo>
                <a:lnTo>
                  <a:pt x="106363" y="301626"/>
                </a:lnTo>
                <a:lnTo>
                  <a:pt x="122238" y="301626"/>
                </a:lnTo>
                <a:lnTo>
                  <a:pt x="125413" y="312738"/>
                </a:lnTo>
                <a:lnTo>
                  <a:pt x="138113" y="312738"/>
                </a:lnTo>
                <a:lnTo>
                  <a:pt x="119063" y="261938"/>
                </a:lnTo>
                <a:close/>
                <a:moveTo>
                  <a:pt x="70747" y="261938"/>
                </a:moveTo>
                <a:cubicBezTo>
                  <a:pt x="70747" y="261938"/>
                  <a:pt x="70747" y="261938"/>
                  <a:pt x="70747" y="288132"/>
                </a:cubicBezTo>
                <a:cubicBezTo>
                  <a:pt x="70747" y="290751"/>
                  <a:pt x="70747" y="293371"/>
                  <a:pt x="70747" y="294681"/>
                </a:cubicBezTo>
                <a:cubicBezTo>
                  <a:pt x="70747" y="297300"/>
                  <a:pt x="70747" y="298610"/>
                  <a:pt x="69436" y="299919"/>
                </a:cubicBezTo>
                <a:cubicBezTo>
                  <a:pt x="69436" y="301229"/>
                  <a:pt x="68124" y="301229"/>
                  <a:pt x="66813" y="302539"/>
                </a:cubicBezTo>
                <a:cubicBezTo>
                  <a:pt x="65501" y="302539"/>
                  <a:pt x="64190" y="303848"/>
                  <a:pt x="62878" y="303848"/>
                </a:cubicBezTo>
                <a:cubicBezTo>
                  <a:pt x="60256" y="303848"/>
                  <a:pt x="58944" y="302539"/>
                  <a:pt x="57633" y="302539"/>
                </a:cubicBezTo>
                <a:cubicBezTo>
                  <a:pt x="56321" y="301229"/>
                  <a:pt x="55010" y="301229"/>
                  <a:pt x="55010" y="301229"/>
                </a:cubicBezTo>
                <a:lnTo>
                  <a:pt x="52387" y="310397"/>
                </a:lnTo>
                <a:cubicBezTo>
                  <a:pt x="55010" y="313016"/>
                  <a:pt x="58944" y="314326"/>
                  <a:pt x="62878" y="314326"/>
                </a:cubicBezTo>
                <a:cubicBezTo>
                  <a:pt x="66813" y="314326"/>
                  <a:pt x="70747" y="313016"/>
                  <a:pt x="73370" y="311707"/>
                </a:cubicBezTo>
                <a:cubicBezTo>
                  <a:pt x="75993" y="310397"/>
                  <a:pt x="78616" y="309087"/>
                  <a:pt x="79927" y="306468"/>
                </a:cubicBezTo>
                <a:cubicBezTo>
                  <a:pt x="81239" y="303848"/>
                  <a:pt x="81239" y="301229"/>
                  <a:pt x="82550" y="298610"/>
                </a:cubicBezTo>
                <a:cubicBezTo>
                  <a:pt x="82550" y="294681"/>
                  <a:pt x="82550" y="292061"/>
                  <a:pt x="82550" y="288132"/>
                </a:cubicBezTo>
                <a:cubicBezTo>
                  <a:pt x="82550" y="288132"/>
                  <a:pt x="82550" y="288132"/>
                  <a:pt x="82550" y="261938"/>
                </a:cubicBezTo>
                <a:cubicBezTo>
                  <a:pt x="82550" y="261938"/>
                  <a:pt x="82550" y="261938"/>
                  <a:pt x="70747" y="261938"/>
                </a:cubicBezTo>
                <a:close/>
                <a:moveTo>
                  <a:pt x="0" y="236538"/>
                </a:moveTo>
                <a:lnTo>
                  <a:pt x="239713" y="236538"/>
                </a:lnTo>
                <a:lnTo>
                  <a:pt x="239713" y="336551"/>
                </a:lnTo>
                <a:lnTo>
                  <a:pt x="0" y="336551"/>
                </a:lnTo>
                <a:close/>
                <a:moveTo>
                  <a:pt x="173037" y="12700"/>
                </a:moveTo>
                <a:lnTo>
                  <a:pt x="228600" y="68263"/>
                </a:lnTo>
                <a:lnTo>
                  <a:pt x="173037" y="68263"/>
                </a:lnTo>
                <a:close/>
                <a:moveTo>
                  <a:pt x="0" y="0"/>
                </a:moveTo>
                <a:lnTo>
                  <a:pt x="147638" y="0"/>
                </a:lnTo>
                <a:lnTo>
                  <a:pt x="147638" y="92075"/>
                </a:lnTo>
                <a:lnTo>
                  <a:pt x="239713" y="92075"/>
                </a:lnTo>
                <a:lnTo>
                  <a:pt x="239713" y="212725"/>
                </a:lnTo>
                <a:lnTo>
                  <a:pt x="0" y="212725"/>
                </a:lnTo>
                <a:close/>
              </a:path>
            </a:pathLst>
          </a:custGeom>
          <a:solidFill>
            <a:schemeClr val="tx1">
              <a:lumMod val="60000"/>
              <a:lumOff val="40000"/>
            </a:schemeClr>
          </a:solidFill>
          <a:ln w="19050">
            <a:noFill/>
            <a:round/>
            <a:headEnd/>
            <a:tailEnd/>
          </a:ln>
        </p:spPr>
        <p:txBody>
          <a:bodyPr anchor="ctr"/>
          <a:lstStyle/>
          <a:p>
            <a:pPr algn="ctr"/>
            <a:endParaRPr/>
          </a:p>
        </p:txBody>
      </p:sp>
      <p:sp>
        <p:nvSpPr>
          <p:cNvPr id="27" name="任意多边形: 形状 16"/>
          <p:cNvSpPr/>
          <p:nvPr/>
        </p:nvSpPr>
        <p:spPr bwMode="auto">
          <a:xfrm>
            <a:off x="6988634" y="2455740"/>
            <a:ext cx="431766" cy="469406"/>
          </a:xfrm>
          <a:custGeom>
            <a:avLst/>
            <a:gdLst>
              <a:gd name="connsiteX0" fmla="*/ 115888 w 309563"/>
              <a:gd name="connsiteY0" fmla="*/ 204787 h 336550"/>
              <a:gd name="connsiteX1" fmla="*/ 115888 w 309563"/>
              <a:gd name="connsiteY1" fmla="*/ 219075 h 336550"/>
              <a:gd name="connsiteX2" fmla="*/ 131763 w 309563"/>
              <a:gd name="connsiteY2" fmla="*/ 219075 h 336550"/>
              <a:gd name="connsiteX3" fmla="*/ 134409 w 309563"/>
              <a:gd name="connsiteY3" fmla="*/ 219075 h 336550"/>
              <a:gd name="connsiteX4" fmla="*/ 137055 w 309563"/>
              <a:gd name="connsiteY4" fmla="*/ 217776 h 336550"/>
              <a:gd name="connsiteX5" fmla="*/ 138378 w 309563"/>
              <a:gd name="connsiteY5" fmla="*/ 215179 h 336550"/>
              <a:gd name="connsiteX6" fmla="*/ 139701 w 309563"/>
              <a:gd name="connsiteY6" fmla="*/ 212581 h 336550"/>
              <a:gd name="connsiteX7" fmla="*/ 138378 w 309563"/>
              <a:gd name="connsiteY7" fmla="*/ 209983 h 336550"/>
              <a:gd name="connsiteX8" fmla="*/ 137055 w 309563"/>
              <a:gd name="connsiteY8" fmla="*/ 207385 h 336550"/>
              <a:gd name="connsiteX9" fmla="*/ 135732 w 309563"/>
              <a:gd name="connsiteY9" fmla="*/ 204787 h 336550"/>
              <a:gd name="connsiteX10" fmla="*/ 133086 w 309563"/>
              <a:gd name="connsiteY10" fmla="*/ 204787 h 336550"/>
              <a:gd name="connsiteX11" fmla="*/ 115888 w 309563"/>
              <a:gd name="connsiteY11" fmla="*/ 204787 h 336550"/>
              <a:gd name="connsiteX12" fmla="*/ 236538 w 309563"/>
              <a:gd name="connsiteY12" fmla="*/ 182562 h 336550"/>
              <a:gd name="connsiteX13" fmla="*/ 236538 w 309563"/>
              <a:gd name="connsiteY13" fmla="*/ 200025 h 336550"/>
              <a:gd name="connsiteX14" fmla="*/ 250297 w 309563"/>
              <a:gd name="connsiteY14" fmla="*/ 200025 h 336550"/>
              <a:gd name="connsiteX15" fmla="*/ 255800 w 309563"/>
              <a:gd name="connsiteY15" fmla="*/ 197531 h 336550"/>
              <a:gd name="connsiteX16" fmla="*/ 257176 w 309563"/>
              <a:gd name="connsiteY16" fmla="*/ 191294 h 336550"/>
              <a:gd name="connsiteX17" fmla="*/ 257176 w 309563"/>
              <a:gd name="connsiteY17" fmla="*/ 187552 h 336550"/>
              <a:gd name="connsiteX18" fmla="*/ 254424 w 309563"/>
              <a:gd name="connsiteY18" fmla="*/ 185057 h 336550"/>
              <a:gd name="connsiteX19" fmla="*/ 253049 w 309563"/>
              <a:gd name="connsiteY19" fmla="*/ 182562 h 336550"/>
              <a:gd name="connsiteX20" fmla="*/ 250297 w 309563"/>
              <a:gd name="connsiteY20" fmla="*/ 182562 h 336550"/>
              <a:gd name="connsiteX21" fmla="*/ 236538 w 309563"/>
              <a:gd name="connsiteY21" fmla="*/ 182562 h 336550"/>
              <a:gd name="connsiteX22" fmla="*/ 115888 w 309563"/>
              <a:gd name="connsiteY22" fmla="*/ 182562 h 336550"/>
              <a:gd name="connsiteX23" fmla="*/ 115888 w 309563"/>
              <a:gd name="connsiteY23" fmla="*/ 196850 h 336550"/>
              <a:gd name="connsiteX24" fmla="*/ 130076 w 309563"/>
              <a:gd name="connsiteY24" fmla="*/ 196850 h 336550"/>
              <a:gd name="connsiteX25" fmla="*/ 135236 w 309563"/>
              <a:gd name="connsiteY25" fmla="*/ 194252 h 336550"/>
              <a:gd name="connsiteX26" fmla="*/ 136526 w 309563"/>
              <a:gd name="connsiteY26" fmla="*/ 189057 h 336550"/>
              <a:gd name="connsiteX27" fmla="*/ 135236 w 309563"/>
              <a:gd name="connsiteY27" fmla="*/ 183861 h 336550"/>
              <a:gd name="connsiteX28" fmla="*/ 130076 w 309563"/>
              <a:gd name="connsiteY28" fmla="*/ 182562 h 336550"/>
              <a:gd name="connsiteX29" fmla="*/ 115888 w 309563"/>
              <a:gd name="connsiteY29" fmla="*/ 182562 h 336550"/>
              <a:gd name="connsiteX30" fmla="*/ 225425 w 309563"/>
              <a:gd name="connsiteY30" fmla="*/ 173037 h 336550"/>
              <a:gd name="connsiteX31" fmla="*/ 249536 w 309563"/>
              <a:gd name="connsiteY31" fmla="*/ 173037 h 336550"/>
              <a:gd name="connsiteX32" fmla="*/ 256233 w 309563"/>
              <a:gd name="connsiteY32" fmla="*/ 174360 h 336550"/>
              <a:gd name="connsiteX33" fmla="*/ 262930 w 309563"/>
              <a:gd name="connsiteY33" fmla="*/ 178328 h 336550"/>
              <a:gd name="connsiteX34" fmla="*/ 266949 w 309563"/>
              <a:gd name="connsiteY34" fmla="*/ 184944 h 336550"/>
              <a:gd name="connsiteX35" fmla="*/ 268288 w 309563"/>
              <a:gd name="connsiteY35" fmla="*/ 191558 h 336550"/>
              <a:gd name="connsiteX36" fmla="*/ 266949 w 309563"/>
              <a:gd name="connsiteY36" fmla="*/ 198173 h 336550"/>
              <a:gd name="connsiteX37" fmla="*/ 262930 w 309563"/>
              <a:gd name="connsiteY37" fmla="*/ 204788 h 336550"/>
              <a:gd name="connsiteX38" fmla="*/ 257572 w 309563"/>
              <a:gd name="connsiteY38" fmla="*/ 208756 h 336550"/>
              <a:gd name="connsiteX39" fmla="*/ 249536 w 309563"/>
              <a:gd name="connsiteY39" fmla="*/ 210079 h 336550"/>
              <a:gd name="connsiteX40" fmla="*/ 236141 w 309563"/>
              <a:gd name="connsiteY40" fmla="*/ 210079 h 336550"/>
              <a:gd name="connsiteX41" fmla="*/ 236141 w 309563"/>
              <a:gd name="connsiteY41" fmla="*/ 228600 h 336550"/>
              <a:gd name="connsiteX42" fmla="*/ 225425 w 309563"/>
              <a:gd name="connsiteY42" fmla="*/ 228600 h 336550"/>
              <a:gd name="connsiteX43" fmla="*/ 225425 w 309563"/>
              <a:gd name="connsiteY43" fmla="*/ 173037 h 336550"/>
              <a:gd name="connsiteX44" fmla="*/ 157163 w 309563"/>
              <a:gd name="connsiteY44" fmla="*/ 173037 h 336550"/>
              <a:gd name="connsiteX45" fmla="*/ 169863 w 309563"/>
              <a:gd name="connsiteY45" fmla="*/ 173037 h 336550"/>
              <a:gd name="connsiteX46" fmla="*/ 187325 w 309563"/>
              <a:gd name="connsiteY46" fmla="*/ 204788 h 336550"/>
              <a:gd name="connsiteX47" fmla="*/ 201613 w 309563"/>
              <a:gd name="connsiteY47" fmla="*/ 173037 h 336550"/>
              <a:gd name="connsiteX48" fmla="*/ 214313 w 309563"/>
              <a:gd name="connsiteY48" fmla="*/ 173037 h 336550"/>
              <a:gd name="connsiteX49" fmla="*/ 214313 w 309563"/>
              <a:gd name="connsiteY49" fmla="*/ 228600 h 336550"/>
              <a:gd name="connsiteX50" fmla="*/ 203200 w 309563"/>
              <a:gd name="connsiteY50" fmla="*/ 228600 h 336550"/>
              <a:gd name="connsiteX51" fmla="*/ 203200 w 309563"/>
              <a:gd name="connsiteY51" fmla="*/ 192087 h 336550"/>
              <a:gd name="connsiteX52" fmla="*/ 188913 w 309563"/>
              <a:gd name="connsiteY52" fmla="*/ 219075 h 336550"/>
              <a:gd name="connsiteX53" fmla="*/ 184150 w 309563"/>
              <a:gd name="connsiteY53" fmla="*/ 219075 h 336550"/>
              <a:gd name="connsiteX54" fmla="*/ 169863 w 309563"/>
              <a:gd name="connsiteY54" fmla="*/ 192087 h 336550"/>
              <a:gd name="connsiteX55" fmla="*/ 169863 w 309563"/>
              <a:gd name="connsiteY55" fmla="*/ 228600 h 336550"/>
              <a:gd name="connsiteX56" fmla="*/ 157163 w 309563"/>
              <a:gd name="connsiteY56" fmla="*/ 228600 h 336550"/>
              <a:gd name="connsiteX57" fmla="*/ 104775 w 309563"/>
              <a:gd name="connsiteY57" fmla="*/ 173037 h 336550"/>
              <a:gd name="connsiteX58" fmla="*/ 133537 w 309563"/>
              <a:gd name="connsiteY58" fmla="*/ 173037 h 336550"/>
              <a:gd name="connsiteX59" fmla="*/ 138766 w 309563"/>
              <a:gd name="connsiteY59" fmla="*/ 174360 h 336550"/>
              <a:gd name="connsiteX60" fmla="*/ 143995 w 309563"/>
              <a:gd name="connsiteY60" fmla="*/ 177006 h 336550"/>
              <a:gd name="connsiteX61" fmla="*/ 145303 w 309563"/>
              <a:gd name="connsiteY61" fmla="*/ 182297 h 336550"/>
              <a:gd name="connsiteX62" fmla="*/ 146610 w 309563"/>
              <a:gd name="connsiteY62" fmla="*/ 187589 h 336550"/>
              <a:gd name="connsiteX63" fmla="*/ 145303 w 309563"/>
              <a:gd name="connsiteY63" fmla="*/ 194204 h 336550"/>
              <a:gd name="connsiteX64" fmla="*/ 138766 w 309563"/>
              <a:gd name="connsiteY64" fmla="*/ 199496 h 336550"/>
              <a:gd name="connsiteX65" fmla="*/ 146610 w 309563"/>
              <a:gd name="connsiteY65" fmla="*/ 204788 h 336550"/>
              <a:gd name="connsiteX66" fmla="*/ 149225 w 309563"/>
              <a:gd name="connsiteY66" fmla="*/ 214048 h 336550"/>
              <a:gd name="connsiteX67" fmla="*/ 147918 w 309563"/>
              <a:gd name="connsiteY67" fmla="*/ 220663 h 336550"/>
              <a:gd name="connsiteX68" fmla="*/ 143995 w 309563"/>
              <a:gd name="connsiteY68" fmla="*/ 224631 h 336550"/>
              <a:gd name="connsiteX69" fmla="*/ 138766 w 309563"/>
              <a:gd name="connsiteY69" fmla="*/ 227277 h 336550"/>
              <a:gd name="connsiteX70" fmla="*/ 130922 w 309563"/>
              <a:gd name="connsiteY70" fmla="*/ 228600 h 336550"/>
              <a:gd name="connsiteX71" fmla="*/ 104775 w 309563"/>
              <a:gd name="connsiteY71" fmla="*/ 228600 h 336550"/>
              <a:gd name="connsiteX72" fmla="*/ 104775 w 309563"/>
              <a:gd name="connsiteY72" fmla="*/ 173037 h 336550"/>
              <a:gd name="connsiteX73" fmla="*/ 85725 w 309563"/>
              <a:gd name="connsiteY73" fmla="*/ 146050 h 336550"/>
              <a:gd name="connsiteX74" fmla="*/ 85725 w 309563"/>
              <a:gd name="connsiteY74" fmla="*/ 261938 h 336550"/>
              <a:gd name="connsiteX75" fmla="*/ 280988 w 309563"/>
              <a:gd name="connsiteY75" fmla="*/ 261938 h 336550"/>
              <a:gd name="connsiteX76" fmla="*/ 280988 w 309563"/>
              <a:gd name="connsiteY76" fmla="*/ 146050 h 336550"/>
              <a:gd name="connsiteX77" fmla="*/ 0 w 309563"/>
              <a:gd name="connsiteY77" fmla="*/ 0 h 336550"/>
              <a:gd name="connsiteX78" fmla="*/ 185738 w 309563"/>
              <a:gd name="connsiteY78" fmla="*/ 0 h 336550"/>
              <a:gd name="connsiteX79" fmla="*/ 263526 w 309563"/>
              <a:gd name="connsiteY79" fmla="*/ 71437 h 336550"/>
              <a:gd name="connsiteX80" fmla="*/ 263526 w 309563"/>
              <a:gd name="connsiteY80" fmla="*/ 119062 h 336550"/>
              <a:gd name="connsiteX81" fmla="*/ 309563 w 309563"/>
              <a:gd name="connsiteY81" fmla="*/ 119062 h 336550"/>
              <a:gd name="connsiteX82" fmla="*/ 309563 w 309563"/>
              <a:gd name="connsiteY82" fmla="*/ 288925 h 336550"/>
              <a:gd name="connsiteX83" fmla="*/ 263526 w 309563"/>
              <a:gd name="connsiteY83" fmla="*/ 288925 h 336550"/>
              <a:gd name="connsiteX84" fmla="*/ 263526 w 309563"/>
              <a:gd name="connsiteY84" fmla="*/ 336550 h 336550"/>
              <a:gd name="connsiteX85" fmla="*/ 0 w 309563"/>
              <a:gd name="connsiteY85" fmla="*/ 3365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309563" h="336550">
                <a:moveTo>
                  <a:pt x="115888" y="204787"/>
                </a:moveTo>
                <a:lnTo>
                  <a:pt x="115888" y="219075"/>
                </a:lnTo>
                <a:cubicBezTo>
                  <a:pt x="115888" y="219075"/>
                  <a:pt x="115888" y="219075"/>
                  <a:pt x="131763" y="219075"/>
                </a:cubicBezTo>
                <a:cubicBezTo>
                  <a:pt x="133086" y="219075"/>
                  <a:pt x="134409" y="219075"/>
                  <a:pt x="134409" y="219075"/>
                </a:cubicBezTo>
                <a:cubicBezTo>
                  <a:pt x="135732" y="217776"/>
                  <a:pt x="137055" y="217776"/>
                  <a:pt x="137055" y="217776"/>
                </a:cubicBezTo>
                <a:cubicBezTo>
                  <a:pt x="138378" y="216477"/>
                  <a:pt x="138378" y="216477"/>
                  <a:pt x="138378" y="215179"/>
                </a:cubicBezTo>
                <a:cubicBezTo>
                  <a:pt x="139701" y="213880"/>
                  <a:pt x="139701" y="212581"/>
                  <a:pt x="139701" y="212581"/>
                </a:cubicBezTo>
                <a:cubicBezTo>
                  <a:pt x="139701" y="211282"/>
                  <a:pt x="139701" y="209983"/>
                  <a:pt x="138378" y="209983"/>
                </a:cubicBezTo>
                <a:cubicBezTo>
                  <a:pt x="138378" y="208684"/>
                  <a:pt x="138378" y="207385"/>
                  <a:pt x="137055" y="207385"/>
                </a:cubicBezTo>
                <a:cubicBezTo>
                  <a:pt x="137055" y="206086"/>
                  <a:pt x="135732" y="206086"/>
                  <a:pt x="135732" y="204787"/>
                </a:cubicBezTo>
                <a:cubicBezTo>
                  <a:pt x="134409" y="204787"/>
                  <a:pt x="133086" y="204787"/>
                  <a:pt x="133086" y="204787"/>
                </a:cubicBezTo>
                <a:cubicBezTo>
                  <a:pt x="133086" y="204787"/>
                  <a:pt x="133086" y="204787"/>
                  <a:pt x="115888" y="204787"/>
                </a:cubicBezTo>
                <a:close/>
                <a:moveTo>
                  <a:pt x="236538" y="182562"/>
                </a:moveTo>
                <a:lnTo>
                  <a:pt x="236538" y="200025"/>
                </a:lnTo>
                <a:cubicBezTo>
                  <a:pt x="236538" y="200025"/>
                  <a:pt x="236538" y="200025"/>
                  <a:pt x="250297" y="200025"/>
                </a:cubicBezTo>
                <a:cubicBezTo>
                  <a:pt x="251673" y="200025"/>
                  <a:pt x="254424" y="198778"/>
                  <a:pt x="255800" y="197531"/>
                </a:cubicBezTo>
                <a:cubicBezTo>
                  <a:pt x="257176" y="196283"/>
                  <a:pt x="257176" y="193788"/>
                  <a:pt x="257176" y="191294"/>
                </a:cubicBezTo>
                <a:cubicBezTo>
                  <a:pt x="257176" y="190046"/>
                  <a:pt x="257176" y="188799"/>
                  <a:pt x="257176" y="187552"/>
                </a:cubicBezTo>
                <a:cubicBezTo>
                  <a:pt x="255800" y="186304"/>
                  <a:pt x="255800" y="185057"/>
                  <a:pt x="254424" y="185057"/>
                </a:cubicBezTo>
                <a:cubicBezTo>
                  <a:pt x="254424" y="183810"/>
                  <a:pt x="253049" y="183810"/>
                  <a:pt x="253049" y="182562"/>
                </a:cubicBezTo>
                <a:cubicBezTo>
                  <a:pt x="251673" y="182562"/>
                  <a:pt x="250297" y="182562"/>
                  <a:pt x="250297" y="182562"/>
                </a:cubicBezTo>
                <a:cubicBezTo>
                  <a:pt x="250297" y="182562"/>
                  <a:pt x="250297" y="182562"/>
                  <a:pt x="236538" y="182562"/>
                </a:cubicBezTo>
                <a:close/>
                <a:moveTo>
                  <a:pt x="115888" y="182562"/>
                </a:moveTo>
                <a:lnTo>
                  <a:pt x="115888" y="196850"/>
                </a:lnTo>
                <a:cubicBezTo>
                  <a:pt x="115888" y="196850"/>
                  <a:pt x="115888" y="196850"/>
                  <a:pt x="130076" y="196850"/>
                </a:cubicBezTo>
                <a:cubicBezTo>
                  <a:pt x="131366" y="196850"/>
                  <a:pt x="133946" y="195551"/>
                  <a:pt x="135236" y="194252"/>
                </a:cubicBezTo>
                <a:cubicBezTo>
                  <a:pt x="136526" y="192954"/>
                  <a:pt x="136526" y="191655"/>
                  <a:pt x="136526" y="189057"/>
                </a:cubicBezTo>
                <a:cubicBezTo>
                  <a:pt x="136526" y="186459"/>
                  <a:pt x="136526" y="185160"/>
                  <a:pt x="135236" y="183861"/>
                </a:cubicBezTo>
                <a:cubicBezTo>
                  <a:pt x="133946" y="182562"/>
                  <a:pt x="132656" y="182562"/>
                  <a:pt x="130076" y="182562"/>
                </a:cubicBezTo>
                <a:cubicBezTo>
                  <a:pt x="130076" y="182562"/>
                  <a:pt x="130076" y="182562"/>
                  <a:pt x="115888" y="182562"/>
                </a:cubicBezTo>
                <a:close/>
                <a:moveTo>
                  <a:pt x="225425" y="173037"/>
                </a:moveTo>
                <a:cubicBezTo>
                  <a:pt x="225425" y="173037"/>
                  <a:pt x="225425" y="173037"/>
                  <a:pt x="249536" y="173037"/>
                </a:cubicBezTo>
                <a:cubicBezTo>
                  <a:pt x="252215" y="173037"/>
                  <a:pt x="254893" y="173037"/>
                  <a:pt x="256233" y="174360"/>
                </a:cubicBezTo>
                <a:cubicBezTo>
                  <a:pt x="258912" y="175683"/>
                  <a:pt x="261591" y="177006"/>
                  <a:pt x="262930" y="178328"/>
                </a:cubicBezTo>
                <a:cubicBezTo>
                  <a:pt x="264270" y="180974"/>
                  <a:pt x="265609" y="182297"/>
                  <a:pt x="266949" y="184944"/>
                </a:cubicBezTo>
                <a:cubicBezTo>
                  <a:pt x="266949" y="186267"/>
                  <a:pt x="268288" y="188912"/>
                  <a:pt x="268288" y="191558"/>
                </a:cubicBezTo>
                <a:cubicBezTo>
                  <a:pt x="268288" y="194204"/>
                  <a:pt x="266949" y="195527"/>
                  <a:pt x="266949" y="198173"/>
                </a:cubicBezTo>
                <a:cubicBezTo>
                  <a:pt x="265609" y="200819"/>
                  <a:pt x="264270" y="202142"/>
                  <a:pt x="262930" y="204788"/>
                </a:cubicBezTo>
                <a:cubicBezTo>
                  <a:pt x="261591" y="206110"/>
                  <a:pt x="258912" y="207433"/>
                  <a:pt x="257572" y="208756"/>
                </a:cubicBezTo>
                <a:cubicBezTo>
                  <a:pt x="254893" y="210079"/>
                  <a:pt x="252215" y="210079"/>
                  <a:pt x="249536" y="210079"/>
                </a:cubicBezTo>
                <a:cubicBezTo>
                  <a:pt x="249536" y="210079"/>
                  <a:pt x="249536" y="210079"/>
                  <a:pt x="236141" y="210079"/>
                </a:cubicBezTo>
                <a:lnTo>
                  <a:pt x="236141" y="228600"/>
                </a:lnTo>
                <a:cubicBezTo>
                  <a:pt x="236141" y="228600"/>
                  <a:pt x="236141" y="228600"/>
                  <a:pt x="225425" y="228600"/>
                </a:cubicBezTo>
                <a:cubicBezTo>
                  <a:pt x="225425" y="228600"/>
                  <a:pt x="225425" y="228600"/>
                  <a:pt x="225425" y="173037"/>
                </a:cubicBezTo>
                <a:close/>
                <a:moveTo>
                  <a:pt x="157163" y="173037"/>
                </a:moveTo>
                <a:lnTo>
                  <a:pt x="169863" y="173037"/>
                </a:lnTo>
                <a:lnTo>
                  <a:pt x="187325" y="204788"/>
                </a:lnTo>
                <a:lnTo>
                  <a:pt x="201613" y="173037"/>
                </a:lnTo>
                <a:lnTo>
                  <a:pt x="214313" y="173037"/>
                </a:lnTo>
                <a:lnTo>
                  <a:pt x="214313" y="228600"/>
                </a:lnTo>
                <a:lnTo>
                  <a:pt x="203200" y="228600"/>
                </a:lnTo>
                <a:lnTo>
                  <a:pt x="203200" y="192087"/>
                </a:lnTo>
                <a:lnTo>
                  <a:pt x="188913" y="219075"/>
                </a:lnTo>
                <a:lnTo>
                  <a:pt x="184150" y="219075"/>
                </a:lnTo>
                <a:lnTo>
                  <a:pt x="169863" y="192087"/>
                </a:lnTo>
                <a:lnTo>
                  <a:pt x="169863" y="228600"/>
                </a:lnTo>
                <a:lnTo>
                  <a:pt x="157163" y="228600"/>
                </a:lnTo>
                <a:close/>
                <a:moveTo>
                  <a:pt x="104775" y="173037"/>
                </a:moveTo>
                <a:cubicBezTo>
                  <a:pt x="104775" y="173037"/>
                  <a:pt x="104775" y="173037"/>
                  <a:pt x="133537" y="173037"/>
                </a:cubicBezTo>
                <a:cubicBezTo>
                  <a:pt x="136151" y="173037"/>
                  <a:pt x="137459" y="173037"/>
                  <a:pt x="138766" y="174360"/>
                </a:cubicBezTo>
                <a:cubicBezTo>
                  <a:pt x="141381" y="174360"/>
                  <a:pt x="142688" y="175683"/>
                  <a:pt x="143995" y="177006"/>
                </a:cubicBezTo>
                <a:cubicBezTo>
                  <a:pt x="143995" y="178328"/>
                  <a:pt x="145303" y="179651"/>
                  <a:pt x="145303" y="182297"/>
                </a:cubicBezTo>
                <a:cubicBezTo>
                  <a:pt x="146610" y="183621"/>
                  <a:pt x="146610" y="184944"/>
                  <a:pt x="146610" y="187589"/>
                </a:cubicBezTo>
                <a:cubicBezTo>
                  <a:pt x="146610" y="190235"/>
                  <a:pt x="146610" y="192881"/>
                  <a:pt x="145303" y="194204"/>
                </a:cubicBezTo>
                <a:cubicBezTo>
                  <a:pt x="143995" y="196850"/>
                  <a:pt x="141381" y="199496"/>
                  <a:pt x="138766" y="199496"/>
                </a:cubicBezTo>
                <a:cubicBezTo>
                  <a:pt x="142688" y="200819"/>
                  <a:pt x="143995" y="202142"/>
                  <a:pt x="146610" y="204788"/>
                </a:cubicBezTo>
                <a:cubicBezTo>
                  <a:pt x="147918" y="207433"/>
                  <a:pt x="149225" y="210079"/>
                  <a:pt x="149225" y="214048"/>
                </a:cubicBezTo>
                <a:cubicBezTo>
                  <a:pt x="149225" y="216694"/>
                  <a:pt x="149225" y="219340"/>
                  <a:pt x="147918" y="220663"/>
                </a:cubicBezTo>
                <a:cubicBezTo>
                  <a:pt x="146610" y="221986"/>
                  <a:pt x="145303" y="223309"/>
                  <a:pt x="143995" y="224631"/>
                </a:cubicBezTo>
                <a:cubicBezTo>
                  <a:pt x="142688" y="225954"/>
                  <a:pt x="140073" y="227277"/>
                  <a:pt x="138766" y="227277"/>
                </a:cubicBezTo>
                <a:cubicBezTo>
                  <a:pt x="136151" y="228600"/>
                  <a:pt x="133537" y="228600"/>
                  <a:pt x="130922" y="228600"/>
                </a:cubicBezTo>
                <a:cubicBezTo>
                  <a:pt x="130922" y="228600"/>
                  <a:pt x="130922" y="228600"/>
                  <a:pt x="104775" y="228600"/>
                </a:cubicBezTo>
                <a:cubicBezTo>
                  <a:pt x="104775" y="228600"/>
                  <a:pt x="104775" y="228600"/>
                  <a:pt x="104775" y="173037"/>
                </a:cubicBezTo>
                <a:close/>
                <a:moveTo>
                  <a:pt x="85725" y="146050"/>
                </a:moveTo>
                <a:lnTo>
                  <a:pt x="85725" y="261938"/>
                </a:lnTo>
                <a:lnTo>
                  <a:pt x="280988" y="261938"/>
                </a:lnTo>
                <a:lnTo>
                  <a:pt x="280988" y="146050"/>
                </a:lnTo>
                <a:close/>
                <a:moveTo>
                  <a:pt x="0" y="0"/>
                </a:moveTo>
                <a:lnTo>
                  <a:pt x="185738" y="0"/>
                </a:lnTo>
                <a:lnTo>
                  <a:pt x="263526" y="71437"/>
                </a:lnTo>
                <a:lnTo>
                  <a:pt x="263526" y="119062"/>
                </a:lnTo>
                <a:lnTo>
                  <a:pt x="309563" y="119062"/>
                </a:lnTo>
                <a:lnTo>
                  <a:pt x="309563" y="288925"/>
                </a:lnTo>
                <a:lnTo>
                  <a:pt x="263526" y="288925"/>
                </a:lnTo>
                <a:lnTo>
                  <a:pt x="263526" y="336550"/>
                </a:lnTo>
                <a:lnTo>
                  <a:pt x="0" y="336550"/>
                </a:lnTo>
                <a:close/>
              </a:path>
            </a:pathLst>
          </a:custGeom>
          <a:solidFill>
            <a:schemeClr val="tx1">
              <a:lumMod val="60000"/>
              <a:lumOff val="40000"/>
            </a:schemeClr>
          </a:solidFill>
          <a:ln w="19050">
            <a:noFill/>
            <a:round/>
            <a:headEnd/>
            <a:tailEnd/>
          </a:ln>
        </p:spPr>
        <p:txBody>
          <a:bodyPr anchor="ctr"/>
          <a:lstStyle/>
          <a:p>
            <a:pPr algn="ctr"/>
            <a:endParaRPr/>
          </a:p>
        </p:txBody>
      </p:sp>
      <p:sp>
        <p:nvSpPr>
          <p:cNvPr id="28" name="任意多边形: 形状 19"/>
          <p:cNvSpPr/>
          <p:nvPr/>
        </p:nvSpPr>
        <p:spPr bwMode="auto">
          <a:xfrm>
            <a:off x="4771600" y="4653580"/>
            <a:ext cx="431766" cy="469406"/>
          </a:xfrm>
          <a:custGeom>
            <a:avLst/>
            <a:gdLst>
              <a:gd name="connsiteX0" fmla="*/ 220662 w 309563"/>
              <a:gd name="connsiteY0" fmla="*/ 177800 h 336550"/>
              <a:gd name="connsiteX1" fmla="*/ 220662 w 309563"/>
              <a:gd name="connsiteY1" fmla="*/ 217488 h 336550"/>
              <a:gd name="connsiteX2" fmla="*/ 231053 w 309563"/>
              <a:gd name="connsiteY2" fmla="*/ 217488 h 336550"/>
              <a:gd name="connsiteX3" fmla="*/ 238846 w 309563"/>
              <a:gd name="connsiteY3" fmla="*/ 216208 h 336550"/>
              <a:gd name="connsiteX4" fmla="*/ 244042 w 309563"/>
              <a:gd name="connsiteY4" fmla="*/ 211087 h 336550"/>
              <a:gd name="connsiteX5" fmla="*/ 247938 w 309563"/>
              <a:gd name="connsiteY5" fmla="*/ 204686 h 336550"/>
              <a:gd name="connsiteX6" fmla="*/ 249237 w 309563"/>
              <a:gd name="connsiteY6" fmla="*/ 197004 h 336550"/>
              <a:gd name="connsiteX7" fmla="*/ 247938 w 309563"/>
              <a:gd name="connsiteY7" fmla="*/ 189323 h 336550"/>
              <a:gd name="connsiteX8" fmla="*/ 244042 w 309563"/>
              <a:gd name="connsiteY8" fmla="*/ 182921 h 336550"/>
              <a:gd name="connsiteX9" fmla="*/ 238846 w 309563"/>
              <a:gd name="connsiteY9" fmla="*/ 179081 h 336550"/>
              <a:gd name="connsiteX10" fmla="*/ 231053 w 309563"/>
              <a:gd name="connsiteY10" fmla="*/ 177800 h 336550"/>
              <a:gd name="connsiteX11" fmla="*/ 220662 w 309563"/>
              <a:gd name="connsiteY11" fmla="*/ 177800 h 336550"/>
              <a:gd name="connsiteX12" fmla="*/ 207962 w 309563"/>
              <a:gd name="connsiteY12" fmla="*/ 166687 h 336550"/>
              <a:gd name="connsiteX13" fmla="*/ 231658 w 309563"/>
              <a:gd name="connsiteY13" fmla="*/ 166687 h 336550"/>
              <a:gd name="connsiteX14" fmla="*/ 244823 w 309563"/>
              <a:gd name="connsiteY14" fmla="*/ 168004 h 336550"/>
              <a:gd name="connsiteX15" fmla="*/ 254038 w 309563"/>
              <a:gd name="connsiteY15" fmla="*/ 175908 h 336550"/>
              <a:gd name="connsiteX16" fmla="*/ 260621 w 309563"/>
              <a:gd name="connsiteY16" fmla="*/ 185129 h 336550"/>
              <a:gd name="connsiteX17" fmla="*/ 261937 w 309563"/>
              <a:gd name="connsiteY17" fmla="*/ 196985 h 336550"/>
              <a:gd name="connsiteX18" fmla="*/ 259304 w 309563"/>
              <a:gd name="connsiteY18" fmla="*/ 210158 h 336550"/>
              <a:gd name="connsiteX19" fmla="*/ 254038 w 309563"/>
              <a:gd name="connsiteY19" fmla="*/ 220696 h 336550"/>
              <a:gd name="connsiteX20" fmla="*/ 243507 w 309563"/>
              <a:gd name="connsiteY20" fmla="*/ 225966 h 336550"/>
              <a:gd name="connsiteX21" fmla="*/ 231658 w 309563"/>
              <a:gd name="connsiteY21" fmla="*/ 228600 h 336550"/>
              <a:gd name="connsiteX22" fmla="*/ 207962 w 309563"/>
              <a:gd name="connsiteY22" fmla="*/ 228600 h 336550"/>
              <a:gd name="connsiteX23" fmla="*/ 207962 w 309563"/>
              <a:gd name="connsiteY23" fmla="*/ 166687 h 336550"/>
              <a:gd name="connsiteX24" fmla="*/ 182562 w 309563"/>
              <a:gd name="connsiteY24" fmla="*/ 166687 h 336550"/>
              <a:gd name="connsiteX25" fmla="*/ 195262 w 309563"/>
              <a:gd name="connsiteY25" fmla="*/ 166687 h 336550"/>
              <a:gd name="connsiteX26" fmla="*/ 195262 w 309563"/>
              <a:gd name="connsiteY26" fmla="*/ 228600 h 336550"/>
              <a:gd name="connsiteX27" fmla="*/ 182562 w 309563"/>
              <a:gd name="connsiteY27" fmla="*/ 228600 h 336550"/>
              <a:gd name="connsiteX28" fmla="*/ 107950 w 309563"/>
              <a:gd name="connsiteY28" fmla="*/ 166687 h 336550"/>
              <a:gd name="connsiteX29" fmla="*/ 119062 w 309563"/>
              <a:gd name="connsiteY29" fmla="*/ 166687 h 336550"/>
              <a:gd name="connsiteX30" fmla="*/ 138113 w 309563"/>
              <a:gd name="connsiteY30" fmla="*/ 201613 h 336550"/>
              <a:gd name="connsiteX31" fmla="*/ 157163 w 309563"/>
              <a:gd name="connsiteY31" fmla="*/ 166687 h 336550"/>
              <a:gd name="connsiteX32" fmla="*/ 169863 w 309563"/>
              <a:gd name="connsiteY32" fmla="*/ 166687 h 336550"/>
              <a:gd name="connsiteX33" fmla="*/ 169863 w 309563"/>
              <a:gd name="connsiteY33" fmla="*/ 228600 h 336550"/>
              <a:gd name="connsiteX34" fmla="*/ 157163 w 309563"/>
              <a:gd name="connsiteY34" fmla="*/ 228600 h 336550"/>
              <a:gd name="connsiteX35" fmla="*/ 157163 w 309563"/>
              <a:gd name="connsiteY35" fmla="*/ 187325 h 336550"/>
              <a:gd name="connsiteX36" fmla="*/ 141288 w 309563"/>
              <a:gd name="connsiteY36" fmla="*/ 217488 h 336550"/>
              <a:gd name="connsiteX37" fmla="*/ 134938 w 309563"/>
              <a:gd name="connsiteY37" fmla="*/ 217488 h 336550"/>
              <a:gd name="connsiteX38" fmla="*/ 119062 w 309563"/>
              <a:gd name="connsiteY38" fmla="*/ 187325 h 336550"/>
              <a:gd name="connsiteX39" fmla="*/ 119062 w 309563"/>
              <a:gd name="connsiteY39" fmla="*/ 228600 h 336550"/>
              <a:gd name="connsiteX40" fmla="*/ 107950 w 309563"/>
              <a:gd name="connsiteY40" fmla="*/ 228600 h 336550"/>
              <a:gd name="connsiteX41" fmla="*/ 84137 w 309563"/>
              <a:gd name="connsiteY41" fmla="*/ 142875 h 336550"/>
              <a:gd name="connsiteX42" fmla="*/ 84137 w 309563"/>
              <a:gd name="connsiteY42" fmla="*/ 258763 h 336550"/>
              <a:gd name="connsiteX43" fmla="*/ 280987 w 309563"/>
              <a:gd name="connsiteY43" fmla="*/ 258763 h 336550"/>
              <a:gd name="connsiteX44" fmla="*/ 280987 w 309563"/>
              <a:gd name="connsiteY44" fmla="*/ 142875 h 336550"/>
              <a:gd name="connsiteX45" fmla="*/ 0 w 309563"/>
              <a:gd name="connsiteY45" fmla="*/ 0 h 336550"/>
              <a:gd name="connsiteX46" fmla="*/ 185738 w 309563"/>
              <a:gd name="connsiteY46" fmla="*/ 0 h 336550"/>
              <a:gd name="connsiteX47" fmla="*/ 263526 w 309563"/>
              <a:gd name="connsiteY47" fmla="*/ 71437 h 336550"/>
              <a:gd name="connsiteX48" fmla="*/ 263526 w 309563"/>
              <a:gd name="connsiteY48" fmla="*/ 115887 h 336550"/>
              <a:gd name="connsiteX49" fmla="*/ 309563 w 309563"/>
              <a:gd name="connsiteY49" fmla="*/ 115887 h 336550"/>
              <a:gd name="connsiteX50" fmla="*/ 309563 w 309563"/>
              <a:gd name="connsiteY50" fmla="*/ 285750 h 336550"/>
              <a:gd name="connsiteX51" fmla="*/ 263526 w 309563"/>
              <a:gd name="connsiteY51" fmla="*/ 285750 h 336550"/>
              <a:gd name="connsiteX52" fmla="*/ 263526 w 309563"/>
              <a:gd name="connsiteY52" fmla="*/ 336550 h 336550"/>
              <a:gd name="connsiteX53" fmla="*/ 0 w 309563"/>
              <a:gd name="connsiteY53" fmla="*/ 3365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09563" h="336550">
                <a:moveTo>
                  <a:pt x="220662" y="177800"/>
                </a:moveTo>
                <a:lnTo>
                  <a:pt x="220662" y="217488"/>
                </a:lnTo>
                <a:cubicBezTo>
                  <a:pt x="220662" y="217488"/>
                  <a:pt x="220662" y="217488"/>
                  <a:pt x="231053" y="217488"/>
                </a:cubicBezTo>
                <a:cubicBezTo>
                  <a:pt x="233651" y="217488"/>
                  <a:pt x="236248" y="217488"/>
                  <a:pt x="238846" y="216208"/>
                </a:cubicBezTo>
                <a:cubicBezTo>
                  <a:pt x="241444" y="214928"/>
                  <a:pt x="242743" y="213647"/>
                  <a:pt x="244042" y="211087"/>
                </a:cubicBezTo>
                <a:cubicBezTo>
                  <a:pt x="245341" y="209807"/>
                  <a:pt x="246639" y="207246"/>
                  <a:pt x="247938" y="204686"/>
                </a:cubicBezTo>
                <a:cubicBezTo>
                  <a:pt x="249237" y="203405"/>
                  <a:pt x="249237" y="199565"/>
                  <a:pt x="249237" y="197004"/>
                </a:cubicBezTo>
                <a:cubicBezTo>
                  <a:pt x="249237" y="194444"/>
                  <a:pt x="249237" y="191883"/>
                  <a:pt x="247938" y="189323"/>
                </a:cubicBezTo>
                <a:cubicBezTo>
                  <a:pt x="246639" y="186762"/>
                  <a:pt x="245341" y="184202"/>
                  <a:pt x="244042" y="182921"/>
                </a:cubicBezTo>
                <a:cubicBezTo>
                  <a:pt x="242743" y="181641"/>
                  <a:pt x="240145" y="180361"/>
                  <a:pt x="238846" y="179081"/>
                </a:cubicBezTo>
                <a:cubicBezTo>
                  <a:pt x="236248" y="177800"/>
                  <a:pt x="233651" y="177800"/>
                  <a:pt x="231053" y="177800"/>
                </a:cubicBezTo>
                <a:cubicBezTo>
                  <a:pt x="231053" y="177800"/>
                  <a:pt x="231053" y="177800"/>
                  <a:pt x="220662" y="177800"/>
                </a:cubicBezTo>
                <a:close/>
                <a:moveTo>
                  <a:pt x="207962" y="166687"/>
                </a:moveTo>
                <a:cubicBezTo>
                  <a:pt x="207962" y="166687"/>
                  <a:pt x="207962" y="166687"/>
                  <a:pt x="231658" y="166687"/>
                </a:cubicBezTo>
                <a:cubicBezTo>
                  <a:pt x="236924" y="166687"/>
                  <a:pt x="240874" y="166687"/>
                  <a:pt x="244823" y="168004"/>
                </a:cubicBezTo>
                <a:cubicBezTo>
                  <a:pt x="248772" y="170639"/>
                  <a:pt x="251405" y="171956"/>
                  <a:pt x="254038" y="175908"/>
                </a:cubicBezTo>
                <a:cubicBezTo>
                  <a:pt x="256671" y="178543"/>
                  <a:pt x="259304" y="181178"/>
                  <a:pt x="260621" y="185129"/>
                </a:cubicBezTo>
                <a:cubicBezTo>
                  <a:pt x="261937" y="189081"/>
                  <a:pt x="261937" y="193033"/>
                  <a:pt x="261937" y="196985"/>
                </a:cubicBezTo>
                <a:cubicBezTo>
                  <a:pt x="261937" y="202254"/>
                  <a:pt x="261937" y="206206"/>
                  <a:pt x="259304" y="210158"/>
                </a:cubicBezTo>
                <a:cubicBezTo>
                  <a:pt x="257988" y="214110"/>
                  <a:pt x="256671" y="216745"/>
                  <a:pt x="254038" y="220696"/>
                </a:cubicBezTo>
                <a:cubicBezTo>
                  <a:pt x="251405" y="223331"/>
                  <a:pt x="247456" y="224648"/>
                  <a:pt x="243507" y="225966"/>
                </a:cubicBezTo>
                <a:cubicBezTo>
                  <a:pt x="240874" y="227283"/>
                  <a:pt x="235608" y="228600"/>
                  <a:pt x="231658" y="228600"/>
                </a:cubicBezTo>
                <a:cubicBezTo>
                  <a:pt x="231658" y="228600"/>
                  <a:pt x="231658" y="228600"/>
                  <a:pt x="207962" y="228600"/>
                </a:cubicBezTo>
                <a:cubicBezTo>
                  <a:pt x="207962" y="228600"/>
                  <a:pt x="207962" y="228600"/>
                  <a:pt x="207962" y="166687"/>
                </a:cubicBezTo>
                <a:close/>
                <a:moveTo>
                  <a:pt x="182562" y="166687"/>
                </a:moveTo>
                <a:lnTo>
                  <a:pt x="195262" y="166687"/>
                </a:lnTo>
                <a:lnTo>
                  <a:pt x="195262" y="228600"/>
                </a:lnTo>
                <a:lnTo>
                  <a:pt x="182562" y="228600"/>
                </a:lnTo>
                <a:close/>
                <a:moveTo>
                  <a:pt x="107950" y="166687"/>
                </a:moveTo>
                <a:lnTo>
                  <a:pt x="119062" y="166687"/>
                </a:lnTo>
                <a:lnTo>
                  <a:pt x="138113" y="201613"/>
                </a:lnTo>
                <a:lnTo>
                  <a:pt x="157163" y="166687"/>
                </a:lnTo>
                <a:lnTo>
                  <a:pt x="169863" y="166687"/>
                </a:lnTo>
                <a:lnTo>
                  <a:pt x="169863" y="228600"/>
                </a:lnTo>
                <a:lnTo>
                  <a:pt x="157163" y="228600"/>
                </a:lnTo>
                <a:lnTo>
                  <a:pt x="157163" y="187325"/>
                </a:lnTo>
                <a:lnTo>
                  <a:pt x="141288" y="217488"/>
                </a:lnTo>
                <a:lnTo>
                  <a:pt x="134938" y="217488"/>
                </a:lnTo>
                <a:lnTo>
                  <a:pt x="119062" y="187325"/>
                </a:lnTo>
                <a:lnTo>
                  <a:pt x="119062" y="228600"/>
                </a:lnTo>
                <a:lnTo>
                  <a:pt x="107950" y="228600"/>
                </a:lnTo>
                <a:close/>
                <a:moveTo>
                  <a:pt x="84137" y="142875"/>
                </a:moveTo>
                <a:lnTo>
                  <a:pt x="84137" y="258763"/>
                </a:lnTo>
                <a:lnTo>
                  <a:pt x="280987" y="258763"/>
                </a:lnTo>
                <a:lnTo>
                  <a:pt x="280987" y="142875"/>
                </a:lnTo>
                <a:close/>
                <a:moveTo>
                  <a:pt x="0" y="0"/>
                </a:moveTo>
                <a:lnTo>
                  <a:pt x="185738" y="0"/>
                </a:lnTo>
                <a:lnTo>
                  <a:pt x="263526" y="71437"/>
                </a:lnTo>
                <a:lnTo>
                  <a:pt x="263526" y="115887"/>
                </a:lnTo>
                <a:lnTo>
                  <a:pt x="309563" y="115887"/>
                </a:lnTo>
                <a:lnTo>
                  <a:pt x="309563" y="285750"/>
                </a:lnTo>
                <a:lnTo>
                  <a:pt x="263526" y="285750"/>
                </a:lnTo>
                <a:lnTo>
                  <a:pt x="263526" y="336550"/>
                </a:lnTo>
                <a:lnTo>
                  <a:pt x="0" y="336550"/>
                </a:lnTo>
                <a:close/>
              </a:path>
            </a:pathLst>
          </a:custGeom>
          <a:solidFill>
            <a:schemeClr val="tx1">
              <a:lumMod val="60000"/>
              <a:lumOff val="40000"/>
            </a:schemeClr>
          </a:solidFill>
          <a:ln w="19050">
            <a:noFill/>
            <a:round/>
            <a:headEnd/>
            <a:tailEnd/>
          </a:ln>
        </p:spPr>
        <p:txBody>
          <a:bodyPr anchor="ctr"/>
          <a:lstStyle/>
          <a:p>
            <a:pPr algn="ctr"/>
            <a:endParaRPr/>
          </a:p>
        </p:txBody>
      </p:sp>
      <p:sp>
        <p:nvSpPr>
          <p:cNvPr id="29" name="任意多边形: 形状 18"/>
          <p:cNvSpPr/>
          <p:nvPr/>
        </p:nvSpPr>
        <p:spPr bwMode="auto">
          <a:xfrm>
            <a:off x="6988634" y="4653580"/>
            <a:ext cx="431766" cy="469406"/>
          </a:xfrm>
          <a:custGeom>
            <a:avLst/>
            <a:gdLst>
              <a:gd name="connsiteX0" fmla="*/ 234950 w 309563"/>
              <a:gd name="connsiteY0" fmla="*/ 180975 h 336550"/>
              <a:gd name="connsiteX1" fmla="*/ 234950 w 309563"/>
              <a:gd name="connsiteY1" fmla="*/ 198438 h 336550"/>
              <a:gd name="connsiteX2" fmla="*/ 248841 w 309563"/>
              <a:gd name="connsiteY2" fmla="*/ 198438 h 336550"/>
              <a:gd name="connsiteX3" fmla="*/ 254397 w 309563"/>
              <a:gd name="connsiteY3" fmla="*/ 195944 h 336550"/>
              <a:gd name="connsiteX4" fmla="*/ 257175 w 309563"/>
              <a:gd name="connsiteY4" fmla="*/ 189707 h 336550"/>
              <a:gd name="connsiteX5" fmla="*/ 255786 w 309563"/>
              <a:gd name="connsiteY5" fmla="*/ 185965 h 336550"/>
              <a:gd name="connsiteX6" fmla="*/ 254397 w 309563"/>
              <a:gd name="connsiteY6" fmla="*/ 183470 h 336550"/>
              <a:gd name="connsiteX7" fmla="*/ 251619 w 309563"/>
              <a:gd name="connsiteY7" fmla="*/ 182223 h 336550"/>
              <a:gd name="connsiteX8" fmla="*/ 248841 w 309563"/>
              <a:gd name="connsiteY8" fmla="*/ 180975 h 336550"/>
              <a:gd name="connsiteX9" fmla="*/ 234950 w 309563"/>
              <a:gd name="connsiteY9" fmla="*/ 180975 h 336550"/>
              <a:gd name="connsiteX10" fmla="*/ 225425 w 309563"/>
              <a:gd name="connsiteY10" fmla="*/ 171450 h 336550"/>
              <a:gd name="connsiteX11" fmla="*/ 248642 w 309563"/>
              <a:gd name="connsiteY11" fmla="*/ 171450 h 336550"/>
              <a:gd name="connsiteX12" fmla="*/ 256381 w 309563"/>
              <a:gd name="connsiteY12" fmla="*/ 172742 h 336550"/>
              <a:gd name="connsiteX13" fmla="*/ 261541 w 309563"/>
              <a:gd name="connsiteY13" fmla="*/ 176618 h 336550"/>
              <a:gd name="connsiteX14" fmla="*/ 265410 w 309563"/>
              <a:gd name="connsiteY14" fmla="*/ 183080 h 336550"/>
              <a:gd name="connsiteX15" fmla="*/ 266700 w 309563"/>
              <a:gd name="connsiteY15" fmla="*/ 189541 h 336550"/>
              <a:gd name="connsiteX16" fmla="*/ 265410 w 309563"/>
              <a:gd name="connsiteY16" fmla="*/ 197294 h 336550"/>
              <a:gd name="connsiteX17" fmla="*/ 261541 w 309563"/>
              <a:gd name="connsiteY17" fmla="*/ 202462 h 336550"/>
              <a:gd name="connsiteX18" fmla="*/ 256381 w 309563"/>
              <a:gd name="connsiteY18" fmla="*/ 206339 h 336550"/>
              <a:gd name="connsiteX19" fmla="*/ 249932 w 309563"/>
              <a:gd name="connsiteY19" fmla="*/ 208923 h 336550"/>
              <a:gd name="connsiteX20" fmla="*/ 235744 w 309563"/>
              <a:gd name="connsiteY20" fmla="*/ 208923 h 336550"/>
              <a:gd name="connsiteX21" fmla="*/ 235744 w 309563"/>
              <a:gd name="connsiteY21" fmla="*/ 227013 h 336550"/>
              <a:gd name="connsiteX22" fmla="*/ 225425 w 309563"/>
              <a:gd name="connsiteY22" fmla="*/ 227013 h 336550"/>
              <a:gd name="connsiteX23" fmla="*/ 225425 w 309563"/>
              <a:gd name="connsiteY23" fmla="*/ 171450 h 336550"/>
              <a:gd name="connsiteX24" fmla="*/ 155575 w 309563"/>
              <a:gd name="connsiteY24" fmla="*/ 171450 h 336550"/>
              <a:gd name="connsiteX25" fmla="*/ 166687 w 309563"/>
              <a:gd name="connsiteY25" fmla="*/ 171450 h 336550"/>
              <a:gd name="connsiteX26" fmla="*/ 184150 w 309563"/>
              <a:gd name="connsiteY26" fmla="*/ 203201 h 336550"/>
              <a:gd name="connsiteX27" fmla="*/ 201612 w 309563"/>
              <a:gd name="connsiteY27" fmla="*/ 171450 h 336550"/>
              <a:gd name="connsiteX28" fmla="*/ 212725 w 309563"/>
              <a:gd name="connsiteY28" fmla="*/ 171450 h 336550"/>
              <a:gd name="connsiteX29" fmla="*/ 212725 w 309563"/>
              <a:gd name="connsiteY29" fmla="*/ 227013 h 336550"/>
              <a:gd name="connsiteX30" fmla="*/ 201612 w 309563"/>
              <a:gd name="connsiteY30" fmla="*/ 227013 h 336550"/>
              <a:gd name="connsiteX31" fmla="*/ 201612 w 309563"/>
              <a:gd name="connsiteY31" fmla="*/ 188913 h 336550"/>
              <a:gd name="connsiteX32" fmla="*/ 187325 w 309563"/>
              <a:gd name="connsiteY32" fmla="*/ 219076 h 336550"/>
              <a:gd name="connsiteX33" fmla="*/ 180975 w 309563"/>
              <a:gd name="connsiteY33" fmla="*/ 219076 h 336550"/>
              <a:gd name="connsiteX34" fmla="*/ 165100 w 309563"/>
              <a:gd name="connsiteY34" fmla="*/ 188913 h 336550"/>
              <a:gd name="connsiteX35" fmla="*/ 165100 w 309563"/>
              <a:gd name="connsiteY35" fmla="*/ 227013 h 336550"/>
              <a:gd name="connsiteX36" fmla="*/ 155575 w 309563"/>
              <a:gd name="connsiteY36" fmla="*/ 227013 h 336550"/>
              <a:gd name="connsiteX37" fmla="*/ 100012 w 309563"/>
              <a:gd name="connsiteY37" fmla="*/ 171450 h 336550"/>
              <a:gd name="connsiteX38" fmla="*/ 147637 w 309563"/>
              <a:gd name="connsiteY38" fmla="*/ 171450 h 336550"/>
              <a:gd name="connsiteX39" fmla="*/ 147637 w 309563"/>
              <a:gd name="connsiteY39" fmla="*/ 180975 h 336550"/>
              <a:gd name="connsiteX40" fmla="*/ 130174 w 309563"/>
              <a:gd name="connsiteY40" fmla="*/ 180975 h 336550"/>
              <a:gd name="connsiteX41" fmla="*/ 130174 w 309563"/>
              <a:gd name="connsiteY41" fmla="*/ 227013 h 336550"/>
              <a:gd name="connsiteX42" fmla="*/ 117474 w 309563"/>
              <a:gd name="connsiteY42" fmla="*/ 227013 h 336550"/>
              <a:gd name="connsiteX43" fmla="*/ 117474 w 309563"/>
              <a:gd name="connsiteY43" fmla="*/ 180975 h 336550"/>
              <a:gd name="connsiteX44" fmla="*/ 100012 w 309563"/>
              <a:gd name="connsiteY44" fmla="*/ 180975 h 336550"/>
              <a:gd name="connsiteX45" fmla="*/ 85725 w 309563"/>
              <a:gd name="connsiteY45" fmla="*/ 144463 h 336550"/>
              <a:gd name="connsiteX46" fmla="*/ 85725 w 309563"/>
              <a:gd name="connsiteY46" fmla="*/ 260351 h 336550"/>
              <a:gd name="connsiteX47" fmla="*/ 280988 w 309563"/>
              <a:gd name="connsiteY47" fmla="*/ 260351 h 336550"/>
              <a:gd name="connsiteX48" fmla="*/ 280988 w 309563"/>
              <a:gd name="connsiteY48" fmla="*/ 144463 h 336550"/>
              <a:gd name="connsiteX49" fmla="*/ 0 w 309563"/>
              <a:gd name="connsiteY49" fmla="*/ 0 h 336550"/>
              <a:gd name="connsiteX50" fmla="*/ 185738 w 309563"/>
              <a:gd name="connsiteY50" fmla="*/ 0 h 336550"/>
              <a:gd name="connsiteX51" fmla="*/ 263526 w 309563"/>
              <a:gd name="connsiteY51" fmla="*/ 73025 h 336550"/>
              <a:gd name="connsiteX52" fmla="*/ 263526 w 309563"/>
              <a:gd name="connsiteY52" fmla="*/ 117475 h 336550"/>
              <a:gd name="connsiteX53" fmla="*/ 309563 w 309563"/>
              <a:gd name="connsiteY53" fmla="*/ 117475 h 336550"/>
              <a:gd name="connsiteX54" fmla="*/ 309563 w 309563"/>
              <a:gd name="connsiteY54" fmla="*/ 288925 h 336550"/>
              <a:gd name="connsiteX55" fmla="*/ 263526 w 309563"/>
              <a:gd name="connsiteY55" fmla="*/ 288925 h 336550"/>
              <a:gd name="connsiteX56" fmla="*/ 263526 w 309563"/>
              <a:gd name="connsiteY56" fmla="*/ 336550 h 336550"/>
              <a:gd name="connsiteX57" fmla="*/ 0 w 309563"/>
              <a:gd name="connsiteY57" fmla="*/ 33655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09563" h="336550">
                <a:moveTo>
                  <a:pt x="234950" y="180975"/>
                </a:moveTo>
                <a:cubicBezTo>
                  <a:pt x="234950" y="180975"/>
                  <a:pt x="234950" y="180975"/>
                  <a:pt x="234950" y="198438"/>
                </a:cubicBezTo>
                <a:cubicBezTo>
                  <a:pt x="234950" y="198438"/>
                  <a:pt x="234950" y="198438"/>
                  <a:pt x="248841" y="198438"/>
                </a:cubicBezTo>
                <a:cubicBezTo>
                  <a:pt x="251619" y="198438"/>
                  <a:pt x="253008" y="198438"/>
                  <a:pt x="254397" y="195944"/>
                </a:cubicBezTo>
                <a:cubicBezTo>
                  <a:pt x="255786" y="194696"/>
                  <a:pt x="257175" y="192201"/>
                  <a:pt x="257175" y="189707"/>
                </a:cubicBezTo>
                <a:cubicBezTo>
                  <a:pt x="257175" y="188459"/>
                  <a:pt x="255786" y="187212"/>
                  <a:pt x="255786" y="185965"/>
                </a:cubicBezTo>
                <a:cubicBezTo>
                  <a:pt x="255786" y="184717"/>
                  <a:pt x="254397" y="184717"/>
                  <a:pt x="254397" y="183470"/>
                </a:cubicBezTo>
                <a:cubicBezTo>
                  <a:pt x="253008" y="182223"/>
                  <a:pt x="253008" y="182223"/>
                  <a:pt x="251619" y="182223"/>
                </a:cubicBezTo>
                <a:cubicBezTo>
                  <a:pt x="250230" y="180975"/>
                  <a:pt x="248841" y="180975"/>
                  <a:pt x="248841" y="180975"/>
                </a:cubicBezTo>
                <a:cubicBezTo>
                  <a:pt x="248841" y="180975"/>
                  <a:pt x="248841" y="180975"/>
                  <a:pt x="234950" y="180975"/>
                </a:cubicBezTo>
                <a:close/>
                <a:moveTo>
                  <a:pt x="225425" y="171450"/>
                </a:moveTo>
                <a:cubicBezTo>
                  <a:pt x="225425" y="171450"/>
                  <a:pt x="225425" y="171450"/>
                  <a:pt x="248642" y="171450"/>
                </a:cubicBezTo>
                <a:cubicBezTo>
                  <a:pt x="251222" y="171450"/>
                  <a:pt x="253802" y="171450"/>
                  <a:pt x="256381" y="172742"/>
                </a:cubicBezTo>
                <a:cubicBezTo>
                  <a:pt x="258961" y="174034"/>
                  <a:pt x="260251" y="175326"/>
                  <a:pt x="261541" y="176618"/>
                </a:cubicBezTo>
                <a:cubicBezTo>
                  <a:pt x="262831" y="179203"/>
                  <a:pt x="264120" y="180495"/>
                  <a:pt x="265410" y="183080"/>
                </a:cubicBezTo>
                <a:cubicBezTo>
                  <a:pt x="266700" y="185664"/>
                  <a:pt x="266700" y="186956"/>
                  <a:pt x="266700" y="189541"/>
                </a:cubicBezTo>
                <a:cubicBezTo>
                  <a:pt x="266700" y="192125"/>
                  <a:pt x="266700" y="194709"/>
                  <a:pt x="265410" y="197294"/>
                </a:cubicBezTo>
                <a:cubicBezTo>
                  <a:pt x="264120" y="198586"/>
                  <a:pt x="264120" y="201170"/>
                  <a:pt x="261541" y="202462"/>
                </a:cubicBezTo>
                <a:cubicBezTo>
                  <a:pt x="260251" y="205046"/>
                  <a:pt x="258961" y="206339"/>
                  <a:pt x="256381" y="206339"/>
                </a:cubicBezTo>
                <a:cubicBezTo>
                  <a:pt x="253802" y="207631"/>
                  <a:pt x="252512" y="208923"/>
                  <a:pt x="249932" y="208923"/>
                </a:cubicBezTo>
                <a:cubicBezTo>
                  <a:pt x="249932" y="208923"/>
                  <a:pt x="249932" y="208923"/>
                  <a:pt x="235744" y="208923"/>
                </a:cubicBezTo>
                <a:lnTo>
                  <a:pt x="235744" y="227013"/>
                </a:lnTo>
                <a:cubicBezTo>
                  <a:pt x="235744" y="227013"/>
                  <a:pt x="235744" y="227013"/>
                  <a:pt x="225425" y="227013"/>
                </a:cubicBezTo>
                <a:cubicBezTo>
                  <a:pt x="225425" y="227013"/>
                  <a:pt x="225425" y="227013"/>
                  <a:pt x="225425" y="171450"/>
                </a:cubicBezTo>
                <a:close/>
                <a:moveTo>
                  <a:pt x="155575" y="171450"/>
                </a:moveTo>
                <a:lnTo>
                  <a:pt x="166687" y="171450"/>
                </a:lnTo>
                <a:lnTo>
                  <a:pt x="184150" y="203201"/>
                </a:lnTo>
                <a:lnTo>
                  <a:pt x="201612" y="171450"/>
                </a:lnTo>
                <a:lnTo>
                  <a:pt x="212725" y="171450"/>
                </a:lnTo>
                <a:lnTo>
                  <a:pt x="212725" y="227013"/>
                </a:lnTo>
                <a:lnTo>
                  <a:pt x="201612" y="227013"/>
                </a:lnTo>
                <a:lnTo>
                  <a:pt x="201612" y="188913"/>
                </a:lnTo>
                <a:lnTo>
                  <a:pt x="187325" y="219076"/>
                </a:lnTo>
                <a:lnTo>
                  <a:pt x="180975" y="219076"/>
                </a:lnTo>
                <a:lnTo>
                  <a:pt x="165100" y="188913"/>
                </a:lnTo>
                <a:lnTo>
                  <a:pt x="165100" y="227013"/>
                </a:lnTo>
                <a:lnTo>
                  <a:pt x="155575" y="227013"/>
                </a:lnTo>
                <a:close/>
                <a:moveTo>
                  <a:pt x="100012" y="171450"/>
                </a:moveTo>
                <a:lnTo>
                  <a:pt x="147637" y="171450"/>
                </a:lnTo>
                <a:lnTo>
                  <a:pt x="147637" y="180975"/>
                </a:lnTo>
                <a:lnTo>
                  <a:pt x="130174" y="180975"/>
                </a:lnTo>
                <a:lnTo>
                  <a:pt x="130174" y="227013"/>
                </a:lnTo>
                <a:lnTo>
                  <a:pt x="117474" y="227013"/>
                </a:lnTo>
                <a:lnTo>
                  <a:pt x="117474" y="180975"/>
                </a:lnTo>
                <a:lnTo>
                  <a:pt x="100012" y="180975"/>
                </a:lnTo>
                <a:close/>
                <a:moveTo>
                  <a:pt x="85725" y="144463"/>
                </a:moveTo>
                <a:lnTo>
                  <a:pt x="85725" y="260351"/>
                </a:lnTo>
                <a:lnTo>
                  <a:pt x="280988" y="260351"/>
                </a:lnTo>
                <a:lnTo>
                  <a:pt x="280988" y="144463"/>
                </a:lnTo>
                <a:close/>
                <a:moveTo>
                  <a:pt x="0" y="0"/>
                </a:moveTo>
                <a:lnTo>
                  <a:pt x="185738" y="0"/>
                </a:lnTo>
                <a:lnTo>
                  <a:pt x="263526" y="73025"/>
                </a:lnTo>
                <a:lnTo>
                  <a:pt x="263526" y="117475"/>
                </a:lnTo>
                <a:lnTo>
                  <a:pt x="309563" y="117475"/>
                </a:lnTo>
                <a:lnTo>
                  <a:pt x="309563" y="288925"/>
                </a:lnTo>
                <a:lnTo>
                  <a:pt x="263526" y="288925"/>
                </a:lnTo>
                <a:lnTo>
                  <a:pt x="263526" y="336550"/>
                </a:lnTo>
                <a:lnTo>
                  <a:pt x="0" y="336550"/>
                </a:lnTo>
                <a:close/>
              </a:path>
            </a:pathLst>
          </a:custGeom>
          <a:solidFill>
            <a:schemeClr val="tx1">
              <a:lumMod val="60000"/>
              <a:lumOff val="40000"/>
            </a:schemeClr>
          </a:solidFill>
          <a:ln w="19050">
            <a:noFill/>
            <a:round/>
            <a:headEnd/>
            <a:tailEnd/>
          </a:ln>
        </p:spPr>
        <p:txBody>
          <a:bodyPr anchor="ctr"/>
          <a:lstStyle/>
          <a:p>
            <a:pPr algn="ctr"/>
            <a:endParaRPr/>
          </a:p>
        </p:txBody>
      </p:sp>
      <p:grpSp>
        <p:nvGrpSpPr>
          <p:cNvPr id="30" name="组合 29"/>
          <p:cNvGrpSpPr/>
          <p:nvPr/>
        </p:nvGrpSpPr>
        <p:grpSpPr>
          <a:xfrm>
            <a:off x="347913" y="224310"/>
            <a:ext cx="6056533" cy="1159989"/>
            <a:chOff x="347913" y="224310"/>
            <a:chExt cx="6056533" cy="1159989"/>
          </a:xfrm>
        </p:grpSpPr>
        <p:pic>
          <p:nvPicPr>
            <p:cNvPr id="31" name="图片 3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32" name="文本框 31"/>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33" name="组合 32"/>
            <p:cNvGrpSpPr/>
            <p:nvPr/>
          </p:nvGrpSpPr>
          <p:grpSpPr>
            <a:xfrm>
              <a:off x="1518453" y="442643"/>
              <a:ext cx="4885993" cy="632939"/>
              <a:chOff x="1456842" y="306332"/>
              <a:chExt cx="4885993" cy="632939"/>
            </a:xfrm>
          </p:grpSpPr>
          <p:sp>
            <p:nvSpPr>
              <p:cNvPr id="34" name="文本框 33"/>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35" name="文本框 34"/>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36" name="组合 35"/>
          <p:cNvGrpSpPr/>
          <p:nvPr/>
        </p:nvGrpSpPr>
        <p:grpSpPr>
          <a:xfrm>
            <a:off x="5657056" y="6334125"/>
            <a:ext cx="877888" cy="128231"/>
            <a:chOff x="1670731" y="2023448"/>
            <a:chExt cx="8576128" cy="1252698"/>
          </a:xfrm>
        </p:grpSpPr>
        <p:sp>
          <p:nvSpPr>
            <p:cNvPr id="37"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a:off x="7909933" y="2535771"/>
            <a:ext cx="3255830" cy="778748"/>
            <a:chOff x="7727480" y="3464575"/>
            <a:chExt cx="3255830" cy="778748"/>
          </a:xfrm>
        </p:grpSpPr>
        <p:sp>
          <p:nvSpPr>
            <p:cNvPr id="42" name="矩形 41"/>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3" name="矩形 42"/>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44" name="组合 43"/>
          <p:cNvGrpSpPr/>
          <p:nvPr/>
        </p:nvGrpSpPr>
        <p:grpSpPr>
          <a:xfrm>
            <a:off x="7909933" y="4339147"/>
            <a:ext cx="3255830" cy="778748"/>
            <a:chOff x="7727480" y="3464575"/>
            <a:chExt cx="3255830" cy="778748"/>
          </a:xfrm>
        </p:grpSpPr>
        <p:sp>
          <p:nvSpPr>
            <p:cNvPr id="45" name="矩形 44"/>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6" name="矩形 45"/>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47" name="组合 46"/>
          <p:cNvGrpSpPr/>
          <p:nvPr/>
        </p:nvGrpSpPr>
        <p:grpSpPr>
          <a:xfrm>
            <a:off x="1009937" y="2535771"/>
            <a:ext cx="3255830" cy="778748"/>
            <a:chOff x="7727480" y="3464575"/>
            <a:chExt cx="3255830" cy="778748"/>
          </a:xfrm>
        </p:grpSpPr>
        <p:sp>
          <p:nvSpPr>
            <p:cNvPr id="48" name="矩形 47"/>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9" name="矩形 48"/>
            <p:cNvSpPr/>
            <p:nvPr/>
          </p:nvSpPr>
          <p:spPr>
            <a:xfrm>
              <a:off x="8932758" y="346457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grpSp>
        <p:nvGrpSpPr>
          <p:cNvPr id="50" name="组合 49"/>
          <p:cNvGrpSpPr/>
          <p:nvPr/>
        </p:nvGrpSpPr>
        <p:grpSpPr>
          <a:xfrm>
            <a:off x="1009937" y="4339147"/>
            <a:ext cx="3255830" cy="778748"/>
            <a:chOff x="7727480" y="3464575"/>
            <a:chExt cx="3255830" cy="778748"/>
          </a:xfrm>
        </p:grpSpPr>
        <p:sp>
          <p:nvSpPr>
            <p:cNvPr id="51" name="矩形 50"/>
            <p:cNvSpPr/>
            <p:nvPr/>
          </p:nvSpPr>
          <p:spPr>
            <a:xfrm>
              <a:off x="7727480" y="3747033"/>
              <a:ext cx="3255830" cy="496290"/>
            </a:xfrm>
            <a:prstGeom prst="rect">
              <a:avLst/>
            </a:prstGeom>
          </p:spPr>
          <p:txBody>
            <a:bodyPr wrap="square">
              <a:spAutoFit/>
              <a:scene3d>
                <a:camera prst="orthographicFront"/>
                <a:lightRig rig="threePt" dir="t"/>
              </a:scene3d>
              <a:sp3d contourW="12700"/>
            </a:bodyPr>
            <a:lstStyle/>
            <a:p>
              <a:pPr algn="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52" name="矩形 51"/>
            <p:cNvSpPr/>
            <p:nvPr/>
          </p:nvSpPr>
          <p:spPr>
            <a:xfrm>
              <a:off x="8932758" y="3464575"/>
              <a:ext cx="2050552" cy="387798"/>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198249891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anim calcmode="lin" valueType="num">
                                      <p:cBhvr>
                                        <p:cTn id="10" dur="500" fill="hold"/>
                                        <p:tgtEl>
                                          <p:spTgt spid="54"/>
                                        </p:tgtEl>
                                        <p:attrNameLst>
                                          <p:attrName>ppt_x</p:attrName>
                                        </p:attrNameLst>
                                      </p:cBhvr>
                                      <p:tavLst>
                                        <p:tav tm="0">
                                          <p:val>
                                            <p:fltVal val="0.5"/>
                                          </p:val>
                                        </p:tav>
                                        <p:tav tm="100000">
                                          <p:val>
                                            <p:strVal val="#ppt_x"/>
                                          </p:val>
                                        </p:tav>
                                      </p:tavLst>
                                    </p:anim>
                                    <p:anim calcmode="lin" valueType="num">
                                      <p:cBhvr>
                                        <p:cTn id="11" dur="500" fill="hold"/>
                                        <p:tgtEl>
                                          <p:spTgt spid="54"/>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ppt_w</p:attrName>
                                        </p:attrNameLst>
                                      </p:cBhvr>
                                      <p:tavLst>
                                        <p:tav tm="0">
                                          <p:val>
                                            <p:fltVal val="0"/>
                                          </p:val>
                                        </p:tav>
                                        <p:tav tm="100000">
                                          <p:val>
                                            <p:strVal val="#ppt_w"/>
                                          </p:val>
                                        </p:tav>
                                      </p:tavLst>
                                    </p:anim>
                                    <p:anim calcmode="lin" valueType="num">
                                      <p:cBhvr>
                                        <p:cTn id="15" dur="500" fill="hold"/>
                                        <p:tgtEl>
                                          <p:spTgt spid="22"/>
                                        </p:tgtEl>
                                        <p:attrNameLst>
                                          <p:attrName>ppt_h</p:attrName>
                                        </p:attrNameLst>
                                      </p:cBhvr>
                                      <p:tavLst>
                                        <p:tav tm="0">
                                          <p:val>
                                            <p:fltVal val="0"/>
                                          </p:val>
                                        </p:tav>
                                        <p:tav tm="100000">
                                          <p:val>
                                            <p:strVal val="#ppt_h"/>
                                          </p:val>
                                        </p:tav>
                                      </p:tavLst>
                                    </p:anim>
                                    <p:animEffect transition="in" filter="fade">
                                      <p:cBhvr>
                                        <p:cTn id="16" dur="500"/>
                                        <p:tgtEl>
                                          <p:spTgt spid="22"/>
                                        </p:tgtEl>
                                      </p:cBhvr>
                                    </p:animEffect>
                                    <p:anim calcmode="lin" valueType="num">
                                      <p:cBhvr>
                                        <p:cTn id="17" dur="500" fill="hold"/>
                                        <p:tgtEl>
                                          <p:spTgt spid="22"/>
                                        </p:tgtEl>
                                        <p:attrNameLst>
                                          <p:attrName>ppt_x</p:attrName>
                                        </p:attrNameLst>
                                      </p:cBhvr>
                                      <p:tavLst>
                                        <p:tav tm="0">
                                          <p:val>
                                            <p:fltVal val="0.5"/>
                                          </p:val>
                                        </p:tav>
                                        <p:tav tm="100000">
                                          <p:val>
                                            <p:strVal val="#ppt_x"/>
                                          </p:val>
                                        </p:tav>
                                      </p:tavLst>
                                    </p:anim>
                                    <p:anim calcmode="lin" valueType="num">
                                      <p:cBhvr>
                                        <p:cTn id="18" dur="500" fill="hold"/>
                                        <p:tgtEl>
                                          <p:spTgt spid="22"/>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ppt_w</p:attrName>
                                        </p:attrNameLst>
                                      </p:cBhvr>
                                      <p:tavLst>
                                        <p:tav tm="0">
                                          <p:val>
                                            <p:fltVal val="0"/>
                                          </p:val>
                                        </p:tav>
                                        <p:tav tm="100000">
                                          <p:val>
                                            <p:strVal val="#ppt_w"/>
                                          </p:val>
                                        </p:tav>
                                      </p:tavLst>
                                    </p:anim>
                                    <p:anim calcmode="lin" valueType="num">
                                      <p:cBhvr>
                                        <p:cTn id="22" dur="500" fill="hold"/>
                                        <p:tgtEl>
                                          <p:spTgt spid="23"/>
                                        </p:tgtEl>
                                        <p:attrNameLst>
                                          <p:attrName>ppt_h</p:attrName>
                                        </p:attrNameLst>
                                      </p:cBhvr>
                                      <p:tavLst>
                                        <p:tav tm="0">
                                          <p:val>
                                            <p:fltVal val="0"/>
                                          </p:val>
                                        </p:tav>
                                        <p:tav tm="100000">
                                          <p:val>
                                            <p:strVal val="#ppt_h"/>
                                          </p:val>
                                        </p:tav>
                                      </p:tavLst>
                                    </p:anim>
                                    <p:animEffect transition="in" filter="fade">
                                      <p:cBhvr>
                                        <p:cTn id="23" dur="500"/>
                                        <p:tgtEl>
                                          <p:spTgt spid="23"/>
                                        </p:tgtEl>
                                      </p:cBhvr>
                                    </p:animEffect>
                                    <p:anim calcmode="lin" valueType="num">
                                      <p:cBhvr>
                                        <p:cTn id="24" dur="500" fill="hold"/>
                                        <p:tgtEl>
                                          <p:spTgt spid="23"/>
                                        </p:tgtEl>
                                        <p:attrNameLst>
                                          <p:attrName>ppt_x</p:attrName>
                                        </p:attrNameLst>
                                      </p:cBhvr>
                                      <p:tavLst>
                                        <p:tav tm="0">
                                          <p:val>
                                            <p:fltVal val="0.5"/>
                                          </p:val>
                                        </p:tav>
                                        <p:tav tm="100000">
                                          <p:val>
                                            <p:strVal val="#ppt_x"/>
                                          </p:val>
                                        </p:tav>
                                      </p:tavLst>
                                    </p:anim>
                                    <p:anim calcmode="lin" valueType="num">
                                      <p:cBhvr>
                                        <p:cTn id="25" dur="500" fill="hold"/>
                                        <p:tgtEl>
                                          <p:spTgt spid="23"/>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animEffect transition="in" filter="fade">
                                      <p:cBhvr>
                                        <p:cTn id="30" dur="500"/>
                                        <p:tgtEl>
                                          <p:spTgt spid="24"/>
                                        </p:tgtEl>
                                      </p:cBhvr>
                                    </p:animEffect>
                                    <p:anim calcmode="lin" valueType="num">
                                      <p:cBhvr>
                                        <p:cTn id="31" dur="500" fill="hold"/>
                                        <p:tgtEl>
                                          <p:spTgt spid="24"/>
                                        </p:tgtEl>
                                        <p:attrNameLst>
                                          <p:attrName>ppt_x</p:attrName>
                                        </p:attrNameLst>
                                      </p:cBhvr>
                                      <p:tavLst>
                                        <p:tav tm="0">
                                          <p:val>
                                            <p:fltVal val="0.5"/>
                                          </p:val>
                                        </p:tav>
                                        <p:tav tm="100000">
                                          <p:val>
                                            <p:strVal val="#ppt_x"/>
                                          </p:val>
                                        </p:tav>
                                      </p:tavLst>
                                    </p:anim>
                                    <p:anim calcmode="lin" valueType="num">
                                      <p:cBhvr>
                                        <p:cTn id="32" dur="500" fill="hold"/>
                                        <p:tgtEl>
                                          <p:spTgt spid="24"/>
                                        </p:tgtEl>
                                        <p:attrNameLst>
                                          <p:attrName>ppt_y</p:attrName>
                                        </p:attrNameLst>
                                      </p:cBhvr>
                                      <p:tavLst>
                                        <p:tav tm="0">
                                          <p:val>
                                            <p:fltVal val="0.5"/>
                                          </p:val>
                                        </p:tav>
                                        <p:tav tm="100000">
                                          <p:val>
                                            <p:strVal val="#ppt_y"/>
                                          </p:val>
                                        </p:tav>
                                      </p:tavLst>
                                    </p:anim>
                                  </p:childTnLst>
                                </p:cTn>
                              </p:par>
                              <p:par>
                                <p:cTn id="33" presetID="53" presetClass="entr" presetSubtype="528"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fltVal val="0.5"/>
                                          </p:val>
                                        </p:tav>
                                        <p:tav tm="100000">
                                          <p:val>
                                            <p:strVal val="#ppt_x"/>
                                          </p:val>
                                        </p:tav>
                                      </p:tavLst>
                                    </p:anim>
                                    <p:anim calcmode="lin" valueType="num">
                                      <p:cBhvr>
                                        <p:cTn id="39" dur="500" fill="hold"/>
                                        <p:tgtEl>
                                          <p:spTgt spid="25"/>
                                        </p:tgtEl>
                                        <p:attrNameLst>
                                          <p:attrName>ppt_y</p:attrName>
                                        </p:attrNameLst>
                                      </p:cBhvr>
                                      <p:tavLst>
                                        <p:tav tm="0">
                                          <p:val>
                                            <p:fltVal val="0.5"/>
                                          </p:val>
                                        </p:tav>
                                        <p:tav tm="100000">
                                          <p:val>
                                            <p:strVal val="#ppt_y"/>
                                          </p:val>
                                        </p:tav>
                                      </p:tavLst>
                                    </p:anim>
                                  </p:childTnLst>
                                </p:cTn>
                              </p:par>
                              <p:par>
                                <p:cTn id="40" presetID="53" presetClass="entr" presetSubtype="528"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ppt_w</p:attrName>
                                        </p:attrNameLst>
                                      </p:cBhvr>
                                      <p:tavLst>
                                        <p:tav tm="0">
                                          <p:val>
                                            <p:fltVal val="0"/>
                                          </p:val>
                                        </p:tav>
                                        <p:tav tm="100000">
                                          <p:val>
                                            <p:strVal val="#ppt_w"/>
                                          </p:val>
                                        </p:tav>
                                      </p:tavLst>
                                    </p:anim>
                                    <p:anim calcmode="lin" valueType="num">
                                      <p:cBhvr>
                                        <p:cTn id="43" dur="500" fill="hold"/>
                                        <p:tgtEl>
                                          <p:spTgt spid="26"/>
                                        </p:tgtEl>
                                        <p:attrNameLst>
                                          <p:attrName>ppt_h</p:attrName>
                                        </p:attrNameLst>
                                      </p:cBhvr>
                                      <p:tavLst>
                                        <p:tav tm="0">
                                          <p:val>
                                            <p:fltVal val="0"/>
                                          </p:val>
                                        </p:tav>
                                        <p:tav tm="100000">
                                          <p:val>
                                            <p:strVal val="#ppt_h"/>
                                          </p:val>
                                        </p:tav>
                                      </p:tavLst>
                                    </p:anim>
                                    <p:animEffect transition="in" filter="fade">
                                      <p:cBhvr>
                                        <p:cTn id="44" dur="500"/>
                                        <p:tgtEl>
                                          <p:spTgt spid="26"/>
                                        </p:tgtEl>
                                      </p:cBhvr>
                                    </p:animEffect>
                                    <p:anim calcmode="lin" valueType="num">
                                      <p:cBhvr>
                                        <p:cTn id="45" dur="500" fill="hold"/>
                                        <p:tgtEl>
                                          <p:spTgt spid="26"/>
                                        </p:tgtEl>
                                        <p:attrNameLst>
                                          <p:attrName>ppt_x</p:attrName>
                                        </p:attrNameLst>
                                      </p:cBhvr>
                                      <p:tavLst>
                                        <p:tav tm="0">
                                          <p:val>
                                            <p:fltVal val="0.5"/>
                                          </p:val>
                                        </p:tav>
                                        <p:tav tm="100000">
                                          <p:val>
                                            <p:strVal val="#ppt_x"/>
                                          </p:val>
                                        </p:tav>
                                      </p:tavLst>
                                    </p:anim>
                                    <p:anim calcmode="lin" valueType="num">
                                      <p:cBhvr>
                                        <p:cTn id="46" dur="500" fill="hold"/>
                                        <p:tgtEl>
                                          <p:spTgt spid="26"/>
                                        </p:tgtEl>
                                        <p:attrNameLst>
                                          <p:attrName>ppt_y</p:attrName>
                                        </p:attrNameLst>
                                      </p:cBhvr>
                                      <p:tavLst>
                                        <p:tav tm="0">
                                          <p:val>
                                            <p:fltVal val="0.5"/>
                                          </p:val>
                                        </p:tav>
                                        <p:tav tm="100000">
                                          <p:val>
                                            <p:strVal val="#ppt_y"/>
                                          </p:val>
                                        </p:tav>
                                      </p:tavLst>
                                    </p:anim>
                                  </p:childTnLst>
                                </p:cTn>
                              </p:par>
                              <p:par>
                                <p:cTn id="47" presetID="53" presetClass="entr" presetSubtype="528" fill="hold" grpId="0" nodeType="with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anim calcmode="lin" valueType="num">
                                      <p:cBhvr>
                                        <p:cTn id="52" dur="500" fill="hold"/>
                                        <p:tgtEl>
                                          <p:spTgt spid="27"/>
                                        </p:tgtEl>
                                        <p:attrNameLst>
                                          <p:attrName>ppt_x</p:attrName>
                                        </p:attrNameLst>
                                      </p:cBhvr>
                                      <p:tavLst>
                                        <p:tav tm="0">
                                          <p:val>
                                            <p:fltVal val="0.5"/>
                                          </p:val>
                                        </p:tav>
                                        <p:tav tm="100000">
                                          <p:val>
                                            <p:strVal val="#ppt_x"/>
                                          </p:val>
                                        </p:tav>
                                      </p:tavLst>
                                    </p:anim>
                                    <p:anim calcmode="lin" valueType="num">
                                      <p:cBhvr>
                                        <p:cTn id="53" dur="500" fill="hold"/>
                                        <p:tgtEl>
                                          <p:spTgt spid="27"/>
                                        </p:tgtEl>
                                        <p:attrNameLst>
                                          <p:attrName>ppt_y</p:attrName>
                                        </p:attrNameLst>
                                      </p:cBhvr>
                                      <p:tavLst>
                                        <p:tav tm="0">
                                          <p:val>
                                            <p:fltVal val="0.5"/>
                                          </p:val>
                                        </p:tav>
                                        <p:tav tm="100000">
                                          <p:val>
                                            <p:strVal val="#ppt_y"/>
                                          </p:val>
                                        </p:tav>
                                      </p:tavLst>
                                    </p:anim>
                                  </p:childTnLst>
                                </p:cTn>
                              </p:par>
                              <p:par>
                                <p:cTn id="54" presetID="53" presetClass="entr" presetSubtype="528" fill="hold" grpId="0" nodeType="with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p:cTn id="56" dur="500" fill="hold"/>
                                        <p:tgtEl>
                                          <p:spTgt spid="28"/>
                                        </p:tgtEl>
                                        <p:attrNameLst>
                                          <p:attrName>ppt_w</p:attrName>
                                        </p:attrNameLst>
                                      </p:cBhvr>
                                      <p:tavLst>
                                        <p:tav tm="0">
                                          <p:val>
                                            <p:fltVal val="0"/>
                                          </p:val>
                                        </p:tav>
                                        <p:tav tm="100000">
                                          <p:val>
                                            <p:strVal val="#ppt_w"/>
                                          </p:val>
                                        </p:tav>
                                      </p:tavLst>
                                    </p:anim>
                                    <p:anim calcmode="lin" valueType="num">
                                      <p:cBhvr>
                                        <p:cTn id="57" dur="500" fill="hold"/>
                                        <p:tgtEl>
                                          <p:spTgt spid="28"/>
                                        </p:tgtEl>
                                        <p:attrNameLst>
                                          <p:attrName>ppt_h</p:attrName>
                                        </p:attrNameLst>
                                      </p:cBhvr>
                                      <p:tavLst>
                                        <p:tav tm="0">
                                          <p:val>
                                            <p:fltVal val="0"/>
                                          </p:val>
                                        </p:tav>
                                        <p:tav tm="100000">
                                          <p:val>
                                            <p:strVal val="#ppt_h"/>
                                          </p:val>
                                        </p:tav>
                                      </p:tavLst>
                                    </p:anim>
                                    <p:animEffect transition="in" filter="fade">
                                      <p:cBhvr>
                                        <p:cTn id="58" dur="500"/>
                                        <p:tgtEl>
                                          <p:spTgt spid="28"/>
                                        </p:tgtEl>
                                      </p:cBhvr>
                                    </p:animEffect>
                                    <p:anim calcmode="lin" valueType="num">
                                      <p:cBhvr>
                                        <p:cTn id="59" dur="500" fill="hold"/>
                                        <p:tgtEl>
                                          <p:spTgt spid="28"/>
                                        </p:tgtEl>
                                        <p:attrNameLst>
                                          <p:attrName>ppt_x</p:attrName>
                                        </p:attrNameLst>
                                      </p:cBhvr>
                                      <p:tavLst>
                                        <p:tav tm="0">
                                          <p:val>
                                            <p:fltVal val="0.5"/>
                                          </p:val>
                                        </p:tav>
                                        <p:tav tm="100000">
                                          <p:val>
                                            <p:strVal val="#ppt_x"/>
                                          </p:val>
                                        </p:tav>
                                      </p:tavLst>
                                    </p:anim>
                                    <p:anim calcmode="lin" valueType="num">
                                      <p:cBhvr>
                                        <p:cTn id="60" dur="500" fill="hold"/>
                                        <p:tgtEl>
                                          <p:spTgt spid="28"/>
                                        </p:tgtEl>
                                        <p:attrNameLst>
                                          <p:attrName>ppt_y</p:attrName>
                                        </p:attrNameLst>
                                      </p:cBhvr>
                                      <p:tavLst>
                                        <p:tav tm="0">
                                          <p:val>
                                            <p:fltVal val="0.5"/>
                                          </p:val>
                                        </p:tav>
                                        <p:tav tm="100000">
                                          <p:val>
                                            <p:strVal val="#ppt_y"/>
                                          </p:val>
                                        </p:tav>
                                      </p:tavLst>
                                    </p:anim>
                                  </p:childTnLst>
                                </p:cTn>
                              </p:par>
                              <p:par>
                                <p:cTn id="61" presetID="53" presetClass="entr" presetSubtype="528"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Effect transition="in" filter="fade">
                                      <p:cBhvr>
                                        <p:cTn id="65" dur="500"/>
                                        <p:tgtEl>
                                          <p:spTgt spid="29"/>
                                        </p:tgtEl>
                                      </p:cBhvr>
                                    </p:animEffect>
                                    <p:anim calcmode="lin" valueType="num">
                                      <p:cBhvr>
                                        <p:cTn id="66" dur="500" fill="hold"/>
                                        <p:tgtEl>
                                          <p:spTgt spid="29"/>
                                        </p:tgtEl>
                                        <p:attrNameLst>
                                          <p:attrName>ppt_x</p:attrName>
                                        </p:attrNameLst>
                                      </p:cBhvr>
                                      <p:tavLst>
                                        <p:tav tm="0">
                                          <p:val>
                                            <p:fltVal val="0.5"/>
                                          </p:val>
                                        </p:tav>
                                        <p:tav tm="100000">
                                          <p:val>
                                            <p:strVal val="#ppt_x"/>
                                          </p:val>
                                        </p:tav>
                                      </p:tavLst>
                                    </p:anim>
                                    <p:anim calcmode="lin" valueType="num">
                                      <p:cBhvr>
                                        <p:cTn id="67" dur="500" fill="hold"/>
                                        <p:tgtEl>
                                          <p:spTgt spid="29"/>
                                        </p:tgtEl>
                                        <p:attrNameLst>
                                          <p:attrName>ppt_y</p:attrName>
                                        </p:attrNameLst>
                                      </p:cBhvr>
                                      <p:tavLst>
                                        <p:tav tm="0">
                                          <p:val>
                                            <p:fltVal val="0.5"/>
                                          </p:val>
                                        </p:tav>
                                        <p:tav tm="100000">
                                          <p:val>
                                            <p:strVal val="#ppt_y"/>
                                          </p:val>
                                        </p:tav>
                                      </p:tavLst>
                                    </p:anim>
                                  </p:childTnLst>
                                </p:cTn>
                              </p:par>
                            </p:childTnLst>
                          </p:cTn>
                        </p:par>
                        <p:par>
                          <p:cTn id="68" fill="hold">
                            <p:stCondLst>
                              <p:cond delay="500"/>
                            </p:stCondLst>
                            <p:childTnLst>
                              <p:par>
                                <p:cTn id="69" presetID="12" presetClass="entr" presetSubtype="8" fill="hold" nodeType="afterEffect">
                                  <p:stCondLst>
                                    <p:cond delay="0"/>
                                  </p:stCondLst>
                                  <p:childTnLst>
                                    <p:set>
                                      <p:cBhvr>
                                        <p:cTn id="70" dur="1" fill="hold">
                                          <p:stCondLst>
                                            <p:cond delay="0"/>
                                          </p:stCondLst>
                                        </p:cTn>
                                        <p:tgtEl>
                                          <p:spTgt spid="41"/>
                                        </p:tgtEl>
                                        <p:attrNameLst>
                                          <p:attrName>style.visibility</p:attrName>
                                        </p:attrNameLst>
                                      </p:cBhvr>
                                      <p:to>
                                        <p:strVal val="visible"/>
                                      </p:to>
                                    </p:set>
                                    <p:anim calcmode="lin" valueType="num">
                                      <p:cBhvr additive="base">
                                        <p:cTn id="71" dur="500"/>
                                        <p:tgtEl>
                                          <p:spTgt spid="41"/>
                                        </p:tgtEl>
                                        <p:attrNameLst>
                                          <p:attrName>ppt_x</p:attrName>
                                        </p:attrNameLst>
                                      </p:cBhvr>
                                      <p:tavLst>
                                        <p:tav tm="0">
                                          <p:val>
                                            <p:strVal val="#ppt_x-#ppt_w*1.125000"/>
                                          </p:val>
                                        </p:tav>
                                        <p:tav tm="100000">
                                          <p:val>
                                            <p:strVal val="#ppt_x"/>
                                          </p:val>
                                        </p:tav>
                                      </p:tavLst>
                                    </p:anim>
                                    <p:animEffect transition="in" filter="wipe(right)">
                                      <p:cBhvr>
                                        <p:cTn id="72" dur="500"/>
                                        <p:tgtEl>
                                          <p:spTgt spid="41"/>
                                        </p:tgtEl>
                                      </p:cBhvr>
                                    </p:animEffect>
                                  </p:childTnLst>
                                </p:cTn>
                              </p:par>
                              <p:par>
                                <p:cTn id="73" presetID="12" presetClass="entr" presetSubtype="8" fill="hold" nodeType="withEffect">
                                  <p:stCondLst>
                                    <p:cond delay="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500"/>
                                        <p:tgtEl>
                                          <p:spTgt spid="44"/>
                                        </p:tgtEl>
                                        <p:attrNameLst>
                                          <p:attrName>ppt_x</p:attrName>
                                        </p:attrNameLst>
                                      </p:cBhvr>
                                      <p:tavLst>
                                        <p:tav tm="0">
                                          <p:val>
                                            <p:strVal val="#ppt_x-#ppt_w*1.125000"/>
                                          </p:val>
                                        </p:tav>
                                        <p:tav tm="100000">
                                          <p:val>
                                            <p:strVal val="#ppt_x"/>
                                          </p:val>
                                        </p:tav>
                                      </p:tavLst>
                                    </p:anim>
                                    <p:animEffect transition="in" filter="wipe(right)">
                                      <p:cBhvr>
                                        <p:cTn id="76" dur="500"/>
                                        <p:tgtEl>
                                          <p:spTgt spid="44"/>
                                        </p:tgtEl>
                                      </p:cBhvr>
                                    </p:animEffect>
                                  </p:childTnLst>
                                </p:cTn>
                              </p:par>
                              <p:par>
                                <p:cTn id="77" presetID="12" presetClass="entr" presetSubtype="2" fill="hold" nodeType="withEffect">
                                  <p:stCondLst>
                                    <p:cond delay="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p:tgtEl>
                                          <p:spTgt spid="47"/>
                                        </p:tgtEl>
                                        <p:attrNameLst>
                                          <p:attrName>ppt_x</p:attrName>
                                        </p:attrNameLst>
                                      </p:cBhvr>
                                      <p:tavLst>
                                        <p:tav tm="0">
                                          <p:val>
                                            <p:strVal val="#ppt_x+#ppt_w*1.125000"/>
                                          </p:val>
                                        </p:tav>
                                        <p:tav tm="100000">
                                          <p:val>
                                            <p:strVal val="#ppt_x"/>
                                          </p:val>
                                        </p:tav>
                                      </p:tavLst>
                                    </p:anim>
                                    <p:animEffect transition="in" filter="wipe(left)">
                                      <p:cBhvr>
                                        <p:cTn id="80" dur="500"/>
                                        <p:tgtEl>
                                          <p:spTgt spid="47"/>
                                        </p:tgtEl>
                                      </p:cBhvr>
                                    </p:animEffect>
                                  </p:childTnLst>
                                </p:cTn>
                              </p:par>
                              <p:par>
                                <p:cTn id="81" presetID="12" presetClass="entr" presetSubtype="2" fill="hold" nodeType="with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additive="base">
                                        <p:cTn id="83" dur="500"/>
                                        <p:tgtEl>
                                          <p:spTgt spid="50"/>
                                        </p:tgtEl>
                                        <p:attrNameLst>
                                          <p:attrName>ppt_x</p:attrName>
                                        </p:attrNameLst>
                                      </p:cBhvr>
                                      <p:tavLst>
                                        <p:tav tm="0">
                                          <p:val>
                                            <p:strVal val="#ppt_x+#ppt_w*1.125000"/>
                                          </p:val>
                                        </p:tav>
                                        <p:tav tm="100000">
                                          <p:val>
                                            <p:strVal val="#ppt_x"/>
                                          </p:val>
                                        </p:tav>
                                      </p:tavLst>
                                    </p:anim>
                                    <p:animEffect transition="in" filter="wipe(left)">
                                      <p:cBhvr>
                                        <p:cTn id="84"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3" name="组合 72"/>
          <p:cNvGrpSpPr/>
          <p:nvPr/>
        </p:nvGrpSpPr>
        <p:grpSpPr>
          <a:xfrm>
            <a:off x="1368024" y="2987131"/>
            <a:ext cx="9481351" cy="1351258"/>
            <a:chOff x="1368024" y="2987131"/>
            <a:chExt cx="9481351" cy="1351258"/>
          </a:xfrm>
        </p:grpSpPr>
        <p:sp>
          <p:nvSpPr>
            <p:cNvPr id="4" name="Rectangle 2"/>
            <p:cNvSpPr/>
            <p:nvPr/>
          </p:nvSpPr>
          <p:spPr>
            <a:xfrm>
              <a:off x="1368024" y="3635724"/>
              <a:ext cx="9481351" cy="45719"/>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41" name="Block Arc 4"/>
            <p:cNvSpPr/>
            <p:nvPr/>
          </p:nvSpPr>
          <p:spPr>
            <a:xfrm rot="13494917">
              <a:off x="4171539" y="3024490"/>
              <a:ext cx="1313895" cy="1313895"/>
            </a:xfrm>
            <a:prstGeom prst="blockArc">
              <a:avLst>
                <a:gd name="adj1" fmla="val 8881062"/>
                <a:gd name="adj2" fmla="val 7061138"/>
                <a:gd name="adj3" fmla="val 7218"/>
              </a:avLst>
            </a:prstGeom>
            <a:gradFill flip="none" rotWithShape="1">
              <a:gsLst>
                <a:gs pos="0">
                  <a:srgbClr val="00C8AF"/>
                </a:gs>
                <a:gs pos="100000">
                  <a:srgbClr val="006FBB"/>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2" name="Oval 5"/>
            <p:cNvSpPr/>
            <p:nvPr/>
          </p:nvSpPr>
          <p:spPr>
            <a:xfrm rot="551458">
              <a:off x="4439649" y="3292599"/>
              <a:ext cx="777675" cy="777675"/>
            </a:xfrm>
            <a:prstGeom prst="ellipse">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0" name="Freeform: Shape 6"/>
            <p:cNvSpPr/>
            <p:nvPr/>
          </p:nvSpPr>
          <p:spPr>
            <a:xfrm>
              <a:off x="4652908" y="3534536"/>
              <a:ext cx="351157" cy="350504"/>
            </a:xfrm>
            <a:custGeom>
              <a:avLst/>
              <a:gdLst>
                <a:gd name="connsiteX0" fmla="*/ 0 w 1826018"/>
                <a:gd name="connsiteY0" fmla="*/ 1 h 1683350"/>
                <a:gd name="connsiteX1" fmla="*/ 838286 w 1826018"/>
                <a:gd name="connsiteY1" fmla="*/ 1 h 1683350"/>
                <a:gd name="connsiteX2" fmla="*/ 833465 w 1826018"/>
                <a:gd name="connsiteY2" fmla="*/ 36530 h 1683350"/>
                <a:gd name="connsiteX3" fmla="*/ 386449 w 1826018"/>
                <a:gd name="connsiteY3" fmla="*/ 780061 h 1683350"/>
                <a:gd name="connsiteX4" fmla="*/ 310221 w 1826018"/>
                <a:gd name="connsiteY4" fmla="*/ 834538 h 1683350"/>
                <a:gd name="connsiteX5" fmla="*/ 1494538 w 1826018"/>
                <a:gd name="connsiteY5" fmla="*/ 0 h 1683350"/>
                <a:gd name="connsiteX6" fmla="*/ 1826018 w 1826018"/>
                <a:gd name="connsiteY6" fmla="*/ 0 h 1683350"/>
                <a:gd name="connsiteX7" fmla="*/ 625749 w 1826018"/>
                <a:gd name="connsiteY7" fmla="*/ 1683350 h 1683350"/>
                <a:gd name="connsiteX8" fmla="*/ 516809 w 1826018"/>
                <a:gd name="connsiteY8" fmla="*/ 1390285 h 1683350"/>
                <a:gd name="connsiteX9" fmla="*/ 607661 w 1826018"/>
                <a:gd name="connsiteY9" fmla="*/ 1357828 h 1683350"/>
                <a:gd name="connsiteX10" fmla="*/ 1495218 w 1826018"/>
                <a:gd name="connsiteY10" fmla="*/ 87840 h 1683350"/>
                <a:gd name="connsiteX11" fmla="*/ 1026236 w 1826018"/>
                <a:gd name="connsiteY11" fmla="*/ 0 h 1683350"/>
                <a:gd name="connsiteX12" fmla="*/ 1308197 w 1826018"/>
                <a:gd name="connsiteY12" fmla="*/ 0 h 1683350"/>
                <a:gd name="connsiteX13" fmla="*/ 1308788 w 1826018"/>
                <a:gd name="connsiteY13" fmla="*/ 76317 h 1683350"/>
                <a:gd name="connsiteX14" fmla="*/ 532761 w 1826018"/>
                <a:gd name="connsiteY14" fmla="*/ 1186719 h 1683350"/>
                <a:gd name="connsiteX15" fmla="*/ 451878 w 1826018"/>
                <a:gd name="connsiteY15" fmla="*/ 1215614 h 1683350"/>
                <a:gd name="connsiteX16" fmla="*/ 377492 w 1826018"/>
                <a:gd name="connsiteY16" fmla="*/ 1015506 h 1683350"/>
                <a:gd name="connsiteX17" fmla="*/ 505232 w 1826018"/>
                <a:gd name="connsiteY17" fmla="*/ 924217 h 1683350"/>
                <a:gd name="connsiteX18" fmla="*/ 1016493 w 1826018"/>
                <a:gd name="connsiteY18" fmla="*/ 73826 h 1683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6018" h="1683350">
                  <a:moveTo>
                    <a:pt x="0" y="1"/>
                  </a:moveTo>
                  <a:lnTo>
                    <a:pt x="838286" y="1"/>
                  </a:lnTo>
                  <a:lnTo>
                    <a:pt x="833465" y="36530"/>
                  </a:lnTo>
                  <a:cubicBezTo>
                    <a:pt x="773762" y="329769"/>
                    <a:pt x="614769" y="591902"/>
                    <a:pt x="386449" y="780061"/>
                  </a:cubicBezTo>
                  <a:lnTo>
                    <a:pt x="310221" y="834538"/>
                  </a:lnTo>
                  <a:close/>
                  <a:moveTo>
                    <a:pt x="1494538" y="0"/>
                  </a:moveTo>
                  <a:lnTo>
                    <a:pt x="1826018" y="0"/>
                  </a:lnTo>
                  <a:cubicBezTo>
                    <a:pt x="1826018" y="752824"/>
                    <a:pt x="1346478" y="1425368"/>
                    <a:pt x="625749" y="1683350"/>
                  </a:cubicBezTo>
                  <a:lnTo>
                    <a:pt x="516809" y="1390285"/>
                  </a:lnTo>
                  <a:lnTo>
                    <a:pt x="607661" y="1357828"/>
                  </a:lnTo>
                  <a:cubicBezTo>
                    <a:pt x="1118196" y="1134356"/>
                    <a:pt x="1460834" y="644081"/>
                    <a:pt x="1495218" y="87840"/>
                  </a:cubicBezTo>
                  <a:close/>
                  <a:moveTo>
                    <a:pt x="1026236" y="0"/>
                  </a:moveTo>
                  <a:lnTo>
                    <a:pt x="1308197" y="0"/>
                  </a:lnTo>
                  <a:lnTo>
                    <a:pt x="1308788" y="76317"/>
                  </a:lnTo>
                  <a:cubicBezTo>
                    <a:pt x="1278725" y="562661"/>
                    <a:pt x="979141" y="991327"/>
                    <a:pt x="532761" y="1186719"/>
                  </a:cubicBezTo>
                  <a:lnTo>
                    <a:pt x="451878" y="1215614"/>
                  </a:lnTo>
                  <a:lnTo>
                    <a:pt x="377492" y="1015506"/>
                  </a:lnTo>
                  <a:lnTo>
                    <a:pt x="505232" y="924217"/>
                  </a:lnTo>
                  <a:cubicBezTo>
                    <a:pt x="766367" y="709016"/>
                    <a:pt x="948209" y="409208"/>
                    <a:pt x="1016493" y="7382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Block Arc 14"/>
            <p:cNvSpPr/>
            <p:nvPr/>
          </p:nvSpPr>
          <p:spPr>
            <a:xfrm rot="13331084">
              <a:off x="8879541" y="3024494"/>
              <a:ext cx="1313895" cy="1313895"/>
            </a:xfrm>
            <a:prstGeom prst="blockArc">
              <a:avLst>
                <a:gd name="adj1" fmla="val 8964929"/>
                <a:gd name="adj2" fmla="val 7324230"/>
                <a:gd name="adj3" fmla="val 7594"/>
              </a:avLst>
            </a:prstGeom>
            <a:gradFill flip="none" rotWithShape="1">
              <a:gsLst>
                <a:gs pos="0">
                  <a:srgbClr val="00C8AF"/>
                </a:gs>
                <a:gs pos="100000">
                  <a:srgbClr val="006FBB"/>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dirty="0"/>
            </a:p>
          </p:txBody>
        </p:sp>
        <p:sp>
          <p:nvSpPr>
            <p:cNvPr id="38" name="Oval 15"/>
            <p:cNvSpPr/>
            <p:nvPr/>
          </p:nvSpPr>
          <p:spPr>
            <a:xfrm rot="387625">
              <a:off x="9147651" y="3292603"/>
              <a:ext cx="777675" cy="777675"/>
            </a:xfrm>
            <a:prstGeom prst="ellipse">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34" name="Group 16"/>
            <p:cNvGrpSpPr/>
            <p:nvPr/>
          </p:nvGrpSpPr>
          <p:grpSpPr>
            <a:xfrm>
              <a:off x="9383917" y="3481868"/>
              <a:ext cx="319091" cy="324201"/>
              <a:chOff x="7108030" y="2440377"/>
              <a:chExt cx="239318" cy="243151"/>
            </a:xfrm>
          </p:grpSpPr>
          <p:sp>
            <p:nvSpPr>
              <p:cNvPr id="35" name="Freeform: Shape 17"/>
              <p:cNvSpPr/>
              <p:nvPr/>
            </p:nvSpPr>
            <p:spPr>
              <a:xfrm rot="10800000" flipV="1">
                <a:off x="7108030" y="2440377"/>
                <a:ext cx="239318" cy="243151"/>
              </a:xfrm>
              <a:custGeom>
                <a:avLst/>
                <a:gdLst>
                  <a:gd name="connsiteX0" fmla="*/ 160364 w 239318"/>
                  <a:gd name="connsiteY0" fmla="*/ 0 h 243151"/>
                  <a:gd name="connsiteX1" fmla="*/ 139093 w 239318"/>
                  <a:gd name="connsiteY1" fmla="*/ 40447 h 243151"/>
                  <a:gd name="connsiteX2" fmla="*/ 141529 w 239318"/>
                  <a:gd name="connsiteY2" fmla="*/ 51630 h 243151"/>
                  <a:gd name="connsiteX3" fmla="*/ 88884 w 239318"/>
                  <a:gd name="connsiteY3" fmla="*/ 51630 h 243151"/>
                  <a:gd name="connsiteX4" fmla="*/ 91176 w 239318"/>
                  <a:gd name="connsiteY4" fmla="*/ 41110 h 243151"/>
                  <a:gd name="connsiteX5" fmla="*/ 69905 w 239318"/>
                  <a:gd name="connsiteY5" fmla="*/ 663 h 243151"/>
                  <a:gd name="connsiteX6" fmla="*/ 48634 w 239318"/>
                  <a:gd name="connsiteY6" fmla="*/ 41110 h 243151"/>
                  <a:gd name="connsiteX7" fmla="*/ 50925 w 239318"/>
                  <a:gd name="connsiteY7" fmla="*/ 51630 h 243151"/>
                  <a:gd name="connsiteX8" fmla="*/ 0 w 239318"/>
                  <a:gd name="connsiteY8" fmla="*/ 51630 h 243151"/>
                  <a:gd name="connsiteX9" fmla="*/ 0 w 239318"/>
                  <a:gd name="connsiteY9" fmla="*/ 243151 h 243151"/>
                  <a:gd name="connsiteX10" fmla="*/ 239318 w 239318"/>
                  <a:gd name="connsiteY10" fmla="*/ 243151 h 243151"/>
                  <a:gd name="connsiteX11" fmla="*/ 239318 w 239318"/>
                  <a:gd name="connsiteY11" fmla="*/ 51630 h 243151"/>
                  <a:gd name="connsiteX12" fmla="*/ 179199 w 239318"/>
                  <a:gd name="connsiteY12" fmla="*/ 51630 h 243151"/>
                  <a:gd name="connsiteX13" fmla="*/ 181635 w 239318"/>
                  <a:gd name="connsiteY13" fmla="*/ 40447 h 243151"/>
                  <a:gd name="connsiteX14" fmla="*/ 160364 w 239318"/>
                  <a:gd name="connsiteY14" fmla="*/ 0 h 243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39318" h="243151">
                    <a:moveTo>
                      <a:pt x="160364" y="0"/>
                    </a:moveTo>
                    <a:cubicBezTo>
                      <a:pt x="148616" y="0"/>
                      <a:pt x="139093" y="18109"/>
                      <a:pt x="139093" y="40447"/>
                    </a:cubicBezTo>
                    <a:lnTo>
                      <a:pt x="141529" y="51630"/>
                    </a:lnTo>
                    <a:lnTo>
                      <a:pt x="88884" y="51630"/>
                    </a:lnTo>
                    <a:lnTo>
                      <a:pt x="91176" y="41110"/>
                    </a:lnTo>
                    <a:cubicBezTo>
                      <a:pt x="91176" y="18772"/>
                      <a:pt x="81653" y="663"/>
                      <a:pt x="69905" y="663"/>
                    </a:cubicBezTo>
                    <a:cubicBezTo>
                      <a:pt x="58157" y="663"/>
                      <a:pt x="48634" y="18772"/>
                      <a:pt x="48634" y="41110"/>
                    </a:cubicBezTo>
                    <a:lnTo>
                      <a:pt x="50925" y="51630"/>
                    </a:lnTo>
                    <a:lnTo>
                      <a:pt x="0" y="51630"/>
                    </a:lnTo>
                    <a:lnTo>
                      <a:pt x="0" y="243151"/>
                    </a:lnTo>
                    <a:lnTo>
                      <a:pt x="239318" y="243151"/>
                    </a:lnTo>
                    <a:lnTo>
                      <a:pt x="239318" y="51630"/>
                    </a:lnTo>
                    <a:lnTo>
                      <a:pt x="179199" y="51630"/>
                    </a:lnTo>
                    <a:lnTo>
                      <a:pt x="181635" y="40447"/>
                    </a:lnTo>
                    <a:cubicBezTo>
                      <a:pt x="181635" y="18109"/>
                      <a:pt x="172112" y="0"/>
                      <a:pt x="160364" y="0"/>
                    </a:cubicBezTo>
                    <a:close/>
                  </a:path>
                </a:pathLst>
              </a:custGeom>
              <a:noFill/>
              <a:ln w="222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Rectangle 18"/>
              <p:cNvSpPr/>
              <p:nvPr/>
            </p:nvSpPr>
            <p:spPr>
              <a:xfrm>
                <a:off x="7112630" y="2493527"/>
                <a:ext cx="230118" cy="3649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31" name="Block Arc 11"/>
            <p:cNvSpPr/>
            <p:nvPr/>
          </p:nvSpPr>
          <p:spPr>
            <a:xfrm rot="13484690">
              <a:off x="6499666" y="2987131"/>
              <a:ext cx="1313895" cy="1313895"/>
            </a:xfrm>
            <a:prstGeom prst="blockArc">
              <a:avLst>
                <a:gd name="adj1" fmla="val 9149185"/>
                <a:gd name="adj2" fmla="val 7405758"/>
                <a:gd name="adj3" fmla="val 6986"/>
              </a:avLst>
            </a:prstGeom>
            <a:gradFill flip="none" rotWithShape="1">
              <a:gsLst>
                <a:gs pos="0">
                  <a:srgbClr val="00C8AF"/>
                </a:gs>
                <a:gs pos="100000">
                  <a:srgbClr val="006FBB"/>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2" name="Oval 12"/>
            <p:cNvSpPr/>
            <p:nvPr/>
          </p:nvSpPr>
          <p:spPr>
            <a:xfrm rot="541231">
              <a:off x="6767776" y="3255240"/>
              <a:ext cx="777675" cy="777675"/>
            </a:xfrm>
            <a:prstGeom prst="ellipse">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26" name="Group 19"/>
            <p:cNvGrpSpPr/>
            <p:nvPr/>
          </p:nvGrpSpPr>
          <p:grpSpPr>
            <a:xfrm>
              <a:off x="7012532" y="3441845"/>
              <a:ext cx="289332" cy="332980"/>
              <a:chOff x="5359135" y="2382008"/>
              <a:chExt cx="216999" cy="249735"/>
            </a:xfrm>
          </p:grpSpPr>
          <p:sp>
            <p:nvSpPr>
              <p:cNvPr id="27" name="Freeform: Shape 20"/>
              <p:cNvSpPr/>
              <p:nvPr/>
            </p:nvSpPr>
            <p:spPr>
              <a:xfrm rot="10800000" flipH="1">
                <a:off x="5359135" y="2382008"/>
                <a:ext cx="216999" cy="249735"/>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8" name="Flowchart: Process 21"/>
              <p:cNvSpPr/>
              <p:nvPr/>
            </p:nvSpPr>
            <p:spPr>
              <a:xfrm>
                <a:off x="5389208" y="2490659"/>
                <a:ext cx="28782" cy="141083"/>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lowchart: Process 22"/>
              <p:cNvSpPr/>
              <p:nvPr/>
            </p:nvSpPr>
            <p:spPr>
              <a:xfrm>
                <a:off x="5526093" y="2382018"/>
                <a:ext cx="32927" cy="242855"/>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0" name="Flowchart: Process 23"/>
              <p:cNvSpPr/>
              <p:nvPr/>
            </p:nvSpPr>
            <p:spPr>
              <a:xfrm>
                <a:off x="5454721" y="2436605"/>
                <a:ext cx="28782" cy="190160"/>
              </a:xfrm>
              <a:prstGeom prst="flowChartProcess">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3" name="Block Arc 8"/>
            <p:cNvSpPr/>
            <p:nvPr/>
          </p:nvSpPr>
          <p:spPr>
            <a:xfrm rot="13540116">
              <a:off x="1845027" y="3024492"/>
              <a:ext cx="1313895" cy="1313895"/>
            </a:xfrm>
            <a:prstGeom prst="blockArc">
              <a:avLst>
                <a:gd name="adj1" fmla="val 8662853"/>
                <a:gd name="adj2" fmla="val 7046337"/>
                <a:gd name="adj3" fmla="val 7147"/>
              </a:avLst>
            </a:prstGeom>
            <a:gradFill flip="none" rotWithShape="1">
              <a:gsLst>
                <a:gs pos="0">
                  <a:srgbClr val="00C8AF"/>
                </a:gs>
                <a:gs pos="100000">
                  <a:srgbClr val="006FBB"/>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4" name="Oval 9"/>
            <p:cNvSpPr/>
            <p:nvPr/>
          </p:nvSpPr>
          <p:spPr>
            <a:xfrm rot="596657">
              <a:off x="2113137" y="3292601"/>
              <a:ext cx="777675" cy="777675"/>
            </a:xfrm>
            <a:prstGeom prst="ellipse">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2" name="Freeform: Shape 24"/>
            <p:cNvSpPr/>
            <p:nvPr/>
          </p:nvSpPr>
          <p:spPr>
            <a:xfrm rot="1825674">
              <a:off x="2296742" y="3544801"/>
              <a:ext cx="408784" cy="243924"/>
            </a:xfrm>
            <a:custGeom>
              <a:avLst/>
              <a:gdLst>
                <a:gd name="connsiteX0" fmla="*/ 0 w 447717"/>
                <a:gd name="connsiteY0" fmla="*/ 83672 h 182943"/>
                <a:gd name="connsiteX1" fmla="*/ 447717 w 447717"/>
                <a:gd name="connsiteY1" fmla="*/ 0 h 182943"/>
                <a:gd name="connsiteX2" fmla="*/ 436560 w 447717"/>
                <a:gd name="connsiteY2" fmla="*/ 10954 h 182943"/>
                <a:gd name="connsiteX3" fmla="*/ 364472 w 447717"/>
                <a:gd name="connsiteY3" fmla="*/ 79417 h 182943"/>
                <a:gd name="connsiteX4" fmla="*/ 364562 w 447717"/>
                <a:gd name="connsiteY4" fmla="*/ 79469 h 182943"/>
                <a:gd name="connsiteX5" fmla="*/ 1124 w 447717"/>
                <a:gd name="connsiteY5" fmla="*/ 83672 h 182943"/>
                <a:gd name="connsiteX6" fmla="*/ 26359 w 447717"/>
                <a:gd name="connsiteY6" fmla="*/ 85077 h 182943"/>
                <a:gd name="connsiteX7" fmla="*/ 363099 w 447717"/>
                <a:gd name="connsiteY7" fmla="*/ 81143 h 182943"/>
                <a:gd name="connsiteX8" fmla="*/ 435344 w 447717"/>
                <a:gd name="connsiteY8" fmla="*/ 122958 h 182943"/>
                <a:gd name="connsiteX9" fmla="*/ 439783 w 447717"/>
                <a:gd name="connsiteY9" fmla="*/ 123964 h 182943"/>
                <a:gd name="connsiteX10" fmla="*/ 363358 w 447717"/>
                <a:gd name="connsiteY10" fmla="*/ 80387 h 182943"/>
                <a:gd name="connsiteX11" fmla="*/ 367904 w 447717"/>
                <a:gd name="connsiteY11" fmla="*/ 80335 h 182943"/>
                <a:gd name="connsiteX12" fmla="*/ 389531 w 447717"/>
                <a:gd name="connsiteY12" fmla="*/ 58746 h 182943"/>
                <a:gd name="connsiteX13" fmla="*/ 442102 w 447717"/>
                <a:gd name="connsiteY13" fmla="*/ 124691 h 182943"/>
                <a:gd name="connsiteX14" fmla="*/ 435720 w 447717"/>
                <a:gd name="connsiteY14" fmla="*/ 123176 h 182943"/>
                <a:gd name="connsiteX15" fmla="*/ 436516 w 447717"/>
                <a:gd name="connsiteY15" fmla="*/ 123637 h 182943"/>
                <a:gd name="connsiteX16" fmla="*/ 420832 w 447717"/>
                <a:gd name="connsiteY16" fmla="*/ 120031 h 182943"/>
                <a:gd name="connsiteX17" fmla="*/ 358631 w 447717"/>
                <a:gd name="connsiteY17" fmla="*/ 105046 h 182943"/>
                <a:gd name="connsiteX18" fmla="*/ 390347 w 447717"/>
                <a:gd name="connsiteY18" fmla="*/ 182943 h 182943"/>
                <a:gd name="connsiteX19" fmla="*/ 7521 w 447717"/>
                <a:gd name="connsiteY19" fmla="*/ 85585 h 182943"/>
                <a:gd name="connsiteX20" fmla="*/ 3283 w 447717"/>
                <a:gd name="connsiteY20" fmla="*/ 85346 h 182943"/>
                <a:gd name="connsiteX21" fmla="*/ 6439 w 447717"/>
                <a:gd name="connsiteY21" fmla="*/ 85310 h 1829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47717" h="182943">
                  <a:moveTo>
                    <a:pt x="0" y="83672"/>
                  </a:moveTo>
                  <a:lnTo>
                    <a:pt x="447717" y="0"/>
                  </a:lnTo>
                  <a:lnTo>
                    <a:pt x="436560" y="10954"/>
                  </a:lnTo>
                  <a:lnTo>
                    <a:pt x="364472" y="79417"/>
                  </a:lnTo>
                  <a:lnTo>
                    <a:pt x="364562" y="79469"/>
                  </a:lnTo>
                  <a:lnTo>
                    <a:pt x="1124" y="83672"/>
                  </a:lnTo>
                  <a:lnTo>
                    <a:pt x="26359" y="85077"/>
                  </a:lnTo>
                  <a:lnTo>
                    <a:pt x="363099" y="81143"/>
                  </a:lnTo>
                  <a:lnTo>
                    <a:pt x="435344" y="122958"/>
                  </a:lnTo>
                  <a:lnTo>
                    <a:pt x="439783" y="123964"/>
                  </a:lnTo>
                  <a:lnTo>
                    <a:pt x="363358" y="80387"/>
                  </a:lnTo>
                  <a:lnTo>
                    <a:pt x="367904" y="80335"/>
                  </a:lnTo>
                  <a:lnTo>
                    <a:pt x="389531" y="58746"/>
                  </a:lnTo>
                  <a:lnTo>
                    <a:pt x="442102" y="124691"/>
                  </a:lnTo>
                  <a:lnTo>
                    <a:pt x="435720" y="123176"/>
                  </a:lnTo>
                  <a:lnTo>
                    <a:pt x="436516" y="123637"/>
                  </a:lnTo>
                  <a:lnTo>
                    <a:pt x="420832" y="120031"/>
                  </a:lnTo>
                  <a:lnTo>
                    <a:pt x="358631" y="105046"/>
                  </a:lnTo>
                  <a:lnTo>
                    <a:pt x="390347" y="182943"/>
                  </a:lnTo>
                  <a:lnTo>
                    <a:pt x="7521" y="85585"/>
                  </a:lnTo>
                  <a:lnTo>
                    <a:pt x="3283" y="85346"/>
                  </a:lnTo>
                  <a:lnTo>
                    <a:pt x="6439" y="85310"/>
                  </a:lnTo>
                  <a:close/>
                </a:path>
              </a:pathLst>
            </a:custGeom>
            <a:solidFill>
              <a:schemeClr val="bg1"/>
            </a:solidFill>
            <a:ln w="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43" name="组合 42"/>
          <p:cNvGrpSpPr/>
          <p:nvPr/>
        </p:nvGrpSpPr>
        <p:grpSpPr>
          <a:xfrm>
            <a:off x="347913" y="224310"/>
            <a:ext cx="6056533" cy="1159989"/>
            <a:chOff x="347913" y="224310"/>
            <a:chExt cx="6056533" cy="1159989"/>
          </a:xfrm>
        </p:grpSpPr>
        <p:pic>
          <p:nvPicPr>
            <p:cNvPr id="44" name="图片 4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5" name="文本框 44"/>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46" name="组合 45"/>
            <p:cNvGrpSpPr/>
            <p:nvPr/>
          </p:nvGrpSpPr>
          <p:grpSpPr>
            <a:xfrm>
              <a:off x="1518453" y="442643"/>
              <a:ext cx="4885993" cy="632939"/>
              <a:chOff x="1456842" y="306332"/>
              <a:chExt cx="4885993" cy="632939"/>
            </a:xfrm>
          </p:grpSpPr>
          <p:sp>
            <p:nvSpPr>
              <p:cNvPr id="47" name="文本框 46"/>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48" name="文本框 47"/>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49" name="组合 48"/>
          <p:cNvGrpSpPr/>
          <p:nvPr/>
        </p:nvGrpSpPr>
        <p:grpSpPr>
          <a:xfrm>
            <a:off x="5657056" y="6334125"/>
            <a:ext cx="877888" cy="128231"/>
            <a:chOff x="1670731" y="2023448"/>
            <a:chExt cx="8576128" cy="1252698"/>
          </a:xfrm>
        </p:grpSpPr>
        <p:sp>
          <p:nvSpPr>
            <p:cNvPr id="50"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4" name="组合 53"/>
          <p:cNvGrpSpPr/>
          <p:nvPr/>
        </p:nvGrpSpPr>
        <p:grpSpPr>
          <a:xfrm>
            <a:off x="846010" y="1736170"/>
            <a:ext cx="10471277" cy="932276"/>
            <a:chOff x="7727479" y="3433402"/>
            <a:chExt cx="10471277" cy="932276"/>
          </a:xfrm>
        </p:grpSpPr>
        <p:sp>
          <p:nvSpPr>
            <p:cNvPr id="55" name="矩形 54"/>
            <p:cNvSpPr/>
            <p:nvPr/>
          </p:nvSpPr>
          <p:spPr>
            <a:xfrm>
              <a:off x="7727479" y="3788597"/>
              <a:ext cx="10471277" cy="577081"/>
            </a:xfrm>
            <a:prstGeom prst="rect">
              <a:avLst/>
            </a:prstGeom>
          </p:spPr>
          <p:txBody>
            <a:bodyPr wrap="square">
              <a:spAutoFit/>
              <a:scene3d>
                <a:camera prst="orthographicFront"/>
                <a:lightRig rig="threePt" dir="t"/>
              </a:scene3d>
              <a:sp3d contourW="12700"/>
            </a:bodyPr>
            <a:lstStyle/>
            <a:p>
              <a:pPr>
                <a:lnSpc>
                  <a:spcPct val="150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用户可以在投影仪或者计算机上进行演示也可以将演示文稿打印出来制作成胶片用户可以在投影仪用户可以在投影仪或者计算机上进行演示也可以将演示文稿打印出来制作成胶片用户可以在投影仪</a:t>
              </a:r>
            </a:p>
          </p:txBody>
        </p:sp>
        <p:sp>
          <p:nvSpPr>
            <p:cNvPr id="56" name="矩形 55"/>
            <p:cNvSpPr/>
            <p:nvPr/>
          </p:nvSpPr>
          <p:spPr>
            <a:xfrm>
              <a:off x="7727480" y="3433402"/>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60" name="组合 59"/>
          <p:cNvGrpSpPr/>
          <p:nvPr/>
        </p:nvGrpSpPr>
        <p:grpSpPr>
          <a:xfrm>
            <a:off x="1456521" y="4539649"/>
            <a:ext cx="2081108" cy="846100"/>
            <a:chOff x="1456521" y="4456521"/>
            <a:chExt cx="2081108" cy="846100"/>
          </a:xfrm>
        </p:grpSpPr>
        <p:sp>
          <p:nvSpPr>
            <p:cNvPr id="57" name="文本框 56"/>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58" name="文本框 57"/>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59" name="文本框 58"/>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grpSp>
      <p:grpSp>
        <p:nvGrpSpPr>
          <p:cNvPr id="61" name="组合 60"/>
          <p:cNvGrpSpPr/>
          <p:nvPr/>
        </p:nvGrpSpPr>
        <p:grpSpPr>
          <a:xfrm>
            <a:off x="3788713" y="4539649"/>
            <a:ext cx="2081108" cy="846100"/>
            <a:chOff x="1456521" y="4456521"/>
            <a:chExt cx="2081108" cy="846100"/>
          </a:xfrm>
        </p:grpSpPr>
        <p:sp>
          <p:nvSpPr>
            <p:cNvPr id="62" name="文本框 61"/>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63" name="文本框 62"/>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64" name="文本框 63"/>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grpSp>
      <p:grpSp>
        <p:nvGrpSpPr>
          <p:cNvPr id="65" name="组合 64"/>
          <p:cNvGrpSpPr/>
          <p:nvPr/>
        </p:nvGrpSpPr>
        <p:grpSpPr>
          <a:xfrm>
            <a:off x="6116059" y="4539649"/>
            <a:ext cx="2081108" cy="846100"/>
            <a:chOff x="1456521" y="4456521"/>
            <a:chExt cx="2081108" cy="846100"/>
          </a:xfrm>
        </p:grpSpPr>
        <p:sp>
          <p:nvSpPr>
            <p:cNvPr id="66" name="文本框 65"/>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67" name="文本框 66"/>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68" name="文本框 67"/>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grpSp>
      <p:grpSp>
        <p:nvGrpSpPr>
          <p:cNvPr id="69" name="组合 68"/>
          <p:cNvGrpSpPr/>
          <p:nvPr/>
        </p:nvGrpSpPr>
        <p:grpSpPr>
          <a:xfrm>
            <a:off x="8502908" y="4539649"/>
            <a:ext cx="2081108" cy="846100"/>
            <a:chOff x="1456521" y="4456521"/>
            <a:chExt cx="2081108" cy="846100"/>
          </a:xfrm>
        </p:grpSpPr>
        <p:sp>
          <p:nvSpPr>
            <p:cNvPr id="70" name="文本框 69"/>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71" name="文本框 70"/>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sp>
          <p:nvSpPr>
            <p:cNvPr id="72" name="文本框 71"/>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tx1">
                      <a:lumMod val="65000"/>
                      <a:lumOff val="35000"/>
                    </a:schemeClr>
                  </a:solidFill>
                  <a:latin typeface="+mn-ea"/>
                </a:rPr>
                <a:t>标题文字添加此处</a:t>
              </a:r>
            </a:p>
          </p:txBody>
        </p:sp>
      </p:grpSp>
    </p:spTree>
    <p:extLst>
      <p:ext uri="{BB962C8B-B14F-4D97-AF65-F5344CB8AC3E}">
        <p14:creationId xmlns:p14="http://schemas.microsoft.com/office/powerpoint/2010/main" val="241467646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additive="base">
                                        <p:cTn id="7" dur="500"/>
                                        <p:tgtEl>
                                          <p:spTgt spid="54"/>
                                        </p:tgtEl>
                                        <p:attrNameLst>
                                          <p:attrName>ppt_x</p:attrName>
                                        </p:attrNameLst>
                                      </p:cBhvr>
                                      <p:tavLst>
                                        <p:tav tm="0">
                                          <p:val>
                                            <p:strVal val="#ppt_x-#ppt_w*1.125000"/>
                                          </p:val>
                                        </p:tav>
                                        <p:tav tm="100000">
                                          <p:val>
                                            <p:strVal val="#ppt_x"/>
                                          </p:val>
                                        </p:tav>
                                      </p:tavLst>
                                    </p:anim>
                                    <p:animEffect transition="in" filter="wipe(right)">
                                      <p:cBhvr>
                                        <p:cTn id="8" dur="500"/>
                                        <p:tgtEl>
                                          <p:spTgt spid="54"/>
                                        </p:tgtEl>
                                      </p:cBhvr>
                                    </p:animEffect>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wipe(left)">
                                      <p:cBhvr>
                                        <p:cTn id="12" dur="500"/>
                                        <p:tgtEl>
                                          <p:spTgt spid="73"/>
                                        </p:tgtEl>
                                      </p:cBhvr>
                                    </p:animEffect>
                                  </p:childTnLst>
                                </p:cTn>
                              </p:par>
                            </p:childTnLst>
                          </p:cTn>
                        </p:par>
                        <p:par>
                          <p:cTn id="13" fill="hold">
                            <p:stCondLst>
                              <p:cond delay="1000"/>
                            </p:stCondLst>
                            <p:childTnLst>
                              <p:par>
                                <p:cTn id="14" presetID="53" presetClass="entr" presetSubtype="16" fill="hold" nodeType="afterEffect">
                                  <p:stCondLst>
                                    <p:cond delay="0"/>
                                  </p:stCondLst>
                                  <p:childTnLst>
                                    <p:set>
                                      <p:cBhvr>
                                        <p:cTn id="15" dur="1" fill="hold">
                                          <p:stCondLst>
                                            <p:cond delay="0"/>
                                          </p:stCondLst>
                                        </p:cTn>
                                        <p:tgtEl>
                                          <p:spTgt spid="60"/>
                                        </p:tgtEl>
                                        <p:attrNameLst>
                                          <p:attrName>style.visibility</p:attrName>
                                        </p:attrNameLst>
                                      </p:cBhvr>
                                      <p:to>
                                        <p:strVal val="visible"/>
                                      </p:to>
                                    </p:set>
                                    <p:anim calcmode="lin" valueType="num">
                                      <p:cBhvr>
                                        <p:cTn id="16" dur="500" fill="hold"/>
                                        <p:tgtEl>
                                          <p:spTgt spid="60"/>
                                        </p:tgtEl>
                                        <p:attrNameLst>
                                          <p:attrName>ppt_w</p:attrName>
                                        </p:attrNameLst>
                                      </p:cBhvr>
                                      <p:tavLst>
                                        <p:tav tm="0">
                                          <p:val>
                                            <p:fltVal val="0"/>
                                          </p:val>
                                        </p:tav>
                                        <p:tav tm="100000">
                                          <p:val>
                                            <p:strVal val="#ppt_w"/>
                                          </p:val>
                                        </p:tav>
                                      </p:tavLst>
                                    </p:anim>
                                    <p:anim calcmode="lin" valueType="num">
                                      <p:cBhvr>
                                        <p:cTn id="17" dur="500" fill="hold"/>
                                        <p:tgtEl>
                                          <p:spTgt spid="60"/>
                                        </p:tgtEl>
                                        <p:attrNameLst>
                                          <p:attrName>ppt_h</p:attrName>
                                        </p:attrNameLst>
                                      </p:cBhvr>
                                      <p:tavLst>
                                        <p:tav tm="0">
                                          <p:val>
                                            <p:fltVal val="0"/>
                                          </p:val>
                                        </p:tav>
                                        <p:tav tm="100000">
                                          <p:val>
                                            <p:strVal val="#ppt_h"/>
                                          </p:val>
                                        </p:tav>
                                      </p:tavLst>
                                    </p:anim>
                                    <p:animEffect transition="in" filter="fade">
                                      <p:cBhvr>
                                        <p:cTn id="18" dur="500"/>
                                        <p:tgtEl>
                                          <p:spTgt spid="60"/>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childTnLst>
                          </p:cTn>
                        </p:par>
                        <p:par>
                          <p:cTn id="25" fill="hold">
                            <p:stCondLst>
                              <p:cond delay="2000"/>
                            </p:stCondLst>
                            <p:childTnLst>
                              <p:par>
                                <p:cTn id="26" presetID="53" presetClass="entr" presetSubtype="16" fill="hold" nodeType="afterEffect">
                                  <p:stCondLst>
                                    <p:cond delay="0"/>
                                  </p:stCondLst>
                                  <p:childTnLst>
                                    <p:set>
                                      <p:cBhvr>
                                        <p:cTn id="27" dur="1" fill="hold">
                                          <p:stCondLst>
                                            <p:cond delay="0"/>
                                          </p:stCondLst>
                                        </p:cTn>
                                        <p:tgtEl>
                                          <p:spTgt spid="65"/>
                                        </p:tgtEl>
                                        <p:attrNameLst>
                                          <p:attrName>style.visibility</p:attrName>
                                        </p:attrNameLst>
                                      </p:cBhvr>
                                      <p:to>
                                        <p:strVal val="visible"/>
                                      </p:to>
                                    </p:set>
                                    <p:anim calcmode="lin" valueType="num">
                                      <p:cBhvr>
                                        <p:cTn id="28" dur="500" fill="hold"/>
                                        <p:tgtEl>
                                          <p:spTgt spid="65"/>
                                        </p:tgtEl>
                                        <p:attrNameLst>
                                          <p:attrName>ppt_w</p:attrName>
                                        </p:attrNameLst>
                                      </p:cBhvr>
                                      <p:tavLst>
                                        <p:tav tm="0">
                                          <p:val>
                                            <p:fltVal val="0"/>
                                          </p:val>
                                        </p:tav>
                                        <p:tav tm="100000">
                                          <p:val>
                                            <p:strVal val="#ppt_w"/>
                                          </p:val>
                                        </p:tav>
                                      </p:tavLst>
                                    </p:anim>
                                    <p:anim calcmode="lin" valueType="num">
                                      <p:cBhvr>
                                        <p:cTn id="29" dur="500" fill="hold"/>
                                        <p:tgtEl>
                                          <p:spTgt spid="65"/>
                                        </p:tgtEl>
                                        <p:attrNameLst>
                                          <p:attrName>ppt_h</p:attrName>
                                        </p:attrNameLst>
                                      </p:cBhvr>
                                      <p:tavLst>
                                        <p:tav tm="0">
                                          <p:val>
                                            <p:fltVal val="0"/>
                                          </p:val>
                                        </p:tav>
                                        <p:tav tm="100000">
                                          <p:val>
                                            <p:strVal val="#ppt_h"/>
                                          </p:val>
                                        </p:tav>
                                      </p:tavLst>
                                    </p:anim>
                                    <p:animEffect transition="in" filter="fade">
                                      <p:cBhvr>
                                        <p:cTn id="30" dur="500"/>
                                        <p:tgtEl>
                                          <p:spTgt spid="65"/>
                                        </p:tgtEl>
                                      </p:cBhvr>
                                    </p:animEffect>
                                  </p:childTnLst>
                                </p:cTn>
                              </p:par>
                            </p:childTnLst>
                          </p:cTn>
                        </p:par>
                        <p:par>
                          <p:cTn id="31" fill="hold">
                            <p:stCondLst>
                              <p:cond delay="2500"/>
                            </p:stCondLst>
                            <p:childTnLst>
                              <p:par>
                                <p:cTn id="32" presetID="53" presetClass="entr" presetSubtype="16" fill="hold" nodeType="afterEffect">
                                  <p:stCondLst>
                                    <p:cond delay="0"/>
                                  </p:stCondLst>
                                  <p:childTnLst>
                                    <p:set>
                                      <p:cBhvr>
                                        <p:cTn id="33" dur="1" fill="hold">
                                          <p:stCondLst>
                                            <p:cond delay="0"/>
                                          </p:stCondLst>
                                        </p:cTn>
                                        <p:tgtEl>
                                          <p:spTgt spid="69"/>
                                        </p:tgtEl>
                                        <p:attrNameLst>
                                          <p:attrName>style.visibility</p:attrName>
                                        </p:attrNameLst>
                                      </p:cBhvr>
                                      <p:to>
                                        <p:strVal val="visible"/>
                                      </p:to>
                                    </p:set>
                                    <p:anim calcmode="lin" valueType="num">
                                      <p:cBhvr>
                                        <p:cTn id="34" dur="500" fill="hold"/>
                                        <p:tgtEl>
                                          <p:spTgt spid="69"/>
                                        </p:tgtEl>
                                        <p:attrNameLst>
                                          <p:attrName>ppt_w</p:attrName>
                                        </p:attrNameLst>
                                      </p:cBhvr>
                                      <p:tavLst>
                                        <p:tav tm="0">
                                          <p:val>
                                            <p:fltVal val="0"/>
                                          </p:val>
                                        </p:tav>
                                        <p:tav tm="100000">
                                          <p:val>
                                            <p:strVal val="#ppt_w"/>
                                          </p:val>
                                        </p:tav>
                                      </p:tavLst>
                                    </p:anim>
                                    <p:anim calcmode="lin" valueType="num">
                                      <p:cBhvr>
                                        <p:cTn id="35" dur="500" fill="hold"/>
                                        <p:tgtEl>
                                          <p:spTgt spid="69"/>
                                        </p:tgtEl>
                                        <p:attrNameLst>
                                          <p:attrName>ppt_h</p:attrName>
                                        </p:attrNameLst>
                                      </p:cBhvr>
                                      <p:tavLst>
                                        <p:tav tm="0">
                                          <p:val>
                                            <p:fltVal val="0"/>
                                          </p:val>
                                        </p:tav>
                                        <p:tav tm="100000">
                                          <p:val>
                                            <p:strVal val="#ppt_h"/>
                                          </p:val>
                                        </p:tav>
                                      </p:tavLst>
                                    </p:anim>
                                    <p:animEffect transition="in" filter="fade">
                                      <p:cBhvr>
                                        <p:cTn id="3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036" y="1524000"/>
            <a:ext cx="3905528" cy="3870326"/>
          </a:xfrm>
          <a:prstGeom prst="rect">
            <a:avLst/>
          </a:prstGeom>
        </p:spPr>
      </p:pic>
      <p:sp>
        <p:nvSpPr>
          <p:cNvPr id="7" name="文本框 6"/>
          <p:cNvSpPr txBox="1"/>
          <p:nvPr/>
        </p:nvSpPr>
        <p:spPr>
          <a:xfrm>
            <a:off x="2947937" y="2583483"/>
            <a:ext cx="1127233"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rPr>
              <a:t>03</a:t>
            </a:r>
            <a:endParaRPr kumimoji="0" lang="zh-CN" altLang="en-US"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grpSp>
        <p:nvGrpSpPr>
          <p:cNvPr id="8" name="组合 7"/>
          <p:cNvGrpSpPr/>
          <p:nvPr/>
        </p:nvGrpSpPr>
        <p:grpSpPr>
          <a:xfrm>
            <a:off x="5544353" y="2813524"/>
            <a:ext cx="4885993" cy="1288082"/>
            <a:chOff x="1456842" y="306332"/>
            <a:chExt cx="4885993" cy="1288082"/>
          </a:xfrm>
        </p:grpSpPr>
        <p:sp>
          <p:nvSpPr>
            <p:cNvPr id="9" name="文本框 8"/>
            <p:cNvSpPr txBox="1"/>
            <p:nvPr/>
          </p:nvSpPr>
          <p:spPr>
            <a:xfrm>
              <a:off x="1456842" y="306332"/>
              <a:ext cx="4653747" cy="6463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标题文字添加此处</a:t>
              </a:r>
            </a:p>
          </p:txBody>
        </p:sp>
        <p:sp>
          <p:nvSpPr>
            <p:cNvPr id="10" name="文本框 9"/>
            <p:cNvSpPr txBox="1"/>
            <p:nvPr/>
          </p:nvSpPr>
          <p:spPr>
            <a:xfrm>
              <a:off x="1456843" y="1006945"/>
              <a:ext cx="4885992" cy="58746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a:t>
              </a:r>
            </a:p>
          </p:txBody>
        </p:sp>
      </p:grpSp>
      <p:sp>
        <p:nvSpPr>
          <p:cNvPr id="11" name="文本框 10"/>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14"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76845207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7913" y="224310"/>
            <a:ext cx="6056533" cy="1159989"/>
            <a:chOff x="347913" y="224310"/>
            <a:chExt cx="6056533" cy="1159989"/>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 name="文本框 3"/>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5" name="组合 4"/>
            <p:cNvGrpSpPr/>
            <p:nvPr/>
          </p:nvGrpSpPr>
          <p:grpSpPr>
            <a:xfrm>
              <a:off x="1518453" y="442643"/>
              <a:ext cx="4885993" cy="632939"/>
              <a:chOff x="1456842" y="306332"/>
              <a:chExt cx="4885993" cy="632939"/>
            </a:xfrm>
          </p:grpSpPr>
          <p:sp>
            <p:nvSpPr>
              <p:cNvPr id="6" name="文本框 5"/>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7" name="文本框 6"/>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8" name="组合 7"/>
          <p:cNvGrpSpPr/>
          <p:nvPr/>
        </p:nvGrpSpPr>
        <p:grpSpPr>
          <a:xfrm>
            <a:off x="5657056" y="6334125"/>
            <a:ext cx="877888" cy="128231"/>
            <a:chOff x="1670731" y="2023448"/>
            <a:chExt cx="8576128" cy="1252698"/>
          </a:xfrm>
        </p:grpSpPr>
        <p:sp>
          <p:nvSpPr>
            <p:cNvPr id="9"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矩形 13"/>
          <p:cNvSpPr/>
          <p:nvPr/>
        </p:nvSpPr>
        <p:spPr>
          <a:xfrm>
            <a:off x="874713" y="3305743"/>
            <a:ext cx="2152364" cy="412173"/>
          </a:xfrm>
          <a:prstGeom prst="rect">
            <a:avLst/>
          </a:prstGeom>
          <a:gradFill flip="none" rotWithShape="1">
            <a:gsLst>
              <a:gs pos="0">
                <a:srgbClr val="00C8AF">
                  <a:alpha val="90000"/>
                </a:srgbClr>
              </a:gs>
              <a:gs pos="100000">
                <a:srgbClr val="006FBB">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p:cNvSpPr/>
          <p:nvPr/>
        </p:nvSpPr>
        <p:spPr>
          <a:xfrm>
            <a:off x="1022194" y="3321120"/>
            <a:ext cx="1857399" cy="33300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
        <p:nvSpPr>
          <p:cNvPr id="19" name="矩形 18"/>
          <p:cNvSpPr/>
          <p:nvPr/>
        </p:nvSpPr>
        <p:spPr>
          <a:xfrm>
            <a:off x="3203407" y="3305743"/>
            <a:ext cx="2152364" cy="412173"/>
          </a:xfrm>
          <a:prstGeom prst="rect">
            <a:avLst/>
          </a:prstGeom>
          <a:gradFill flip="none" rotWithShape="1">
            <a:gsLst>
              <a:gs pos="0">
                <a:srgbClr val="FFA11E"/>
              </a:gs>
              <a:gs pos="100000">
                <a:srgbClr val="F54B36"/>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350888" y="3321120"/>
            <a:ext cx="1857399" cy="33300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
        <p:nvSpPr>
          <p:cNvPr id="23" name="矩形 22"/>
          <p:cNvSpPr/>
          <p:nvPr/>
        </p:nvSpPr>
        <p:spPr>
          <a:xfrm>
            <a:off x="874713" y="5306889"/>
            <a:ext cx="2152364" cy="412173"/>
          </a:xfrm>
          <a:prstGeom prst="rect">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1022194" y="5322266"/>
            <a:ext cx="1857399" cy="33300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
        <p:nvSpPr>
          <p:cNvPr id="27" name="矩形 26"/>
          <p:cNvSpPr/>
          <p:nvPr/>
        </p:nvSpPr>
        <p:spPr>
          <a:xfrm>
            <a:off x="3203407" y="5306889"/>
            <a:ext cx="2152364" cy="412173"/>
          </a:xfrm>
          <a:prstGeom prst="rect">
            <a:avLst/>
          </a:prstGeom>
          <a:gradFill flip="none" rotWithShape="1">
            <a:gsLst>
              <a:gs pos="0">
                <a:srgbClr val="FF3494"/>
              </a:gs>
              <a:gs pos="100000">
                <a:srgbClr val="714296"/>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3350888" y="5322266"/>
            <a:ext cx="1857399" cy="333006"/>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grpSp>
        <p:nvGrpSpPr>
          <p:cNvPr id="46" name="组合 45"/>
          <p:cNvGrpSpPr/>
          <p:nvPr/>
        </p:nvGrpSpPr>
        <p:grpSpPr>
          <a:xfrm>
            <a:off x="5683238" y="1985311"/>
            <a:ext cx="5634050" cy="1150103"/>
            <a:chOff x="7727479" y="3360665"/>
            <a:chExt cx="5634050" cy="1150103"/>
          </a:xfrm>
        </p:grpSpPr>
        <p:sp>
          <p:nvSpPr>
            <p:cNvPr id="47" name="矩形 46"/>
            <p:cNvSpPr/>
            <p:nvPr/>
          </p:nvSpPr>
          <p:spPr>
            <a:xfrm>
              <a:off x="7727479" y="3747033"/>
              <a:ext cx="5634050" cy="763735"/>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用户可以在投影仪或者计算机上进行演示也可以将演示文稿打印出来制作成胶片用户可以在投影仪或者计算机上进行演示也可以来制作成胶片用户可以在投影仪</a:t>
              </a:r>
            </a:p>
          </p:txBody>
        </p:sp>
        <p:sp>
          <p:nvSpPr>
            <p:cNvPr id="48" name="矩形 47"/>
            <p:cNvSpPr/>
            <p:nvPr/>
          </p:nvSpPr>
          <p:spPr>
            <a:xfrm>
              <a:off x="7727480" y="336066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标题文字添加</a:t>
              </a:r>
            </a:p>
          </p:txBody>
        </p:sp>
      </p:grpSp>
      <p:grpSp>
        <p:nvGrpSpPr>
          <p:cNvPr id="69" name="组合 68"/>
          <p:cNvGrpSpPr/>
          <p:nvPr/>
        </p:nvGrpSpPr>
        <p:grpSpPr>
          <a:xfrm>
            <a:off x="5698478" y="3258509"/>
            <a:ext cx="5483328" cy="2435952"/>
            <a:chOff x="5698478" y="3258509"/>
            <a:chExt cx="5483328" cy="2435952"/>
          </a:xfrm>
        </p:grpSpPr>
        <p:grpSp>
          <p:nvGrpSpPr>
            <p:cNvPr id="49" name="组合 48"/>
            <p:cNvGrpSpPr/>
            <p:nvPr/>
          </p:nvGrpSpPr>
          <p:grpSpPr>
            <a:xfrm>
              <a:off x="5787801" y="3576887"/>
              <a:ext cx="5394005" cy="199325"/>
              <a:chOff x="5787801" y="3763237"/>
              <a:chExt cx="5394005" cy="199325"/>
            </a:xfrm>
          </p:grpSpPr>
          <p:sp>
            <p:nvSpPr>
              <p:cNvPr id="30" name="矩形 29"/>
              <p:cNvSpPr/>
              <p:nvPr/>
            </p:nvSpPr>
            <p:spPr>
              <a:xfrm>
                <a:off x="5787801" y="3763237"/>
                <a:ext cx="5394005" cy="199325"/>
              </a:xfrm>
              <a:prstGeom prst="rect">
                <a:avLst/>
              </a:prstGeom>
              <a:solidFill>
                <a:srgbClr val="E8E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5787802" y="3763237"/>
                <a:ext cx="4505730" cy="199325"/>
              </a:xfrm>
              <a:prstGeom prst="rect">
                <a:avLst/>
              </a:prstGeom>
              <a:gradFill flip="none" rotWithShape="1">
                <a:gsLst>
                  <a:gs pos="0">
                    <a:srgbClr val="00C8AF"/>
                  </a:gs>
                  <a:gs pos="100000">
                    <a:srgbClr val="006FBB"/>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0" name="组合 49"/>
            <p:cNvGrpSpPr/>
            <p:nvPr/>
          </p:nvGrpSpPr>
          <p:grpSpPr>
            <a:xfrm>
              <a:off x="5787801" y="4216303"/>
              <a:ext cx="5394005" cy="199325"/>
              <a:chOff x="5787801" y="4340537"/>
              <a:chExt cx="5394005" cy="199325"/>
            </a:xfrm>
          </p:grpSpPr>
          <p:sp>
            <p:nvSpPr>
              <p:cNvPr id="38" name="矩形 37"/>
              <p:cNvSpPr/>
              <p:nvPr/>
            </p:nvSpPr>
            <p:spPr>
              <a:xfrm>
                <a:off x="5787801" y="4340537"/>
                <a:ext cx="5394005" cy="199325"/>
              </a:xfrm>
              <a:prstGeom prst="rect">
                <a:avLst/>
              </a:prstGeom>
              <a:solidFill>
                <a:srgbClr val="E8E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787802" y="4340537"/>
                <a:ext cx="3509450" cy="199325"/>
              </a:xfrm>
              <a:prstGeom prst="rect">
                <a:avLst/>
              </a:prstGeom>
              <a:gradFill flip="none" rotWithShape="1">
                <a:gsLst>
                  <a:gs pos="0">
                    <a:srgbClr val="FFA11E"/>
                  </a:gs>
                  <a:gs pos="100000">
                    <a:srgbClr val="F54B36"/>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1" name="组合 50"/>
            <p:cNvGrpSpPr/>
            <p:nvPr/>
          </p:nvGrpSpPr>
          <p:grpSpPr>
            <a:xfrm>
              <a:off x="5787801" y="4855719"/>
              <a:ext cx="5394005" cy="199325"/>
              <a:chOff x="5787801" y="4917837"/>
              <a:chExt cx="5394005" cy="199325"/>
            </a:xfrm>
          </p:grpSpPr>
          <p:sp>
            <p:nvSpPr>
              <p:cNvPr id="41" name="矩形 40"/>
              <p:cNvSpPr/>
              <p:nvPr/>
            </p:nvSpPr>
            <p:spPr>
              <a:xfrm>
                <a:off x="5787801" y="4917837"/>
                <a:ext cx="5394005" cy="199325"/>
              </a:xfrm>
              <a:prstGeom prst="rect">
                <a:avLst/>
              </a:prstGeom>
              <a:solidFill>
                <a:srgbClr val="E8E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787802" y="4917837"/>
                <a:ext cx="4867498" cy="199325"/>
              </a:xfrm>
              <a:prstGeom prst="rect">
                <a:avLst/>
              </a:pr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a:off x="5787801" y="5495136"/>
              <a:ext cx="5394005" cy="199325"/>
              <a:chOff x="5787801" y="5495136"/>
              <a:chExt cx="5394005" cy="199325"/>
            </a:xfrm>
          </p:grpSpPr>
          <p:sp>
            <p:nvSpPr>
              <p:cNvPr id="44" name="矩形 43"/>
              <p:cNvSpPr/>
              <p:nvPr/>
            </p:nvSpPr>
            <p:spPr>
              <a:xfrm>
                <a:off x="5787801" y="5495136"/>
                <a:ext cx="5394005" cy="199325"/>
              </a:xfrm>
              <a:prstGeom prst="rect">
                <a:avLst/>
              </a:prstGeom>
              <a:solidFill>
                <a:srgbClr val="E8EA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787802" y="5495136"/>
                <a:ext cx="2729181" cy="199325"/>
              </a:xfrm>
              <a:prstGeom prst="rect">
                <a:avLst/>
              </a:prstGeom>
              <a:gradFill flip="none" rotWithShape="1">
                <a:gsLst>
                  <a:gs pos="0">
                    <a:srgbClr val="FF3494"/>
                  </a:gs>
                  <a:gs pos="100000">
                    <a:srgbClr val="714296"/>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3" name="矩形 52"/>
            <p:cNvSpPr/>
            <p:nvPr/>
          </p:nvSpPr>
          <p:spPr>
            <a:xfrm>
              <a:off x="5698478" y="3258509"/>
              <a:ext cx="2050552" cy="313932"/>
            </a:xfrm>
            <a:prstGeom prst="rect">
              <a:avLst/>
            </a:prstGeom>
          </p:spPr>
          <p:txBody>
            <a:bodyPr wrap="square">
              <a:spAutoFit/>
              <a:scene3d>
                <a:camera prst="orthographicFront"/>
                <a:lightRig rig="threePt" dir="t"/>
              </a:scene3d>
              <a:sp3d contourW="12700"/>
            </a:bodyPr>
            <a:lstStyle/>
            <a:p>
              <a:pPr marL="171450" indent="-171450">
                <a:lnSpc>
                  <a:spcPct val="120000"/>
                </a:lnSpc>
                <a:buFont typeface="Wingdings" panose="05000000000000000000" pitchFamily="2" charset="2"/>
                <a:buChar char="l"/>
              </a:pPr>
              <a:r>
                <a:rPr lang="zh-CN" altLang="en-US" sz="1200" dirty="0">
                  <a:solidFill>
                    <a:srgbClr val="333435"/>
                  </a:solidFill>
                  <a:latin typeface="+mn-ea"/>
                </a:rPr>
                <a:t>标题文字添加</a:t>
              </a:r>
            </a:p>
          </p:txBody>
        </p:sp>
        <p:sp>
          <p:nvSpPr>
            <p:cNvPr id="54" name="矩形 53"/>
            <p:cNvSpPr/>
            <p:nvPr/>
          </p:nvSpPr>
          <p:spPr>
            <a:xfrm>
              <a:off x="5698478" y="3889088"/>
              <a:ext cx="2050552" cy="313932"/>
            </a:xfrm>
            <a:prstGeom prst="rect">
              <a:avLst/>
            </a:prstGeom>
          </p:spPr>
          <p:txBody>
            <a:bodyPr wrap="square">
              <a:spAutoFit/>
              <a:scene3d>
                <a:camera prst="orthographicFront"/>
                <a:lightRig rig="threePt" dir="t"/>
              </a:scene3d>
              <a:sp3d contourW="12700"/>
            </a:bodyPr>
            <a:lstStyle/>
            <a:p>
              <a:pPr marL="171450" indent="-171450">
                <a:lnSpc>
                  <a:spcPct val="120000"/>
                </a:lnSpc>
                <a:buFont typeface="Wingdings" panose="05000000000000000000" pitchFamily="2" charset="2"/>
                <a:buChar char="l"/>
              </a:pPr>
              <a:r>
                <a:rPr lang="zh-CN" altLang="en-US" sz="1200" dirty="0">
                  <a:solidFill>
                    <a:srgbClr val="333435"/>
                  </a:solidFill>
                  <a:latin typeface="+mn-ea"/>
                </a:rPr>
                <a:t>标题文字添加</a:t>
              </a:r>
            </a:p>
          </p:txBody>
        </p:sp>
        <p:sp>
          <p:nvSpPr>
            <p:cNvPr id="55" name="矩形 54"/>
            <p:cNvSpPr/>
            <p:nvPr/>
          </p:nvSpPr>
          <p:spPr>
            <a:xfrm>
              <a:off x="5698478" y="4541900"/>
              <a:ext cx="2050552" cy="313932"/>
            </a:xfrm>
            <a:prstGeom prst="rect">
              <a:avLst/>
            </a:prstGeom>
          </p:spPr>
          <p:txBody>
            <a:bodyPr wrap="square">
              <a:spAutoFit/>
              <a:scene3d>
                <a:camera prst="orthographicFront"/>
                <a:lightRig rig="threePt" dir="t"/>
              </a:scene3d>
              <a:sp3d contourW="12700"/>
            </a:bodyPr>
            <a:lstStyle/>
            <a:p>
              <a:pPr marL="171450" indent="-171450">
                <a:lnSpc>
                  <a:spcPct val="120000"/>
                </a:lnSpc>
                <a:buFont typeface="Wingdings" panose="05000000000000000000" pitchFamily="2" charset="2"/>
                <a:buChar char="l"/>
              </a:pPr>
              <a:r>
                <a:rPr lang="zh-CN" altLang="en-US" sz="1200" dirty="0">
                  <a:solidFill>
                    <a:srgbClr val="333435"/>
                  </a:solidFill>
                  <a:latin typeface="+mn-ea"/>
                </a:rPr>
                <a:t>标题文字添加</a:t>
              </a:r>
            </a:p>
          </p:txBody>
        </p:sp>
        <p:sp>
          <p:nvSpPr>
            <p:cNvPr id="56" name="矩形 55"/>
            <p:cNvSpPr/>
            <p:nvPr/>
          </p:nvSpPr>
          <p:spPr>
            <a:xfrm>
              <a:off x="5698478" y="5182693"/>
              <a:ext cx="2050552" cy="313932"/>
            </a:xfrm>
            <a:prstGeom prst="rect">
              <a:avLst/>
            </a:prstGeom>
          </p:spPr>
          <p:txBody>
            <a:bodyPr wrap="square">
              <a:spAutoFit/>
              <a:scene3d>
                <a:camera prst="orthographicFront"/>
                <a:lightRig rig="threePt" dir="t"/>
              </a:scene3d>
              <a:sp3d contourW="12700"/>
            </a:bodyPr>
            <a:lstStyle/>
            <a:p>
              <a:pPr marL="171450" indent="-171450">
                <a:lnSpc>
                  <a:spcPct val="120000"/>
                </a:lnSpc>
                <a:buFont typeface="Wingdings" panose="05000000000000000000" pitchFamily="2" charset="2"/>
                <a:buChar char="l"/>
              </a:pPr>
              <a:r>
                <a:rPr lang="zh-CN" altLang="en-US" sz="1200" dirty="0">
                  <a:solidFill>
                    <a:srgbClr val="333435"/>
                  </a:solidFill>
                  <a:latin typeface="+mn-ea"/>
                </a:rPr>
                <a:t>标题文字添加</a:t>
              </a:r>
            </a:p>
          </p:txBody>
        </p:sp>
      </p:grpSp>
      <p:pic>
        <p:nvPicPr>
          <p:cNvPr id="63" name="图片占位符 62"/>
          <p:cNvPicPr>
            <a:picLocks noGrp="1" noChangeAspect="1"/>
          </p:cNvPicPr>
          <p:nvPr>
            <p:ph type="pic" sz="quarter" idx="12"/>
          </p:nvPr>
        </p:nvPicPr>
        <p:blipFill>
          <a:blip r:embed="rId4" cstate="screen">
            <a:extLst>
              <a:ext uri="{28A0092B-C50C-407E-A947-70E740481C1C}">
                <a14:useLocalDpi xmlns:a14="http://schemas.microsoft.com/office/drawing/2010/main"/>
              </a:ext>
            </a:extLst>
          </a:blip>
          <a:srcRect/>
          <a:stretch>
            <a:fillRect/>
          </a:stretch>
        </p:blipFill>
        <p:spPr/>
      </p:pic>
      <p:pic>
        <p:nvPicPr>
          <p:cNvPr id="62" name="图片占位符 61"/>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p:pic>
      <p:pic>
        <p:nvPicPr>
          <p:cNvPr id="64" name="图片占位符 63"/>
          <p:cNvPicPr>
            <a:picLocks noGrp="1" noChangeAspect="1"/>
          </p:cNvPicPr>
          <p:nvPr>
            <p:ph type="pic" sz="quarter" idx="10"/>
          </p:nvPr>
        </p:nvPicPr>
        <p:blipFill>
          <a:blip r:embed="rId6" cstate="screen">
            <a:extLst>
              <a:ext uri="{28A0092B-C50C-407E-A947-70E740481C1C}">
                <a14:useLocalDpi xmlns:a14="http://schemas.microsoft.com/office/drawing/2010/main"/>
              </a:ext>
            </a:extLst>
          </a:blip>
          <a:srcRect/>
          <a:stretch>
            <a:fillRect/>
          </a:stretch>
        </p:blipFill>
        <p:spPr/>
      </p:pic>
      <p:pic>
        <p:nvPicPr>
          <p:cNvPr id="61" name="图片占位符 60"/>
          <p:cNvPicPr>
            <a:picLocks noGrp="1" noChangeAspect="1"/>
          </p:cNvPicPr>
          <p:nvPr>
            <p:ph type="pic" sz="quarter" idx="11"/>
          </p:nvPr>
        </p:nvPicPr>
        <p:blipFill>
          <a:blip r:embed="rId7"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670266420"/>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p:cTn id="22" dur="500" fill="hold"/>
                                        <p:tgtEl>
                                          <p:spTgt spid="20"/>
                                        </p:tgtEl>
                                        <p:attrNameLst>
                                          <p:attrName>ppt_w</p:attrName>
                                        </p:attrNameLst>
                                      </p:cBhvr>
                                      <p:tavLst>
                                        <p:tav tm="0">
                                          <p:val>
                                            <p:fltVal val="0"/>
                                          </p:val>
                                        </p:tav>
                                        <p:tav tm="100000">
                                          <p:val>
                                            <p:strVal val="#ppt_w"/>
                                          </p:val>
                                        </p:tav>
                                      </p:tavLst>
                                    </p:anim>
                                    <p:anim calcmode="lin" valueType="num">
                                      <p:cBhvr>
                                        <p:cTn id="23" dur="500" fill="hold"/>
                                        <p:tgtEl>
                                          <p:spTgt spid="20"/>
                                        </p:tgtEl>
                                        <p:attrNameLst>
                                          <p:attrName>ppt_h</p:attrName>
                                        </p:attrNameLst>
                                      </p:cBhvr>
                                      <p:tavLst>
                                        <p:tav tm="0">
                                          <p:val>
                                            <p:fltVal val="0"/>
                                          </p:val>
                                        </p:tav>
                                        <p:tav tm="100000">
                                          <p:val>
                                            <p:strVal val="#ppt_h"/>
                                          </p:val>
                                        </p:tav>
                                      </p:tavLst>
                                    </p:anim>
                                    <p:animEffect transition="in" filter="fade">
                                      <p:cBhvr>
                                        <p:cTn id="24" dur="500"/>
                                        <p:tgtEl>
                                          <p:spTgt spid="20"/>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 calcmode="lin" valueType="num">
                                      <p:cBhvr>
                                        <p:cTn id="32" dur="500" fill="hold"/>
                                        <p:tgtEl>
                                          <p:spTgt spid="24"/>
                                        </p:tgtEl>
                                        <p:attrNameLst>
                                          <p:attrName>ppt_w</p:attrName>
                                        </p:attrNameLst>
                                      </p:cBhvr>
                                      <p:tavLst>
                                        <p:tav tm="0">
                                          <p:val>
                                            <p:fltVal val="0"/>
                                          </p:val>
                                        </p:tav>
                                        <p:tav tm="100000">
                                          <p:val>
                                            <p:strVal val="#ppt_w"/>
                                          </p:val>
                                        </p:tav>
                                      </p:tavLst>
                                    </p:anim>
                                    <p:anim calcmode="lin" valueType="num">
                                      <p:cBhvr>
                                        <p:cTn id="33" dur="500" fill="hold"/>
                                        <p:tgtEl>
                                          <p:spTgt spid="24"/>
                                        </p:tgtEl>
                                        <p:attrNameLst>
                                          <p:attrName>ppt_h</p:attrName>
                                        </p:attrNameLst>
                                      </p:cBhvr>
                                      <p:tavLst>
                                        <p:tav tm="0">
                                          <p:val>
                                            <p:fltVal val="0"/>
                                          </p:val>
                                        </p:tav>
                                        <p:tav tm="100000">
                                          <p:val>
                                            <p:strVal val="#ppt_h"/>
                                          </p:val>
                                        </p:tav>
                                      </p:tavLst>
                                    </p:anim>
                                    <p:animEffect transition="in" filter="fade">
                                      <p:cBhvr>
                                        <p:cTn id="34" dur="500"/>
                                        <p:tgtEl>
                                          <p:spTgt spid="24"/>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par>
                                <p:cTn id="45" presetID="53" presetClass="entr" presetSubtype="16" fill="hold" nodeType="withEffect">
                                  <p:stCondLst>
                                    <p:cond delay="0"/>
                                  </p:stCondLst>
                                  <p:childTnLst>
                                    <p:set>
                                      <p:cBhvr>
                                        <p:cTn id="46" dur="1" fill="hold">
                                          <p:stCondLst>
                                            <p:cond delay="0"/>
                                          </p:stCondLst>
                                        </p:cTn>
                                        <p:tgtEl>
                                          <p:spTgt spid="63"/>
                                        </p:tgtEl>
                                        <p:attrNameLst>
                                          <p:attrName>style.visibility</p:attrName>
                                        </p:attrNameLst>
                                      </p:cBhvr>
                                      <p:to>
                                        <p:strVal val="visible"/>
                                      </p:to>
                                    </p:set>
                                    <p:anim calcmode="lin" valueType="num">
                                      <p:cBhvr>
                                        <p:cTn id="47" dur="500" fill="hold"/>
                                        <p:tgtEl>
                                          <p:spTgt spid="63"/>
                                        </p:tgtEl>
                                        <p:attrNameLst>
                                          <p:attrName>ppt_w</p:attrName>
                                        </p:attrNameLst>
                                      </p:cBhvr>
                                      <p:tavLst>
                                        <p:tav tm="0">
                                          <p:val>
                                            <p:fltVal val="0"/>
                                          </p:val>
                                        </p:tav>
                                        <p:tav tm="100000">
                                          <p:val>
                                            <p:strVal val="#ppt_w"/>
                                          </p:val>
                                        </p:tav>
                                      </p:tavLst>
                                    </p:anim>
                                    <p:anim calcmode="lin" valueType="num">
                                      <p:cBhvr>
                                        <p:cTn id="48" dur="500" fill="hold"/>
                                        <p:tgtEl>
                                          <p:spTgt spid="63"/>
                                        </p:tgtEl>
                                        <p:attrNameLst>
                                          <p:attrName>ppt_h</p:attrName>
                                        </p:attrNameLst>
                                      </p:cBhvr>
                                      <p:tavLst>
                                        <p:tav tm="0">
                                          <p:val>
                                            <p:fltVal val="0"/>
                                          </p:val>
                                        </p:tav>
                                        <p:tav tm="100000">
                                          <p:val>
                                            <p:strVal val="#ppt_h"/>
                                          </p:val>
                                        </p:tav>
                                      </p:tavLst>
                                    </p:anim>
                                    <p:animEffect transition="in" filter="fade">
                                      <p:cBhvr>
                                        <p:cTn id="49" dur="500"/>
                                        <p:tgtEl>
                                          <p:spTgt spid="63"/>
                                        </p:tgtEl>
                                      </p:cBhvr>
                                    </p:animEffect>
                                  </p:childTnLst>
                                </p:cTn>
                              </p:par>
                              <p:par>
                                <p:cTn id="50" presetID="53" presetClass="entr" presetSubtype="16" fill="hold" nodeType="withEffect">
                                  <p:stCondLst>
                                    <p:cond delay="0"/>
                                  </p:stCondLst>
                                  <p:childTnLst>
                                    <p:set>
                                      <p:cBhvr>
                                        <p:cTn id="51" dur="1" fill="hold">
                                          <p:stCondLst>
                                            <p:cond delay="0"/>
                                          </p:stCondLst>
                                        </p:cTn>
                                        <p:tgtEl>
                                          <p:spTgt spid="62"/>
                                        </p:tgtEl>
                                        <p:attrNameLst>
                                          <p:attrName>style.visibility</p:attrName>
                                        </p:attrNameLst>
                                      </p:cBhvr>
                                      <p:to>
                                        <p:strVal val="visible"/>
                                      </p:to>
                                    </p:set>
                                    <p:anim calcmode="lin" valueType="num">
                                      <p:cBhvr>
                                        <p:cTn id="52" dur="500" fill="hold"/>
                                        <p:tgtEl>
                                          <p:spTgt spid="62"/>
                                        </p:tgtEl>
                                        <p:attrNameLst>
                                          <p:attrName>ppt_w</p:attrName>
                                        </p:attrNameLst>
                                      </p:cBhvr>
                                      <p:tavLst>
                                        <p:tav tm="0">
                                          <p:val>
                                            <p:fltVal val="0"/>
                                          </p:val>
                                        </p:tav>
                                        <p:tav tm="100000">
                                          <p:val>
                                            <p:strVal val="#ppt_w"/>
                                          </p:val>
                                        </p:tav>
                                      </p:tavLst>
                                    </p:anim>
                                    <p:anim calcmode="lin" valueType="num">
                                      <p:cBhvr>
                                        <p:cTn id="53" dur="500" fill="hold"/>
                                        <p:tgtEl>
                                          <p:spTgt spid="62"/>
                                        </p:tgtEl>
                                        <p:attrNameLst>
                                          <p:attrName>ppt_h</p:attrName>
                                        </p:attrNameLst>
                                      </p:cBhvr>
                                      <p:tavLst>
                                        <p:tav tm="0">
                                          <p:val>
                                            <p:fltVal val="0"/>
                                          </p:val>
                                        </p:tav>
                                        <p:tav tm="100000">
                                          <p:val>
                                            <p:strVal val="#ppt_h"/>
                                          </p:val>
                                        </p:tav>
                                      </p:tavLst>
                                    </p:anim>
                                    <p:animEffect transition="in" filter="fade">
                                      <p:cBhvr>
                                        <p:cTn id="54" dur="500"/>
                                        <p:tgtEl>
                                          <p:spTgt spid="62"/>
                                        </p:tgtEl>
                                      </p:cBhvr>
                                    </p:animEffect>
                                  </p:childTnLst>
                                </p:cTn>
                              </p:par>
                              <p:par>
                                <p:cTn id="55" presetID="53" presetClass="entr" presetSubtype="16" fill="hold" nodeType="withEffect">
                                  <p:stCondLst>
                                    <p:cond delay="0"/>
                                  </p:stCondLst>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ppt_w</p:attrName>
                                        </p:attrNameLst>
                                      </p:cBhvr>
                                      <p:tavLst>
                                        <p:tav tm="0">
                                          <p:val>
                                            <p:fltVal val="0"/>
                                          </p:val>
                                        </p:tav>
                                        <p:tav tm="100000">
                                          <p:val>
                                            <p:strVal val="#ppt_w"/>
                                          </p:val>
                                        </p:tav>
                                      </p:tavLst>
                                    </p:anim>
                                    <p:anim calcmode="lin" valueType="num">
                                      <p:cBhvr>
                                        <p:cTn id="58" dur="500" fill="hold"/>
                                        <p:tgtEl>
                                          <p:spTgt spid="64"/>
                                        </p:tgtEl>
                                        <p:attrNameLst>
                                          <p:attrName>ppt_h</p:attrName>
                                        </p:attrNameLst>
                                      </p:cBhvr>
                                      <p:tavLst>
                                        <p:tav tm="0">
                                          <p:val>
                                            <p:fltVal val="0"/>
                                          </p:val>
                                        </p:tav>
                                        <p:tav tm="100000">
                                          <p:val>
                                            <p:strVal val="#ppt_h"/>
                                          </p:val>
                                        </p:tav>
                                      </p:tavLst>
                                    </p:anim>
                                    <p:animEffect transition="in" filter="fade">
                                      <p:cBhvr>
                                        <p:cTn id="59" dur="500"/>
                                        <p:tgtEl>
                                          <p:spTgt spid="64"/>
                                        </p:tgtEl>
                                      </p:cBhvr>
                                    </p:animEffect>
                                  </p:childTnLst>
                                </p:cTn>
                              </p:par>
                              <p:par>
                                <p:cTn id="60" presetID="53" presetClass="entr" presetSubtype="16" fill="hold" nodeType="withEffect">
                                  <p:stCondLst>
                                    <p:cond delay="0"/>
                                  </p:stCondLst>
                                  <p:childTnLst>
                                    <p:set>
                                      <p:cBhvr>
                                        <p:cTn id="61" dur="1" fill="hold">
                                          <p:stCondLst>
                                            <p:cond delay="0"/>
                                          </p:stCondLst>
                                        </p:cTn>
                                        <p:tgtEl>
                                          <p:spTgt spid="61"/>
                                        </p:tgtEl>
                                        <p:attrNameLst>
                                          <p:attrName>style.visibility</p:attrName>
                                        </p:attrNameLst>
                                      </p:cBhvr>
                                      <p:to>
                                        <p:strVal val="visible"/>
                                      </p:to>
                                    </p:set>
                                    <p:anim calcmode="lin" valueType="num">
                                      <p:cBhvr>
                                        <p:cTn id="62" dur="500" fill="hold"/>
                                        <p:tgtEl>
                                          <p:spTgt spid="61"/>
                                        </p:tgtEl>
                                        <p:attrNameLst>
                                          <p:attrName>ppt_w</p:attrName>
                                        </p:attrNameLst>
                                      </p:cBhvr>
                                      <p:tavLst>
                                        <p:tav tm="0">
                                          <p:val>
                                            <p:fltVal val="0"/>
                                          </p:val>
                                        </p:tav>
                                        <p:tav tm="100000">
                                          <p:val>
                                            <p:strVal val="#ppt_w"/>
                                          </p:val>
                                        </p:tav>
                                      </p:tavLst>
                                    </p:anim>
                                    <p:anim calcmode="lin" valueType="num">
                                      <p:cBhvr>
                                        <p:cTn id="63" dur="500" fill="hold"/>
                                        <p:tgtEl>
                                          <p:spTgt spid="61"/>
                                        </p:tgtEl>
                                        <p:attrNameLst>
                                          <p:attrName>ppt_h</p:attrName>
                                        </p:attrNameLst>
                                      </p:cBhvr>
                                      <p:tavLst>
                                        <p:tav tm="0">
                                          <p:val>
                                            <p:fltVal val="0"/>
                                          </p:val>
                                        </p:tav>
                                        <p:tav tm="100000">
                                          <p:val>
                                            <p:strVal val="#ppt_h"/>
                                          </p:val>
                                        </p:tav>
                                      </p:tavLst>
                                    </p:anim>
                                    <p:animEffect transition="in" filter="fade">
                                      <p:cBhvr>
                                        <p:cTn id="64" dur="500"/>
                                        <p:tgtEl>
                                          <p:spTgt spid="61"/>
                                        </p:tgtEl>
                                      </p:cBhvr>
                                    </p:animEffect>
                                  </p:childTnLst>
                                </p:cTn>
                              </p:par>
                            </p:childTnLst>
                          </p:cTn>
                        </p:par>
                        <p:par>
                          <p:cTn id="65" fill="hold">
                            <p:stCondLst>
                              <p:cond delay="500"/>
                            </p:stCondLst>
                            <p:childTnLst>
                              <p:par>
                                <p:cTn id="66" presetID="12" presetClass="entr" presetSubtype="8" fill="hold" nodeType="afterEffect">
                                  <p:stCondLst>
                                    <p:cond delay="0"/>
                                  </p:stCondLst>
                                  <p:childTnLst>
                                    <p:set>
                                      <p:cBhvr>
                                        <p:cTn id="67" dur="1" fill="hold">
                                          <p:stCondLst>
                                            <p:cond delay="0"/>
                                          </p:stCondLst>
                                        </p:cTn>
                                        <p:tgtEl>
                                          <p:spTgt spid="46"/>
                                        </p:tgtEl>
                                        <p:attrNameLst>
                                          <p:attrName>style.visibility</p:attrName>
                                        </p:attrNameLst>
                                      </p:cBhvr>
                                      <p:to>
                                        <p:strVal val="visible"/>
                                      </p:to>
                                    </p:set>
                                    <p:anim calcmode="lin" valueType="num">
                                      <p:cBhvr additive="base">
                                        <p:cTn id="68" dur="500"/>
                                        <p:tgtEl>
                                          <p:spTgt spid="46"/>
                                        </p:tgtEl>
                                        <p:attrNameLst>
                                          <p:attrName>ppt_x</p:attrName>
                                        </p:attrNameLst>
                                      </p:cBhvr>
                                      <p:tavLst>
                                        <p:tav tm="0">
                                          <p:val>
                                            <p:strVal val="#ppt_x-#ppt_w*1.125000"/>
                                          </p:val>
                                        </p:tav>
                                        <p:tav tm="100000">
                                          <p:val>
                                            <p:strVal val="#ppt_x"/>
                                          </p:val>
                                        </p:tav>
                                      </p:tavLst>
                                    </p:anim>
                                    <p:animEffect transition="in" filter="wipe(right)">
                                      <p:cBhvr>
                                        <p:cTn id="69" dur="500"/>
                                        <p:tgtEl>
                                          <p:spTgt spid="46"/>
                                        </p:tgtEl>
                                      </p:cBhvr>
                                    </p:animEffect>
                                  </p:childTnLst>
                                </p:cTn>
                              </p:par>
                            </p:childTnLst>
                          </p:cTn>
                        </p:par>
                        <p:par>
                          <p:cTn id="70" fill="hold">
                            <p:stCondLst>
                              <p:cond delay="1000"/>
                            </p:stCondLst>
                            <p:childTnLst>
                              <p:par>
                                <p:cTn id="71" presetID="22" presetClass="entr" presetSubtype="8" fill="hold" nodeType="afterEffect">
                                  <p:stCondLst>
                                    <p:cond delay="0"/>
                                  </p:stCondLst>
                                  <p:childTnLst>
                                    <p:set>
                                      <p:cBhvr>
                                        <p:cTn id="72" dur="1" fill="hold">
                                          <p:stCondLst>
                                            <p:cond delay="0"/>
                                          </p:stCondLst>
                                        </p:cTn>
                                        <p:tgtEl>
                                          <p:spTgt spid="69"/>
                                        </p:tgtEl>
                                        <p:attrNameLst>
                                          <p:attrName>style.visibility</p:attrName>
                                        </p:attrNameLst>
                                      </p:cBhvr>
                                      <p:to>
                                        <p:strVal val="visible"/>
                                      </p:to>
                                    </p:set>
                                    <p:animEffect transition="in" filter="wipe(left)">
                                      <p:cBhvr>
                                        <p:cTn id="73"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9" grpId="0" animBg="1"/>
      <p:bldP spid="20" grpId="0"/>
      <p:bldP spid="23" grpId="0" animBg="1"/>
      <p:bldP spid="24" grpId="0"/>
      <p:bldP spid="27" grpId="0" animBg="1"/>
      <p:bldP spid="2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 name="图片占位符 70"/>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9" name="Oval 7"/>
          <p:cNvSpPr/>
          <p:nvPr/>
        </p:nvSpPr>
        <p:spPr>
          <a:xfrm>
            <a:off x="5472600" y="3460684"/>
            <a:ext cx="231854" cy="232078"/>
          </a:xfrm>
          <a:prstGeom prst="ellipse">
            <a:avLst/>
          </a:prstGeom>
          <a:gradFill flip="none" rotWithShape="1">
            <a:gsLst>
              <a:gs pos="0">
                <a:srgbClr val="FF3494"/>
              </a:gs>
              <a:gs pos="100000">
                <a:srgbClr val="71429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0" name="Oval 8"/>
          <p:cNvSpPr/>
          <p:nvPr/>
        </p:nvSpPr>
        <p:spPr>
          <a:xfrm>
            <a:off x="4363122" y="5204299"/>
            <a:ext cx="320207" cy="320201"/>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Freeform: Shape 10"/>
          <p:cNvSpPr/>
          <p:nvPr/>
        </p:nvSpPr>
        <p:spPr>
          <a:xfrm>
            <a:off x="1508573" y="2811873"/>
            <a:ext cx="1170519" cy="1170145"/>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4" name="Oval 12"/>
          <p:cNvSpPr/>
          <p:nvPr/>
        </p:nvSpPr>
        <p:spPr>
          <a:xfrm>
            <a:off x="1786478" y="4197345"/>
            <a:ext cx="578834" cy="578850"/>
          </a:xfrm>
          <a:prstGeom prst="ellipse">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5" name="Freeform: Shape 13"/>
          <p:cNvSpPr/>
          <p:nvPr/>
        </p:nvSpPr>
        <p:spPr>
          <a:xfrm>
            <a:off x="5089530" y="1896173"/>
            <a:ext cx="1170519" cy="1170145"/>
          </a:xfrm>
          <a:custGeom>
            <a:avLst/>
            <a:gdLst>
              <a:gd name="connsiteX0" fmla="*/ 0 w 1100954"/>
              <a:gd name="connsiteY0" fmla="*/ 550301 h 1100602"/>
              <a:gd name="connsiteX1" fmla="*/ 550477 w 1100954"/>
              <a:gd name="connsiteY1" fmla="*/ 0 h 1100602"/>
              <a:gd name="connsiteX2" fmla="*/ 1100954 w 1100954"/>
              <a:gd name="connsiteY2" fmla="*/ 550301 h 1100602"/>
              <a:gd name="connsiteX3" fmla="*/ 550477 w 1100954"/>
              <a:gd name="connsiteY3" fmla="*/ 1100602 h 1100602"/>
              <a:gd name="connsiteX4" fmla="*/ 0 w 1100954"/>
              <a:gd name="connsiteY4" fmla="*/ 550301 h 1100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0954" h="1100602">
                <a:moveTo>
                  <a:pt x="0" y="550301"/>
                </a:moveTo>
                <a:cubicBezTo>
                  <a:pt x="0" y="246378"/>
                  <a:pt x="246457" y="0"/>
                  <a:pt x="550477" y="0"/>
                </a:cubicBezTo>
                <a:cubicBezTo>
                  <a:pt x="854497" y="0"/>
                  <a:pt x="1100954" y="246378"/>
                  <a:pt x="1100954" y="550301"/>
                </a:cubicBezTo>
                <a:cubicBezTo>
                  <a:pt x="1100954" y="854224"/>
                  <a:pt x="854497" y="1100602"/>
                  <a:pt x="550477" y="1100602"/>
                </a:cubicBezTo>
                <a:cubicBezTo>
                  <a:pt x="246457" y="1100602"/>
                  <a:pt x="0" y="854224"/>
                  <a:pt x="0" y="550301"/>
                </a:cubicBezTo>
                <a:close/>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sp>
        <p:nvSpPr>
          <p:cNvPr id="17" name="Oval 15"/>
          <p:cNvSpPr/>
          <p:nvPr/>
        </p:nvSpPr>
        <p:spPr>
          <a:xfrm>
            <a:off x="1554624" y="4848821"/>
            <a:ext cx="231854" cy="232078"/>
          </a:xfrm>
          <a:prstGeom prst="ellipse">
            <a:avLst/>
          </a:prstGeom>
          <a:gradFill flip="none" rotWithShape="1">
            <a:gsLst>
              <a:gs pos="0">
                <a:srgbClr val="FF3494"/>
              </a:gs>
              <a:gs pos="100000">
                <a:srgbClr val="71429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nvGrpSpPr>
          <p:cNvPr id="50" name="组合 49"/>
          <p:cNvGrpSpPr/>
          <p:nvPr/>
        </p:nvGrpSpPr>
        <p:grpSpPr>
          <a:xfrm>
            <a:off x="347913" y="224310"/>
            <a:ext cx="6056533" cy="1159989"/>
            <a:chOff x="347913" y="224310"/>
            <a:chExt cx="6056533" cy="1159989"/>
          </a:xfrm>
        </p:grpSpPr>
        <p:pic>
          <p:nvPicPr>
            <p:cNvPr id="51" name="图片 50"/>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52" name="文本框 51"/>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53" name="组合 52"/>
            <p:cNvGrpSpPr/>
            <p:nvPr/>
          </p:nvGrpSpPr>
          <p:grpSpPr>
            <a:xfrm>
              <a:off x="1518453" y="442643"/>
              <a:ext cx="4885993" cy="632939"/>
              <a:chOff x="1456842" y="306332"/>
              <a:chExt cx="4885993" cy="632939"/>
            </a:xfrm>
          </p:grpSpPr>
          <p:sp>
            <p:nvSpPr>
              <p:cNvPr id="54" name="文本框 53"/>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55" name="文本框 54"/>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56" name="组合 55"/>
          <p:cNvGrpSpPr/>
          <p:nvPr/>
        </p:nvGrpSpPr>
        <p:grpSpPr>
          <a:xfrm>
            <a:off x="5657056" y="6334125"/>
            <a:ext cx="877888" cy="128231"/>
            <a:chOff x="1670731" y="2023448"/>
            <a:chExt cx="8576128" cy="1252698"/>
          </a:xfrm>
        </p:grpSpPr>
        <p:sp>
          <p:nvSpPr>
            <p:cNvPr id="57"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 name="组合 60"/>
          <p:cNvGrpSpPr/>
          <p:nvPr/>
        </p:nvGrpSpPr>
        <p:grpSpPr>
          <a:xfrm>
            <a:off x="6909538" y="2422499"/>
            <a:ext cx="4063783" cy="778748"/>
            <a:chOff x="7727479" y="3464575"/>
            <a:chExt cx="4063783" cy="778748"/>
          </a:xfrm>
        </p:grpSpPr>
        <p:sp>
          <p:nvSpPr>
            <p:cNvPr id="62" name="矩形 61"/>
            <p:cNvSpPr/>
            <p:nvPr/>
          </p:nvSpPr>
          <p:spPr>
            <a:xfrm>
              <a:off x="7727479" y="3747033"/>
              <a:ext cx="406378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3" name="矩形 62"/>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4" name="组合 63"/>
          <p:cNvGrpSpPr/>
          <p:nvPr/>
        </p:nvGrpSpPr>
        <p:grpSpPr>
          <a:xfrm>
            <a:off x="6909538" y="3495758"/>
            <a:ext cx="4063783" cy="778748"/>
            <a:chOff x="7727479" y="3464575"/>
            <a:chExt cx="4063783" cy="778748"/>
          </a:xfrm>
        </p:grpSpPr>
        <p:sp>
          <p:nvSpPr>
            <p:cNvPr id="65" name="矩形 64"/>
            <p:cNvSpPr/>
            <p:nvPr/>
          </p:nvSpPr>
          <p:spPr>
            <a:xfrm>
              <a:off x="7727479" y="3747033"/>
              <a:ext cx="406378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6" name="矩形 65"/>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7" name="组合 66"/>
          <p:cNvGrpSpPr/>
          <p:nvPr/>
        </p:nvGrpSpPr>
        <p:grpSpPr>
          <a:xfrm>
            <a:off x="6909538" y="4569016"/>
            <a:ext cx="4063783" cy="778748"/>
            <a:chOff x="7727479" y="3464575"/>
            <a:chExt cx="4063783" cy="778748"/>
          </a:xfrm>
        </p:grpSpPr>
        <p:sp>
          <p:nvSpPr>
            <p:cNvPr id="68" name="矩形 67"/>
            <p:cNvSpPr/>
            <p:nvPr/>
          </p:nvSpPr>
          <p:spPr>
            <a:xfrm>
              <a:off x="7727479" y="3747033"/>
              <a:ext cx="4063783"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9" name="矩形 68"/>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299673671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500" fill="hold"/>
                                        <p:tgtEl>
                                          <p:spTgt spid="10"/>
                                        </p:tgtEl>
                                        <p:attrNameLst>
                                          <p:attrName>ppt_w</p:attrName>
                                        </p:attrNameLst>
                                      </p:cBhvr>
                                      <p:tavLst>
                                        <p:tav tm="0">
                                          <p:val>
                                            <p:fltVal val="0"/>
                                          </p:val>
                                        </p:tav>
                                        <p:tav tm="100000">
                                          <p:val>
                                            <p:strVal val="#ppt_w"/>
                                          </p:val>
                                        </p:tav>
                                      </p:tavLst>
                                    </p:anim>
                                    <p:anim calcmode="lin" valueType="num">
                                      <p:cBhvr>
                                        <p:cTn id="18" dur="500" fill="hold"/>
                                        <p:tgtEl>
                                          <p:spTgt spid="10"/>
                                        </p:tgtEl>
                                        <p:attrNameLst>
                                          <p:attrName>ppt_h</p:attrName>
                                        </p:attrNameLst>
                                      </p:cBhvr>
                                      <p:tavLst>
                                        <p:tav tm="0">
                                          <p:val>
                                            <p:fltVal val="0"/>
                                          </p:val>
                                        </p:tav>
                                        <p:tav tm="100000">
                                          <p:val>
                                            <p:strVal val="#ppt_h"/>
                                          </p:val>
                                        </p:tav>
                                      </p:tavLst>
                                    </p:anim>
                                    <p:animEffect transition="in" filter="fade">
                                      <p:cBhvr>
                                        <p:cTn id="19" dur="500"/>
                                        <p:tgtEl>
                                          <p:spTgt spid="10"/>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p:cTn id="22" dur="500" fill="hold"/>
                                        <p:tgtEl>
                                          <p:spTgt spid="12"/>
                                        </p:tgtEl>
                                        <p:attrNameLst>
                                          <p:attrName>ppt_w</p:attrName>
                                        </p:attrNameLst>
                                      </p:cBhvr>
                                      <p:tavLst>
                                        <p:tav tm="0">
                                          <p:val>
                                            <p:fltVal val="0"/>
                                          </p:val>
                                        </p:tav>
                                        <p:tav tm="100000">
                                          <p:val>
                                            <p:strVal val="#ppt_w"/>
                                          </p:val>
                                        </p:tav>
                                      </p:tavLst>
                                    </p:anim>
                                    <p:anim calcmode="lin" valueType="num">
                                      <p:cBhvr>
                                        <p:cTn id="23" dur="500" fill="hold"/>
                                        <p:tgtEl>
                                          <p:spTgt spid="12"/>
                                        </p:tgtEl>
                                        <p:attrNameLst>
                                          <p:attrName>ppt_h</p:attrName>
                                        </p:attrNameLst>
                                      </p:cBhvr>
                                      <p:tavLst>
                                        <p:tav tm="0">
                                          <p:val>
                                            <p:fltVal val="0"/>
                                          </p:val>
                                        </p:tav>
                                        <p:tav tm="100000">
                                          <p:val>
                                            <p:strVal val="#ppt_h"/>
                                          </p:val>
                                        </p:tav>
                                      </p:tavLst>
                                    </p:anim>
                                    <p:animEffect transition="in" filter="fade">
                                      <p:cBhvr>
                                        <p:cTn id="24" dur="500"/>
                                        <p:tgtEl>
                                          <p:spTgt spid="12"/>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childTnLst>
                          </p:cTn>
                        </p:par>
                        <p:par>
                          <p:cTn id="40" fill="hold">
                            <p:stCondLst>
                              <p:cond delay="500"/>
                            </p:stCondLst>
                            <p:childTnLst>
                              <p:par>
                                <p:cTn id="41" presetID="1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 calcmode="lin" valueType="num">
                                      <p:cBhvr additive="base">
                                        <p:cTn id="43" dur="500"/>
                                        <p:tgtEl>
                                          <p:spTgt spid="61"/>
                                        </p:tgtEl>
                                        <p:attrNameLst>
                                          <p:attrName>ppt_x</p:attrName>
                                        </p:attrNameLst>
                                      </p:cBhvr>
                                      <p:tavLst>
                                        <p:tav tm="0">
                                          <p:val>
                                            <p:strVal val="#ppt_x-#ppt_w*1.125000"/>
                                          </p:val>
                                        </p:tav>
                                        <p:tav tm="100000">
                                          <p:val>
                                            <p:strVal val="#ppt_x"/>
                                          </p:val>
                                        </p:tav>
                                      </p:tavLst>
                                    </p:anim>
                                    <p:animEffect transition="in" filter="wipe(right)">
                                      <p:cBhvr>
                                        <p:cTn id="44" dur="500"/>
                                        <p:tgtEl>
                                          <p:spTgt spid="61"/>
                                        </p:tgtEl>
                                      </p:cBhvr>
                                    </p:animEffect>
                                  </p:childTnLst>
                                </p:cTn>
                              </p:par>
                            </p:childTnLst>
                          </p:cTn>
                        </p:par>
                        <p:par>
                          <p:cTn id="45" fill="hold">
                            <p:stCondLst>
                              <p:cond delay="1000"/>
                            </p:stCondLst>
                            <p:childTnLst>
                              <p:par>
                                <p:cTn id="46" presetID="12" presetClass="entr" presetSubtype="8" fill="hold"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additive="base">
                                        <p:cTn id="48" dur="500"/>
                                        <p:tgtEl>
                                          <p:spTgt spid="64"/>
                                        </p:tgtEl>
                                        <p:attrNameLst>
                                          <p:attrName>ppt_x</p:attrName>
                                        </p:attrNameLst>
                                      </p:cBhvr>
                                      <p:tavLst>
                                        <p:tav tm="0">
                                          <p:val>
                                            <p:strVal val="#ppt_x-#ppt_w*1.125000"/>
                                          </p:val>
                                        </p:tav>
                                        <p:tav tm="100000">
                                          <p:val>
                                            <p:strVal val="#ppt_x"/>
                                          </p:val>
                                        </p:tav>
                                      </p:tavLst>
                                    </p:anim>
                                    <p:animEffect transition="in" filter="wipe(right)">
                                      <p:cBhvr>
                                        <p:cTn id="49" dur="500"/>
                                        <p:tgtEl>
                                          <p:spTgt spid="64"/>
                                        </p:tgtEl>
                                      </p:cBhvr>
                                    </p:animEffect>
                                  </p:childTnLst>
                                </p:cTn>
                              </p:par>
                            </p:childTnLst>
                          </p:cTn>
                        </p:par>
                        <p:par>
                          <p:cTn id="50" fill="hold">
                            <p:stCondLst>
                              <p:cond delay="1500"/>
                            </p:stCondLst>
                            <p:childTnLst>
                              <p:par>
                                <p:cTn id="51" presetID="12" presetClass="entr" presetSubtype="8" fill="hold" nodeType="afterEffect">
                                  <p:stCondLst>
                                    <p:cond delay="0"/>
                                  </p:stCondLst>
                                  <p:childTnLst>
                                    <p:set>
                                      <p:cBhvr>
                                        <p:cTn id="52" dur="1" fill="hold">
                                          <p:stCondLst>
                                            <p:cond delay="0"/>
                                          </p:stCondLst>
                                        </p:cTn>
                                        <p:tgtEl>
                                          <p:spTgt spid="67"/>
                                        </p:tgtEl>
                                        <p:attrNameLst>
                                          <p:attrName>style.visibility</p:attrName>
                                        </p:attrNameLst>
                                      </p:cBhvr>
                                      <p:to>
                                        <p:strVal val="visible"/>
                                      </p:to>
                                    </p:set>
                                    <p:anim calcmode="lin" valueType="num">
                                      <p:cBhvr additive="base">
                                        <p:cTn id="53" dur="500"/>
                                        <p:tgtEl>
                                          <p:spTgt spid="67"/>
                                        </p:tgtEl>
                                        <p:attrNameLst>
                                          <p:attrName>ppt_x</p:attrName>
                                        </p:attrNameLst>
                                      </p:cBhvr>
                                      <p:tavLst>
                                        <p:tav tm="0">
                                          <p:val>
                                            <p:strVal val="#ppt_x-#ppt_w*1.125000"/>
                                          </p:val>
                                        </p:tav>
                                        <p:tav tm="100000">
                                          <p:val>
                                            <p:strVal val="#ppt_x"/>
                                          </p:val>
                                        </p:tav>
                                      </p:tavLst>
                                    </p:anim>
                                    <p:animEffect transition="in" filter="wipe(right)">
                                      <p:cBhvr>
                                        <p:cTn id="54"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2" grpId="0" animBg="1"/>
      <p:bldP spid="14" grpId="0" animBg="1"/>
      <p:bldP spid="15"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Shape 1038"/>
          <p:cNvSpPr>
            <a:spLocks/>
          </p:cNvSpPr>
          <p:nvPr/>
        </p:nvSpPr>
        <p:spPr bwMode="auto">
          <a:xfrm>
            <a:off x="900113" y="2075124"/>
            <a:ext cx="7028861" cy="3428478"/>
          </a:xfrm>
          <a:custGeom>
            <a:avLst/>
            <a:gdLst>
              <a:gd name="T0" fmla="*/ 1193 w 3611"/>
              <a:gd name="T1" fmla="*/ 65 h 1760"/>
              <a:gd name="T2" fmla="*/ 1206 w 3611"/>
              <a:gd name="T3" fmla="*/ 92 h 1760"/>
              <a:gd name="T4" fmla="*/ 1114 w 3611"/>
              <a:gd name="T5" fmla="*/ 118 h 1760"/>
              <a:gd name="T6" fmla="*/ 878 w 3611"/>
              <a:gd name="T7" fmla="*/ 183 h 1760"/>
              <a:gd name="T8" fmla="*/ 444 w 3611"/>
              <a:gd name="T9" fmla="*/ 223 h 1760"/>
              <a:gd name="T10" fmla="*/ 2612 w 3611"/>
              <a:gd name="T11" fmla="*/ 223 h 1760"/>
              <a:gd name="T12" fmla="*/ 1363 w 3611"/>
              <a:gd name="T13" fmla="*/ 249 h 1760"/>
              <a:gd name="T14" fmla="*/ 2928 w 3611"/>
              <a:gd name="T15" fmla="*/ 236 h 1760"/>
              <a:gd name="T16" fmla="*/ 431 w 3611"/>
              <a:gd name="T17" fmla="*/ 289 h 1760"/>
              <a:gd name="T18" fmla="*/ 1981 w 3611"/>
              <a:gd name="T19" fmla="*/ 301 h 1760"/>
              <a:gd name="T20" fmla="*/ 3125 w 3611"/>
              <a:gd name="T21" fmla="*/ 301 h 1760"/>
              <a:gd name="T22" fmla="*/ 496 w 3611"/>
              <a:gd name="T23" fmla="*/ 328 h 1760"/>
              <a:gd name="T24" fmla="*/ 1981 w 3611"/>
              <a:gd name="T25" fmla="*/ 315 h 1760"/>
              <a:gd name="T26" fmla="*/ 2836 w 3611"/>
              <a:gd name="T27" fmla="*/ 328 h 1760"/>
              <a:gd name="T28" fmla="*/ 128 w 3611"/>
              <a:gd name="T29" fmla="*/ 380 h 1760"/>
              <a:gd name="T30" fmla="*/ 1232 w 3611"/>
              <a:gd name="T31" fmla="*/ 380 h 1760"/>
              <a:gd name="T32" fmla="*/ 2546 w 3611"/>
              <a:gd name="T33" fmla="*/ 367 h 1760"/>
              <a:gd name="T34" fmla="*/ 3361 w 3611"/>
              <a:gd name="T35" fmla="*/ 355 h 1760"/>
              <a:gd name="T36" fmla="*/ 707 w 3611"/>
              <a:gd name="T37" fmla="*/ 407 h 1760"/>
              <a:gd name="T38" fmla="*/ 2494 w 3611"/>
              <a:gd name="T39" fmla="*/ 420 h 1760"/>
              <a:gd name="T40" fmla="*/ 3401 w 3611"/>
              <a:gd name="T41" fmla="*/ 420 h 1760"/>
              <a:gd name="T42" fmla="*/ 1955 w 3611"/>
              <a:gd name="T43" fmla="*/ 446 h 1760"/>
              <a:gd name="T44" fmla="*/ 2770 w 3611"/>
              <a:gd name="T45" fmla="*/ 434 h 1760"/>
              <a:gd name="T46" fmla="*/ 628 w 3611"/>
              <a:gd name="T47" fmla="*/ 486 h 1760"/>
              <a:gd name="T48" fmla="*/ 2336 w 3611"/>
              <a:gd name="T49" fmla="*/ 499 h 1760"/>
              <a:gd name="T50" fmla="*/ 404 w 3611"/>
              <a:gd name="T51" fmla="*/ 512 h 1760"/>
              <a:gd name="T52" fmla="*/ 1876 w 3611"/>
              <a:gd name="T53" fmla="*/ 525 h 1760"/>
              <a:gd name="T54" fmla="*/ 2691 w 3611"/>
              <a:gd name="T55" fmla="*/ 512 h 1760"/>
              <a:gd name="T56" fmla="*/ 786 w 3611"/>
              <a:gd name="T57" fmla="*/ 565 h 1760"/>
              <a:gd name="T58" fmla="*/ 2218 w 3611"/>
              <a:gd name="T59" fmla="*/ 577 h 1760"/>
              <a:gd name="T60" fmla="*/ 3085 w 3611"/>
              <a:gd name="T61" fmla="*/ 577 h 1760"/>
              <a:gd name="T62" fmla="*/ 1758 w 3611"/>
              <a:gd name="T63" fmla="*/ 604 h 1760"/>
              <a:gd name="T64" fmla="*/ 2573 w 3611"/>
              <a:gd name="T65" fmla="*/ 591 h 1760"/>
              <a:gd name="T66" fmla="*/ 707 w 3611"/>
              <a:gd name="T67" fmla="*/ 643 h 1760"/>
              <a:gd name="T68" fmla="*/ 2376 w 3611"/>
              <a:gd name="T69" fmla="*/ 656 h 1760"/>
              <a:gd name="T70" fmla="*/ 602 w 3611"/>
              <a:gd name="T71" fmla="*/ 696 h 1760"/>
              <a:gd name="T72" fmla="*/ 2270 w 3611"/>
              <a:gd name="T73" fmla="*/ 683 h 1760"/>
              <a:gd name="T74" fmla="*/ 523 w 3611"/>
              <a:gd name="T75" fmla="*/ 710 h 1760"/>
              <a:gd name="T76" fmla="*/ 2284 w 3611"/>
              <a:gd name="T77" fmla="*/ 722 h 1760"/>
              <a:gd name="T78" fmla="*/ 602 w 3611"/>
              <a:gd name="T79" fmla="*/ 774 h 1760"/>
              <a:gd name="T80" fmla="*/ 2415 w 3611"/>
              <a:gd name="T81" fmla="*/ 774 h 1760"/>
              <a:gd name="T82" fmla="*/ 772 w 3611"/>
              <a:gd name="T83" fmla="*/ 801 h 1760"/>
              <a:gd name="T84" fmla="*/ 2415 w 3611"/>
              <a:gd name="T85" fmla="*/ 788 h 1760"/>
              <a:gd name="T86" fmla="*/ 1693 w 3611"/>
              <a:gd name="T87" fmla="*/ 841 h 1760"/>
              <a:gd name="T88" fmla="*/ 2573 w 3611"/>
              <a:gd name="T89" fmla="*/ 853 h 1760"/>
              <a:gd name="T90" fmla="*/ 1981 w 3611"/>
              <a:gd name="T91" fmla="*/ 893 h 1760"/>
              <a:gd name="T92" fmla="*/ 628 w 3611"/>
              <a:gd name="T93" fmla="*/ 919 h 1760"/>
              <a:gd name="T94" fmla="*/ 2218 w 3611"/>
              <a:gd name="T95" fmla="*/ 907 h 1760"/>
              <a:gd name="T96" fmla="*/ 1876 w 3611"/>
              <a:gd name="T97" fmla="*/ 959 h 1760"/>
              <a:gd name="T98" fmla="*/ 1745 w 3611"/>
              <a:gd name="T99" fmla="*/ 1011 h 1760"/>
              <a:gd name="T100" fmla="*/ 1627 w 3611"/>
              <a:gd name="T101" fmla="*/ 1025 h 1760"/>
              <a:gd name="T102" fmla="*/ 1127 w 3611"/>
              <a:gd name="T103" fmla="*/ 1077 h 1760"/>
              <a:gd name="T104" fmla="*/ 1075 w 3611"/>
              <a:gd name="T105" fmla="*/ 1104 h 1760"/>
              <a:gd name="T106" fmla="*/ 1023 w 3611"/>
              <a:gd name="T107" fmla="*/ 1156 h 1760"/>
              <a:gd name="T108" fmla="*/ 917 w 3611"/>
              <a:gd name="T109" fmla="*/ 1183 h 1760"/>
              <a:gd name="T110" fmla="*/ 956 w 3611"/>
              <a:gd name="T111" fmla="*/ 1222 h 1760"/>
              <a:gd name="T112" fmla="*/ 1101 w 3611"/>
              <a:gd name="T113" fmla="*/ 1274 h 1760"/>
              <a:gd name="T114" fmla="*/ 1272 w 3611"/>
              <a:gd name="T115" fmla="*/ 1326 h 1760"/>
              <a:gd name="T116" fmla="*/ 1245 w 3611"/>
              <a:gd name="T117" fmla="*/ 1353 h 1760"/>
              <a:gd name="T118" fmla="*/ 1114 w 3611"/>
              <a:gd name="T119" fmla="*/ 1405 h 1760"/>
              <a:gd name="T120" fmla="*/ 1154 w 3611"/>
              <a:gd name="T121" fmla="*/ 1445 h 1760"/>
              <a:gd name="T122" fmla="*/ 1929 w 3611"/>
              <a:gd name="T123" fmla="*/ 1471 h 1760"/>
              <a:gd name="T124" fmla="*/ 948 w 3611"/>
              <a:gd name="T125" fmla="*/ 1590 h 1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611" h="1760">
                <a:moveTo>
                  <a:pt x="825" y="13"/>
                </a:moveTo>
                <a:cubicBezTo>
                  <a:pt x="825" y="6"/>
                  <a:pt x="831" y="0"/>
                  <a:pt x="838" y="0"/>
                </a:cubicBezTo>
                <a:cubicBezTo>
                  <a:pt x="845" y="0"/>
                  <a:pt x="851" y="6"/>
                  <a:pt x="851" y="13"/>
                </a:cubicBezTo>
                <a:cubicBezTo>
                  <a:pt x="851" y="20"/>
                  <a:pt x="845" y="25"/>
                  <a:pt x="838" y="25"/>
                </a:cubicBezTo>
                <a:cubicBezTo>
                  <a:pt x="831" y="25"/>
                  <a:pt x="825" y="20"/>
                  <a:pt x="825" y="13"/>
                </a:cubicBezTo>
                <a:close/>
                <a:moveTo>
                  <a:pt x="878" y="25"/>
                </a:moveTo>
                <a:cubicBezTo>
                  <a:pt x="885" y="25"/>
                  <a:pt x="890" y="20"/>
                  <a:pt x="890" y="13"/>
                </a:cubicBezTo>
                <a:cubicBezTo>
                  <a:pt x="890" y="6"/>
                  <a:pt x="885" y="0"/>
                  <a:pt x="878" y="0"/>
                </a:cubicBezTo>
                <a:cubicBezTo>
                  <a:pt x="870" y="0"/>
                  <a:pt x="865" y="6"/>
                  <a:pt x="865" y="13"/>
                </a:cubicBezTo>
                <a:cubicBezTo>
                  <a:pt x="865" y="20"/>
                  <a:pt x="870" y="25"/>
                  <a:pt x="878" y="25"/>
                </a:cubicBezTo>
                <a:close/>
                <a:moveTo>
                  <a:pt x="917" y="25"/>
                </a:moveTo>
                <a:cubicBezTo>
                  <a:pt x="924" y="25"/>
                  <a:pt x="930" y="20"/>
                  <a:pt x="930" y="13"/>
                </a:cubicBezTo>
                <a:cubicBezTo>
                  <a:pt x="930" y="6"/>
                  <a:pt x="924" y="0"/>
                  <a:pt x="917" y="0"/>
                </a:cubicBezTo>
                <a:cubicBezTo>
                  <a:pt x="910" y="0"/>
                  <a:pt x="904" y="6"/>
                  <a:pt x="904" y="13"/>
                </a:cubicBezTo>
                <a:cubicBezTo>
                  <a:pt x="904" y="20"/>
                  <a:pt x="910" y="25"/>
                  <a:pt x="917" y="25"/>
                </a:cubicBezTo>
                <a:close/>
                <a:moveTo>
                  <a:pt x="956" y="25"/>
                </a:moveTo>
                <a:cubicBezTo>
                  <a:pt x="963" y="25"/>
                  <a:pt x="969" y="20"/>
                  <a:pt x="969" y="13"/>
                </a:cubicBezTo>
                <a:cubicBezTo>
                  <a:pt x="969" y="6"/>
                  <a:pt x="963" y="0"/>
                  <a:pt x="956" y="0"/>
                </a:cubicBezTo>
                <a:cubicBezTo>
                  <a:pt x="949" y="0"/>
                  <a:pt x="944" y="6"/>
                  <a:pt x="944" y="13"/>
                </a:cubicBezTo>
                <a:cubicBezTo>
                  <a:pt x="944" y="20"/>
                  <a:pt x="949" y="25"/>
                  <a:pt x="956" y="25"/>
                </a:cubicBezTo>
                <a:close/>
                <a:moveTo>
                  <a:pt x="996" y="25"/>
                </a:moveTo>
                <a:cubicBezTo>
                  <a:pt x="1003" y="25"/>
                  <a:pt x="1009" y="20"/>
                  <a:pt x="1009" y="13"/>
                </a:cubicBezTo>
                <a:cubicBezTo>
                  <a:pt x="1009" y="6"/>
                  <a:pt x="1003" y="0"/>
                  <a:pt x="996" y="0"/>
                </a:cubicBezTo>
                <a:cubicBezTo>
                  <a:pt x="989" y="0"/>
                  <a:pt x="983" y="6"/>
                  <a:pt x="983" y="13"/>
                </a:cubicBezTo>
                <a:cubicBezTo>
                  <a:pt x="983" y="20"/>
                  <a:pt x="989" y="25"/>
                  <a:pt x="996" y="25"/>
                </a:cubicBezTo>
                <a:close/>
                <a:moveTo>
                  <a:pt x="1035" y="25"/>
                </a:moveTo>
                <a:cubicBezTo>
                  <a:pt x="1042" y="25"/>
                  <a:pt x="1048" y="20"/>
                  <a:pt x="1048" y="13"/>
                </a:cubicBezTo>
                <a:cubicBezTo>
                  <a:pt x="1048" y="6"/>
                  <a:pt x="1042" y="0"/>
                  <a:pt x="1035" y="0"/>
                </a:cubicBezTo>
                <a:cubicBezTo>
                  <a:pt x="1028" y="0"/>
                  <a:pt x="1022" y="6"/>
                  <a:pt x="1022" y="13"/>
                </a:cubicBezTo>
                <a:cubicBezTo>
                  <a:pt x="1022" y="20"/>
                  <a:pt x="1028" y="25"/>
                  <a:pt x="1035" y="25"/>
                </a:cubicBezTo>
                <a:close/>
                <a:moveTo>
                  <a:pt x="1114" y="25"/>
                </a:moveTo>
                <a:cubicBezTo>
                  <a:pt x="1121" y="25"/>
                  <a:pt x="1127" y="20"/>
                  <a:pt x="1127" y="13"/>
                </a:cubicBezTo>
                <a:cubicBezTo>
                  <a:pt x="1127" y="6"/>
                  <a:pt x="1121" y="0"/>
                  <a:pt x="1114" y="0"/>
                </a:cubicBezTo>
                <a:cubicBezTo>
                  <a:pt x="1107" y="0"/>
                  <a:pt x="1101" y="6"/>
                  <a:pt x="1101" y="13"/>
                </a:cubicBezTo>
                <a:cubicBezTo>
                  <a:pt x="1101" y="20"/>
                  <a:pt x="1107" y="25"/>
                  <a:pt x="1114" y="25"/>
                </a:cubicBezTo>
                <a:close/>
                <a:moveTo>
                  <a:pt x="1193" y="25"/>
                </a:moveTo>
                <a:cubicBezTo>
                  <a:pt x="1200" y="25"/>
                  <a:pt x="1206" y="20"/>
                  <a:pt x="1206" y="13"/>
                </a:cubicBezTo>
                <a:cubicBezTo>
                  <a:pt x="1206" y="6"/>
                  <a:pt x="1200" y="0"/>
                  <a:pt x="1193" y="0"/>
                </a:cubicBezTo>
                <a:cubicBezTo>
                  <a:pt x="1186" y="0"/>
                  <a:pt x="1180" y="6"/>
                  <a:pt x="1180" y="13"/>
                </a:cubicBezTo>
                <a:cubicBezTo>
                  <a:pt x="1180" y="20"/>
                  <a:pt x="1186" y="25"/>
                  <a:pt x="1193" y="25"/>
                </a:cubicBezTo>
                <a:close/>
                <a:moveTo>
                  <a:pt x="1272" y="25"/>
                </a:moveTo>
                <a:cubicBezTo>
                  <a:pt x="1279" y="25"/>
                  <a:pt x="1285" y="20"/>
                  <a:pt x="1285" y="13"/>
                </a:cubicBezTo>
                <a:cubicBezTo>
                  <a:pt x="1285" y="6"/>
                  <a:pt x="1279" y="0"/>
                  <a:pt x="1272" y="0"/>
                </a:cubicBezTo>
                <a:cubicBezTo>
                  <a:pt x="1265" y="0"/>
                  <a:pt x="1259" y="6"/>
                  <a:pt x="1259" y="13"/>
                </a:cubicBezTo>
                <a:cubicBezTo>
                  <a:pt x="1259" y="20"/>
                  <a:pt x="1265" y="25"/>
                  <a:pt x="1272" y="25"/>
                </a:cubicBezTo>
                <a:close/>
                <a:moveTo>
                  <a:pt x="1311" y="25"/>
                </a:moveTo>
                <a:cubicBezTo>
                  <a:pt x="1318" y="25"/>
                  <a:pt x="1324" y="20"/>
                  <a:pt x="1324" y="13"/>
                </a:cubicBezTo>
                <a:cubicBezTo>
                  <a:pt x="1324" y="6"/>
                  <a:pt x="1318" y="0"/>
                  <a:pt x="1311" y="0"/>
                </a:cubicBezTo>
                <a:cubicBezTo>
                  <a:pt x="1304" y="0"/>
                  <a:pt x="1298" y="6"/>
                  <a:pt x="1298" y="13"/>
                </a:cubicBezTo>
                <a:cubicBezTo>
                  <a:pt x="1298" y="20"/>
                  <a:pt x="1304" y="25"/>
                  <a:pt x="1311" y="25"/>
                </a:cubicBezTo>
                <a:close/>
                <a:moveTo>
                  <a:pt x="1351" y="25"/>
                </a:moveTo>
                <a:cubicBezTo>
                  <a:pt x="1358" y="25"/>
                  <a:pt x="1363" y="20"/>
                  <a:pt x="1363" y="13"/>
                </a:cubicBezTo>
                <a:cubicBezTo>
                  <a:pt x="1363" y="6"/>
                  <a:pt x="1358" y="0"/>
                  <a:pt x="1351" y="0"/>
                </a:cubicBezTo>
                <a:cubicBezTo>
                  <a:pt x="1344" y="0"/>
                  <a:pt x="1338" y="6"/>
                  <a:pt x="1338" y="13"/>
                </a:cubicBezTo>
                <a:cubicBezTo>
                  <a:pt x="1338" y="20"/>
                  <a:pt x="1344" y="25"/>
                  <a:pt x="1351" y="25"/>
                </a:cubicBezTo>
                <a:close/>
                <a:moveTo>
                  <a:pt x="1390" y="25"/>
                </a:moveTo>
                <a:cubicBezTo>
                  <a:pt x="1397" y="25"/>
                  <a:pt x="1403" y="20"/>
                  <a:pt x="1403" y="13"/>
                </a:cubicBezTo>
                <a:cubicBezTo>
                  <a:pt x="1403" y="6"/>
                  <a:pt x="1397" y="0"/>
                  <a:pt x="1390" y="0"/>
                </a:cubicBezTo>
                <a:cubicBezTo>
                  <a:pt x="1383" y="0"/>
                  <a:pt x="1377" y="6"/>
                  <a:pt x="1377" y="13"/>
                </a:cubicBezTo>
                <a:cubicBezTo>
                  <a:pt x="1377" y="20"/>
                  <a:pt x="1383" y="25"/>
                  <a:pt x="1390" y="25"/>
                </a:cubicBezTo>
                <a:close/>
                <a:moveTo>
                  <a:pt x="1429" y="20"/>
                </a:moveTo>
                <a:cubicBezTo>
                  <a:pt x="1434" y="20"/>
                  <a:pt x="1437" y="17"/>
                  <a:pt x="1437" y="13"/>
                </a:cubicBezTo>
                <a:cubicBezTo>
                  <a:pt x="1437" y="9"/>
                  <a:pt x="1434" y="5"/>
                  <a:pt x="1429" y="5"/>
                </a:cubicBezTo>
                <a:cubicBezTo>
                  <a:pt x="1425" y="5"/>
                  <a:pt x="1422" y="9"/>
                  <a:pt x="1422" y="13"/>
                </a:cubicBezTo>
                <a:cubicBezTo>
                  <a:pt x="1422" y="17"/>
                  <a:pt x="1425" y="20"/>
                  <a:pt x="1429" y="20"/>
                </a:cubicBezTo>
                <a:close/>
                <a:moveTo>
                  <a:pt x="759" y="65"/>
                </a:moveTo>
                <a:cubicBezTo>
                  <a:pt x="766" y="65"/>
                  <a:pt x="772" y="59"/>
                  <a:pt x="772" y="52"/>
                </a:cubicBezTo>
                <a:cubicBezTo>
                  <a:pt x="772" y="45"/>
                  <a:pt x="766" y="39"/>
                  <a:pt x="759" y="39"/>
                </a:cubicBezTo>
                <a:cubicBezTo>
                  <a:pt x="752" y="39"/>
                  <a:pt x="746" y="45"/>
                  <a:pt x="746" y="52"/>
                </a:cubicBezTo>
                <a:cubicBezTo>
                  <a:pt x="746" y="59"/>
                  <a:pt x="752" y="65"/>
                  <a:pt x="759" y="65"/>
                </a:cubicBezTo>
                <a:close/>
                <a:moveTo>
                  <a:pt x="838" y="43"/>
                </a:moveTo>
                <a:cubicBezTo>
                  <a:pt x="833" y="43"/>
                  <a:pt x="829" y="47"/>
                  <a:pt x="829" y="52"/>
                </a:cubicBezTo>
                <a:cubicBezTo>
                  <a:pt x="829" y="57"/>
                  <a:pt x="833" y="61"/>
                  <a:pt x="838" y="61"/>
                </a:cubicBezTo>
                <a:cubicBezTo>
                  <a:pt x="843" y="61"/>
                  <a:pt x="847" y="57"/>
                  <a:pt x="847" y="52"/>
                </a:cubicBezTo>
                <a:cubicBezTo>
                  <a:pt x="847" y="47"/>
                  <a:pt x="843" y="43"/>
                  <a:pt x="838" y="43"/>
                </a:cubicBezTo>
                <a:close/>
                <a:moveTo>
                  <a:pt x="917" y="65"/>
                </a:moveTo>
                <a:cubicBezTo>
                  <a:pt x="924" y="65"/>
                  <a:pt x="930" y="59"/>
                  <a:pt x="930" y="52"/>
                </a:cubicBezTo>
                <a:cubicBezTo>
                  <a:pt x="930" y="45"/>
                  <a:pt x="924" y="39"/>
                  <a:pt x="917" y="39"/>
                </a:cubicBezTo>
                <a:cubicBezTo>
                  <a:pt x="910" y="39"/>
                  <a:pt x="904" y="45"/>
                  <a:pt x="904" y="52"/>
                </a:cubicBezTo>
                <a:cubicBezTo>
                  <a:pt x="904" y="59"/>
                  <a:pt x="910" y="65"/>
                  <a:pt x="917" y="65"/>
                </a:cubicBezTo>
                <a:close/>
                <a:moveTo>
                  <a:pt x="956" y="65"/>
                </a:moveTo>
                <a:cubicBezTo>
                  <a:pt x="963" y="65"/>
                  <a:pt x="969" y="59"/>
                  <a:pt x="969" y="52"/>
                </a:cubicBezTo>
                <a:cubicBezTo>
                  <a:pt x="969" y="45"/>
                  <a:pt x="963" y="39"/>
                  <a:pt x="956" y="39"/>
                </a:cubicBezTo>
                <a:cubicBezTo>
                  <a:pt x="949" y="39"/>
                  <a:pt x="944" y="45"/>
                  <a:pt x="944" y="52"/>
                </a:cubicBezTo>
                <a:cubicBezTo>
                  <a:pt x="944" y="59"/>
                  <a:pt x="949" y="65"/>
                  <a:pt x="956" y="65"/>
                </a:cubicBezTo>
                <a:close/>
                <a:moveTo>
                  <a:pt x="1035" y="65"/>
                </a:moveTo>
                <a:cubicBezTo>
                  <a:pt x="1042" y="65"/>
                  <a:pt x="1048" y="59"/>
                  <a:pt x="1048" y="52"/>
                </a:cubicBezTo>
                <a:cubicBezTo>
                  <a:pt x="1048" y="45"/>
                  <a:pt x="1042" y="39"/>
                  <a:pt x="1035" y="39"/>
                </a:cubicBezTo>
                <a:cubicBezTo>
                  <a:pt x="1028" y="39"/>
                  <a:pt x="1022" y="45"/>
                  <a:pt x="1022" y="52"/>
                </a:cubicBezTo>
                <a:cubicBezTo>
                  <a:pt x="1022" y="59"/>
                  <a:pt x="1028" y="65"/>
                  <a:pt x="1035" y="65"/>
                </a:cubicBezTo>
                <a:close/>
                <a:moveTo>
                  <a:pt x="1075" y="65"/>
                </a:moveTo>
                <a:cubicBezTo>
                  <a:pt x="1082" y="65"/>
                  <a:pt x="1087" y="59"/>
                  <a:pt x="1087" y="52"/>
                </a:cubicBezTo>
                <a:cubicBezTo>
                  <a:pt x="1087" y="45"/>
                  <a:pt x="1082" y="39"/>
                  <a:pt x="1075" y="39"/>
                </a:cubicBezTo>
                <a:cubicBezTo>
                  <a:pt x="1068" y="39"/>
                  <a:pt x="1062" y="45"/>
                  <a:pt x="1062" y="52"/>
                </a:cubicBezTo>
                <a:cubicBezTo>
                  <a:pt x="1062" y="59"/>
                  <a:pt x="1068" y="65"/>
                  <a:pt x="1075" y="65"/>
                </a:cubicBezTo>
                <a:close/>
                <a:moveTo>
                  <a:pt x="1114" y="65"/>
                </a:moveTo>
                <a:cubicBezTo>
                  <a:pt x="1121" y="65"/>
                  <a:pt x="1127" y="59"/>
                  <a:pt x="1127" y="52"/>
                </a:cubicBezTo>
                <a:cubicBezTo>
                  <a:pt x="1127" y="45"/>
                  <a:pt x="1121" y="39"/>
                  <a:pt x="1114" y="39"/>
                </a:cubicBezTo>
                <a:cubicBezTo>
                  <a:pt x="1107" y="39"/>
                  <a:pt x="1101" y="45"/>
                  <a:pt x="1101" y="52"/>
                </a:cubicBezTo>
                <a:cubicBezTo>
                  <a:pt x="1101" y="59"/>
                  <a:pt x="1107" y="65"/>
                  <a:pt x="1114" y="65"/>
                </a:cubicBezTo>
                <a:close/>
                <a:moveTo>
                  <a:pt x="1153" y="65"/>
                </a:moveTo>
                <a:cubicBezTo>
                  <a:pt x="1161" y="65"/>
                  <a:pt x="1166" y="59"/>
                  <a:pt x="1166" y="52"/>
                </a:cubicBezTo>
                <a:cubicBezTo>
                  <a:pt x="1166" y="45"/>
                  <a:pt x="1161" y="39"/>
                  <a:pt x="1153" y="39"/>
                </a:cubicBezTo>
                <a:cubicBezTo>
                  <a:pt x="1146" y="39"/>
                  <a:pt x="1141" y="45"/>
                  <a:pt x="1141" y="52"/>
                </a:cubicBezTo>
                <a:cubicBezTo>
                  <a:pt x="1141" y="59"/>
                  <a:pt x="1146" y="65"/>
                  <a:pt x="1153" y="65"/>
                </a:cubicBezTo>
                <a:close/>
                <a:moveTo>
                  <a:pt x="1193" y="65"/>
                </a:moveTo>
                <a:cubicBezTo>
                  <a:pt x="1200" y="65"/>
                  <a:pt x="1206" y="59"/>
                  <a:pt x="1206" y="52"/>
                </a:cubicBezTo>
                <a:cubicBezTo>
                  <a:pt x="1206" y="45"/>
                  <a:pt x="1200" y="39"/>
                  <a:pt x="1193" y="39"/>
                </a:cubicBezTo>
                <a:cubicBezTo>
                  <a:pt x="1186" y="39"/>
                  <a:pt x="1180" y="45"/>
                  <a:pt x="1180" y="52"/>
                </a:cubicBezTo>
                <a:cubicBezTo>
                  <a:pt x="1180" y="59"/>
                  <a:pt x="1186" y="65"/>
                  <a:pt x="1193" y="65"/>
                </a:cubicBezTo>
                <a:close/>
                <a:moveTo>
                  <a:pt x="1232" y="65"/>
                </a:moveTo>
                <a:cubicBezTo>
                  <a:pt x="1239" y="65"/>
                  <a:pt x="1245" y="59"/>
                  <a:pt x="1245" y="52"/>
                </a:cubicBezTo>
                <a:cubicBezTo>
                  <a:pt x="1245" y="45"/>
                  <a:pt x="1239" y="39"/>
                  <a:pt x="1232" y="39"/>
                </a:cubicBezTo>
                <a:cubicBezTo>
                  <a:pt x="1225" y="39"/>
                  <a:pt x="1220" y="45"/>
                  <a:pt x="1220" y="52"/>
                </a:cubicBezTo>
                <a:cubicBezTo>
                  <a:pt x="1220" y="59"/>
                  <a:pt x="1225" y="65"/>
                  <a:pt x="1232" y="65"/>
                </a:cubicBezTo>
                <a:close/>
                <a:moveTo>
                  <a:pt x="1272" y="65"/>
                </a:moveTo>
                <a:cubicBezTo>
                  <a:pt x="1279" y="65"/>
                  <a:pt x="1285" y="59"/>
                  <a:pt x="1285" y="52"/>
                </a:cubicBezTo>
                <a:cubicBezTo>
                  <a:pt x="1285" y="45"/>
                  <a:pt x="1279" y="39"/>
                  <a:pt x="1272" y="39"/>
                </a:cubicBezTo>
                <a:cubicBezTo>
                  <a:pt x="1265" y="39"/>
                  <a:pt x="1259" y="45"/>
                  <a:pt x="1259" y="52"/>
                </a:cubicBezTo>
                <a:cubicBezTo>
                  <a:pt x="1259" y="59"/>
                  <a:pt x="1265" y="65"/>
                  <a:pt x="1272" y="65"/>
                </a:cubicBezTo>
                <a:close/>
                <a:moveTo>
                  <a:pt x="1311" y="65"/>
                </a:moveTo>
                <a:cubicBezTo>
                  <a:pt x="1318" y="65"/>
                  <a:pt x="1324" y="59"/>
                  <a:pt x="1324" y="52"/>
                </a:cubicBezTo>
                <a:cubicBezTo>
                  <a:pt x="1324" y="45"/>
                  <a:pt x="1318" y="39"/>
                  <a:pt x="1311" y="39"/>
                </a:cubicBezTo>
                <a:cubicBezTo>
                  <a:pt x="1304" y="39"/>
                  <a:pt x="1298" y="45"/>
                  <a:pt x="1298" y="52"/>
                </a:cubicBezTo>
                <a:cubicBezTo>
                  <a:pt x="1298" y="59"/>
                  <a:pt x="1304" y="65"/>
                  <a:pt x="1311" y="65"/>
                </a:cubicBezTo>
                <a:close/>
                <a:moveTo>
                  <a:pt x="1351" y="65"/>
                </a:moveTo>
                <a:cubicBezTo>
                  <a:pt x="1358" y="65"/>
                  <a:pt x="1363" y="59"/>
                  <a:pt x="1363" y="52"/>
                </a:cubicBezTo>
                <a:cubicBezTo>
                  <a:pt x="1363" y="45"/>
                  <a:pt x="1358" y="39"/>
                  <a:pt x="1351" y="39"/>
                </a:cubicBezTo>
                <a:cubicBezTo>
                  <a:pt x="1344" y="39"/>
                  <a:pt x="1338" y="45"/>
                  <a:pt x="1338" y="52"/>
                </a:cubicBezTo>
                <a:cubicBezTo>
                  <a:pt x="1338" y="59"/>
                  <a:pt x="1344" y="65"/>
                  <a:pt x="1351" y="65"/>
                </a:cubicBezTo>
                <a:close/>
                <a:moveTo>
                  <a:pt x="1390" y="65"/>
                </a:moveTo>
                <a:cubicBezTo>
                  <a:pt x="1397" y="65"/>
                  <a:pt x="1403" y="59"/>
                  <a:pt x="1403" y="52"/>
                </a:cubicBezTo>
                <a:cubicBezTo>
                  <a:pt x="1403" y="45"/>
                  <a:pt x="1397" y="39"/>
                  <a:pt x="1390" y="39"/>
                </a:cubicBezTo>
                <a:cubicBezTo>
                  <a:pt x="1383" y="39"/>
                  <a:pt x="1377" y="45"/>
                  <a:pt x="1377" y="52"/>
                </a:cubicBezTo>
                <a:cubicBezTo>
                  <a:pt x="1377" y="59"/>
                  <a:pt x="1383" y="65"/>
                  <a:pt x="1390" y="65"/>
                </a:cubicBezTo>
                <a:close/>
                <a:moveTo>
                  <a:pt x="1429" y="65"/>
                </a:moveTo>
                <a:cubicBezTo>
                  <a:pt x="1437" y="65"/>
                  <a:pt x="1442" y="59"/>
                  <a:pt x="1442" y="52"/>
                </a:cubicBezTo>
                <a:cubicBezTo>
                  <a:pt x="1442" y="45"/>
                  <a:pt x="1437" y="39"/>
                  <a:pt x="1429" y="39"/>
                </a:cubicBezTo>
                <a:cubicBezTo>
                  <a:pt x="1422" y="39"/>
                  <a:pt x="1417" y="45"/>
                  <a:pt x="1417" y="52"/>
                </a:cubicBezTo>
                <a:cubicBezTo>
                  <a:pt x="1417" y="59"/>
                  <a:pt x="1422" y="65"/>
                  <a:pt x="1429" y="65"/>
                </a:cubicBezTo>
                <a:close/>
                <a:moveTo>
                  <a:pt x="1469" y="65"/>
                </a:moveTo>
                <a:cubicBezTo>
                  <a:pt x="1476" y="65"/>
                  <a:pt x="1482" y="59"/>
                  <a:pt x="1482" y="52"/>
                </a:cubicBezTo>
                <a:cubicBezTo>
                  <a:pt x="1482" y="45"/>
                  <a:pt x="1476" y="39"/>
                  <a:pt x="1469" y="39"/>
                </a:cubicBezTo>
                <a:cubicBezTo>
                  <a:pt x="1462" y="39"/>
                  <a:pt x="1456" y="45"/>
                  <a:pt x="1456" y="52"/>
                </a:cubicBezTo>
                <a:cubicBezTo>
                  <a:pt x="1456" y="59"/>
                  <a:pt x="1462" y="65"/>
                  <a:pt x="1469" y="65"/>
                </a:cubicBezTo>
                <a:close/>
                <a:moveTo>
                  <a:pt x="1508" y="65"/>
                </a:moveTo>
                <a:cubicBezTo>
                  <a:pt x="1515" y="65"/>
                  <a:pt x="1521" y="59"/>
                  <a:pt x="1521" y="52"/>
                </a:cubicBezTo>
                <a:cubicBezTo>
                  <a:pt x="1521" y="45"/>
                  <a:pt x="1515" y="39"/>
                  <a:pt x="1508" y="39"/>
                </a:cubicBezTo>
                <a:cubicBezTo>
                  <a:pt x="1501" y="39"/>
                  <a:pt x="1496" y="45"/>
                  <a:pt x="1496" y="52"/>
                </a:cubicBezTo>
                <a:cubicBezTo>
                  <a:pt x="1496" y="59"/>
                  <a:pt x="1501" y="65"/>
                  <a:pt x="1508" y="65"/>
                </a:cubicBezTo>
                <a:close/>
                <a:moveTo>
                  <a:pt x="2652" y="65"/>
                </a:moveTo>
                <a:cubicBezTo>
                  <a:pt x="2659" y="65"/>
                  <a:pt x="2664" y="59"/>
                  <a:pt x="2664" y="52"/>
                </a:cubicBezTo>
                <a:cubicBezTo>
                  <a:pt x="2664" y="45"/>
                  <a:pt x="2659" y="39"/>
                  <a:pt x="2652" y="39"/>
                </a:cubicBezTo>
                <a:cubicBezTo>
                  <a:pt x="2645" y="39"/>
                  <a:pt x="2639" y="45"/>
                  <a:pt x="2639" y="52"/>
                </a:cubicBezTo>
                <a:cubicBezTo>
                  <a:pt x="2639" y="59"/>
                  <a:pt x="2645" y="65"/>
                  <a:pt x="2652" y="65"/>
                </a:cubicBezTo>
                <a:close/>
                <a:moveTo>
                  <a:pt x="641" y="102"/>
                </a:moveTo>
                <a:cubicBezTo>
                  <a:pt x="647" y="102"/>
                  <a:pt x="652" y="97"/>
                  <a:pt x="652" y="92"/>
                </a:cubicBezTo>
                <a:cubicBezTo>
                  <a:pt x="652" y="86"/>
                  <a:pt x="647" y="81"/>
                  <a:pt x="641" y="81"/>
                </a:cubicBezTo>
                <a:cubicBezTo>
                  <a:pt x="635" y="81"/>
                  <a:pt x="630" y="86"/>
                  <a:pt x="630" y="92"/>
                </a:cubicBezTo>
                <a:cubicBezTo>
                  <a:pt x="630" y="97"/>
                  <a:pt x="635" y="102"/>
                  <a:pt x="641" y="102"/>
                </a:cubicBezTo>
                <a:close/>
                <a:moveTo>
                  <a:pt x="759" y="104"/>
                </a:moveTo>
                <a:cubicBezTo>
                  <a:pt x="766" y="104"/>
                  <a:pt x="772" y="99"/>
                  <a:pt x="772" y="92"/>
                </a:cubicBezTo>
                <a:cubicBezTo>
                  <a:pt x="772" y="84"/>
                  <a:pt x="766" y="79"/>
                  <a:pt x="759" y="79"/>
                </a:cubicBezTo>
                <a:cubicBezTo>
                  <a:pt x="752" y="79"/>
                  <a:pt x="746" y="84"/>
                  <a:pt x="746" y="92"/>
                </a:cubicBezTo>
                <a:cubicBezTo>
                  <a:pt x="746" y="99"/>
                  <a:pt x="752" y="104"/>
                  <a:pt x="759" y="104"/>
                </a:cubicBezTo>
                <a:close/>
                <a:moveTo>
                  <a:pt x="799" y="104"/>
                </a:moveTo>
                <a:cubicBezTo>
                  <a:pt x="806" y="104"/>
                  <a:pt x="811" y="99"/>
                  <a:pt x="811" y="92"/>
                </a:cubicBezTo>
                <a:cubicBezTo>
                  <a:pt x="811" y="84"/>
                  <a:pt x="806" y="79"/>
                  <a:pt x="799" y="79"/>
                </a:cubicBezTo>
                <a:cubicBezTo>
                  <a:pt x="792" y="79"/>
                  <a:pt x="786" y="84"/>
                  <a:pt x="786" y="92"/>
                </a:cubicBezTo>
                <a:cubicBezTo>
                  <a:pt x="786" y="99"/>
                  <a:pt x="792" y="104"/>
                  <a:pt x="799" y="104"/>
                </a:cubicBezTo>
                <a:close/>
                <a:moveTo>
                  <a:pt x="838" y="104"/>
                </a:moveTo>
                <a:cubicBezTo>
                  <a:pt x="845" y="104"/>
                  <a:pt x="851" y="99"/>
                  <a:pt x="851" y="92"/>
                </a:cubicBezTo>
                <a:cubicBezTo>
                  <a:pt x="851" y="84"/>
                  <a:pt x="845" y="79"/>
                  <a:pt x="838" y="79"/>
                </a:cubicBezTo>
                <a:cubicBezTo>
                  <a:pt x="831" y="79"/>
                  <a:pt x="825" y="84"/>
                  <a:pt x="825" y="92"/>
                </a:cubicBezTo>
                <a:cubicBezTo>
                  <a:pt x="825" y="99"/>
                  <a:pt x="831" y="104"/>
                  <a:pt x="838" y="104"/>
                </a:cubicBezTo>
                <a:close/>
                <a:moveTo>
                  <a:pt x="878" y="104"/>
                </a:moveTo>
                <a:cubicBezTo>
                  <a:pt x="885" y="104"/>
                  <a:pt x="890" y="99"/>
                  <a:pt x="890" y="92"/>
                </a:cubicBezTo>
                <a:cubicBezTo>
                  <a:pt x="890" y="84"/>
                  <a:pt x="885" y="79"/>
                  <a:pt x="878" y="79"/>
                </a:cubicBezTo>
                <a:cubicBezTo>
                  <a:pt x="870" y="79"/>
                  <a:pt x="865" y="84"/>
                  <a:pt x="865" y="92"/>
                </a:cubicBezTo>
                <a:cubicBezTo>
                  <a:pt x="865" y="99"/>
                  <a:pt x="870" y="104"/>
                  <a:pt x="878" y="104"/>
                </a:cubicBezTo>
                <a:close/>
                <a:moveTo>
                  <a:pt x="917" y="104"/>
                </a:moveTo>
                <a:cubicBezTo>
                  <a:pt x="924" y="104"/>
                  <a:pt x="930" y="99"/>
                  <a:pt x="930" y="92"/>
                </a:cubicBezTo>
                <a:cubicBezTo>
                  <a:pt x="930" y="84"/>
                  <a:pt x="924" y="79"/>
                  <a:pt x="917" y="79"/>
                </a:cubicBezTo>
                <a:cubicBezTo>
                  <a:pt x="910" y="79"/>
                  <a:pt x="904" y="84"/>
                  <a:pt x="904" y="92"/>
                </a:cubicBezTo>
                <a:cubicBezTo>
                  <a:pt x="904" y="99"/>
                  <a:pt x="910" y="104"/>
                  <a:pt x="917" y="104"/>
                </a:cubicBezTo>
                <a:close/>
                <a:moveTo>
                  <a:pt x="996" y="104"/>
                </a:moveTo>
                <a:cubicBezTo>
                  <a:pt x="1003" y="104"/>
                  <a:pt x="1009" y="99"/>
                  <a:pt x="1009" y="92"/>
                </a:cubicBezTo>
                <a:cubicBezTo>
                  <a:pt x="1009" y="84"/>
                  <a:pt x="1003" y="79"/>
                  <a:pt x="996" y="79"/>
                </a:cubicBezTo>
                <a:cubicBezTo>
                  <a:pt x="989" y="79"/>
                  <a:pt x="983" y="84"/>
                  <a:pt x="983" y="92"/>
                </a:cubicBezTo>
                <a:cubicBezTo>
                  <a:pt x="983" y="99"/>
                  <a:pt x="989" y="104"/>
                  <a:pt x="996" y="104"/>
                </a:cubicBezTo>
                <a:close/>
                <a:moveTo>
                  <a:pt x="1035" y="104"/>
                </a:moveTo>
                <a:cubicBezTo>
                  <a:pt x="1042" y="104"/>
                  <a:pt x="1048" y="99"/>
                  <a:pt x="1048" y="92"/>
                </a:cubicBezTo>
                <a:cubicBezTo>
                  <a:pt x="1048" y="84"/>
                  <a:pt x="1042" y="79"/>
                  <a:pt x="1035" y="79"/>
                </a:cubicBezTo>
                <a:cubicBezTo>
                  <a:pt x="1028" y="79"/>
                  <a:pt x="1022" y="84"/>
                  <a:pt x="1022" y="92"/>
                </a:cubicBezTo>
                <a:cubicBezTo>
                  <a:pt x="1022" y="99"/>
                  <a:pt x="1028" y="104"/>
                  <a:pt x="1035" y="104"/>
                </a:cubicBezTo>
                <a:close/>
                <a:moveTo>
                  <a:pt x="1075" y="104"/>
                </a:moveTo>
                <a:cubicBezTo>
                  <a:pt x="1082" y="104"/>
                  <a:pt x="1087" y="99"/>
                  <a:pt x="1087" y="92"/>
                </a:cubicBezTo>
                <a:cubicBezTo>
                  <a:pt x="1087" y="84"/>
                  <a:pt x="1082" y="79"/>
                  <a:pt x="1075" y="79"/>
                </a:cubicBezTo>
                <a:cubicBezTo>
                  <a:pt x="1068" y="79"/>
                  <a:pt x="1062" y="84"/>
                  <a:pt x="1062" y="92"/>
                </a:cubicBezTo>
                <a:cubicBezTo>
                  <a:pt x="1062" y="99"/>
                  <a:pt x="1068" y="104"/>
                  <a:pt x="1075" y="104"/>
                </a:cubicBezTo>
                <a:close/>
                <a:moveTo>
                  <a:pt x="1114" y="104"/>
                </a:moveTo>
                <a:cubicBezTo>
                  <a:pt x="1121" y="104"/>
                  <a:pt x="1127" y="99"/>
                  <a:pt x="1127" y="92"/>
                </a:cubicBezTo>
                <a:cubicBezTo>
                  <a:pt x="1127" y="84"/>
                  <a:pt x="1121" y="79"/>
                  <a:pt x="1114" y="79"/>
                </a:cubicBezTo>
                <a:cubicBezTo>
                  <a:pt x="1107" y="79"/>
                  <a:pt x="1101" y="84"/>
                  <a:pt x="1101" y="92"/>
                </a:cubicBezTo>
                <a:cubicBezTo>
                  <a:pt x="1101" y="99"/>
                  <a:pt x="1107" y="104"/>
                  <a:pt x="1114" y="104"/>
                </a:cubicBezTo>
                <a:close/>
                <a:moveTo>
                  <a:pt x="1153" y="104"/>
                </a:moveTo>
                <a:cubicBezTo>
                  <a:pt x="1161" y="104"/>
                  <a:pt x="1166" y="99"/>
                  <a:pt x="1166" y="92"/>
                </a:cubicBezTo>
                <a:cubicBezTo>
                  <a:pt x="1166" y="84"/>
                  <a:pt x="1161" y="79"/>
                  <a:pt x="1153" y="79"/>
                </a:cubicBezTo>
                <a:cubicBezTo>
                  <a:pt x="1146" y="79"/>
                  <a:pt x="1141" y="84"/>
                  <a:pt x="1141" y="92"/>
                </a:cubicBezTo>
                <a:cubicBezTo>
                  <a:pt x="1141" y="99"/>
                  <a:pt x="1146" y="104"/>
                  <a:pt x="1153" y="104"/>
                </a:cubicBezTo>
                <a:close/>
                <a:moveTo>
                  <a:pt x="1193" y="104"/>
                </a:moveTo>
                <a:cubicBezTo>
                  <a:pt x="1200" y="104"/>
                  <a:pt x="1206" y="99"/>
                  <a:pt x="1206" y="92"/>
                </a:cubicBezTo>
                <a:cubicBezTo>
                  <a:pt x="1206" y="84"/>
                  <a:pt x="1200" y="79"/>
                  <a:pt x="1193" y="79"/>
                </a:cubicBezTo>
                <a:cubicBezTo>
                  <a:pt x="1186" y="79"/>
                  <a:pt x="1180" y="84"/>
                  <a:pt x="1180" y="92"/>
                </a:cubicBezTo>
                <a:cubicBezTo>
                  <a:pt x="1180" y="99"/>
                  <a:pt x="1186" y="104"/>
                  <a:pt x="1193" y="104"/>
                </a:cubicBezTo>
                <a:close/>
                <a:moveTo>
                  <a:pt x="1232" y="104"/>
                </a:moveTo>
                <a:cubicBezTo>
                  <a:pt x="1239" y="104"/>
                  <a:pt x="1245" y="99"/>
                  <a:pt x="1245" y="92"/>
                </a:cubicBezTo>
                <a:cubicBezTo>
                  <a:pt x="1245" y="84"/>
                  <a:pt x="1239" y="79"/>
                  <a:pt x="1232" y="79"/>
                </a:cubicBezTo>
                <a:cubicBezTo>
                  <a:pt x="1225" y="79"/>
                  <a:pt x="1220" y="84"/>
                  <a:pt x="1220" y="92"/>
                </a:cubicBezTo>
                <a:cubicBezTo>
                  <a:pt x="1220" y="99"/>
                  <a:pt x="1225" y="104"/>
                  <a:pt x="1232" y="104"/>
                </a:cubicBezTo>
                <a:close/>
                <a:moveTo>
                  <a:pt x="1272" y="104"/>
                </a:moveTo>
                <a:cubicBezTo>
                  <a:pt x="1279" y="104"/>
                  <a:pt x="1285" y="99"/>
                  <a:pt x="1285" y="92"/>
                </a:cubicBezTo>
                <a:cubicBezTo>
                  <a:pt x="1285" y="84"/>
                  <a:pt x="1279" y="79"/>
                  <a:pt x="1272" y="79"/>
                </a:cubicBezTo>
                <a:cubicBezTo>
                  <a:pt x="1265" y="79"/>
                  <a:pt x="1259" y="84"/>
                  <a:pt x="1259" y="92"/>
                </a:cubicBezTo>
                <a:cubicBezTo>
                  <a:pt x="1259" y="99"/>
                  <a:pt x="1265" y="104"/>
                  <a:pt x="1272" y="104"/>
                </a:cubicBezTo>
                <a:close/>
                <a:moveTo>
                  <a:pt x="1311" y="104"/>
                </a:moveTo>
                <a:cubicBezTo>
                  <a:pt x="1318" y="104"/>
                  <a:pt x="1324" y="99"/>
                  <a:pt x="1324" y="92"/>
                </a:cubicBezTo>
                <a:cubicBezTo>
                  <a:pt x="1324" y="84"/>
                  <a:pt x="1318" y="79"/>
                  <a:pt x="1311" y="79"/>
                </a:cubicBezTo>
                <a:cubicBezTo>
                  <a:pt x="1304" y="79"/>
                  <a:pt x="1298" y="84"/>
                  <a:pt x="1298" y="92"/>
                </a:cubicBezTo>
                <a:cubicBezTo>
                  <a:pt x="1298" y="99"/>
                  <a:pt x="1304" y="104"/>
                  <a:pt x="1311" y="104"/>
                </a:cubicBezTo>
                <a:close/>
                <a:moveTo>
                  <a:pt x="1351" y="104"/>
                </a:moveTo>
                <a:cubicBezTo>
                  <a:pt x="1358" y="104"/>
                  <a:pt x="1363" y="99"/>
                  <a:pt x="1363" y="92"/>
                </a:cubicBezTo>
                <a:cubicBezTo>
                  <a:pt x="1363" y="84"/>
                  <a:pt x="1358" y="79"/>
                  <a:pt x="1351" y="79"/>
                </a:cubicBezTo>
                <a:cubicBezTo>
                  <a:pt x="1344" y="79"/>
                  <a:pt x="1338" y="84"/>
                  <a:pt x="1338" y="92"/>
                </a:cubicBezTo>
                <a:cubicBezTo>
                  <a:pt x="1338" y="99"/>
                  <a:pt x="1344" y="104"/>
                  <a:pt x="1351" y="104"/>
                </a:cubicBezTo>
                <a:close/>
                <a:moveTo>
                  <a:pt x="1390" y="104"/>
                </a:moveTo>
                <a:cubicBezTo>
                  <a:pt x="1397" y="104"/>
                  <a:pt x="1403" y="99"/>
                  <a:pt x="1403" y="92"/>
                </a:cubicBezTo>
                <a:cubicBezTo>
                  <a:pt x="1403" y="84"/>
                  <a:pt x="1397" y="79"/>
                  <a:pt x="1390" y="79"/>
                </a:cubicBezTo>
                <a:cubicBezTo>
                  <a:pt x="1383" y="79"/>
                  <a:pt x="1377" y="84"/>
                  <a:pt x="1377" y="92"/>
                </a:cubicBezTo>
                <a:cubicBezTo>
                  <a:pt x="1377" y="99"/>
                  <a:pt x="1383" y="104"/>
                  <a:pt x="1390" y="104"/>
                </a:cubicBezTo>
                <a:close/>
                <a:moveTo>
                  <a:pt x="1429" y="104"/>
                </a:moveTo>
                <a:cubicBezTo>
                  <a:pt x="1437" y="104"/>
                  <a:pt x="1442" y="99"/>
                  <a:pt x="1442" y="92"/>
                </a:cubicBezTo>
                <a:cubicBezTo>
                  <a:pt x="1442" y="84"/>
                  <a:pt x="1437" y="79"/>
                  <a:pt x="1429" y="79"/>
                </a:cubicBezTo>
                <a:cubicBezTo>
                  <a:pt x="1422" y="79"/>
                  <a:pt x="1417" y="84"/>
                  <a:pt x="1417" y="92"/>
                </a:cubicBezTo>
                <a:cubicBezTo>
                  <a:pt x="1417" y="99"/>
                  <a:pt x="1422" y="104"/>
                  <a:pt x="1429" y="104"/>
                </a:cubicBezTo>
                <a:close/>
                <a:moveTo>
                  <a:pt x="1469" y="104"/>
                </a:moveTo>
                <a:cubicBezTo>
                  <a:pt x="1476" y="104"/>
                  <a:pt x="1482" y="99"/>
                  <a:pt x="1482" y="92"/>
                </a:cubicBezTo>
                <a:cubicBezTo>
                  <a:pt x="1482" y="84"/>
                  <a:pt x="1476" y="79"/>
                  <a:pt x="1469" y="79"/>
                </a:cubicBezTo>
                <a:cubicBezTo>
                  <a:pt x="1462" y="79"/>
                  <a:pt x="1456" y="84"/>
                  <a:pt x="1456" y="92"/>
                </a:cubicBezTo>
                <a:cubicBezTo>
                  <a:pt x="1456" y="99"/>
                  <a:pt x="1462" y="104"/>
                  <a:pt x="1469" y="104"/>
                </a:cubicBezTo>
                <a:close/>
                <a:moveTo>
                  <a:pt x="1824" y="104"/>
                </a:moveTo>
                <a:cubicBezTo>
                  <a:pt x="1831" y="104"/>
                  <a:pt x="1836" y="99"/>
                  <a:pt x="1836" y="92"/>
                </a:cubicBezTo>
                <a:cubicBezTo>
                  <a:pt x="1836" y="84"/>
                  <a:pt x="1831" y="79"/>
                  <a:pt x="1824" y="79"/>
                </a:cubicBezTo>
                <a:cubicBezTo>
                  <a:pt x="1817" y="79"/>
                  <a:pt x="1811" y="84"/>
                  <a:pt x="1811" y="92"/>
                </a:cubicBezTo>
                <a:cubicBezTo>
                  <a:pt x="1811" y="99"/>
                  <a:pt x="1817" y="104"/>
                  <a:pt x="1824" y="104"/>
                </a:cubicBezTo>
                <a:close/>
                <a:moveTo>
                  <a:pt x="1863" y="104"/>
                </a:moveTo>
                <a:cubicBezTo>
                  <a:pt x="1870" y="104"/>
                  <a:pt x="1876" y="99"/>
                  <a:pt x="1876" y="92"/>
                </a:cubicBezTo>
                <a:cubicBezTo>
                  <a:pt x="1876" y="84"/>
                  <a:pt x="1870" y="79"/>
                  <a:pt x="1863" y="79"/>
                </a:cubicBezTo>
                <a:cubicBezTo>
                  <a:pt x="1856" y="79"/>
                  <a:pt x="1850" y="84"/>
                  <a:pt x="1850" y="92"/>
                </a:cubicBezTo>
                <a:cubicBezTo>
                  <a:pt x="1850" y="99"/>
                  <a:pt x="1856" y="104"/>
                  <a:pt x="1863" y="104"/>
                </a:cubicBezTo>
                <a:close/>
                <a:moveTo>
                  <a:pt x="1903" y="104"/>
                </a:moveTo>
                <a:cubicBezTo>
                  <a:pt x="1910" y="104"/>
                  <a:pt x="1915" y="99"/>
                  <a:pt x="1915" y="92"/>
                </a:cubicBezTo>
                <a:cubicBezTo>
                  <a:pt x="1915" y="84"/>
                  <a:pt x="1910" y="79"/>
                  <a:pt x="1903" y="79"/>
                </a:cubicBezTo>
                <a:cubicBezTo>
                  <a:pt x="1896" y="79"/>
                  <a:pt x="1890" y="84"/>
                  <a:pt x="1890" y="92"/>
                </a:cubicBezTo>
                <a:cubicBezTo>
                  <a:pt x="1890" y="99"/>
                  <a:pt x="1896" y="104"/>
                  <a:pt x="1903" y="104"/>
                </a:cubicBezTo>
                <a:close/>
                <a:moveTo>
                  <a:pt x="2691" y="101"/>
                </a:moveTo>
                <a:cubicBezTo>
                  <a:pt x="2696" y="101"/>
                  <a:pt x="2700" y="97"/>
                  <a:pt x="2700" y="92"/>
                </a:cubicBezTo>
                <a:cubicBezTo>
                  <a:pt x="2700" y="86"/>
                  <a:pt x="2696" y="82"/>
                  <a:pt x="2691" y="82"/>
                </a:cubicBezTo>
                <a:cubicBezTo>
                  <a:pt x="2686" y="82"/>
                  <a:pt x="2682" y="86"/>
                  <a:pt x="2682" y="92"/>
                </a:cubicBezTo>
                <a:cubicBezTo>
                  <a:pt x="2682" y="97"/>
                  <a:pt x="2686" y="101"/>
                  <a:pt x="2691" y="101"/>
                </a:cubicBezTo>
                <a:close/>
                <a:moveTo>
                  <a:pt x="2730" y="104"/>
                </a:moveTo>
                <a:cubicBezTo>
                  <a:pt x="2737" y="104"/>
                  <a:pt x="2743" y="99"/>
                  <a:pt x="2743" y="92"/>
                </a:cubicBezTo>
                <a:cubicBezTo>
                  <a:pt x="2743" y="84"/>
                  <a:pt x="2737" y="79"/>
                  <a:pt x="2730" y="79"/>
                </a:cubicBezTo>
                <a:cubicBezTo>
                  <a:pt x="2723" y="79"/>
                  <a:pt x="2718" y="84"/>
                  <a:pt x="2718" y="92"/>
                </a:cubicBezTo>
                <a:cubicBezTo>
                  <a:pt x="2718" y="99"/>
                  <a:pt x="2723" y="104"/>
                  <a:pt x="2730" y="104"/>
                </a:cubicBezTo>
                <a:close/>
                <a:moveTo>
                  <a:pt x="483" y="144"/>
                </a:moveTo>
                <a:cubicBezTo>
                  <a:pt x="490" y="144"/>
                  <a:pt x="496" y="138"/>
                  <a:pt x="496" y="131"/>
                </a:cubicBezTo>
                <a:cubicBezTo>
                  <a:pt x="496" y="124"/>
                  <a:pt x="490" y="118"/>
                  <a:pt x="483" y="118"/>
                </a:cubicBezTo>
                <a:cubicBezTo>
                  <a:pt x="476" y="118"/>
                  <a:pt x="471" y="124"/>
                  <a:pt x="471" y="131"/>
                </a:cubicBezTo>
                <a:cubicBezTo>
                  <a:pt x="471" y="138"/>
                  <a:pt x="476" y="144"/>
                  <a:pt x="483" y="144"/>
                </a:cubicBezTo>
                <a:close/>
                <a:moveTo>
                  <a:pt x="720" y="144"/>
                </a:moveTo>
                <a:cubicBezTo>
                  <a:pt x="727" y="144"/>
                  <a:pt x="733" y="138"/>
                  <a:pt x="733" y="131"/>
                </a:cubicBezTo>
                <a:cubicBezTo>
                  <a:pt x="733" y="124"/>
                  <a:pt x="727" y="118"/>
                  <a:pt x="720" y="118"/>
                </a:cubicBezTo>
                <a:cubicBezTo>
                  <a:pt x="713" y="118"/>
                  <a:pt x="707" y="124"/>
                  <a:pt x="707" y="131"/>
                </a:cubicBezTo>
                <a:cubicBezTo>
                  <a:pt x="707" y="138"/>
                  <a:pt x="713" y="144"/>
                  <a:pt x="720" y="144"/>
                </a:cubicBezTo>
                <a:close/>
                <a:moveTo>
                  <a:pt x="799" y="118"/>
                </a:moveTo>
                <a:cubicBezTo>
                  <a:pt x="792" y="118"/>
                  <a:pt x="786" y="124"/>
                  <a:pt x="786" y="131"/>
                </a:cubicBezTo>
                <a:cubicBezTo>
                  <a:pt x="786" y="138"/>
                  <a:pt x="792" y="144"/>
                  <a:pt x="799" y="144"/>
                </a:cubicBezTo>
                <a:cubicBezTo>
                  <a:pt x="806" y="144"/>
                  <a:pt x="811" y="138"/>
                  <a:pt x="811" y="131"/>
                </a:cubicBezTo>
                <a:cubicBezTo>
                  <a:pt x="811" y="124"/>
                  <a:pt x="806" y="118"/>
                  <a:pt x="799" y="118"/>
                </a:cubicBezTo>
                <a:close/>
                <a:moveTo>
                  <a:pt x="838" y="144"/>
                </a:moveTo>
                <a:cubicBezTo>
                  <a:pt x="845" y="144"/>
                  <a:pt x="851" y="138"/>
                  <a:pt x="851" y="131"/>
                </a:cubicBezTo>
                <a:cubicBezTo>
                  <a:pt x="851" y="124"/>
                  <a:pt x="845" y="118"/>
                  <a:pt x="838" y="118"/>
                </a:cubicBezTo>
                <a:cubicBezTo>
                  <a:pt x="831" y="118"/>
                  <a:pt x="825" y="124"/>
                  <a:pt x="825" y="131"/>
                </a:cubicBezTo>
                <a:cubicBezTo>
                  <a:pt x="825" y="138"/>
                  <a:pt x="831" y="144"/>
                  <a:pt x="838" y="144"/>
                </a:cubicBezTo>
                <a:close/>
                <a:moveTo>
                  <a:pt x="878" y="144"/>
                </a:moveTo>
                <a:cubicBezTo>
                  <a:pt x="885" y="144"/>
                  <a:pt x="890" y="138"/>
                  <a:pt x="890" y="131"/>
                </a:cubicBezTo>
                <a:cubicBezTo>
                  <a:pt x="890" y="124"/>
                  <a:pt x="885" y="118"/>
                  <a:pt x="878" y="118"/>
                </a:cubicBezTo>
                <a:cubicBezTo>
                  <a:pt x="870" y="118"/>
                  <a:pt x="865" y="124"/>
                  <a:pt x="865" y="131"/>
                </a:cubicBezTo>
                <a:cubicBezTo>
                  <a:pt x="865" y="138"/>
                  <a:pt x="870" y="144"/>
                  <a:pt x="878" y="144"/>
                </a:cubicBezTo>
                <a:close/>
                <a:moveTo>
                  <a:pt x="1009" y="131"/>
                </a:moveTo>
                <a:cubicBezTo>
                  <a:pt x="1009" y="124"/>
                  <a:pt x="1003" y="118"/>
                  <a:pt x="996" y="118"/>
                </a:cubicBezTo>
                <a:cubicBezTo>
                  <a:pt x="989" y="118"/>
                  <a:pt x="983" y="124"/>
                  <a:pt x="983" y="131"/>
                </a:cubicBezTo>
                <a:cubicBezTo>
                  <a:pt x="983" y="138"/>
                  <a:pt x="989" y="144"/>
                  <a:pt x="996" y="144"/>
                </a:cubicBezTo>
                <a:cubicBezTo>
                  <a:pt x="1003" y="144"/>
                  <a:pt x="1009" y="138"/>
                  <a:pt x="1009" y="131"/>
                </a:cubicBezTo>
                <a:close/>
                <a:moveTo>
                  <a:pt x="1035" y="144"/>
                </a:moveTo>
                <a:cubicBezTo>
                  <a:pt x="1042" y="144"/>
                  <a:pt x="1048" y="138"/>
                  <a:pt x="1048" y="131"/>
                </a:cubicBezTo>
                <a:cubicBezTo>
                  <a:pt x="1048" y="124"/>
                  <a:pt x="1042" y="118"/>
                  <a:pt x="1035" y="118"/>
                </a:cubicBezTo>
                <a:cubicBezTo>
                  <a:pt x="1028" y="118"/>
                  <a:pt x="1022" y="124"/>
                  <a:pt x="1022" y="131"/>
                </a:cubicBezTo>
                <a:cubicBezTo>
                  <a:pt x="1022" y="138"/>
                  <a:pt x="1028" y="144"/>
                  <a:pt x="1035" y="144"/>
                </a:cubicBezTo>
                <a:close/>
                <a:moveTo>
                  <a:pt x="1075" y="144"/>
                </a:moveTo>
                <a:cubicBezTo>
                  <a:pt x="1082" y="144"/>
                  <a:pt x="1087" y="138"/>
                  <a:pt x="1087" y="131"/>
                </a:cubicBezTo>
                <a:cubicBezTo>
                  <a:pt x="1087" y="124"/>
                  <a:pt x="1082" y="118"/>
                  <a:pt x="1075" y="118"/>
                </a:cubicBezTo>
                <a:cubicBezTo>
                  <a:pt x="1068" y="118"/>
                  <a:pt x="1062" y="124"/>
                  <a:pt x="1062" y="131"/>
                </a:cubicBezTo>
                <a:cubicBezTo>
                  <a:pt x="1062" y="138"/>
                  <a:pt x="1068" y="144"/>
                  <a:pt x="1075" y="144"/>
                </a:cubicBezTo>
                <a:close/>
                <a:moveTo>
                  <a:pt x="1114" y="144"/>
                </a:moveTo>
                <a:cubicBezTo>
                  <a:pt x="1121" y="144"/>
                  <a:pt x="1127" y="138"/>
                  <a:pt x="1127" y="131"/>
                </a:cubicBezTo>
                <a:cubicBezTo>
                  <a:pt x="1127" y="124"/>
                  <a:pt x="1121" y="118"/>
                  <a:pt x="1114" y="118"/>
                </a:cubicBezTo>
                <a:cubicBezTo>
                  <a:pt x="1107" y="118"/>
                  <a:pt x="1101" y="124"/>
                  <a:pt x="1101" y="131"/>
                </a:cubicBezTo>
                <a:cubicBezTo>
                  <a:pt x="1101" y="138"/>
                  <a:pt x="1107" y="144"/>
                  <a:pt x="1114" y="144"/>
                </a:cubicBezTo>
                <a:close/>
                <a:moveTo>
                  <a:pt x="1153" y="144"/>
                </a:moveTo>
                <a:cubicBezTo>
                  <a:pt x="1161" y="144"/>
                  <a:pt x="1166" y="138"/>
                  <a:pt x="1166" y="131"/>
                </a:cubicBezTo>
                <a:cubicBezTo>
                  <a:pt x="1166" y="124"/>
                  <a:pt x="1161" y="118"/>
                  <a:pt x="1153" y="118"/>
                </a:cubicBezTo>
                <a:cubicBezTo>
                  <a:pt x="1146" y="118"/>
                  <a:pt x="1141" y="124"/>
                  <a:pt x="1141" y="131"/>
                </a:cubicBezTo>
                <a:cubicBezTo>
                  <a:pt x="1141" y="138"/>
                  <a:pt x="1146" y="144"/>
                  <a:pt x="1153" y="144"/>
                </a:cubicBezTo>
                <a:close/>
                <a:moveTo>
                  <a:pt x="1193" y="118"/>
                </a:moveTo>
                <a:cubicBezTo>
                  <a:pt x="1186" y="118"/>
                  <a:pt x="1180" y="124"/>
                  <a:pt x="1180" y="131"/>
                </a:cubicBezTo>
                <a:cubicBezTo>
                  <a:pt x="1180" y="138"/>
                  <a:pt x="1186" y="144"/>
                  <a:pt x="1193" y="144"/>
                </a:cubicBezTo>
                <a:cubicBezTo>
                  <a:pt x="1200" y="144"/>
                  <a:pt x="1206" y="138"/>
                  <a:pt x="1206" y="131"/>
                </a:cubicBezTo>
                <a:cubicBezTo>
                  <a:pt x="1206" y="124"/>
                  <a:pt x="1200" y="118"/>
                  <a:pt x="1193" y="118"/>
                </a:cubicBezTo>
                <a:close/>
                <a:moveTo>
                  <a:pt x="1232" y="118"/>
                </a:moveTo>
                <a:cubicBezTo>
                  <a:pt x="1225" y="118"/>
                  <a:pt x="1220" y="124"/>
                  <a:pt x="1220" y="131"/>
                </a:cubicBezTo>
                <a:cubicBezTo>
                  <a:pt x="1220" y="138"/>
                  <a:pt x="1225" y="144"/>
                  <a:pt x="1232" y="144"/>
                </a:cubicBezTo>
                <a:cubicBezTo>
                  <a:pt x="1239" y="144"/>
                  <a:pt x="1245" y="138"/>
                  <a:pt x="1245" y="131"/>
                </a:cubicBezTo>
                <a:cubicBezTo>
                  <a:pt x="1245" y="124"/>
                  <a:pt x="1239" y="118"/>
                  <a:pt x="1232" y="118"/>
                </a:cubicBezTo>
                <a:close/>
                <a:moveTo>
                  <a:pt x="1272" y="118"/>
                </a:moveTo>
                <a:cubicBezTo>
                  <a:pt x="1265" y="118"/>
                  <a:pt x="1259" y="124"/>
                  <a:pt x="1259" y="131"/>
                </a:cubicBezTo>
                <a:cubicBezTo>
                  <a:pt x="1259" y="138"/>
                  <a:pt x="1265" y="144"/>
                  <a:pt x="1272" y="144"/>
                </a:cubicBezTo>
                <a:cubicBezTo>
                  <a:pt x="1279" y="144"/>
                  <a:pt x="1285" y="138"/>
                  <a:pt x="1285" y="131"/>
                </a:cubicBezTo>
                <a:cubicBezTo>
                  <a:pt x="1285" y="124"/>
                  <a:pt x="1279" y="118"/>
                  <a:pt x="1272" y="118"/>
                </a:cubicBezTo>
                <a:close/>
                <a:moveTo>
                  <a:pt x="1311" y="144"/>
                </a:moveTo>
                <a:cubicBezTo>
                  <a:pt x="1318" y="144"/>
                  <a:pt x="1324" y="138"/>
                  <a:pt x="1324" y="131"/>
                </a:cubicBezTo>
                <a:cubicBezTo>
                  <a:pt x="1324" y="124"/>
                  <a:pt x="1318" y="118"/>
                  <a:pt x="1311" y="118"/>
                </a:cubicBezTo>
                <a:cubicBezTo>
                  <a:pt x="1304" y="118"/>
                  <a:pt x="1298" y="124"/>
                  <a:pt x="1298" y="131"/>
                </a:cubicBezTo>
                <a:cubicBezTo>
                  <a:pt x="1298" y="138"/>
                  <a:pt x="1304" y="144"/>
                  <a:pt x="1311" y="144"/>
                </a:cubicBezTo>
                <a:close/>
                <a:moveTo>
                  <a:pt x="1351" y="144"/>
                </a:moveTo>
                <a:cubicBezTo>
                  <a:pt x="1358" y="144"/>
                  <a:pt x="1363" y="138"/>
                  <a:pt x="1363" y="131"/>
                </a:cubicBezTo>
                <a:cubicBezTo>
                  <a:pt x="1363" y="124"/>
                  <a:pt x="1358" y="118"/>
                  <a:pt x="1351" y="118"/>
                </a:cubicBezTo>
                <a:cubicBezTo>
                  <a:pt x="1344" y="118"/>
                  <a:pt x="1338" y="124"/>
                  <a:pt x="1338" y="131"/>
                </a:cubicBezTo>
                <a:cubicBezTo>
                  <a:pt x="1338" y="138"/>
                  <a:pt x="1344" y="144"/>
                  <a:pt x="1351" y="144"/>
                </a:cubicBezTo>
                <a:close/>
                <a:moveTo>
                  <a:pt x="1390" y="144"/>
                </a:moveTo>
                <a:cubicBezTo>
                  <a:pt x="1397" y="144"/>
                  <a:pt x="1403" y="138"/>
                  <a:pt x="1403" y="131"/>
                </a:cubicBezTo>
                <a:cubicBezTo>
                  <a:pt x="1403" y="124"/>
                  <a:pt x="1397" y="118"/>
                  <a:pt x="1390" y="118"/>
                </a:cubicBezTo>
                <a:cubicBezTo>
                  <a:pt x="1383" y="118"/>
                  <a:pt x="1377" y="124"/>
                  <a:pt x="1377" y="131"/>
                </a:cubicBezTo>
                <a:cubicBezTo>
                  <a:pt x="1377" y="138"/>
                  <a:pt x="1383" y="144"/>
                  <a:pt x="1390" y="144"/>
                </a:cubicBezTo>
                <a:close/>
                <a:moveTo>
                  <a:pt x="1429" y="144"/>
                </a:moveTo>
                <a:cubicBezTo>
                  <a:pt x="1437" y="144"/>
                  <a:pt x="1442" y="138"/>
                  <a:pt x="1442" y="131"/>
                </a:cubicBezTo>
                <a:cubicBezTo>
                  <a:pt x="1442" y="124"/>
                  <a:pt x="1437" y="118"/>
                  <a:pt x="1429" y="118"/>
                </a:cubicBezTo>
                <a:cubicBezTo>
                  <a:pt x="1422" y="118"/>
                  <a:pt x="1417" y="124"/>
                  <a:pt x="1417" y="131"/>
                </a:cubicBezTo>
                <a:cubicBezTo>
                  <a:pt x="1417" y="138"/>
                  <a:pt x="1422" y="144"/>
                  <a:pt x="1429" y="144"/>
                </a:cubicBezTo>
                <a:close/>
                <a:moveTo>
                  <a:pt x="1469" y="118"/>
                </a:moveTo>
                <a:cubicBezTo>
                  <a:pt x="1462" y="118"/>
                  <a:pt x="1456" y="124"/>
                  <a:pt x="1456" y="131"/>
                </a:cubicBezTo>
                <a:cubicBezTo>
                  <a:pt x="1456" y="138"/>
                  <a:pt x="1462" y="144"/>
                  <a:pt x="1469" y="144"/>
                </a:cubicBezTo>
                <a:cubicBezTo>
                  <a:pt x="1476" y="144"/>
                  <a:pt x="1482" y="138"/>
                  <a:pt x="1482" y="131"/>
                </a:cubicBezTo>
                <a:cubicBezTo>
                  <a:pt x="1482" y="124"/>
                  <a:pt x="1476" y="118"/>
                  <a:pt x="1469" y="118"/>
                </a:cubicBezTo>
                <a:close/>
                <a:moveTo>
                  <a:pt x="1508" y="144"/>
                </a:moveTo>
                <a:cubicBezTo>
                  <a:pt x="1515" y="144"/>
                  <a:pt x="1521" y="138"/>
                  <a:pt x="1521" y="131"/>
                </a:cubicBezTo>
                <a:cubicBezTo>
                  <a:pt x="1521" y="124"/>
                  <a:pt x="1515" y="118"/>
                  <a:pt x="1508" y="118"/>
                </a:cubicBezTo>
                <a:cubicBezTo>
                  <a:pt x="1501" y="118"/>
                  <a:pt x="1496" y="124"/>
                  <a:pt x="1496" y="131"/>
                </a:cubicBezTo>
                <a:cubicBezTo>
                  <a:pt x="1496" y="138"/>
                  <a:pt x="1501" y="144"/>
                  <a:pt x="1508" y="144"/>
                </a:cubicBezTo>
                <a:close/>
                <a:moveTo>
                  <a:pt x="1876" y="131"/>
                </a:moveTo>
                <a:cubicBezTo>
                  <a:pt x="1876" y="124"/>
                  <a:pt x="1870" y="118"/>
                  <a:pt x="1863" y="118"/>
                </a:cubicBezTo>
                <a:cubicBezTo>
                  <a:pt x="1856" y="118"/>
                  <a:pt x="1850" y="124"/>
                  <a:pt x="1850" y="131"/>
                </a:cubicBezTo>
                <a:cubicBezTo>
                  <a:pt x="1850" y="138"/>
                  <a:pt x="1856" y="144"/>
                  <a:pt x="1863" y="144"/>
                </a:cubicBezTo>
                <a:cubicBezTo>
                  <a:pt x="1870" y="144"/>
                  <a:pt x="1876" y="138"/>
                  <a:pt x="1876" y="131"/>
                </a:cubicBezTo>
                <a:close/>
                <a:moveTo>
                  <a:pt x="2730" y="144"/>
                </a:moveTo>
                <a:cubicBezTo>
                  <a:pt x="2738" y="144"/>
                  <a:pt x="2743" y="138"/>
                  <a:pt x="2743" y="131"/>
                </a:cubicBezTo>
                <a:cubicBezTo>
                  <a:pt x="2743" y="124"/>
                  <a:pt x="2738" y="118"/>
                  <a:pt x="2730" y="118"/>
                </a:cubicBezTo>
                <a:cubicBezTo>
                  <a:pt x="2723" y="118"/>
                  <a:pt x="2718" y="124"/>
                  <a:pt x="2718" y="131"/>
                </a:cubicBezTo>
                <a:cubicBezTo>
                  <a:pt x="2718" y="138"/>
                  <a:pt x="2723" y="144"/>
                  <a:pt x="2730" y="144"/>
                </a:cubicBezTo>
                <a:close/>
                <a:moveTo>
                  <a:pt x="2770" y="141"/>
                </a:moveTo>
                <a:cubicBezTo>
                  <a:pt x="2775" y="141"/>
                  <a:pt x="2780" y="136"/>
                  <a:pt x="2780" y="131"/>
                </a:cubicBezTo>
                <a:cubicBezTo>
                  <a:pt x="2780" y="125"/>
                  <a:pt x="2775" y="121"/>
                  <a:pt x="2770" y="121"/>
                </a:cubicBezTo>
                <a:cubicBezTo>
                  <a:pt x="2764" y="121"/>
                  <a:pt x="2760" y="125"/>
                  <a:pt x="2760" y="131"/>
                </a:cubicBezTo>
                <a:cubicBezTo>
                  <a:pt x="2760" y="136"/>
                  <a:pt x="2764" y="141"/>
                  <a:pt x="2770" y="141"/>
                </a:cubicBezTo>
                <a:close/>
                <a:moveTo>
                  <a:pt x="523" y="183"/>
                </a:moveTo>
                <a:cubicBezTo>
                  <a:pt x="530" y="183"/>
                  <a:pt x="535" y="177"/>
                  <a:pt x="535" y="170"/>
                </a:cubicBezTo>
                <a:cubicBezTo>
                  <a:pt x="535" y="163"/>
                  <a:pt x="530" y="158"/>
                  <a:pt x="523" y="158"/>
                </a:cubicBezTo>
                <a:cubicBezTo>
                  <a:pt x="516" y="158"/>
                  <a:pt x="510" y="163"/>
                  <a:pt x="510" y="170"/>
                </a:cubicBezTo>
                <a:cubicBezTo>
                  <a:pt x="510" y="177"/>
                  <a:pt x="516" y="183"/>
                  <a:pt x="523" y="183"/>
                </a:cubicBezTo>
                <a:close/>
                <a:moveTo>
                  <a:pt x="602" y="183"/>
                </a:moveTo>
                <a:cubicBezTo>
                  <a:pt x="609" y="183"/>
                  <a:pt x="614" y="177"/>
                  <a:pt x="614" y="170"/>
                </a:cubicBezTo>
                <a:cubicBezTo>
                  <a:pt x="614" y="163"/>
                  <a:pt x="609" y="158"/>
                  <a:pt x="602" y="158"/>
                </a:cubicBezTo>
                <a:cubicBezTo>
                  <a:pt x="595" y="158"/>
                  <a:pt x="589" y="163"/>
                  <a:pt x="589" y="170"/>
                </a:cubicBezTo>
                <a:cubicBezTo>
                  <a:pt x="589" y="177"/>
                  <a:pt x="595" y="183"/>
                  <a:pt x="602" y="183"/>
                </a:cubicBezTo>
                <a:close/>
                <a:moveTo>
                  <a:pt x="641" y="183"/>
                </a:moveTo>
                <a:cubicBezTo>
                  <a:pt x="648" y="183"/>
                  <a:pt x="654" y="177"/>
                  <a:pt x="654" y="170"/>
                </a:cubicBezTo>
                <a:cubicBezTo>
                  <a:pt x="654" y="163"/>
                  <a:pt x="648" y="158"/>
                  <a:pt x="641" y="158"/>
                </a:cubicBezTo>
                <a:cubicBezTo>
                  <a:pt x="634" y="158"/>
                  <a:pt x="628" y="163"/>
                  <a:pt x="628" y="170"/>
                </a:cubicBezTo>
                <a:cubicBezTo>
                  <a:pt x="628" y="177"/>
                  <a:pt x="634" y="183"/>
                  <a:pt x="641" y="183"/>
                </a:cubicBezTo>
                <a:close/>
                <a:moveTo>
                  <a:pt x="680" y="183"/>
                </a:moveTo>
                <a:cubicBezTo>
                  <a:pt x="687" y="183"/>
                  <a:pt x="693" y="177"/>
                  <a:pt x="693" y="170"/>
                </a:cubicBezTo>
                <a:cubicBezTo>
                  <a:pt x="693" y="163"/>
                  <a:pt x="687" y="158"/>
                  <a:pt x="680" y="158"/>
                </a:cubicBezTo>
                <a:cubicBezTo>
                  <a:pt x="673" y="158"/>
                  <a:pt x="668" y="163"/>
                  <a:pt x="668" y="170"/>
                </a:cubicBezTo>
                <a:cubicBezTo>
                  <a:pt x="668" y="177"/>
                  <a:pt x="673" y="183"/>
                  <a:pt x="680" y="183"/>
                </a:cubicBezTo>
                <a:close/>
                <a:moveTo>
                  <a:pt x="720" y="183"/>
                </a:moveTo>
                <a:cubicBezTo>
                  <a:pt x="727" y="183"/>
                  <a:pt x="733" y="177"/>
                  <a:pt x="733" y="170"/>
                </a:cubicBezTo>
                <a:cubicBezTo>
                  <a:pt x="733" y="163"/>
                  <a:pt x="727" y="158"/>
                  <a:pt x="720" y="158"/>
                </a:cubicBezTo>
                <a:cubicBezTo>
                  <a:pt x="713" y="158"/>
                  <a:pt x="707" y="163"/>
                  <a:pt x="707" y="170"/>
                </a:cubicBezTo>
                <a:cubicBezTo>
                  <a:pt x="707" y="177"/>
                  <a:pt x="713" y="183"/>
                  <a:pt x="720" y="183"/>
                </a:cubicBezTo>
                <a:close/>
                <a:moveTo>
                  <a:pt x="799" y="183"/>
                </a:moveTo>
                <a:cubicBezTo>
                  <a:pt x="806" y="183"/>
                  <a:pt x="811" y="177"/>
                  <a:pt x="811" y="170"/>
                </a:cubicBezTo>
                <a:cubicBezTo>
                  <a:pt x="811" y="163"/>
                  <a:pt x="806" y="158"/>
                  <a:pt x="799" y="158"/>
                </a:cubicBezTo>
                <a:cubicBezTo>
                  <a:pt x="792" y="158"/>
                  <a:pt x="786" y="163"/>
                  <a:pt x="786" y="170"/>
                </a:cubicBezTo>
                <a:cubicBezTo>
                  <a:pt x="786" y="177"/>
                  <a:pt x="792" y="183"/>
                  <a:pt x="799" y="183"/>
                </a:cubicBezTo>
                <a:close/>
                <a:moveTo>
                  <a:pt x="838" y="183"/>
                </a:moveTo>
                <a:cubicBezTo>
                  <a:pt x="845" y="183"/>
                  <a:pt x="851" y="177"/>
                  <a:pt x="851" y="170"/>
                </a:cubicBezTo>
                <a:cubicBezTo>
                  <a:pt x="851" y="163"/>
                  <a:pt x="845" y="158"/>
                  <a:pt x="838" y="158"/>
                </a:cubicBezTo>
                <a:cubicBezTo>
                  <a:pt x="831" y="158"/>
                  <a:pt x="825" y="163"/>
                  <a:pt x="825" y="170"/>
                </a:cubicBezTo>
                <a:cubicBezTo>
                  <a:pt x="825" y="177"/>
                  <a:pt x="831" y="183"/>
                  <a:pt x="838" y="183"/>
                </a:cubicBezTo>
                <a:close/>
                <a:moveTo>
                  <a:pt x="890" y="170"/>
                </a:moveTo>
                <a:cubicBezTo>
                  <a:pt x="890" y="163"/>
                  <a:pt x="885" y="158"/>
                  <a:pt x="878" y="158"/>
                </a:cubicBezTo>
                <a:cubicBezTo>
                  <a:pt x="871" y="158"/>
                  <a:pt x="865" y="163"/>
                  <a:pt x="865" y="170"/>
                </a:cubicBezTo>
                <a:cubicBezTo>
                  <a:pt x="865" y="177"/>
                  <a:pt x="871" y="183"/>
                  <a:pt x="878" y="183"/>
                </a:cubicBezTo>
                <a:cubicBezTo>
                  <a:pt x="885" y="183"/>
                  <a:pt x="890" y="177"/>
                  <a:pt x="890" y="170"/>
                </a:cubicBezTo>
                <a:close/>
                <a:moveTo>
                  <a:pt x="1114" y="183"/>
                </a:moveTo>
                <a:cubicBezTo>
                  <a:pt x="1121" y="183"/>
                  <a:pt x="1127" y="177"/>
                  <a:pt x="1127" y="170"/>
                </a:cubicBezTo>
                <a:cubicBezTo>
                  <a:pt x="1127" y="163"/>
                  <a:pt x="1121" y="158"/>
                  <a:pt x="1114" y="158"/>
                </a:cubicBezTo>
                <a:cubicBezTo>
                  <a:pt x="1107" y="158"/>
                  <a:pt x="1101" y="163"/>
                  <a:pt x="1101" y="170"/>
                </a:cubicBezTo>
                <a:cubicBezTo>
                  <a:pt x="1101" y="177"/>
                  <a:pt x="1107" y="183"/>
                  <a:pt x="1114" y="183"/>
                </a:cubicBezTo>
                <a:close/>
                <a:moveTo>
                  <a:pt x="1153" y="183"/>
                </a:moveTo>
                <a:cubicBezTo>
                  <a:pt x="1161" y="183"/>
                  <a:pt x="1166" y="177"/>
                  <a:pt x="1166" y="170"/>
                </a:cubicBezTo>
                <a:cubicBezTo>
                  <a:pt x="1166" y="163"/>
                  <a:pt x="1161" y="158"/>
                  <a:pt x="1153" y="158"/>
                </a:cubicBezTo>
                <a:cubicBezTo>
                  <a:pt x="1146" y="158"/>
                  <a:pt x="1141" y="163"/>
                  <a:pt x="1141" y="170"/>
                </a:cubicBezTo>
                <a:cubicBezTo>
                  <a:pt x="1141" y="177"/>
                  <a:pt x="1146" y="183"/>
                  <a:pt x="1153" y="183"/>
                </a:cubicBezTo>
                <a:close/>
                <a:moveTo>
                  <a:pt x="1193" y="183"/>
                </a:moveTo>
                <a:cubicBezTo>
                  <a:pt x="1200" y="183"/>
                  <a:pt x="1206" y="177"/>
                  <a:pt x="1206" y="170"/>
                </a:cubicBezTo>
                <a:cubicBezTo>
                  <a:pt x="1206" y="163"/>
                  <a:pt x="1200" y="158"/>
                  <a:pt x="1193" y="158"/>
                </a:cubicBezTo>
                <a:cubicBezTo>
                  <a:pt x="1186" y="158"/>
                  <a:pt x="1180" y="163"/>
                  <a:pt x="1180" y="170"/>
                </a:cubicBezTo>
                <a:cubicBezTo>
                  <a:pt x="1180" y="177"/>
                  <a:pt x="1186" y="183"/>
                  <a:pt x="1193" y="183"/>
                </a:cubicBezTo>
                <a:close/>
                <a:moveTo>
                  <a:pt x="1232" y="183"/>
                </a:moveTo>
                <a:cubicBezTo>
                  <a:pt x="1239" y="183"/>
                  <a:pt x="1245" y="177"/>
                  <a:pt x="1245" y="170"/>
                </a:cubicBezTo>
                <a:cubicBezTo>
                  <a:pt x="1245" y="163"/>
                  <a:pt x="1239" y="158"/>
                  <a:pt x="1232" y="158"/>
                </a:cubicBezTo>
                <a:cubicBezTo>
                  <a:pt x="1225" y="158"/>
                  <a:pt x="1220" y="163"/>
                  <a:pt x="1220" y="170"/>
                </a:cubicBezTo>
                <a:cubicBezTo>
                  <a:pt x="1220" y="177"/>
                  <a:pt x="1225" y="183"/>
                  <a:pt x="1232" y="183"/>
                </a:cubicBezTo>
                <a:close/>
                <a:moveTo>
                  <a:pt x="1272" y="183"/>
                </a:moveTo>
                <a:cubicBezTo>
                  <a:pt x="1279" y="183"/>
                  <a:pt x="1285" y="177"/>
                  <a:pt x="1285" y="170"/>
                </a:cubicBezTo>
                <a:cubicBezTo>
                  <a:pt x="1285" y="163"/>
                  <a:pt x="1279" y="158"/>
                  <a:pt x="1272" y="158"/>
                </a:cubicBezTo>
                <a:cubicBezTo>
                  <a:pt x="1265" y="158"/>
                  <a:pt x="1259" y="163"/>
                  <a:pt x="1259" y="170"/>
                </a:cubicBezTo>
                <a:cubicBezTo>
                  <a:pt x="1259" y="177"/>
                  <a:pt x="1265" y="183"/>
                  <a:pt x="1272" y="183"/>
                </a:cubicBezTo>
                <a:close/>
                <a:moveTo>
                  <a:pt x="1311" y="183"/>
                </a:moveTo>
                <a:cubicBezTo>
                  <a:pt x="1318" y="183"/>
                  <a:pt x="1324" y="177"/>
                  <a:pt x="1324" y="170"/>
                </a:cubicBezTo>
                <a:cubicBezTo>
                  <a:pt x="1324" y="163"/>
                  <a:pt x="1318" y="158"/>
                  <a:pt x="1311" y="158"/>
                </a:cubicBezTo>
                <a:cubicBezTo>
                  <a:pt x="1304" y="158"/>
                  <a:pt x="1298" y="163"/>
                  <a:pt x="1298" y="170"/>
                </a:cubicBezTo>
                <a:cubicBezTo>
                  <a:pt x="1298" y="177"/>
                  <a:pt x="1304" y="183"/>
                  <a:pt x="1311" y="183"/>
                </a:cubicBezTo>
                <a:close/>
                <a:moveTo>
                  <a:pt x="1351" y="183"/>
                </a:moveTo>
                <a:cubicBezTo>
                  <a:pt x="1358" y="183"/>
                  <a:pt x="1363" y="177"/>
                  <a:pt x="1363" y="170"/>
                </a:cubicBezTo>
                <a:cubicBezTo>
                  <a:pt x="1363" y="163"/>
                  <a:pt x="1358" y="158"/>
                  <a:pt x="1351" y="158"/>
                </a:cubicBezTo>
                <a:cubicBezTo>
                  <a:pt x="1344" y="158"/>
                  <a:pt x="1338" y="163"/>
                  <a:pt x="1338" y="170"/>
                </a:cubicBezTo>
                <a:cubicBezTo>
                  <a:pt x="1338" y="177"/>
                  <a:pt x="1344" y="183"/>
                  <a:pt x="1351" y="183"/>
                </a:cubicBezTo>
                <a:close/>
                <a:moveTo>
                  <a:pt x="1390" y="183"/>
                </a:moveTo>
                <a:cubicBezTo>
                  <a:pt x="1397" y="183"/>
                  <a:pt x="1403" y="177"/>
                  <a:pt x="1403" y="170"/>
                </a:cubicBezTo>
                <a:cubicBezTo>
                  <a:pt x="1403" y="163"/>
                  <a:pt x="1397" y="158"/>
                  <a:pt x="1390" y="158"/>
                </a:cubicBezTo>
                <a:cubicBezTo>
                  <a:pt x="1383" y="158"/>
                  <a:pt x="1377" y="163"/>
                  <a:pt x="1377" y="170"/>
                </a:cubicBezTo>
                <a:cubicBezTo>
                  <a:pt x="1377" y="177"/>
                  <a:pt x="1383" y="183"/>
                  <a:pt x="1390" y="183"/>
                </a:cubicBezTo>
                <a:close/>
                <a:moveTo>
                  <a:pt x="1429" y="183"/>
                </a:moveTo>
                <a:cubicBezTo>
                  <a:pt x="1437" y="183"/>
                  <a:pt x="1442" y="177"/>
                  <a:pt x="1442" y="170"/>
                </a:cubicBezTo>
                <a:cubicBezTo>
                  <a:pt x="1442" y="163"/>
                  <a:pt x="1437" y="158"/>
                  <a:pt x="1429" y="158"/>
                </a:cubicBezTo>
                <a:cubicBezTo>
                  <a:pt x="1422" y="158"/>
                  <a:pt x="1417" y="163"/>
                  <a:pt x="1417" y="170"/>
                </a:cubicBezTo>
                <a:cubicBezTo>
                  <a:pt x="1417" y="177"/>
                  <a:pt x="1422" y="183"/>
                  <a:pt x="1429" y="183"/>
                </a:cubicBezTo>
                <a:close/>
                <a:moveTo>
                  <a:pt x="1469" y="183"/>
                </a:moveTo>
                <a:cubicBezTo>
                  <a:pt x="1476" y="183"/>
                  <a:pt x="1482" y="177"/>
                  <a:pt x="1482" y="170"/>
                </a:cubicBezTo>
                <a:cubicBezTo>
                  <a:pt x="1482" y="163"/>
                  <a:pt x="1476" y="158"/>
                  <a:pt x="1469" y="158"/>
                </a:cubicBezTo>
                <a:cubicBezTo>
                  <a:pt x="1462" y="158"/>
                  <a:pt x="1456" y="163"/>
                  <a:pt x="1456" y="170"/>
                </a:cubicBezTo>
                <a:cubicBezTo>
                  <a:pt x="1456" y="177"/>
                  <a:pt x="1462" y="183"/>
                  <a:pt x="1469" y="183"/>
                </a:cubicBezTo>
                <a:close/>
                <a:moveTo>
                  <a:pt x="1508" y="158"/>
                </a:moveTo>
                <a:cubicBezTo>
                  <a:pt x="1501" y="158"/>
                  <a:pt x="1496" y="163"/>
                  <a:pt x="1496" y="170"/>
                </a:cubicBezTo>
                <a:cubicBezTo>
                  <a:pt x="1496" y="177"/>
                  <a:pt x="1501" y="183"/>
                  <a:pt x="1508" y="183"/>
                </a:cubicBezTo>
                <a:cubicBezTo>
                  <a:pt x="1515" y="183"/>
                  <a:pt x="1521" y="177"/>
                  <a:pt x="1521" y="170"/>
                </a:cubicBezTo>
                <a:cubicBezTo>
                  <a:pt x="1521" y="163"/>
                  <a:pt x="1515" y="158"/>
                  <a:pt x="1508" y="158"/>
                </a:cubicBezTo>
                <a:close/>
                <a:moveTo>
                  <a:pt x="2297" y="183"/>
                </a:moveTo>
                <a:cubicBezTo>
                  <a:pt x="2304" y="183"/>
                  <a:pt x="2310" y="177"/>
                  <a:pt x="2310" y="170"/>
                </a:cubicBezTo>
                <a:cubicBezTo>
                  <a:pt x="2310" y="163"/>
                  <a:pt x="2304" y="158"/>
                  <a:pt x="2297" y="158"/>
                </a:cubicBezTo>
                <a:cubicBezTo>
                  <a:pt x="2290" y="158"/>
                  <a:pt x="2284" y="163"/>
                  <a:pt x="2284" y="170"/>
                </a:cubicBezTo>
                <a:cubicBezTo>
                  <a:pt x="2284" y="177"/>
                  <a:pt x="2290" y="183"/>
                  <a:pt x="2297" y="183"/>
                </a:cubicBezTo>
                <a:close/>
                <a:moveTo>
                  <a:pt x="2612" y="183"/>
                </a:moveTo>
                <a:cubicBezTo>
                  <a:pt x="2619" y="183"/>
                  <a:pt x="2625" y="177"/>
                  <a:pt x="2625" y="170"/>
                </a:cubicBezTo>
                <a:cubicBezTo>
                  <a:pt x="2625" y="163"/>
                  <a:pt x="2619" y="158"/>
                  <a:pt x="2612" y="158"/>
                </a:cubicBezTo>
                <a:cubicBezTo>
                  <a:pt x="2605" y="158"/>
                  <a:pt x="2599" y="163"/>
                  <a:pt x="2599" y="170"/>
                </a:cubicBezTo>
                <a:cubicBezTo>
                  <a:pt x="2599" y="177"/>
                  <a:pt x="2605" y="183"/>
                  <a:pt x="2612" y="183"/>
                </a:cubicBezTo>
                <a:close/>
                <a:moveTo>
                  <a:pt x="2652" y="158"/>
                </a:moveTo>
                <a:cubicBezTo>
                  <a:pt x="2645" y="158"/>
                  <a:pt x="2639" y="163"/>
                  <a:pt x="2639" y="170"/>
                </a:cubicBezTo>
                <a:cubicBezTo>
                  <a:pt x="2639" y="177"/>
                  <a:pt x="2645" y="183"/>
                  <a:pt x="2652" y="183"/>
                </a:cubicBezTo>
                <a:cubicBezTo>
                  <a:pt x="2659" y="183"/>
                  <a:pt x="2664" y="177"/>
                  <a:pt x="2664" y="170"/>
                </a:cubicBezTo>
                <a:cubicBezTo>
                  <a:pt x="2664" y="163"/>
                  <a:pt x="2659" y="158"/>
                  <a:pt x="2652" y="158"/>
                </a:cubicBezTo>
                <a:close/>
                <a:moveTo>
                  <a:pt x="2691" y="183"/>
                </a:moveTo>
                <a:cubicBezTo>
                  <a:pt x="2698" y="183"/>
                  <a:pt x="2704" y="177"/>
                  <a:pt x="2704" y="170"/>
                </a:cubicBezTo>
                <a:cubicBezTo>
                  <a:pt x="2704" y="163"/>
                  <a:pt x="2698" y="158"/>
                  <a:pt x="2691" y="158"/>
                </a:cubicBezTo>
                <a:cubicBezTo>
                  <a:pt x="2684" y="158"/>
                  <a:pt x="2678" y="163"/>
                  <a:pt x="2678" y="170"/>
                </a:cubicBezTo>
                <a:cubicBezTo>
                  <a:pt x="2678" y="177"/>
                  <a:pt x="2684" y="183"/>
                  <a:pt x="2691" y="183"/>
                </a:cubicBezTo>
                <a:close/>
                <a:moveTo>
                  <a:pt x="2730" y="183"/>
                </a:moveTo>
                <a:cubicBezTo>
                  <a:pt x="2738" y="183"/>
                  <a:pt x="2743" y="177"/>
                  <a:pt x="2743" y="170"/>
                </a:cubicBezTo>
                <a:cubicBezTo>
                  <a:pt x="2743" y="163"/>
                  <a:pt x="2738" y="158"/>
                  <a:pt x="2730" y="158"/>
                </a:cubicBezTo>
                <a:cubicBezTo>
                  <a:pt x="2723" y="158"/>
                  <a:pt x="2718" y="163"/>
                  <a:pt x="2718" y="170"/>
                </a:cubicBezTo>
                <a:cubicBezTo>
                  <a:pt x="2718" y="177"/>
                  <a:pt x="2723" y="183"/>
                  <a:pt x="2730" y="183"/>
                </a:cubicBezTo>
                <a:close/>
                <a:moveTo>
                  <a:pt x="2770" y="183"/>
                </a:moveTo>
                <a:cubicBezTo>
                  <a:pt x="2777" y="183"/>
                  <a:pt x="2783" y="177"/>
                  <a:pt x="2783" y="170"/>
                </a:cubicBezTo>
                <a:cubicBezTo>
                  <a:pt x="2783" y="163"/>
                  <a:pt x="2777" y="158"/>
                  <a:pt x="2770" y="158"/>
                </a:cubicBezTo>
                <a:cubicBezTo>
                  <a:pt x="2763" y="158"/>
                  <a:pt x="2757" y="163"/>
                  <a:pt x="2757" y="170"/>
                </a:cubicBezTo>
                <a:cubicBezTo>
                  <a:pt x="2757" y="177"/>
                  <a:pt x="2763" y="183"/>
                  <a:pt x="2770" y="183"/>
                </a:cubicBezTo>
                <a:close/>
                <a:moveTo>
                  <a:pt x="2809" y="183"/>
                </a:moveTo>
                <a:cubicBezTo>
                  <a:pt x="2816" y="183"/>
                  <a:pt x="2822" y="177"/>
                  <a:pt x="2822" y="170"/>
                </a:cubicBezTo>
                <a:cubicBezTo>
                  <a:pt x="2822" y="163"/>
                  <a:pt x="2816" y="158"/>
                  <a:pt x="2809" y="158"/>
                </a:cubicBezTo>
                <a:cubicBezTo>
                  <a:pt x="2802" y="158"/>
                  <a:pt x="2797" y="163"/>
                  <a:pt x="2797" y="170"/>
                </a:cubicBezTo>
                <a:cubicBezTo>
                  <a:pt x="2797" y="177"/>
                  <a:pt x="2802" y="183"/>
                  <a:pt x="2809" y="183"/>
                </a:cubicBezTo>
                <a:close/>
                <a:moveTo>
                  <a:pt x="3125" y="183"/>
                </a:moveTo>
                <a:cubicBezTo>
                  <a:pt x="3132" y="183"/>
                  <a:pt x="3137" y="177"/>
                  <a:pt x="3137" y="170"/>
                </a:cubicBezTo>
                <a:cubicBezTo>
                  <a:pt x="3137" y="163"/>
                  <a:pt x="3132" y="158"/>
                  <a:pt x="3125" y="158"/>
                </a:cubicBezTo>
                <a:cubicBezTo>
                  <a:pt x="3118" y="158"/>
                  <a:pt x="3112" y="163"/>
                  <a:pt x="3112" y="170"/>
                </a:cubicBezTo>
                <a:cubicBezTo>
                  <a:pt x="3112" y="177"/>
                  <a:pt x="3118" y="183"/>
                  <a:pt x="3125" y="183"/>
                </a:cubicBezTo>
                <a:close/>
                <a:moveTo>
                  <a:pt x="3204" y="183"/>
                </a:moveTo>
                <a:cubicBezTo>
                  <a:pt x="3211" y="183"/>
                  <a:pt x="3216" y="177"/>
                  <a:pt x="3216" y="170"/>
                </a:cubicBezTo>
                <a:cubicBezTo>
                  <a:pt x="3216" y="163"/>
                  <a:pt x="3211" y="158"/>
                  <a:pt x="3204" y="158"/>
                </a:cubicBezTo>
                <a:cubicBezTo>
                  <a:pt x="3197" y="158"/>
                  <a:pt x="3191" y="163"/>
                  <a:pt x="3191" y="170"/>
                </a:cubicBezTo>
                <a:cubicBezTo>
                  <a:pt x="3191" y="177"/>
                  <a:pt x="3197" y="183"/>
                  <a:pt x="3204" y="183"/>
                </a:cubicBezTo>
                <a:close/>
                <a:moveTo>
                  <a:pt x="444" y="223"/>
                </a:moveTo>
                <a:cubicBezTo>
                  <a:pt x="451" y="223"/>
                  <a:pt x="457" y="217"/>
                  <a:pt x="457" y="210"/>
                </a:cubicBezTo>
                <a:cubicBezTo>
                  <a:pt x="457" y="203"/>
                  <a:pt x="451" y="197"/>
                  <a:pt x="444" y="197"/>
                </a:cubicBezTo>
                <a:cubicBezTo>
                  <a:pt x="437" y="197"/>
                  <a:pt x="431" y="203"/>
                  <a:pt x="431" y="210"/>
                </a:cubicBezTo>
                <a:cubicBezTo>
                  <a:pt x="431" y="217"/>
                  <a:pt x="437" y="223"/>
                  <a:pt x="444" y="223"/>
                </a:cubicBezTo>
                <a:close/>
                <a:moveTo>
                  <a:pt x="483" y="223"/>
                </a:moveTo>
                <a:cubicBezTo>
                  <a:pt x="490" y="223"/>
                  <a:pt x="496" y="217"/>
                  <a:pt x="496" y="210"/>
                </a:cubicBezTo>
                <a:cubicBezTo>
                  <a:pt x="496" y="203"/>
                  <a:pt x="490" y="197"/>
                  <a:pt x="483" y="197"/>
                </a:cubicBezTo>
                <a:cubicBezTo>
                  <a:pt x="476" y="197"/>
                  <a:pt x="471" y="203"/>
                  <a:pt x="471" y="210"/>
                </a:cubicBezTo>
                <a:cubicBezTo>
                  <a:pt x="471" y="217"/>
                  <a:pt x="476" y="223"/>
                  <a:pt x="483" y="223"/>
                </a:cubicBezTo>
                <a:close/>
                <a:moveTo>
                  <a:pt x="523" y="223"/>
                </a:moveTo>
                <a:cubicBezTo>
                  <a:pt x="530" y="223"/>
                  <a:pt x="535" y="217"/>
                  <a:pt x="535" y="210"/>
                </a:cubicBezTo>
                <a:cubicBezTo>
                  <a:pt x="535" y="203"/>
                  <a:pt x="530" y="197"/>
                  <a:pt x="523" y="197"/>
                </a:cubicBezTo>
                <a:cubicBezTo>
                  <a:pt x="516" y="197"/>
                  <a:pt x="510" y="203"/>
                  <a:pt x="510" y="210"/>
                </a:cubicBezTo>
                <a:cubicBezTo>
                  <a:pt x="510" y="217"/>
                  <a:pt x="516" y="223"/>
                  <a:pt x="523" y="223"/>
                </a:cubicBezTo>
                <a:close/>
                <a:moveTo>
                  <a:pt x="602" y="223"/>
                </a:moveTo>
                <a:cubicBezTo>
                  <a:pt x="609" y="223"/>
                  <a:pt x="614" y="217"/>
                  <a:pt x="614" y="210"/>
                </a:cubicBezTo>
                <a:cubicBezTo>
                  <a:pt x="614" y="203"/>
                  <a:pt x="609" y="197"/>
                  <a:pt x="602" y="197"/>
                </a:cubicBezTo>
                <a:cubicBezTo>
                  <a:pt x="595" y="197"/>
                  <a:pt x="589" y="203"/>
                  <a:pt x="589" y="210"/>
                </a:cubicBezTo>
                <a:cubicBezTo>
                  <a:pt x="589" y="217"/>
                  <a:pt x="595" y="223"/>
                  <a:pt x="602" y="223"/>
                </a:cubicBezTo>
                <a:close/>
                <a:moveTo>
                  <a:pt x="680" y="223"/>
                </a:moveTo>
                <a:cubicBezTo>
                  <a:pt x="687" y="223"/>
                  <a:pt x="693" y="217"/>
                  <a:pt x="693" y="210"/>
                </a:cubicBezTo>
                <a:cubicBezTo>
                  <a:pt x="693" y="203"/>
                  <a:pt x="687" y="197"/>
                  <a:pt x="680" y="197"/>
                </a:cubicBezTo>
                <a:cubicBezTo>
                  <a:pt x="673" y="197"/>
                  <a:pt x="668" y="203"/>
                  <a:pt x="668" y="210"/>
                </a:cubicBezTo>
                <a:cubicBezTo>
                  <a:pt x="668" y="217"/>
                  <a:pt x="673" y="223"/>
                  <a:pt x="680" y="223"/>
                </a:cubicBezTo>
                <a:close/>
                <a:moveTo>
                  <a:pt x="747" y="210"/>
                </a:moveTo>
                <a:cubicBezTo>
                  <a:pt x="747" y="217"/>
                  <a:pt x="752" y="223"/>
                  <a:pt x="759" y="223"/>
                </a:cubicBezTo>
                <a:cubicBezTo>
                  <a:pt x="766" y="223"/>
                  <a:pt x="772" y="217"/>
                  <a:pt x="772" y="210"/>
                </a:cubicBezTo>
                <a:cubicBezTo>
                  <a:pt x="772" y="203"/>
                  <a:pt x="766" y="197"/>
                  <a:pt x="759" y="197"/>
                </a:cubicBezTo>
                <a:cubicBezTo>
                  <a:pt x="752" y="197"/>
                  <a:pt x="747" y="203"/>
                  <a:pt x="747" y="210"/>
                </a:cubicBezTo>
                <a:close/>
                <a:moveTo>
                  <a:pt x="799" y="223"/>
                </a:moveTo>
                <a:cubicBezTo>
                  <a:pt x="806" y="223"/>
                  <a:pt x="811" y="217"/>
                  <a:pt x="811" y="210"/>
                </a:cubicBezTo>
                <a:cubicBezTo>
                  <a:pt x="811" y="203"/>
                  <a:pt x="806" y="197"/>
                  <a:pt x="799" y="197"/>
                </a:cubicBezTo>
                <a:cubicBezTo>
                  <a:pt x="792" y="197"/>
                  <a:pt x="786" y="203"/>
                  <a:pt x="786" y="210"/>
                </a:cubicBezTo>
                <a:cubicBezTo>
                  <a:pt x="786" y="217"/>
                  <a:pt x="792" y="223"/>
                  <a:pt x="799" y="223"/>
                </a:cubicBezTo>
                <a:close/>
                <a:moveTo>
                  <a:pt x="838" y="223"/>
                </a:moveTo>
                <a:cubicBezTo>
                  <a:pt x="845" y="223"/>
                  <a:pt x="851" y="217"/>
                  <a:pt x="851" y="210"/>
                </a:cubicBezTo>
                <a:cubicBezTo>
                  <a:pt x="851" y="203"/>
                  <a:pt x="845" y="197"/>
                  <a:pt x="838" y="197"/>
                </a:cubicBezTo>
                <a:cubicBezTo>
                  <a:pt x="831" y="197"/>
                  <a:pt x="825" y="203"/>
                  <a:pt x="825" y="210"/>
                </a:cubicBezTo>
                <a:cubicBezTo>
                  <a:pt x="825" y="217"/>
                  <a:pt x="831" y="223"/>
                  <a:pt x="838" y="223"/>
                </a:cubicBezTo>
                <a:close/>
                <a:moveTo>
                  <a:pt x="917" y="197"/>
                </a:moveTo>
                <a:cubicBezTo>
                  <a:pt x="910" y="197"/>
                  <a:pt x="904" y="203"/>
                  <a:pt x="904" y="210"/>
                </a:cubicBezTo>
                <a:cubicBezTo>
                  <a:pt x="904" y="217"/>
                  <a:pt x="910" y="222"/>
                  <a:pt x="917" y="222"/>
                </a:cubicBezTo>
                <a:cubicBezTo>
                  <a:pt x="924" y="222"/>
                  <a:pt x="930" y="217"/>
                  <a:pt x="930" y="210"/>
                </a:cubicBezTo>
                <a:cubicBezTo>
                  <a:pt x="930" y="203"/>
                  <a:pt x="924" y="197"/>
                  <a:pt x="917" y="197"/>
                </a:cubicBezTo>
                <a:close/>
                <a:moveTo>
                  <a:pt x="1153" y="223"/>
                </a:moveTo>
                <a:cubicBezTo>
                  <a:pt x="1161" y="223"/>
                  <a:pt x="1166" y="217"/>
                  <a:pt x="1166" y="210"/>
                </a:cubicBezTo>
                <a:cubicBezTo>
                  <a:pt x="1166" y="203"/>
                  <a:pt x="1161" y="197"/>
                  <a:pt x="1153" y="197"/>
                </a:cubicBezTo>
                <a:cubicBezTo>
                  <a:pt x="1146" y="197"/>
                  <a:pt x="1141" y="203"/>
                  <a:pt x="1141" y="210"/>
                </a:cubicBezTo>
                <a:cubicBezTo>
                  <a:pt x="1141" y="217"/>
                  <a:pt x="1146" y="223"/>
                  <a:pt x="1153" y="223"/>
                </a:cubicBezTo>
                <a:close/>
                <a:moveTo>
                  <a:pt x="1193" y="223"/>
                </a:moveTo>
                <a:cubicBezTo>
                  <a:pt x="1200" y="223"/>
                  <a:pt x="1206" y="217"/>
                  <a:pt x="1206" y="210"/>
                </a:cubicBezTo>
                <a:cubicBezTo>
                  <a:pt x="1206" y="203"/>
                  <a:pt x="1200" y="197"/>
                  <a:pt x="1193" y="197"/>
                </a:cubicBezTo>
                <a:cubicBezTo>
                  <a:pt x="1186" y="197"/>
                  <a:pt x="1180" y="203"/>
                  <a:pt x="1180" y="210"/>
                </a:cubicBezTo>
                <a:cubicBezTo>
                  <a:pt x="1180" y="217"/>
                  <a:pt x="1186" y="223"/>
                  <a:pt x="1193" y="223"/>
                </a:cubicBezTo>
                <a:close/>
                <a:moveTo>
                  <a:pt x="1232" y="223"/>
                </a:moveTo>
                <a:cubicBezTo>
                  <a:pt x="1239" y="223"/>
                  <a:pt x="1245" y="217"/>
                  <a:pt x="1245" y="210"/>
                </a:cubicBezTo>
                <a:cubicBezTo>
                  <a:pt x="1245" y="203"/>
                  <a:pt x="1239" y="197"/>
                  <a:pt x="1232" y="197"/>
                </a:cubicBezTo>
                <a:cubicBezTo>
                  <a:pt x="1225" y="197"/>
                  <a:pt x="1220" y="203"/>
                  <a:pt x="1220" y="210"/>
                </a:cubicBezTo>
                <a:cubicBezTo>
                  <a:pt x="1220" y="217"/>
                  <a:pt x="1225" y="223"/>
                  <a:pt x="1232" y="223"/>
                </a:cubicBezTo>
                <a:close/>
                <a:moveTo>
                  <a:pt x="1272" y="223"/>
                </a:moveTo>
                <a:cubicBezTo>
                  <a:pt x="1279" y="223"/>
                  <a:pt x="1285" y="217"/>
                  <a:pt x="1285" y="210"/>
                </a:cubicBezTo>
                <a:cubicBezTo>
                  <a:pt x="1285" y="203"/>
                  <a:pt x="1279" y="197"/>
                  <a:pt x="1272" y="197"/>
                </a:cubicBezTo>
                <a:cubicBezTo>
                  <a:pt x="1265" y="197"/>
                  <a:pt x="1259" y="203"/>
                  <a:pt x="1259" y="210"/>
                </a:cubicBezTo>
                <a:cubicBezTo>
                  <a:pt x="1259" y="217"/>
                  <a:pt x="1265" y="223"/>
                  <a:pt x="1272" y="223"/>
                </a:cubicBezTo>
                <a:close/>
                <a:moveTo>
                  <a:pt x="1311" y="223"/>
                </a:moveTo>
                <a:cubicBezTo>
                  <a:pt x="1318" y="223"/>
                  <a:pt x="1324" y="217"/>
                  <a:pt x="1324" y="210"/>
                </a:cubicBezTo>
                <a:cubicBezTo>
                  <a:pt x="1324" y="203"/>
                  <a:pt x="1318" y="197"/>
                  <a:pt x="1311" y="197"/>
                </a:cubicBezTo>
                <a:cubicBezTo>
                  <a:pt x="1304" y="197"/>
                  <a:pt x="1298" y="203"/>
                  <a:pt x="1298" y="210"/>
                </a:cubicBezTo>
                <a:cubicBezTo>
                  <a:pt x="1298" y="217"/>
                  <a:pt x="1304" y="223"/>
                  <a:pt x="1311" y="223"/>
                </a:cubicBezTo>
                <a:close/>
                <a:moveTo>
                  <a:pt x="1351" y="223"/>
                </a:moveTo>
                <a:cubicBezTo>
                  <a:pt x="1358" y="223"/>
                  <a:pt x="1363" y="217"/>
                  <a:pt x="1363" y="210"/>
                </a:cubicBezTo>
                <a:cubicBezTo>
                  <a:pt x="1363" y="203"/>
                  <a:pt x="1358" y="197"/>
                  <a:pt x="1351" y="197"/>
                </a:cubicBezTo>
                <a:cubicBezTo>
                  <a:pt x="1344" y="197"/>
                  <a:pt x="1338" y="203"/>
                  <a:pt x="1338" y="210"/>
                </a:cubicBezTo>
                <a:cubicBezTo>
                  <a:pt x="1338" y="217"/>
                  <a:pt x="1344" y="223"/>
                  <a:pt x="1351" y="223"/>
                </a:cubicBezTo>
                <a:close/>
                <a:moveTo>
                  <a:pt x="1390" y="223"/>
                </a:moveTo>
                <a:cubicBezTo>
                  <a:pt x="1397" y="223"/>
                  <a:pt x="1403" y="217"/>
                  <a:pt x="1403" y="210"/>
                </a:cubicBezTo>
                <a:cubicBezTo>
                  <a:pt x="1403" y="203"/>
                  <a:pt x="1397" y="197"/>
                  <a:pt x="1390" y="197"/>
                </a:cubicBezTo>
                <a:cubicBezTo>
                  <a:pt x="1383" y="197"/>
                  <a:pt x="1377" y="203"/>
                  <a:pt x="1377" y="210"/>
                </a:cubicBezTo>
                <a:cubicBezTo>
                  <a:pt x="1377" y="217"/>
                  <a:pt x="1383" y="223"/>
                  <a:pt x="1390" y="223"/>
                </a:cubicBezTo>
                <a:close/>
                <a:moveTo>
                  <a:pt x="1429" y="223"/>
                </a:moveTo>
                <a:cubicBezTo>
                  <a:pt x="1437" y="223"/>
                  <a:pt x="1442" y="217"/>
                  <a:pt x="1442" y="210"/>
                </a:cubicBezTo>
                <a:cubicBezTo>
                  <a:pt x="1442" y="203"/>
                  <a:pt x="1437" y="197"/>
                  <a:pt x="1429" y="197"/>
                </a:cubicBezTo>
                <a:cubicBezTo>
                  <a:pt x="1422" y="197"/>
                  <a:pt x="1417" y="203"/>
                  <a:pt x="1417" y="210"/>
                </a:cubicBezTo>
                <a:cubicBezTo>
                  <a:pt x="1417" y="217"/>
                  <a:pt x="1422" y="223"/>
                  <a:pt x="1429" y="223"/>
                </a:cubicBezTo>
                <a:close/>
                <a:moveTo>
                  <a:pt x="2257" y="223"/>
                </a:moveTo>
                <a:cubicBezTo>
                  <a:pt x="2264" y="223"/>
                  <a:pt x="2270" y="217"/>
                  <a:pt x="2270" y="210"/>
                </a:cubicBezTo>
                <a:cubicBezTo>
                  <a:pt x="2270" y="203"/>
                  <a:pt x="2264" y="197"/>
                  <a:pt x="2257" y="197"/>
                </a:cubicBezTo>
                <a:cubicBezTo>
                  <a:pt x="2250" y="197"/>
                  <a:pt x="2245" y="203"/>
                  <a:pt x="2245" y="210"/>
                </a:cubicBezTo>
                <a:cubicBezTo>
                  <a:pt x="2245" y="217"/>
                  <a:pt x="2250" y="223"/>
                  <a:pt x="2257" y="223"/>
                </a:cubicBezTo>
                <a:close/>
                <a:moveTo>
                  <a:pt x="2415" y="223"/>
                </a:moveTo>
                <a:cubicBezTo>
                  <a:pt x="2422" y="223"/>
                  <a:pt x="2428" y="217"/>
                  <a:pt x="2428" y="210"/>
                </a:cubicBezTo>
                <a:cubicBezTo>
                  <a:pt x="2428" y="203"/>
                  <a:pt x="2422" y="197"/>
                  <a:pt x="2415" y="197"/>
                </a:cubicBezTo>
                <a:cubicBezTo>
                  <a:pt x="2408" y="197"/>
                  <a:pt x="2402" y="203"/>
                  <a:pt x="2402" y="210"/>
                </a:cubicBezTo>
                <a:cubicBezTo>
                  <a:pt x="2402" y="217"/>
                  <a:pt x="2408" y="223"/>
                  <a:pt x="2415" y="223"/>
                </a:cubicBezTo>
                <a:close/>
                <a:moveTo>
                  <a:pt x="2454" y="218"/>
                </a:moveTo>
                <a:cubicBezTo>
                  <a:pt x="2459" y="218"/>
                  <a:pt x="2462" y="214"/>
                  <a:pt x="2462" y="210"/>
                </a:cubicBezTo>
                <a:cubicBezTo>
                  <a:pt x="2462" y="205"/>
                  <a:pt x="2459" y="202"/>
                  <a:pt x="2454" y="202"/>
                </a:cubicBezTo>
                <a:cubicBezTo>
                  <a:pt x="2450" y="202"/>
                  <a:pt x="2447" y="205"/>
                  <a:pt x="2447" y="210"/>
                </a:cubicBezTo>
                <a:cubicBezTo>
                  <a:pt x="2447" y="214"/>
                  <a:pt x="2450" y="218"/>
                  <a:pt x="2454" y="218"/>
                </a:cubicBezTo>
                <a:close/>
                <a:moveTo>
                  <a:pt x="2533" y="223"/>
                </a:moveTo>
                <a:cubicBezTo>
                  <a:pt x="2540" y="223"/>
                  <a:pt x="2546" y="217"/>
                  <a:pt x="2546" y="210"/>
                </a:cubicBezTo>
                <a:cubicBezTo>
                  <a:pt x="2546" y="203"/>
                  <a:pt x="2540" y="197"/>
                  <a:pt x="2533" y="197"/>
                </a:cubicBezTo>
                <a:cubicBezTo>
                  <a:pt x="2526" y="197"/>
                  <a:pt x="2521" y="203"/>
                  <a:pt x="2521" y="210"/>
                </a:cubicBezTo>
                <a:cubicBezTo>
                  <a:pt x="2521" y="217"/>
                  <a:pt x="2526" y="223"/>
                  <a:pt x="2533" y="223"/>
                </a:cubicBezTo>
                <a:close/>
                <a:moveTo>
                  <a:pt x="2573" y="223"/>
                </a:moveTo>
                <a:cubicBezTo>
                  <a:pt x="2580" y="223"/>
                  <a:pt x="2586" y="217"/>
                  <a:pt x="2586" y="210"/>
                </a:cubicBezTo>
                <a:cubicBezTo>
                  <a:pt x="2586" y="203"/>
                  <a:pt x="2580" y="197"/>
                  <a:pt x="2573" y="197"/>
                </a:cubicBezTo>
                <a:cubicBezTo>
                  <a:pt x="2566" y="197"/>
                  <a:pt x="2560" y="203"/>
                  <a:pt x="2560" y="210"/>
                </a:cubicBezTo>
                <a:cubicBezTo>
                  <a:pt x="2560" y="217"/>
                  <a:pt x="2566" y="223"/>
                  <a:pt x="2573" y="223"/>
                </a:cubicBezTo>
                <a:close/>
                <a:moveTo>
                  <a:pt x="2612" y="223"/>
                </a:moveTo>
                <a:cubicBezTo>
                  <a:pt x="2619" y="223"/>
                  <a:pt x="2625" y="217"/>
                  <a:pt x="2625" y="210"/>
                </a:cubicBezTo>
                <a:cubicBezTo>
                  <a:pt x="2625" y="203"/>
                  <a:pt x="2619" y="197"/>
                  <a:pt x="2612" y="197"/>
                </a:cubicBezTo>
                <a:cubicBezTo>
                  <a:pt x="2605" y="197"/>
                  <a:pt x="2599" y="203"/>
                  <a:pt x="2599" y="210"/>
                </a:cubicBezTo>
                <a:cubicBezTo>
                  <a:pt x="2599" y="217"/>
                  <a:pt x="2605" y="223"/>
                  <a:pt x="2612" y="223"/>
                </a:cubicBezTo>
                <a:close/>
                <a:moveTo>
                  <a:pt x="2639" y="210"/>
                </a:moveTo>
                <a:cubicBezTo>
                  <a:pt x="2639" y="217"/>
                  <a:pt x="2645" y="223"/>
                  <a:pt x="2652" y="223"/>
                </a:cubicBezTo>
                <a:cubicBezTo>
                  <a:pt x="2659" y="223"/>
                  <a:pt x="2664" y="217"/>
                  <a:pt x="2664" y="210"/>
                </a:cubicBezTo>
                <a:cubicBezTo>
                  <a:pt x="2664" y="203"/>
                  <a:pt x="2659" y="197"/>
                  <a:pt x="2652" y="197"/>
                </a:cubicBezTo>
                <a:cubicBezTo>
                  <a:pt x="2645" y="197"/>
                  <a:pt x="2639" y="203"/>
                  <a:pt x="2639" y="210"/>
                </a:cubicBezTo>
                <a:close/>
                <a:moveTo>
                  <a:pt x="2691" y="197"/>
                </a:moveTo>
                <a:cubicBezTo>
                  <a:pt x="2684" y="197"/>
                  <a:pt x="2678" y="203"/>
                  <a:pt x="2678" y="210"/>
                </a:cubicBezTo>
                <a:cubicBezTo>
                  <a:pt x="2678" y="217"/>
                  <a:pt x="2684" y="223"/>
                  <a:pt x="2691" y="223"/>
                </a:cubicBezTo>
                <a:cubicBezTo>
                  <a:pt x="2698" y="223"/>
                  <a:pt x="2704" y="217"/>
                  <a:pt x="2704" y="210"/>
                </a:cubicBezTo>
                <a:cubicBezTo>
                  <a:pt x="2704" y="203"/>
                  <a:pt x="2698" y="197"/>
                  <a:pt x="2691" y="197"/>
                </a:cubicBezTo>
                <a:close/>
                <a:moveTo>
                  <a:pt x="2718" y="210"/>
                </a:moveTo>
                <a:cubicBezTo>
                  <a:pt x="2718" y="217"/>
                  <a:pt x="2723" y="223"/>
                  <a:pt x="2730" y="223"/>
                </a:cubicBezTo>
                <a:cubicBezTo>
                  <a:pt x="2738" y="223"/>
                  <a:pt x="2743" y="217"/>
                  <a:pt x="2743" y="210"/>
                </a:cubicBezTo>
                <a:cubicBezTo>
                  <a:pt x="2743" y="203"/>
                  <a:pt x="2738" y="197"/>
                  <a:pt x="2730" y="197"/>
                </a:cubicBezTo>
                <a:cubicBezTo>
                  <a:pt x="2723" y="197"/>
                  <a:pt x="2718" y="203"/>
                  <a:pt x="2718" y="210"/>
                </a:cubicBezTo>
                <a:close/>
                <a:moveTo>
                  <a:pt x="2809" y="197"/>
                </a:moveTo>
                <a:cubicBezTo>
                  <a:pt x="2802" y="197"/>
                  <a:pt x="2797" y="203"/>
                  <a:pt x="2797" y="210"/>
                </a:cubicBezTo>
                <a:cubicBezTo>
                  <a:pt x="2797" y="217"/>
                  <a:pt x="2802" y="223"/>
                  <a:pt x="2809" y="223"/>
                </a:cubicBezTo>
                <a:cubicBezTo>
                  <a:pt x="2816" y="223"/>
                  <a:pt x="2822" y="217"/>
                  <a:pt x="2822" y="210"/>
                </a:cubicBezTo>
                <a:cubicBezTo>
                  <a:pt x="2822" y="203"/>
                  <a:pt x="2816" y="197"/>
                  <a:pt x="2809" y="197"/>
                </a:cubicBezTo>
                <a:close/>
                <a:moveTo>
                  <a:pt x="2849" y="223"/>
                </a:moveTo>
                <a:cubicBezTo>
                  <a:pt x="2856" y="223"/>
                  <a:pt x="2861" y="217"/>
                  <a:pt x="2861" y="210"/>
                </a:cubicBezTo>
                <a:cubicBezTo>
                  <a:pt x="2861" y="203"/>
                  <a:pt x="2856" y="197"/>
                  <a:pt x="2849" y="197"/>
                </a:cubicBezTo>
                <a:cubicBezTo>
                  <a:pt x="2842" y="197"/>
                  <a:pt x="2836" y="203"/>
                  <a:pt x="2836" y="210"/>
                </a:cubicBezTo>
                <a:cubicBezTo>
                  <a:pt x="2836" y="217"/>
                  <a:pt x="2842" y="223"/>
                  <a:pt x="2849" y="223"/>
                </a:cubicBezTo>
                <a:close/>
                <a:moveTo>
                  <a:pt x="2888" y="223"/>
                </a:moveTo>
                <a:cubicBezTo>
                  <a:pt x="2895" y="223"/>
                  <a:pt x="2901" y="217"/>
                  <a:pt x="2901" y="210"/>
                </a:cubicBezTo>
                <a:cubicBezTo>
                  <a:pt x="2901" y="203"/>
                  <a:pt x="2895" y="197"/>
                  <a:pt x="2888" y="197"/>
                </a:cubicBezTo>
                <a:cubicBezTo>
                  <a:pt x="2881" y="197"/>
                  <a:pt x="2875" y="203"/>
                  <a:pt x="2875" y="210"/>
                </a:cubicBezTo>
                <a:cubicBezTo>
                  <a:pt x="2875" y="217"/>
                  <a:pt x="2881" y="223"/>
                  <a:pt x="2888" y="223"/>
                </a:cubicBezTo>
                <a:close/>
                <a:moveTo>
                  <a:pt x="2967" y="223"/>
                </a:moveTo>
                <a:cubicBezTo>
                  <a:pt x="2974" y="223"/>
                  <a:pt x="2980" y="217"/>
                  <a:pt x="2980" y="210"/>
                </a:cubicBezTo>
                <a:cubicBezTo>
                  <a:pt x="2980" y="203"/>
                  <a:pt x="2974" y="197"/>
                  <a:pt x="2967" y="197"/>
                </a:cubicBezTo>
                <a:cubicBezTo>
                  <a:pt x="2960" y="197"/>
                  <a:pt x="2954" y="203"/>
                  <a:pt x="2954" y="210"/>
                </a:cubicBezTo>
                <a:cubicBezTo>
                  <a:pt x="2954" y="217"/>
                  <a:pt x="2960" y="223"/>
                  <a:pt x="2967" y="223"/>
                </a:cubicBezTo>
                <a:close/>
                <a:moveTo>
                  <a:pt x="523" y="262"/>
                </a:moveTo>
                <a:cubicBezTo>
                  <a:pt x="530" y="262"/>
                  <a:pt x="535" y="256"/>
                  <a:pt x="535" y="249"/>
                </a:cubicBezTo>
                <a:cubicBezTo>
                  <a:pt x="535" y="242"/>
                  <a:pt x="530" y="236"/>
                  <a:pt x="523" y="236"/>
                </a:cubicBezTo>
                <a:cubicBezTo>
                  <a:pt x="516" y="236"/>
                  <a:pt x="510" y="242"/>
                  <a:pt x="510" y="249"/>
                </a:cubicBezTo>
                <a:cubicBezTo>
                  <a:pt x="510" y="256"/>
                  <a:pt x="516" y="262"/>
                  <a:pt x="523" y="262"/>
                </a:cubicBezTo>
                <a:close/>
                <a:moveTo>
                  <a:pt x="562" y="262"/>
                </a:moveTo>
                <a:cubicBezTo>
                  <a:pt x="569" y="262"/>
                  <a:pt x="575" y="256"/>
                  <a:pt x="575" y="249"/>
                </a:cubicBezTo>
                <a:cubicBezTo>
                  <a:pt x="575" y="242"/>
                  <a:pt x="569" y="236"/>
                  <a:pt x="562" y="236"/>
                </a:cubicBezTo>
                <a:cubicBezTo>
                  <a:pt x="555" y="236"/>
                  <a:pt x="549" y="242"/>
                  <a:pt x="549" y="249"/>
                </a:cubicBezTo>
                <a:cubicBezTo>
                  <a:pt x="549" y="256"/>
                  <a:pt x="555" y="262"/>
                  <a:pt x="562" y="262"/>
                </a:cubicBezTo>
                <a:close/>
                <a:moveTo>
                  <a:pt x="602" y="262"/>
                </a:moveTo>
                <a:cubicBezTo>
                  <a:pt x="609" y="262"/>
                  <a:pt x="614" y="256"/>
                  <a:pt x="614" y="249"/>
                </a:cubicBezTo>
                <a:cubicBezTo>
                  <a:pt x="614" y="242"/>
                  <a:pt x="609" y="236"/>
                  <a:pt x="602" y="236"/>
                </a:cubicBezTo>
                <a:cubicBezTo>
                  <a:pt x="595" y="236"/>
                  <a:pt x="589" y="242"/>
                  <a:pt x="589" y="249"/>
                </a:cubicBezTo>
                <a:cubicBezTo>
                  <a:pt x="589" y="256"/>
                  <a:pt x="595" y="262"/>
                  <a:pt x="602" y="262"/>
                </a:cubicBezTo>
                <a:close/>
                <a:moveTo>
                  <a:pt x="720" y="237"/>
                </a:moveTo>
                <a:cubicBezTo>
                  <a:pt x="713" y="237"/>
                  <a:pt x="707" y="242"/>
                  <a:pt x="707" y="249"/>
                </a:cubicBezTo>
                <a:cubicBezTo>
                  <a:pt x="707" y="256"/>
                  <a:pt x="713" y="262"/>
                  <a:pt x="720" y="262"/>
                </a:cubicBezTo>
                <a:cubicBezTo>
                  <a:pt x="727" y="262"/>
                  <a:pt x="733" y="256"/>
                  <a:pt x="733" y="249"/>
                </a:cubicBezTo>
                <a:cubicBezTo>
                  <a:pt x="733" y="242"/>
                  <a:pt x="727" y="237"/>
                  <a:pt x="720" y="237"/>
                </a:cubicBezTo>
                <a:close/>
                <a:moveTo>
                  <a:pt x="803" y="249"/>
                </a:moveTo>
                <a:cubicBezTo>
                  <a:pt x="803" y="247"/>
                  <a:pt x="801" y="245"/>
                  <a:pt x="799" y="245"/>
                </a:cubicBezTo>
                <a:cubicBezTo>
                  <a:pt x="796" y="245"/>
                  <a:pt x="795" y="247"/>
                  <a:pt x="795" y="249"/>
                </a:cubicBezTo>
                <a:cubicBezTo>
                  <a:pt x="795" y="251"/>
                  <a:pt x="796" y="253"/>
                  <a:pt x="799" y="253"/>
                </a:cubicBezTo>
                <a:cubicBezTo>
                  <a:pt x="801" y="253"/>
                  <a:pt x="803" y="251"/>
                  <a:pt x="803" y="249"/>
                </a:cubicBezTo>
                <a:close/>
                <a:moveTo>
                  <a:pt x="838" y="262"/>
                </a:moveTo>
                <a:cubicBezTo>
                  <a:pt x="845" y="262"/>
                  <a:pt x="851" y="256"/>
                  <a:pt x="851" y="249"/>
                </a:cubicBezTo>
                <a:cubicBezTo>
                  <a:pt x="851" y="242"/>
                  <a:pt x="845" y="236"/>
                  <a:pt x="838" y="236"/>
                </a:cubicBezTo>
                <a:cubicBezTo>
                  <a:pt x="831" y="236"/>
                  <a:pt x="825" y="242"/>
                  <a:pt x="825" y="249"/>
                </a:cubicBezTo>
                <a:cubicBezTo>
                  <a:pt x="825" y="256"/>
                  <a:pt x="831" y="262"/>
                  <a:pt x="838" y="262"/>
                </a:cubicBezTo>
                <a:close/>
                <a:moveTo>
                  <a:pt x="878" y="262"/>
                </a:moveTo>
                <a:cubicBezTo>
                  <a:pt x="885" y="262"/>
                  <a:pt x="890" y="256"/>
                  <a:pt x="890" y="249"/>
                </a:cubicBezTo>
                <a:cubicBezTo>
                  <a:pt x="890" y="242"/>
                  <a:pt x="885" y="236"/>
                  <a:pt x="878" y="236"/>
                </a:cubicBezTo>
                <a:cubicBezTo>
                  <a:pt x="870" y="236"/>
                  <a:pt x="865" y="242"/>
                  <a:pt x="865" y="249"/>
                </a:cubicBezTo>
                <a:cubicBezTo>
                  <a:pt x="865" y="256"/>
                  <a:pt x="870" y="262"/>
                  <a:pt x="878" y="262"/>
                </a:cubicBezTo>
                <a:close/>
                <a:moveTo>
                  <a:pt x="917" y="262"/>
                </a:moveTo>
                <a:cubicBezTo>
                  <a:pt x="924" y="262"/>
                  <a:pt x="930" y="256"/>
                  <a:pt x="930" y="249"/>
                </a:cubicBezTo>
                <a:cubicBezTo>
                  <a:pt x="930" y="242"/>
                  <a:pt x="924" y="236"/>
                  <a:pt x="917" y="236"/>
                </a:cubicBezTo>
                <a:cubicBezTo>
                  <a:pt x="910" y="236"/>
                  <a:pt x="904" y="242"/>
                  <a:pt x="904" y="249"/>
                </a:cubicBezTo>
                <a:cubicBezTo>
                  <a:pt x="904" y="256"/>
                  <a:pt x="910" y="262"/>
                  <a:pt x="917" y="262"/>
                </a:cubicBezTo>
                <a:close/>
                <a:moveTo>
                  <a:pt x="956" y="237"/>
                </a:moveTo>
                <a:cubicBezTo>
                  <a:pt x="949" y="237"/>
                  <a:pt x="944" y="242"/>
                  <a:pt x="944" y="249"/>
                </a:cubicBezTo>
                <a:cubicBezTo>
                  <a:pt x="944" y="256"/>
                  <a:pt x="949" y="262"/>
                  <a:pt x="956" y="262"/>
                </a:cubicBezTo>
                <a:cubicBezTo>
                  <a:pt x="963" y="262"/>
                  <a:pt x="969" y="256"/>
                  <a:pt x="969" y="249"/>
                </a:cubicBezTo>
                <a:cubicBezTo>
                  <a:pt x="969" y="242"/>
                  <a:pt x="963" y="237"/>
                  <a:pt x="956" y="237"/>
                </a:cubicBezTo>
                <a:close/>
                <a:moveTo>
                  <a:pt x="1193" y="262"/>
                </a:moveTo>
                <a:cubicBezTo>
                  <a:pt x="1200" y="262"/>
                  <a:pt x="1206" y="256"/>
                  <a:pt x="1206" y="249"/>
                </a:cubicBezTo>
                <a:cubicBezTo>
                  <a:pt x="1206" y="242"/>
                  <a:pt x="1200" y="236"/>
                  <a:pt x="1193" y="236"/>
                </a:cubicBezTo>
                <a:cubicBezTo>
                  <a:pt x="1186" y="236"/>
                  <a:pt x="1180" y="242"/>
                  <a:pt x="1180" y="249"/>
                </a:cubicBezTo>
                <a:cubicBezTo>
                  <a:pt x="1180" y="256"/>
                  <a:pt x="1186" y="262"/>
                  <a:pt x="1193" y="262"/>
                </a:cubicBezTo>
                <a:close/>
                <a:moveTo>
                  <a:pt x="1232" y="262"/>
                </a:moveTo>
                <a:cubicBezTo>
                  <a:pt x="1239" y="262"/>
                  <a:pt x="1245" y="256"/>
                  <a:pt x="1245" y="249"/>
                </a:cubicBezTo>
                <a:cubicBezTo>
                  <a:pt x="1245" y="242"/>
                  <a:pt x="1239" y="236"/>
                  <a:pt x="1232" y="236"/>
                </a:cubicBezTo>
                <a:cubicBezTo>
                  <a:pt x="1225" y="236"/>
                  <a:pt x="1220" y="242"/>
                  <a:pt x="1220" y="249"/>
                </a:cubicBezTo>
                <a:cubicBezTo>
                  <a:pt x="1220" y="256"/>
                  <a:pt x="1225" y="262"/>
                  <a:pt x="1232" y="262"/>
                </a:cubicBezTo>
                <a:close/>
                <a:moveTo>
                  <a:pt x="1272" y="262"/>
                </a:moveTo>
                <a:cubicBezTo>
                  <a:pt x="1279" y="262"/>
                  <a:pt x="1285" y="256"/>
                  <a:pt x="1285" y="249"/>
                </a:cubicBezTo>
                <a:cubicBezTo>
                  <a:pt x="1285" y="242"/>
                  <a:pt x="1279" y="236"/>
                  <a:pt x="1272" y="236"/>
                </a:cubicBezTo>
                <a:cubicBezTo>
                  <a:pt x="1265" y="236"/>
                  <a:pt x="1259" y="242"/>
                  <a:pt x="1259" y="249"/>
                </a:cubicBezTo>
                <a:cubicBezTo>
                  <a:pt x="1259" y="256"/>
                  <a:pt x="1265" y="262"/>
                  <a:pt x="1272" y="262"/>
                </a:cubicBezTo>
                <a:close/>
                <a:moveTo>
                  <a:pt x="1311" y="262"/>
                </a:moveTo>
                <a:cubicBezTo>
                  <a:pt x="1318" y="262"/>
                  <a:pt x="1324" y="256"/>
                  <a:pt x="1324" y="249"/>
                </a:cubicBezTo>
                <a:cubicBezTo>
                  <a:pt x="1324" y="242"/>
                  <a:pt x="1318" y="236"/>
                  <a:pt x="1311" y="236"/>
                </a:cubicBezTo>
                <a:cubicBezTo>
                  <a:pt x="1304" y="236"/>
                  <a:pt x="1298" y="242"/>
                  <a:pt x="1298" y="249"/>
                </a:cubicBezTo>
                <a:cubicBezTo>
                  <a:pt x="1298" y="256"/>
                  <a:pt x="1304" y="262"/>
                  <a:pt x="1311" y="262"/>
                </a:cubicBezTo>
                <a:close/>
                <a:moveTo>
                  <a:pt x="1351" y="262"/>
                </a:moveTo>
                <a:cubicBezTo>
                  <a:pt x="1358" y="262"/>
                  <a:pt x="1363" y="256"/>
                  <a:pt x="1363" y="249"/>
                </a:cubicBezTo>
                <a:cubicBezTo>
                  <a:pt x="1363" y="242"/>
                  <a:pt x="1358" y="236"/>
                  <a:pt x="1351" y="236"/>
                </a:cubicBezTo>
                <a:cubicBezTo>
                  <a:pt x="1344" y="236"/>
                  <a:pt x="1338" y="242"/>
                  <a:pt x="1338" y="249"/>
                </a:cubicBezTo>
                <a:cubicBezTo>
                  <a:pt x="1338" y="256"/>
                  <a:pt x="1344" y="262"/>
                  <a:pt x="1351" y="262"/>
                </a:cubicBezTo>
                <a:close/>
                <a:moveTo>
                  <a:pt x="1390" y="262"/>
                </a:moveTo>
                <a:cubicBezTo>
                  <a:pt x="1397" y="262"/>
                  <a:pt x="1403" y="256"/>
                  <a:pt x="1403" y="249"/>
                </a:cubicBezTo>
                <a:cubicBezTo>
                  <a:pt x="1403" y="242"/>
                  <a:pt x="1397" y="236"/>
                  <a:pt x="1390" y="236"/>
                </a:cubicBezTo>
                <a:cubicBezTo>
                  <a:pt x="1383" y="236"/>
                  <a:pt x="1377" y="242"/>
                  <a:pt x="1377" y="249"/>
                </a:cubicBezTo>
                <a:cubicBezTo>
                  <a:pt x="1377" y="256"/>
                  <a:pt x="1383" y="262"/>
                  <a:pt x="1390" y="262"/>
                </a:cubicBezTo>
                <a:close/>
                <a:moveTo>
                  <a:pt x="1429" y="262"/>
                </a:moveTo>
                <a:cubicBezTo>
                  <a:pt x="1437" y="262"/>
                  <a:pt x="1442" y="256"/>
                  <a:pt x="1442" y="249"/>
                </a:cubicBezTo>
                <a:cubicBezTo>
                  <a:pt x="1442" y="242"/>
                  <a:pt x="1437" y="236"/>
                  <a:pt x="1429" y="236"/>
                </a:cubicBezTo>
                <a:cubicBezTo>
                  <a:pt x="1422" y="236"/>
                  <a:pt x="1417" y="242"/>
                  <a:pt x="1417" y="249"/>
                </a:cubicBezTo>
                <a:cubicBezTo>
                  <a:pt x="1417" y="256"/>
                  <a:pt x="1422" y="262"/>
                  <a:pt x="1429" y="262"/>
                </a:cubicBezTo>
                <a:close/>
                <a:moveTo>
                  <a:pt x="1469" y="236"/>
                </a:moveTo>
                <a:cubicBezTo>
                  <a:pt x="1462" y="236"/>
                  <a:pt x="1456" y="242"/>
                  <a:pt x="1456" y="249"/>
                </a:cubicBezTo>
                <a:cubicBezTo>
                  <a:pt x="1456" y="256"/>
                  <a:pt x="1462" y="262"/>
                  <a:pt x="1469" y="262"/>
                </a:cubicBezTo>
                <a:cubicBezTo>
                  <a:pt x="1476" y="262"/>
                  <a:pt x="1482" y="256"/>
                  <a:pt x="1482" y="249"/>
                </a:cubicBezTo>
                <a:cubicBezTo>
                  <a:pt x="1482" y="242"/>
                  <a:pt x="1476" y="236"/>
                  <a:pt x="1469" y="236"/>
                </a:cubicBezTo>
                <a:close/>
                <a:moveTo>
                  <a:pt x="1981" y="262"/>
                </a:moveTo>
                <a:cubicBezTo>
                  <a:pt x="1988" y="262"/>
                  <a:pt x="1994" y="256"/>
                  <a:pt x="1994" y="249"/>
                </a:cubicBezTo>
                <a:cubicBezTo>
                  <a:pt x="1994" y="242"/>
                  <a:pt x="1988" y="237"/>
                  <a:pt x="1981" y="237"/>
                </a:cubicBezTo>
                <a:cubicBezTo>
                  <a:pt x="1974" y="237"/>
                  <a:pt x="1969" y="242"/>
                  <a:pt x="1969" y="249"/>
                </a:cubicBezTo>
                <a:cubicBezTo>
                  <a:pt x="1969" y="256"/>
                  <a:pt x="1974" y="262"/>
                  <a:pt x="1981" y="262"/>
                </a:cubicBezTo>
                <a:close/>
                <a:moveTo>
                  <a:pt x="2257" y="262"/>
                </a:moveTo>
                <a:cubicBezTo>
                  <a:pt x="2264" y="262"/>
                  <a:pt x="2270" y="256"/>
                  <a:pt x="2270" y="249"/>
                </a:cubicBezTo>
                <a:cubicBezTo>
                  <a:pt x="2270" y="242"/>
                  <a:pt x="2264" y="236"/>
                  <a:pt x="2257" y="236"/>
                </a:cubicBezTo>
                <a:cubicBezTo>
                  <a:pt x="2250" y="236"/>
                  <a:pt x="2245" y="242"/>
                  <a:pt x="2245" y="249"/>
                </a:cubicBezTo>
                <a:cubicBezTo>
                  <a:pt x="2245" y="256"/>
                  <a:pt x="2250" y="262"/>
                  <a:pt x="2257" y="262"/>
                </a:cubicBezTo>
                <a:close/>
                <a:moveTo>
                  <a:pt x="2376" y="262"/>
                </a:moveTo>
                <a:cubicBezTo>
                  <a:pt x="2383" y="262"/>
                  <a:pt x="2388" y="256"/>
                  <a:pt x="2388" y="249"/>
                </a:cubicBezTo>
                <a:cubicBezTo>
                  <a:pt x="2388" y="242"/>
                  <a:pt x="2383" y="236"/>
                  <a:pt x="2376" y="236"/>
                </a:cubicBezTo>
                <a:cubicBezTo>
                  <a:pt x="2369" y="236"/>
                  <a:pt x="2363" y="242"/>
                  <a:pt x="2363" y="249"/>
                </a:cubicBezTo>
                <a:cubicBezTo>
                  <a:pt x="2363" y="256"/>
                  <a:pt x="2369" y="262"/>
                  <a:pt x="2376" y="262"/>
                </a:cubicBezTo>
                <a:close/>
                <a:moveTo>
                  <a:pt x="2415" y="262"/>
                </a:moveTo>
                <a:cubicBezTo>
                  <a:pt x="2422" y="262"/>
                  <a:pt x="2428" y="256"/>
                  <a:pt x="2428" y="249"/>
                </a:cubicBezTo>
                <a:cubicBezTo>
                  <a:pt x="2428" y="242"/>
                  <a:pt x="2422" y="236"/>
                  <a:pt x="2415" y="236"/>
                </a:cubicBezTo>
                <a:cubicBezTo>
                  <a:pt x="2408" y="236"/>
                  <a:pt x="2402" y="242"/>
                  <a:pt x="2402" y="249"/>
                </a:cubicBezTo>
                <a:cubicBezTo>
                  <a:pt x="2402" y="256"/>
                  <a:pt x="2408" y="262"/>
                  <a:pt x="2415" y="262"/>
                </a:cubicBezTo>
                <a:close/>
                <a:moveTo>
                  <a:pt x="2454" y="262"/>
                </a:moveTo>
                <a:cubicBezTo>
                  <a:pt x="2462" y="262"/>
                  <a:pt x="2467" y="256"/>
                  <a:pt x="2467" y="249"/>
                </a:cubicBezTo>
                <a:cubicBezTo>
                  <a:pt x="2467" y="242"/>
                  <a:pt x="2462" y="236"/>
                  <a:pt x="2454" y="236"/>
                </a:cubicBezTo>
                <a:cubicBezTo>
                  <a:pt x="2447" y="236"/>
                  <a:pt x="2442" y="242"/>
                  <a:pt x="2442" y="249"/>
                </a:cubicBezTo>
                <a:cubicBezTo>
                  <a:pt x="2442" y="256"/>
                  <a:pt x="2447" y="262"/>
                  <a:pt x="2454" y="262"/>
                </a:cubicBezTo>
                <a:close/>
                <a:moveTo>
                  <a:pt x="2494" y="262"/>
                </a:moveTo>
                <a:cubicBezTo>
                  <a:pt x="2501" y="262"/>
                  <a:pt x="2507" y="256"/>
                  <a:pt x="2507" y="249"/>
                </a:cubicBezTo>
                <a:cubicBezTo>
                  <a:pt x="2507" y="242"/>
                  <a:pt x="2501" y="236"/>
                  <a:pt x="2494" y="236"/>
                </a:cubicBezTo>
                <a:cubicBezTo>
                  <a:pt x="2487" y="236"/>
                  <a:pt x="2481" y="242"/>
                  <a:pt x="2481" y="249"/>
                </a:cubicBezTo>
                <a:cubicBezTo>
                  <a:pt x="2481" y="256"/>
                  <a:pt x="2487" y="262"/>
                  <a:pt x="2494" y="262"/>
                </a:cubicBezTo>
                <a:close/>
                <a:moveTo>
                  <a:pt x="2533" y="262"/>
                </a:moveTo>
                <a:cubicBezTo>
                  <a:pt x="2540" y="262"/>
                  <a:pt x="2546" y="256"/>
                  <a:pt x="2546" y="249"/>
                </a:cubicBezTo>
                <a:cubicBezTo>
                  <a:pt x="2546" y="242"/>
                  <a:pt x="2540" y="236"/>
                  <a:pt x="2533" y="236"/>
                </a:cubicBezTo>
                <a:cubicBezTo>
                  <a:pt x="2526" y="236"/>
                  <a:pt x="2521" y="242"/>
                  <a:pt x="2521" y="249"/>
                </a:cubicBezTo>
                <a:cubicBezTo>
                  <a:pt x="2521" y="256"/>
                  <a:pt x="2526" y="262"/>
                  <a:pt x="2533" y="262"/>
                </a:cubicBezTo>
                <a:close/>
                <a:moveTo>
                  <a:pt x="2573" y="262"/>
                </a:moveTo>
                <a:cubicBezTo>
                  <a:pt x="2580" y="262"/>
                  <a:pt x="2586" y="256"/>
                  <a:pt x="2586" y="249"/>
                </a:cubicBezTo>
                <a:cubicBezTo>
                  <a:pt x="2586" y="242"/>
                  <a:pt x="2580" y="236"/>
                  <a:pt x="2573" y="236"/>
                </a:cubicBezTo>
                <a:cubicBezTo>
                  <a:pt x="2566" y="236"/>
                  <a:pt x="2560" y="242"/>
                  <a:pt x="2560" y="249"/>
                </a:cubicBezTo>
                <a:cubicBezTo>
                  <a:pt x="2560" y="256"/>
                  <a:pt x="2566" y="262"/>
                  <a:pt x="2573" y="262"/>
                </a:cubicBezTo>
                <a:close/>
                <a:moveTo>
                  <a:pt x="2612" y="262"/>
                </a:moveTo>
                <a:cubicBezTo>
                  <a:pt x="2619" y="262"/>
                  <a:pt x="2625" y="256"/>
                  <a:pt x="2625" y="249"/>
                </a:cubicBezTo>
                <a:cubicBezTo>
                  <a:pt x="2625" y="242"/>
                  <a:pt x="2619" y="236"/>
                  <a:pt x="2612" y="236"/>
                </a:cubicBezTo>
                <a:cubicBezTo>
                  <a:pt x="2605" y="236"/>
                  <a:pt x="2599" y="242"/>
                  <a:pt x="2599" y="249"/>
                </a:cubicBezTo>
                <a:cubicBezTo>
                  <a:pt x="2599" y="256"/>
                  <a:pt x="2605" y="262"/>
                  <a:pt x="2612" y="262"/>
                </a:cubicBezTo>
                <a:close/>
                <a:moveTo>
                  <a:pt x="2652" y="262"/>
                </a:moveTo>
                <a:cubicBezTo>
                  <a:pt x="2659" y="262"/>
                  <a:pt x="2664" y="256"/>
                  <a:pt x="2664" y="249"/>
                </a:cubicBezTo>
                <a:cubicBezTo>
                  <a:pt x="2664" y="242"/>
                  <a:pt x="2659" y="236"/>
                  <a:pt x="2652" y="236"/>
                </a:cubicBezTo>
                <a:cubicBezTo>
                  <a:pt x="2645" y="236"/>
                  <a:pt x="2639" y="242"/>
                  <a:pt x="2639" y="249"/>
                </a:cubicBezTo>
                <a:cubicBezTo>
                  <a:pt x="2639" y="256"/>
                  <a:pt x="2645" y="262"/>
                  <a:pt x="2652" y="262"/>
                </a:cubicBezTo>
                <a:close/>
                <a:moveTo>
                  <a:pt x="2691" y="262"/>
                </a:moveTo>
                <a:cubicBezTo>
                  <a:pt x="2698" y="262"/>
                  <a:pt x="2704" y="256"/>
                  <a:pt x="2704" y="249"/>
                </a:cubicBezTo>
                <a:cubicBezTo>
                  <a:pt x="2704" y="242"/>
                  <a:pt x="2698" y="236"/>
                  <a:pt x="2691" y="236"/>
                </a:cubicBezTo>
                <a:cubicBezTo>
                  <a:pt x="2684" y="236"/>
                  <a:pt x="2678" y="242"/>
                  <a:pt x="2678" y="249"/>
                </a:cubicBezTo>
                <a:cubicBezTo>
                  <a:pt x="2678" y="256"/>
                  <a:pt x="2684" y="262"/>
                  <a:pt x="2691" y="262"/>
                </a:cubicBezTo>
                <a:close/>
                <a:moveTo>
                  <a:pt x="2730" y="262"/>
                </a:moveTo>
                <a:cubicBezTo>
                  <a:pt x="2738" y="262"/>
                  <a:pt x="2743" y="256"/>
                  <a:pt x="2743" y="249"/>
                </a:cubicBezTo>
                <a:cubicBezTo>
                  <a:pt x="2743" y="242"/>
                  <a:pt x="2738" y="236"/>
                  <a:pt x="2730" y="236"/>
                </a:cubicBezTo>
                <a:cubicBezTo>
                  <a:pt x="2723" y="236"/>
                  <a:pt x="2718" y="242"/>
                  <a:pt x="2718" y="249"/>
                </a:cubicBezTo>
                <a:cubicBezTo>
                  <a:pt x="2718" y="256"/>
                  <a:pt x="2723" y="262"/>
                  <a:pt x="2730" y="262"/>
                </a:cubicBezTo>
                <a:close/>
                <a:moveTo>
                  <a:pt x="2770" y="262"/>
                </a:moveTo>
                <a:cubicBezTo>
                  <a:pt x="2777" y="262"/>
                  <a:pt x="2783" y="256"/>
                  <a:pt x="2783" y="249"/>
                </a:cubicBezTo>
                <a:cubicBezTo>
                  <a:pt x="2783" y="242"/>
                  <a:pt x="2777" y="236"/>
                  <a:pt x="2770" y="236"/>
                </a:cubicBezTo>
                <a:cubicBezTo>
                  <a:pt x="2763" y="236"/>
                  <a:pt x="2757" y="242"/>
                  <a:pt x="2757" y="249"/>
                </a:cubicBezTo>
                <a:cubicBezTo>
                  <a:pt x="2757" y="256"/>
                  <a:pt x="2763" y="262"/>
                  <a:pt x="2770" y="262"/>
                </a:cubicBezTo>
                <a:close/>
                <a:moveTo>
                  <a:pt x="2770" y="223"/>
                </a:moveTo>
                <a:cubicBezTo>
                  <a:pt x="2777" y="223"/>
                  <a:pt x="2783" y="217"/>
                  <a:pt x="2783" y="210"/>
                </a:cubicBezTo>
                <a:cubicBezTo>
                  <a:pt x="2783" y="203"/>
                  <a:pt x="2777" y="197"/>
                  <a:pt x="2770" y="197"/>
                </a:cubicBezTo>
                <a:cubicBezTo>
                  <a:pt x="2763" y="197"/>
                  <a:pt x="2757" y="203"/>
                  <a:pt x="2757" y="210"/>
                </a:cubicBezTo>
                <a:cubicBezTo>
                  <a:pt x="2757" y="217"/>
                  <a:pt x="2763" y="223"/>
                  <a:pt x="2770" y="223"/>
                </a:cubicBezTo>
                <a:close/>
                <a:moveTo>
                  <a:pt x="2809" y="262"/>
                </a:moveTo>
                <a:cubicBezTo>
                  <a:pt x="2816" y="262"/>
                  <a:pt x="2822" y="256"/>
                  <a:pt x="2822" y="249"/>
                </a:cubicBezTo>
                <a:cubicBezTo>
                  <a:pt x="2822" y="242"/>
                  <a:pt x="2816" y="236"/>
                  <a:pt x="2809" y="236"/>
                </a:cubicBezTo>
                <a:cubicBezTo>
                  <a:pt x="2802" y="236"/>
                  <a:pt x="2797" y="242"/>
                  <a:pt x="2797" y="249"/>
                </a:cubicBezTo>
                <a:cubicBezTo>
                  <a:pt x="2797" y="256"/>
                  <a:pt x="2802" y="262"/>
                  <a:pt x="2809" y="262"/>
                </a:cubicBezTo>
                <a:close/>
                <a:moveTo>
                  <a:pt x="2849" y="262"/>
                </a:moveTo>
                <a:cubicBezTo>
                  <a:pt x="2856" y="262"/>
                  <a:pt x="2861" y="256"/>
                  <a:pt x="2861" y="249"/>
                </a:cubicBezTo>
                <a:cubicBezTo>
                  <a:pt x="2861" y="242"/>
                  <a:pt x="2856" y="236"/>
                  <a:pt x="2849" y="236"/>
                </a:cubicBezTo>
                <a:cubicBezTo>
                  <a:pt x="2842" y="236"/>
                  <a:pt x="2836" y="242"/>
                  <a:pt x="2836" y="249"/>
                </a:cubicBezTo>
                <a:cubicBezTo>
                  <a:pt x="2836" y="256"/>
                  <a:pt x="2842" y="262"/>
                  <a:pt x="2849" y="262"/>
                </a:cubicBezTo>
                <a:close/>
                <a:moveTo>
                  <a:pt x="2888" y="262"/>
                </a:moveTo>
                <a:cubicBezTo>
                  <a:pt x="2895" y="262"/>
                  <a:pt x="2901" y="256"/>
                  <a:pt x="2901" y="249"/>
                </a:cubicBezTo>
                <a:cubicBezTo>
                  <a:pt x="2901" y="242"/>
                  <a:pt x="2895" y="236"/>
                  <a:pt x="2888" y="236"/>
                </a:cubicBezTo>
                <a:cubicBezTo>
                  <a:pt x="2881" y="236"/>
                  <a:pt x="2875" y="242"/>
                  <a:pt x="2875" y="249"/>
                </a:cubicBezTo>
                <a:cubicBezTo>
                  <a:pt x="2875" y="256"/>
                  <a:pt x="2881" y="262"/>
                  <a:pt x="2888" y="262"/>
                </a:cubicBezTo>
                <a:close/>
                <a:moveTo>
                  <a:pt x="2928" y="262"/>
                </a:moveTo>
                <a:cubicBezTo>
                  <a:pt x="2935" y="262"/>
                  <a:pt x="2940" y="256"/>
                  <a:pt x="2940" y="249"/>
                </a:cubicBezTo>
                <a:cubicBezTo>
                  <a:pt x="2940" y="242"/>
                  <a:pt x="2935" y="236"/>
                  <a:pt x="2928" y="236"/>
                </a:cubicBezTo>
                <a:cubicBezTo>
                  <a:pt x="2921" y="236"/>
                  <a:pt x="2915" y="242"/>
                  <a:pt x="2915" y="249"/>
                </a:cubicBezTo>
                <a:cubicBezTo>
                  <a:pt x="2915" y="256"/>
                  <a:pt x="2921" y="262"/>
                  <a:pt x="2928" y="262"/>
                </a:cubicBezTo>
                <a:close/>
                <a:moveTo>
                  <a:pt x="2967" y="262"/>
                </a:moveTo>
                <a:cubicBezTo>
                  <a:pt x="2974" y="262"/>
                  <a:pt x="2980" y="256"/>
                  <a:pt x="2980" y="249"/>
                </a:cubicBezTo>
                <a:cubicBezTo>
                  <a:pt x="2980" y="242"/>
                  <a:pt x="2974" y="236"/>
                  <a:pt x="2967" y="236"/>
                </a:cubicBezTo>
                <a:cubicBezTo>
                  <a:pt x="2960" y="236"/>
                  <a:pt x="2954" y="242"/>
                  <a:pt x="2954" y="249"/>
                </a:cubicBezTo>
                <a:cubicBezTo>
                  <a:pt x="2954" y="256"/>
                  <a:pt x="2960" y="262"/>
                  <a:pt x="2967" y="262"/>
                </a:cubicBezTo>
                <a:close/>
                <a:moveTo>
                  <a:pt x="3006" y="262"/>
                </a:moveTo>
                <a:cubicBezTo>
                  <a:pt x="3013" y="262"/>
                  <a:pt x="3019" y="256"/>
                  <a:pt x="3019" y="249"/>
                </a:cubicBezTo>
                <a:cubicBezTo>
                  <a:pt x="3019" y="242"/>
                  <a:pt x="3013" y="236"/>
                  <a:pt x="3006" y="236"/>
                </a:cubicBezTo>
                <a:cubicBezTo>
                  <a:pt x="2999" y="236"/>
                  <a:pt x="2994" y="242"/>
                  <a:pt x="2994" y="249"/>
                </a:cubicBezTo>
                <a:cubicBezTo>
                  <a:pt x="2994" y="256"/>
                  <a:pt x="2999" y="262"/>
                  <a:pt x="3006" y="262"/>
                </a:cubicBezTo>
                <a:close/>
                <a:moveTo>
                  <a:pt x="3046" y="262"/>
                </a:moveTo>
                <a:cubicBezTo>
                  <a:pt x="3053" y="262"/>
                  <a:pt x="3059" y="256"/>
                  <a:pt x="3059" y="249"/>
                </a:cubicBezTo>
                <a:cubicBezTo>
                  <a:pt x="3059" y="242"/>
                  <a:pt x="3053" y="237"/>
                  <a:pt x="3046" y="237"/>
                </a:cubicBezTo>
                <a:cubicBezTo>
                  <a:pt x="3039" y="237"/>
                  <a:pt x="3033" y="242"/>
                  <a:pt x="3033" y="249"/>
                </a:cubicBezTo>
                <a:cubicBezTo>
                  <a:pt x="3033" y="256"/>
                  <a:pt x="3039" y="262"/>
                  <a:pt x="3046" y="262"/>
                </a:cubicBezTo>
                <a:close/>
                <a:moveTo>
                  <a:pt x="3085" y="262"/>
                </a:moveTo>
                <a:cubicBezTo>
                  <a:pt x="3092" y="262"/>
                  <a:pt x="3098" y="256"/>
                  <a:pt x="3098" y="249"/>
                </a:cubicBezTo>
                <a:cubicBezTo>
                  <a:pt x="3098" y="242"/>
                  <a:pt x="3092" y="236"/>
                  <a:pt x="3085" y="236"/>
                </a:cubicBezTo>
                <a:cubicBezTo>
                  <a:pt x="3078" y="236"/>
                  <a:pt x="3073" y="242"/>
                  <a:pt x="3073" y="249"/>
                </a:cubicBezTo>
                <a:cubicBezTo>
                  <a:pt x="3073" y="256"/>
                  <a:pt x="3078" y="262"/>
                  <a:pt x="3085" y="262"/>
                </a:cubicBezTo>
                <a:close/>
                <a:moveTo>
                  <a:pt x="3125" y="262"/>
                </a:moveTo>
                <a:cubicBezTo>
                  <a:pt x="3132" y="262"/>
                  <a:pt x="3137" y="256"/>
                  <a:pt x="3137" y="249"/>
                </a:cubicBezTo>
                <a:cubicBezTo>
                  <a:pt x="3137" y="242"/>
                  <a:pt x="3132" y="236"/>
                  <a:pt x="3125" y="236"/>
                </a:cubicBezTo>
                <a:cubicBezTo>
                  <a:pt x="3118" y="236"/>
                  <a:pt x="3112" y="242"/>
                  <a:pt x="3112" y="249"/>
                </a:cubicBezTo>
                <a:cubicBezTo>
                  <a:pt x="3112" y="256"/>
                  <a:pt x="3118" y="262"/>
                  <a:pt x="3125" y="262"/>
                </a:cubicBezTo>
                <a:close/>
                <a:moveTo>
                  <a:pt x="3164" y="262"/>
                </a:moveTo>
                <a:cubicBezTo>
                  <a:pt x="3171" y="262"/>
                  <a:pt x="3177" y="256"/>
                  <a:pt x="3177" y="249"/>
                </a:cubicBezTo>
                <a:cubicBezTo>
                  <a:pt x="3177" y="242"/>
                  <a:pt x="3171" y="236"/>
                  <a:pt x="3164" y="236"/>
                </a:cubicBezTo>
                <a:cubicBezTo>
                  <a:pt x="3157" y="236"/>
                  <a:pt x="3151" y="242"/>
                  <a:pt x="3151" y="249"/>
                </a:cubicBezTo>
                <a:cubicBezTo>
                  <a:pt x="3151" y="256"/>
                  <a:pt x="3157" y="262"/>
                  <a:pt x="3164" y="262"/>
                </a:cubicBezTo>
                <a:close/>
                <a:moveTo>
                  <a:pt x="3204" y="262"/>
                </a:moveTo>
                <a:cubicBezTo>
                  <a:pt x="3211" y="262"/>
                  <a:pt x="3216" y="256"/>
                  <a:pt x="3216" y="249"/>
                </a:cubicBezTo>
                <a:cubicBezTo>
                  <a:pt x="3216" y="242"/>
                  <a:pt x="3211" y="236"/>
                  <a:pt x="3204" y="236"/>
                </a:cubicBezTo>
                <a:cubicBezTo>
                  <a:pt x="3197" y="236"/>
                  <a:pt x="3191" y="242"/>
                  <a:pt x="3191" y="249"/>
                </a:cubicBezTo>
                <a:cubicBezTo>
                  <a:pt x="3191" y="256"/>
                  <a:pt x="3197" y="262"/>
                  <a:pt x="3204" y="262"/>
                </a:cubicBezTo>
                <a:close/>
                <a:moveTo>
                  <a:pt x="3282" y="262"/>
                </a:moveTo>
                <a:cubicBezTo>
                  <a:pt x="3289" y="262"/>
                  <a:pt x="3295" y="256"/>
                  <a:pt x="3295" y="249"/>
                </a:cubicBezTo>
                <a:cubicBezTo>
                  <a:pt x="3295" y="242"/>
                  <a:pt x="3289" y="236"/>
                  <a:pt x="3282" y="236"/>
                </a:cubicBezTo>
                <a:cubicBezTo>
                  <a:pt x="3275" y="236"/>
                  <a:pt x="3270" y="242"/>
                  <a:pt x="3270" y="249"/>
                </a:cubicBezTo>
                <a:cubicBezTo>
                  <a:pt x="3270" y="256"/>
                  <a:pt x="3275" y="262"/>
                  <a:pt x="3282" y="262"/>
                </a:cubicBezTo>
                <a:close/>
                <a:moveTo>
                  <a:pt x="3519" y="262"/>
                </a:moveTo>
                <a:cubicBezTo>
                  <a:pt x="3526" y="262"/>
                  <a:pt x="3532" y="256"/>
                  <a:pt x="3532" y="249"/>
                </a:cubicBezTo>
                <a:cubicBezTo>
                  <a:pt x="3532" y="242"/>
                  <a:pt x="3526" y="236"/>
                  <a:pt x="3519" y="236"/>
                </a:cubicBezTo>
                <a:cubicBezTo>
                  <a:pt x="3512" y="236"/>
                  <a:pt x="3506" y="242"/>
                  <a:pt x="3506" y="249"/>
                </a:cubicBezTo>
                <a:cubicBezTo>
                  <a:pt x="3506" y="256"/>
                  <a:pt x="3512" y="262"/>
                  <a:pt x="3519" y="262"/>
                </a:cubicBezTo>
                <a:close/>
                <a:moveTo>
                  <a:pt x="10" y="278"/>
                </a:moveTo>
                <a:cubicBezTo>
                  <a:pt x="4" y="278"/>
                  <a:pt x="0" y="283"/>
                  <a:pt x="0" y="289"/>
                </a:cubicBezTo>
                <a:cubicBezTo>
                  <a:pt x="0" y="295"/>
                  <a:pt x="4" y="299"/>
                  <a:pt x="10" y="299"/>
                </a:cubicBezTo>
                <a:cubicBezTo>
                  <a:pt x="16" y="299"/>
                  <a:pt x="21" y="295"/>
                  <a:pt x="21" y="289"/>
                </a:cubicBezTo>
                <a:cubicBezTo>
                  <a:pt x="21" y="283"/>
                  <a:pt x="16" y="278"/>
                  <a:pt x="10" y="278"/>
                </a:cubicBezTo>
                <a:close/>
                <a:moveTo>
                  <a:pt x="50" y="301"/>
                </a:moveTo>
                <a:cubicBezTo>
                  <a:pt x="57" y="301"/>
                  <a:pt x="62" y="296"/>
                  <a:pt x="62" y="289"/>
                </a:cubicBezTo>
                <a:cubicBezTo>
                  <a:pt x="62" y="282"/>
                  <a:pt x="57" y="276"/>
                  <a:pt x="50" y="276"/>
                </a:cubicBezTo>
                <a:cubicBezTo>
                  <a:pt x="43" y="276"/>
                  <a:pt x="37" y="282"/>
                  <a:pt x="37" y="289"/>
                </a:cubicBezTo>
                <a:cubicBezTo>
                  <a:pt x="37" y="296"/>
                  <a:pt x="43" y="301"/>
                  <a:pt x="50" y="301"/>
                </a:cubicBezTo>
                <a:close/>
                <a:moveTo>
                  <a:pt x="89" y="301"/>
                </a:moveTo>
                <a:cubicBezTo>
                  <a:pt x="96" y="301"/>
                  <a:pt x="102" y="296"/>
                  <a:pt x="102" y="289"/>
                </a:cubicBezTo>
                <a:cubicBezTo>
                  <a:pt x="102" y="282"/>
                  <a:pt x="96" y="276"/>
                  <a:pt x="89" y="276"/>
                </a:cubicBezTo>
                <a:cubicBezTo>
                  <a:pt x="82" y="276"/>
                  <a:pt x="76" y="282"/>
                  <a:pt x="76" y="289"/>
                </a:cubicBezTo>
                <a:cubicBezTo>
                  <a:pt x="76" y="296"/>
                  <a:pt x="82" y="301"/>
                  <a:pt x="89" y="301"/>
                </a:cubicBezTo>
                <a:close/>
                <a:moveTo>
                  <a:pt x="128" y="301"/>
                </a:moveTo>
                <a:cubicBezTo>
                  <a:pt x="136" y="301"/>
                  <a:pt x="141" y="296"/>
                  <a:pt x="141" y="289"/>
                </a:cubicBezTo>
                <a:cubicBezTo>
                  <a:pt x="141" y="282"/>
                  <a:pt x="136" y="276"/>
                  <a:pt x="128" y="276"/>
                </a:cubicBezTo>
                <a:cubicBezTo>
                  <a:pt x="121" y="276"/>
                  <a:pt x="116" y="282"/>
                  <a:pt x="116" y="289"/>
                </a:cubicBezTo>
                <a:cubicBezTo>
                  <a:pt x="116" y="296"/>
                  <a:pt x="121" y="301"/>
                  <a:pt x="128" y="301"/>
                </a:cubicBezTo>
                <a:close/>
                <a:moveTo>
                  <a:pt x="168" y="301"/>
                </a:moveTo>
                <a:cubicBezTo>
                  <a:pt x="175" y="301"/>
                  <a:pt x="181" y="296"/>
                  <a:pt x="181" y="289"/>
                </a:cubicBezTo>
                <a:cubicBezTo>
                  <a:pt x="181" y="282"/>
                  <a:pt x="175" y="276"/>
                  <a:pt x="168" y="276"/>
                </a:cubicBezTo>
                <a:cubicBezTo>
                  <a:pt x="161" y="276"/>
                  <a:pt x="155" y="282"/>
                  <a:pt x="155" y="289"/>
                </a:cubicBezTo>
                <a:cubicBezTo>
                  <a:pt x="155" y="296"/>
                  <a:pt x="161" y="301"/>
                  <a:pt x="168" y="301"/>
                </a:cubicBezTo>
                <a:close/>
                <a:moveTo>
                  <a:pt x="207" y="301"/>
                </a:moveTo>
                <a:cubicBezTo>
                  <a:pt x="214" y="301"/>
                  <a:pt x="220" y="296"/>
                  <a:pt x="220" y="289"/>
                </a:cubicBezTo>
                <a:cubicBezTo>
                  <a:pt x="220" y="282"/>
                  <a:pt x="214" y="276"/>
                  <a:pt x="207" y="276"/>
                </a:cubicBezTo>
                <a:cubicBezTo>
                  <a:pt x="200" y="276"/>
                  <a:pt x="195" y="282"/>
                  <a:pt x="195" y="289"/>
                </a:cubicBezTo>
                <a:cubicBezTo>
                  <a:pt x="195" y="296"/>
                  <a:pt x="200" y="301"/>
                  <a:pt x="207" y="301"/>
                </a:cubicBezTo>
                <a:close/>
                <a:moveTo>
                  <a:pt x="247" y="301"/>
                </a:moveTo>
                <a:cubicBezTo>
                  <a:pt x="254" y="301"/>
                  <a:pt x="259" y="296"/>
                  <a:pt x="259" y="289"/>
                </a:cubicBezTo>
                <a:cubicBezTo>
                  <a:pt x="259" y="282"/>
                  <a:pt x="254" y="276"/>
                  <a:pt x="247" y="276"/>
                </a:cubicBezTo>
                <a:cubicBezTo>
                  <a:pt x="240" y="276"/>
                  <a:pt x="234" y="282"/>
                  <a:pt x="234" y="289"/>
                </a:cubicBezTo>
                <a:cubicBezTo>
                  <a:pt x="234" y="296"/>
                  <a:pt x="240" y="301"/>
                  <a:pt x="247" y="301"/>
                </a:cubicBezTo>
                <a:close/>
                <a:moveTo>
                  <a:pt x="286" y="301"/>
                </a:moveTo>
                <a:cubicBezTo>
                  <a:pt x="293" y="301"/>
                  <a:pt x="299" y="296"/>
                  <a:pt x="299" y="289"/>
                </a:cubicBezTo>
                <a:cubicBezTo>
                  <a:pt x="299" y="282"/>
                  <a:pt x="293" y="276"/>
                  <a:pt x="286" y="276"/>
                </a:cubicBezTo>
                <a:cubicBezTo>
                  <a:pt x="279" y="276"/>
                  <a:pt x="273" y="282"/>
                  <a:pt x="273" y="289"/>
                </a:cubicBezTo>
                <a:cubicBezTo>
                  <a:pt x="273" y="296"/>
                  <a:pt x="279" y="301"/>
                  <a:pt x="286" y="301"/>
                </a:cubicBezTo>
                <a:close/>
                <a:moveTo>
                  <a:pt x="326" y="301"/>
                </a:moveTo>
                <a:cubicBezTo>
                  <a:pt x="333" y="301"/>
                  <a:pt x="338" y="296"/>
                  <a:pt x="338" y="289"/>
                </a:cubicBezTo>
                <a:cubicBezTo>
                  <a:pt x="338" y="282"/>
                  <a:pt x="333" y="276"/>
                  <a:pt x="326" y="276"/>
                </a:cubicBezTo>
                <a:cubicBezTo>
                  <a:pt x="319" y="276"/>
                  <a:pt x="313" y="282"/>
                  <a:pt x="313" y="289"/>
                </a:cubicBezTo>
                <a:cubicBezTo>
                  <a:pt x="313" y="296"/>
                  <a:pt x="319" y="301"/>
                  <a:pt x="326" y="301"/>
                </a:cubicBezTo>
                <a:close/>
                <a:moveTo>
                  <a:pt x="365" y="301"/>
                </a:moveTo>
                <a:cubicBezTo>
                  <a:pt x="372" y="301"/>
                  <a:pt x="378" y="296"/>
                  <a:pt x="378" y="289"/>
                </a:cubicBezTo>
                <a:cubicBezTo>
                  <a:pt x="378" y="282"/>
                  <a:pt x="372" y="276"/>
                  <a:pt x="365" y="276"/>
                </a:cubicBezTo>
                <a:cubicBezTo>
                  <a:pt x="358" y="276"/>
                  <a:pt x="352" y="282"/>
                  <a:pt x="352" y="289"/>
                </a:cubicBezTo>
                <a:cubicBezTo>
                  <a:pt x="352" y="296"/>
                  <a:pt x="358" y="301"/>
                  <a:pt x="365" y="301"/>
                </a:cubicBezTo>
                <a:close/>
                <a:moveTo>
                  <a:pt x="404" y="301"/>
                </a:moveTo>
                <a:cubicBezTo>
                  <a:pt x="411" y="301"/>
                  <a:pt x="417" y="296"/>
                  <a:pt x="417" y="289"/>
                </a:cubicBezTo>
                <a:cubicBezTo>
                  <a:pt x="417" y="282"/>
                  <a:pt x="411" y="276"/>
                  <a:pt x="404" y="276"/>
                </a:cubicBezTo>
                <a:cubicBezTo>
                  <a:pt x="397" y="276"/>
                  <a:pt x="392" y="282"/>
                  <a:pt x="392" y="289"/>
                </a:cubicBezTo>
                <a:cubicBezTo>
                  <a:pt x="392" y="296"/>
                  <a:pt x="397" y="301"/>
                  <a:pt x="404" y="301"/>
                </a:cubicBezTo>
                <a:close/>
                <a:moveTo>
                  <a:pt x="444" y="301"/>
                </a:moveTo>
                <a:cubicBezTo>
                  <a:pt x="451" y="301"/>
                  <a:pt x="457" y="296"/>
                  <a:pt x="457" y="289"/>
                </a:cubicBezTo>
                <a:cubicBezTo>
                  <a:pt x="457" y="282"/>
                  <a:pt x="451" y="276"/>
                  <a:pt x="444" y="276"/>
                </a:cubicBezTo>
                <a:cubicBezTo>
                  <a:pt x="437" y="276"/>
                  <a:pt x="431" y="282"/>
                  <a:pt x="431" y="289"/>
                </a:cubicBezTo>
                <a:cubicBezTo>
                  <a:pt x="431" y="296"/>
                  <a:pt x="437" y="301"/>
                  <a:pt x="444" y="301"/>
                </a:cubicBezTo>
                <a:close/>
                <a:moveTo>
                  <a:pt x="483" y="301"/>
                </a:moveTo>
                <a:cubicBezTo>
                  <a:pt x="490" y="301"/>
                  <a:pt x="496" y="296"/>
                  <a:pt x="496" y="289"/>
                </a:cubicBezTo>
                <a:cubicBezTo>
                  <a:pt x="496" y="282"/>
                  <a:pt x="490" y="276"/>
                  <a:pt x="483" y="276"/>
                </a:cubicBezTo>
                <a:cubicBezTo>
                  <a:pt x="476" y="276"/>
                  <a:pt x="471" y="282"/>
                  <a:pt x="471" y="289"/>
                </a:cubicBezTo>
                <a:cubicBezTo>
                  <a:pt x="471" y="296"/>
                  <a:pt x="476" y="301"/>
                  <a:pt x="483" y="301"/>
                </a:cubicBezTo>
                <a:close/>
                <a:moveTo>
                  <a:pt x="523" y="301"/>
                </a:moveTo>
                <a:cubicBezTo>
                  <a:pt x="530" y="301"/>
                  <a:pt x="535" y="296"/>
                  <a:pt x="535" y="289"/>
                </a:cubicBezTo>
                <a:cubicBezTo>
                  <a:pt x="535" y="282"/>
                  <a:pt x="530" y="276"/>
                  <a:pt x="523" y="276"/>
                </a:cubicBezTo>
                <a:cubicBezTo>
                  <a:pt x="516" y="276"/>
                  <a:pt x="510" y="282"/>
                  <a:pt x="510" y="289"/>
                </a:cubicBezTo>
                <a:cubicBezTo>
                  <a:pt x="510" y="296"/>
                  <a:pt x="516" y="301"/>
                  <a:pt x="523" y="301"/>
                </a:cubicBezTo>
                <a:close/>
                <a:moveTo>
                  <a:pt x="562" y="301"/>
                </a:moveTo>
                <a:cubicBezTo>
                  <a:pt x="569" y="301"/>
                  <a:pt x="575" y="296"/>
                  <a:pt x="575" y="289"/>
                </a:cubicBezTo>
                <a:cubicBezTo>
                  <a:pt x="575" y="282"/>
                  <a:pt x="569" y="276"/>
                  <a:pt x="562" y="276"/>
                </a:cubicBezTo>
                <a:cubicBezTo>
                  <a:pt x="555" y="276"/>
                  <a:pt x="549" y="282"/>
                  <a:pt x="549" y="289"/>
                </a:cubicBezTo>
                <a:cubicBezTo>
                  <a:pt x="549" y="296"/>
                  <a:pt x="555" y="301"/>
                  <a:pt x="562" y="301"/>
                </a:cubicBezTo>
                <a:close/>
                <a:moveTo>
                  <a:pt x="641" y="301"/>
                </a:moveTo>
                <a:cubicBezTo>
                  <a:pt x="648" y="301"/>
                  <a:pt x="654" y="296"/>
                  <a:pt x="654" y="289"/>
                </a:cubicBezTo>
                <a:cubicBezTo>
                  <a:pt x="654" y="282"/>
                  <a:pt x="648" y="276"/>
                  <a:pt x="641" y="276"/>
                </a:cubicBezTo>
                <a:cubicBezTo>
                  <a:pt x="634" y="276"/>
                  <a:pt x="628" y="282"/>
                  <a:pt x="628" y="289"/>
                </a:cubicBezTo>
                <a:cubicBezTo>
                  <a:pt x="628" y="296"/>
                  <a:pt x="634" y="301"/>
                  <a:pt x="641" y="301"/>
                </a:cubicBezTo>
                <a:close/>
                <a:moveTo>
                  <a:pt x="720" y="301"/>
                </a:moveTo>
                <a:cubicBezTo>
                  <a:pt x="727" y="301"/>
                  <a:pt x="733" y="296"/>
                  <a:pt x="733" y="289"/>
                </a:cubicBezTo>
                <a:cubicBezTo>
                  <a:pt x="733" y="282"/>
                  <a:pt x="727" y="276"/>
                  <a:pt x="720" y="276"/>
                </a:cubicBezTo>
                <a:cubicBezTo>
                  <a:pt x="713" y="276"/>
                  <a:pt x="707" y="282"/>
                  <a:pt x="707" y="289"/>
                </a:cubicBezTo>
                <a:cubicBezTo>
                  <a:pt x="707" y="296"/>
                  <a:pt x="713" y="301"/>
                  <a:pt x="720" y="301"/>
                </a:cubicBezTo>
                <a:close/>
                <a:moveTo>
                  <a:pt x="759" y="301"/>
                </a:moveTo>
                <a:cubicBezTo>
                  <a:pt x="766" y="301"/>
                  <a:pt x="772" y="296"/>
                  <a:pt x="772" y="289"/>
                </a:cubicBezTo>
                <a:cubicBezTo>
                  <a:pt x="772" y="282"/>
                  <a:pt x="766" y="276"/>
                  <a:pt x="759" y="276"/>
                </a:cubicBezTo>
                <a:cubicBezTo>
                  <a:pt x="752" y="276"/>
                  <a:pt x="747" y="282"/>
                  <a:pt x="747" y="289"/>
                </a:cubicBezTo>
                <a:cubicBezTo>
                  <a:pt x="747" y="296"/>
                  <a:pt x="752" y="301"/>
                  <a:pt x="759" y="301"/>
                </a:cubicBezTo>
                <a:close/>
                <a:moveTo>
                  <a:pt x="786" y="289"/>
                </a:moveTo>
                <a:cubicBezTo>
                  <a:pt x="786" y="296"/>
                  <a:pt x="792" y="301"/>
                  <a:pt x="799" y="301"/>
                </a:cubicBezTo>
                <a:cubicBezTo>
                  <a:pt x="806" y="301"/>
                  <a:pt x="811" y="296"/>
                  <a:pt x="811" y="289"/>
                </a:cubicBezTo>
                <a:cubicBezTo>
                  <a:pt x="811" y="282"/>
                  <a:pt x="806" y="276"/>
                  <a:pt x="799" y="276"/>
                </a:cubicBezTo>
                <a:cubicBezTo>
                  <a:pt x="792" y="276"/>
                  <a:pt x="786" y="282"/>
                  <a:pt x="786" y="289"/>
                </a:cubicBezTo>
                <a:close/>
                <a:moveTo>
                  <a:pt x="838" y="301"/>
                </a:moveTo>
                <a:cubicBezTo>
                  <a:pt x="845" y="301"/>
                  <a:pt x="851" y="296"/>
                  <a:pt x="851" y="289"/>
                </a:cubicBezTo>
                <a:cubicBezTo>
                  <a:pt x="851" y="282"/>
                  <a:pt x="845" y="276"/>
                  <a:pt x="838" y="276"/>
                </a:cubicBezTo>
                <a:cubicBezTo>
                  <a:pt x="831" y="276"/>
                  <a:pt x="825" y="282"/>
                  <a:pt x="825" y="289"/>
                </a:cubicBezTo>
                <a:cubicBezTo>
                  <a:pt x="825" y="296"/>
                  <a:pt x="831" y="301"/>
                  <a:pt x="838" y="301"/>
                </a:cubicBezTo>
                <a:close/>
                <a:moveTo>
                  <a:pt x="956" y="301"/>
                </a:moveTo>
                <a:cubicBezTo>
                  <a:pt x="963" y="301"/>
                  <a:pt x="969" y="296"/>
                  <a:pt x="969" y="289"/>
                </a:cubicBezTo>
                <a:cubicBezTo>
                  <a:pt x="969" y="282"/>
                  <a:pt x="963" y="276"/>
                  <a:pt x="956" y="276"/>
                </a:cubicBezTo>
                <a:cubicBezTo>
                  <a:pt x="949" y="276"/>
                  <a:pt x="944" y="282"/>
                  <a:pt x="944" y="289"/>
                </a:cubicBezTo>
                <a:cubicBezTo>
                  <a:pt x="944" y="296"/>
                  <a:pt x="949" y="301"/>
                  <a:pt x="956" y="301"/>
                </a:cubicBezTo>
                <a:close/>
                <a:moveTo>
                  <a:pt x="996" y="301"/>
                </a:moveTo>
                <a:cubicBezTo>
                  <a:pt x="1003" y="301"/>
                  <a:pt x="1009" y="296"/>
                  <a:pt x="1009" y="289"/>
                </a:cubicBezTo>
                <a:cubicBezTo>
                  <a:pt x="1009" y="282"/>
                  <a:pt x="1003" y="276"/>
                  <a:pt x="996" y="276"/>
                </a:cubicBezTo>
                <a:cubicBezTo>
                  <a:pt x="989" y="276"/>
                  <a:pt x="983" y="282"/>
                  <a:pt x="983" y="289"/>
                </a:cubicBezTo>
                <a:cubicBezTo>
                  <a:pt x="983" y="296"/>
                  <a:pt x="989" y="301"/>
                  <a:pt x="996" y="301"/>
                </a:cubicBezTo>
                <a:close/>
                <a:moveTo>
                  <a:pt x="1193" y="301"/>
                </a:moveTo>
                <a:cubicBezTo>
                  <a:pt x="1200" y="301"/>
                  <a:pt x="1206" y="296"/>
                  <a:pt x="1206" y="289"/>
                </a:cubicBezTo>
                <a:cubicBezTo>
                  <a:pt x="1206" y="282"/>
                  <a:pt x="1200" y="276"/>
                  <a:pt x="1193" y="276"/>
                </a:cubicBezTo>
                <a:cubicBezTo>
                  <a:pt x="1186" y="276"/>
                  <a:pt x="1180" y="282"/>
                  <a:pt x="1180" y="289"/>
                </a:cubicBezTo>
                <a:cubicBezTo>
                  <a:pt x="1180" y="296"/>
                  <a:pt x="1186" y="301"/>
                  <a:pt x="1193" y="301"/>
                </a:cubicBezTo>
                <a:close/>
                <a:moveTo>
                  <a:pt x="1232" y="301"/>
                </a:moveTo>
                <a:cubicBezTo>
                  <a:pt x="1239" y="301"/>
                  <a:pt x="1245" y="296"/>
                  <a:pt x="1245" y="289"/>
                </a:cubicBezTo>
                <a:cubicBezTo>
                  <a:pt x="1245" y="282"/>
                  <a:pt x="1239" y="276"/>
                  <a:pt x="1232" y="276"/>
                </a:cubicBezTo>
                <a:cubicBezTo>
                  <a:pt x="1225" y="276"/>
                  <a:pt x="1220" y="282"/>
                  <a:pt x="1220" y="289"/>
                </a:cubicBezTo>
                <a:cubicBezTo>
                  <a:pt x="1220" y="296"/>
                  <a:pt x="1225" y="301"/>
                  <a:pt x="1232" y="301"/>
                </a:cubicBezTo>
                <a:close/>
                <a:moveTo>
                  <a:pt x="1272" y="301"/>
                </a:moveTo>
                <a:cubicBezTo>
                  <a:pt x="1279" y="301"/>
                  <a:pt x="1285" y="296"/>
                  <a:pt x="1285" y="289"/>
                </a:cubicBezTo>
                <a:cubicBezTo>
                  <a:pt x="1285" y="282"/>
                  <a:pt x="1279" y="276"/>
                  <a:pt x="1272" y="276"/>
                </a:cubicBezTo>
                <a:cubicBezTo>
                  <a:pt x="1265" y="276"/>
                  <a:pt x="1259" y="282"/>
                  <a:pt x="1259" y="289"/>
                </a:cubicBezTo>
                <a:cubicBezTo>
                  <a:pt x="1259" y="296"/>
                  <a:pt x="1265" y="301"/>
                  <a:pt x="1272" y="301"/>
                </a:cubicBezTo>
                <a:close/>
                <a:moveTo>
                  <a:pt x="1311" y="301"/>
                </a:moveTo>
                <a:cubicBezTo>
                  <a:pt x="1318" y="301"/>
                  <a:pt x="1324" y="296"/>
                  <a:pt x="1324" y="289"/>
                </a:cubicBezTo>
                <a:cubicBezTo>
                  <a:pt x="1324" y="282"/>
                  <a:pt x="1318" y="276"/>
                  <a:pt x="1311" y="276"/>
                </a:cubicBezTo>
                <a:cubicBezTo>
                  <a:pt x="1304" y="276"/>
                  <a:pt x="1298" y="282"/>
                  <a:pt x="1298" y="289"/>
                </a:cubicBezTo>
                <a:cubicBezTo>
                  <a:pt x="1298" y="296"/>
                  <a:pt x="1304" y="301"/>
                  <a:pt x="1311" y="301"/>
                </a:cubicBezTo>
                <a:close/>
                <a:moveTo>
                  <a:pt x="1351" y="276"/>
                </a:moveTo>
                <a:cubicBezTo>
                  <a:pt x="1344" y="276"/>
                  <a:pt x="1338" y="282"/>
                  <a:pt x="1338" y="289"/>
                </a:cubicBezTo>
                <a:cubicBezTo>
                  <a:pt x="1338" y="296"/>
                  <a:pt x="1344" y="301"/>
                  <a:pt x="1351" y="301"/>
                </a:cubicBezTo>
                <a:cubicBezTo>
                  <a:pt x="1358" y="301"/>
                  <a:pt x="1363" y="296"/>
                  <a:pt x="1363" y="289"/>
                </a:cubicBezTo>
                <a:cubicBezTo>
                  <a:pt x="1363" y="282"/>
                  <a:pt x="1358" y="276"/>
                  <a:pt x="1351" y="276"/>
                </a:cubicBezTo>
                <a:close/>
                <a:moveTo>
                  <a:pt x="1390" y="276"/>
                </a:moveTo>
                <a:cubicBezTo>
                  <a:pt x="1383" y="276"/>
                  <a:pt x="1377" y="282"/>
                  <a:pt x="1377" y="289"/>
                </a:cubicBezTo>
                <a:cubicBezTo>
                  <a:pt x="1377" y="296"/>
                  <a:pt x="1383" y="301"/>
                  <a:pt x="1390" y="301"/>
                </a:cubicBezTo>
                <a:cubicBezTo>
                  <a:pt x="1397" y="301"/>
                  <a:pt x="1403" y="296"/>
                  <a:pt x="1403" y="289"/>
                </a:cubicBezTo>
                <a:cubicBezTo>
                  <a:pt x="1403" y="282"/>
                  <a:pt x="1397" y="276"/>
                  <a:pt x="1390" y="276"/>
                </a:cubicBezTo>
                <a:close/>
                <a:moveTo>
                  <a:pt x="1429" y="276"/>
                </a:moveTo>
                <a:cubicBezTo>
                  <a:pt x="1422" y="276"/>
                  <a:pt x="1417" y="282"/>
                  <a:pt x="1417" y="289"/>
                </a:cubicBezTo>
                <a:cubicBezTo>
                  <a:pt x="1417" y="296"/>
                  <a:pt x="1422" y="301"/>
                  <a:pt x="1429" y="301"/>
                </a:cubicBezTo>
                <a:cubicBezTo>
                  <a:pt x="1437" y="301"/>
                  <a:pt x="1442" y="296"/>
                  <a:pt x="1442" y="289"/>
                </a:cubicBezTo>
                <a:cubicBezTo>
                  <a:pt x="1442" y="282"/>
                  <a:pt x="1437" y="276"/>
                  <a:pt x="1429" y="276"/>
                </a:cubicBezTo>
                <a:close/>
                <a:moveTo>
                  <a:pt x="1859" y="289"/>
                </a:moveTo>
                <a:cubicBezTo>
                  <a:pt x="1859" y="291"/>
                  <a:pt x="1861" y="293"/>
                  <a:pt x="1863" y="293"/>
                </a:cubicBezTo>
                <a:cubicBezTo>
                  <a:pt x="1865" y="293"/>
                  <a:pt x="1867" y="291"/>
                  <a:pt x="1867" y="289"/>
                </a:cubicBezTo>
                <a:cubicBezTo>
                  <a:pt x="1867" y="286"/>
                  <a:pt x="1865" y="284"/>
                  <a:pt x="1863" y="284"/>
                </a:cubicBezTo>
                <a:cubicBezTo>
                  <a:pt x="1861" y="284"/>
                  <a:pt x="1859" y="286"/>
                  <a:pt x="1859" y="289"/>
                </a:cubicBezTo>
                <a:close/>
                <a:moveTo>
                  <a:pt x="1903" y="301"/>
                </a:moveTo>
                <a:cubicBezTo>
                  <a:pt x="1910" y="301"/>
                  <a:pt x="1915" y="296"/>
                  <a:pt x="1915" y="289"/>
                </a:cubicBezTo>
                <a:cubicBezTo>
                  <a:pt x="1915" y="282"/>
                  <a:pt x="1910" y="276"/>
                  <a:pt x="1903" y="276"/>
                </a:cubicBezTo>
                <a:cubicBezTo>
                  <a:pt x="1896" y="276"/>
                  <a:pt x="1890" y="282"/>
                  <a:pt x="1890" y="289"/>
                </a:cubicBezTo>
                <a:cubicBezTo>
                  <a:pt x="1890" y="296"/>
                  <a:pt x="1896" y="301"/>
                  <a:pt x="1903" y="301"/>
                </a:cubicBezTo>
                <a:close/>
                <a:moveTo>
                  <a:pt x="1942" y="301"/>
                </a:moveTo>
                <a:cubicBezTo>
                  <a:pt x="1949" y="301"/>
                  <a:pt x="1955" y="296"/>
                  <a:pt x="1955" y="289"/>
                </a:cubicBezTo>
                <a:cubicBezTo>
                  <a:pt x="1955" y="282"/>
                  <a:pt x="1949" y="276"/>
                  <a:pt x="1942" y="276"/>
                </a:cubicBezTo>
                <a:cubicBezTo>
                  <a:pt x="1935" y="276"/>
                  <a:pt x="1929" y="282"/>
                  <a:pt x="1929" y="289"/>
                </a:cubicBezTo>
                <a:cubicBezTo>
                  <a:pt x="1929" y="296"/>
                  <a:pt x="1935" y="301"/>
                  <a:pt x="1942" y="301"/>
                </a:cubicBezTo>
                <a:close/>
                <a:moveTo>
                  <a:pt x="1981" y="301"/>
                </a:moveTo>
                <a:cubicBezTo>
                  <a:pt x="1988" y="301"/>
                  <a:pt x="1994" y="296"/>
                  <a:pt x="1994" y="289"/>
                </a:cubicBezTo>
                <a:cubicBezTo>
                  <a:pt x="1994" y="282"/>
                  <a:pt x="1988" y="276"/>
                  <a:pt x="1981" y="276"/>
                </a:cubicBezTo>
                <a:cubicBezTo>
                  <a:pt x="1974" y="276"/>
                  <a:pt x="1969" y="282"/>
                  <a:pt x="1969" y="289"/>
                </a:cubicBezTo>
                <a:cubicBezTo>
                  <a:pt x="1969" y="296"/>
                  <a:pt x="1974" y="301"/>
                  <a:pt x="1981" y="301"/>
                </a:cubicBezTo>
                <a:close/>
                <a:moveTo>
                  <a:pt x="2021" y="301"/>
                </a:moveTo>
                <a:cubicBezTo>
                  <a:pt x="2028" y="301"/>
                  <a:pt x="2034" y="296"/>
                  <a:pt x="2034" y="289"/>
                </a:cubicBezTo>
                <a:cubicBezTo>
                  <a:pt x="2034" y="282"/>
                  <a:pt x="2028" y="276"/>
                  <a:pt x="2021" y="276"/>
                </a:cubicBezTo>
                <a:cubicBezTo>
                  <a:pt x="2014" y="276"/>
                  <a:pt x="2008" y="282"/>
                  <a:pt x="2008" y="289"/>
                </a:cubicBezTo>
                <a:cubicBezTo>
                  <a:pt x="2008" y="296"/>
                  <a:pt x="2014" y="301"/>
                  <a:pt x="2021" y="301"/>
                </a:cubicBezTo>
                <a:close/>
                <a:moveTo>
                  <a:pt x="2060" y="301"/>
                </a:moveTo>
                <a:cubicBezTo>
                  <a:pt x="2067" y="301"/>
                  <a:pt x="2073" y="296"/>
                  <a:pt x="2073" y="289"/>
                </a:cubicBezTo>
                <a:cubicBezTo>
                  <a:pt x="2073" y="282"/>
                  <a:pt x="2067" y="276"/>
                  <a:pt x="2060" y="276"/>
                </a:cubicBezTo>
                <a:cubicBezTo>
                  <a:pt x="2053" y="276"/>
                  <a:pt x="2048" y="282"/>
                  <a:pt x="2048" y="289"/>
                </a:cubicBezTo>
                <a:cubicBezTo>
                  <a:pt x="2048" y="296"/>
                  <a:pt x="2053" y="301"/>
                  <a:pt x="2060" y="301"/>
                </a:cubicBezTo>
                <a:close/>
                <a:moveTo>
                  <a:pt x="2288" y="289"/>
                </a:moveTo>
                <a:cubicBezTo>
                  <a:pt x="2288" y="293"/>
                  <a:pt x="2292" y="297"/>
                  <a:pt x="2297" y="297"/>
                </a:cubicBezTo>
                <a:cubicBezTo>
                  <a:pt x="2302" y="297"/>
                  <a:pt x="2305" y="293"/>
                  <a:pt x="2305" y="289"/>
                </a:cubicBezTo>
                <a:cubicBezTo>
                  <a:pt x="2305" y="284"/>
                  <a:pt x="2302" y="280"/>
                  <a:pt x="2297" y="280"/>
                </a:cubicBezTo>
                <a:cubicBezTo>
                  <a:pt x="2292" y="280"/>
                  <a:pt x="2288" y="284"/>
                  <a:pt x="2288" y="289"/>
                </a:cubicBezTo>
                <a:close/>
                <a:moveTo>
                  <a:pt x="2336" y="301"/>
                </a:moveTo>
                <a:cubicBezTo>
                  <a:pt x="2343" y="301"/>
                  <a:pt x="2349" y="296"/>
                  <a:pt x="2349" y="289"/>
                </a:cubicBezTo>
                <a:cubicBezTo>
                  <a:pt x="2349" y="282"/>
                  <a:pt x="2343" y="276"/>
                  <a:pt x="2336" y="276"/>
                </a:cubicBezTo>
                <a:cubicBezTo>
                  <a:pt x="2329" y="276"/>
                  <a:pt x="2323" y="282"/>
                  <a:pt x="2323" y="289"/>
                </a:cubicBezTo>
                <a:cubicBezTo>
                  <a:pt x="2323" y="296"/>
                  <a:pt x="2329" y="301"/>
                  <a:pt x="2336" y="301"/>
                </a:cubicBezTo>
                <a:close/>
                <a:moveTo>
                  <a:pt x="2415" y="301"/>
                </a:moveTo>
                <a:cubicBezTo>
                  <a:pt x="2422" y="301"/>
                  <a:pt x="2428" y="296"/>
                  <a:pt x="2428" y="289"/>
                </a:cubicBezTo>
                <a:cubicBezTo>
                  <a:pt x="2428" y="282"/>
                  <a:pt x="2422" y="276"/>
                  <a:pt x="2415" y="276"/>
                </a:cubicBezTo>
                <a:cubicBezTo>
                  <a:pt x="2408" y="276"/>
                  <a:pt x="2402" y="282"/>
                  <a:pt x="2402" y="289"/>
                </a:cubicBezTo>
                <a:cubicBezTo>
                  <a:pt x="2402" y="296"/>
                  <a:pt x="2408" y="301"/>
                  <a:pt x="2415" y="301"/>
                </a:cubicBezTo>
                <a:close/>
                <a:moveTo>
                  <a:pt x="2494" y="301"/>
                </a:moveTo>
                <a:cubicBezTo>
                  <a:pt x="2501" y="301"/>
                  <a:pt x="2507" y="296"/>
                  <a:pt x="2507" y="289"/>
                </a:cubicBezTo>
                <a:cubicBezTo>
                  <a:pt x="2507" y="282"/>
                  <a:pt x="2501" y="276"/>
                  <a:pt x="2494" y="276"/>
                </a:cubicBezTo>
                <a:cubicBezTo>
                  <a:pt x="2487" y="276"/>
                  <a:pt x="2481" y="282"/>
                  <a:pt x="2481" y="289"/>
                </a:cubicBezTo>
                <a:cubicBezTo>
                  <a:pt x="2481" y="296"/>
                  <a:pt x="2487" y="301"/>
                  <a:pt x="2494" y="301"/>
                </a:cubicBezTo>
                <a:close/>
                <a:moveTo>
                  <a:pt x="2533" y="301"/>
                </a:moveTo>
                <a:cubicBezTo>
                  <a:pt x="2540" y="301"/>
                  <a:pt x="2546" y="296"/>
                  <a:pt x="2546" y="289"/>
                </a:cubicBezTo>
                <a:cubicBezTo>
                  <a:pt x="2546" y="282"/>
                  <a:pt x="2540" y="276"/>
                  <a:pt x="2533" y="276"/>
                </a:cubicBezTo>
                <a:cubicBezTo>
                  <a:pt x="2526" y="276"/>
                  <a:pt x="2521" y="282"/>
                  <a:pt x="2521" y="289"/>
                </a:cubicBezTo>
                <a:cubicBezTo>
                  <a:pt x="2521" y="296"/>
                  <a:pt x="2526" y="301"/>
                  <a:pt x="2533" y="301"/>
                </a:cubicBezTo>
                <a:close/>
                <a:moveTo>
                  <a:pt x="2573" y="301"/>
                </a:moveTo>
                <a:cubicBezTo>
                  <a:pt x="2580" y="301"/>
                  <a:pt x="2586" y="296"/>
                  <a:pt x="2586" y="289"/>
                </a:cubicBezTo>
                <a:cubicBezTo>
                  <a:pt x="2586" y="282"/>
                  <a:pt x="2580" y="276"/>
                  <a:pt x="2573" y="276"/>
                </a:cubicBezTo>
                <a:cubicBezTo>
                  <a:pt x="2566" y="276"/>
                  <a:pt x="2560" y="282"/>
                  <a:pt x="2560" y="289"/>
                </a:cubicBezTo>
                <a:cubicBezTo>
                  <a:pt x="2560" y="296"/>
                  <a:pt x="2566" y="301"/>
                  <a:pt x="2573" y="301"/>
                </a:cubicBezTo>
                <a:close/>
                <a:moveTo>
                  <a:pt x="2612" y="301"/>
                </a:moveTo>
                <a:cubicBezTo>
                  <a:pt x="2619" y="301"/>
                  <a:pt x="2625" y="296"/>
                  <a:pt x="2625" y="289"/>
                </a:cubicBezTo>
                <a:cubicBezTo>
                  <a:pt x="2625" y="282"/>
                  <a:pt x="2619" y="276"/>
                  <a:pt x="2612" y="276"/>
                </a:cubicBezTo>
                <a:cubicBezTo>
                  <a:pt x="2605" y="276"/>
                  <a:pt x="2599" y="282"/>
                  <a:pt x="2599" y="289"/>
                </a:cubicBezTo>
                <a:cubicBezTo>
                  <a:pt x="2599" y="296"/>
                  <a:pt x="2605" y="301"/>
                  <a:pt x="2612" y="301"/>
                </a:cubicBezTo>
                <a:close/>
                <a:moveTo>
                  <a:pt x="2652" y="301"/>
                </a:moveTo>
                <a:cubicBezTo>
                  <a:pt x="2659" y="301"/>
                  <a:pt x="2664" y="296"/>
                  <a:pt x="2664" y="289"/>
                </a:cubicBezTo>
                <a:cubicBezTo>
                  <a:pt x="2664" y="282"/>
                  <a:pt x="2659" y="276"/>
                  <a:pt x="2652" y="276"/>
                </a:cubicBezTo>
                <a:cubicBezTo>
                  <a:pt x="2645" y="276"/>
                  <a:pt x="2639" y="282"/>
                  <a:pt x="2639" y="289"/>
                </a:cubicBezTo>
                <a:cubicBezTo>
                  <a:pt x="2639" y="296"/>
                  <a:pt x="2645" y="301"/>
                  <a:pt x="2652" y="301"/>
                </a:cubicBezTo>
                <a:close/>
                <a:moveTo>
                  <a:pt x="2691" y="301"/>
                </a:moveTo>
                <a:cubicBezTo>
                  <a:pt x="2698" y="301"/>
                  <a:pt x="2704" y="296"/>
                  <a:pt x="2704" y="289"/>
                </a:cubicBezTo>
                <a:cubicBezTo>
                  <a:pt x="2704" y="282"/>
                  <a:pt x="2698" y="276"/>
                  <a:pt x="2691" y="276"/>
                </a:cubicBezTo>
                <a:cubicBezTo>
                  <a:pt x="2684" y="276"/>
                  <a:pt x="2678" y="282"/>
                  <a:pt x="2678" y="289"/>
                </a:cubicBezTo>
                <a:cubicBezTo>
                  <a:pt x="2678" y="296"/>
                  <a:pt x="2684" y="301"/>
                  <a:pt x="2691" y="301"/>
                </a:cubicBezTo>
                <a:close/>
                <a:moveTo>
                  <a:pt x="2730" y="301"/>
                </a:moveTo>
                <a:cubicBezTo>
                  <a:pt x="2738" y="301"/>
                  <a:pt x="2743" y="296"/>
                  <a:pt x="2743" y="289"/>
                </a:cubicBezTo>
                <a:cubicBezTo>
                  <a:pt x="2743" y="282"/>
                  <a:pt x="2738" y="276"/>
                  <a:pt x="2730" y="276"/>
                </a:cubicBezTo>
                <a:cubicBezTo>
                  <a:pt x="2723" y="276"/>
                  <a:pt x="2718" y="282"/>
                  <a:pt x="2718" y="289"/>
                </a:cubicBezTo>
                <a:cubicBezTo>
                  <a:pt x="2718" y="296"/>
                  <a:pt x="2723" y="301"/>
                  <a:pt x="2730" y="301"/>
                </a:cubicBezTo>
                <a:close/>
                <a:moveTo>
                  <a:pt x="2770" y="301"/>
                </a:moveTo>
                <a:cubicBezTo>
                  <a:pt x="2777" y="301"/>
                  <a:pt x="2783" y="296"/>
                  <a:pt x="2783" y="289"/>
                </a:cubicBezTo>
                <a:cubicBezTo>
                  <a:pt x="2783" y="282"/>
                  <a:pt x="2777" y="276"/>
                  <a:pt x="2770" y="276"/>
                </a:cubicBezTo>
                <a:cubicBezTo>
                  <a:pt x="2763" y="276"/>
                  <a:pt x="2757" y="282"/>
                  <a:pt x="2757" y="289"/>
                </a:cubicBezTo>
                <a:cubicBezTo>
                  <a:pt x="2757" y="296"/>
                  <a:pt x="2763" y="301"/>
                  <a:pt x="2770" y="301"/>
                </a:cubicBezTo>
                <a:close/>
                <a:moveTo>
                  <a:pt x="2809" y="301"/>
                </a:moveTo>
                <a:cubicBezTo>
                  <a:pt x="2816" y="301"/>
                  <a:pt x="2822" y="296"/>
                  <a:pt x="2822" y="289"/>
                </a:cubicBezTo>
                <a:cubicBezTo>
                  <a:pt x="2822" y="282"/>
                  <a:pt x="2816" y="276"/>
                  <a:pt x="2809" y="276"/>
                </a:cubicBezTo>
                <a:cubicBezTo>
                  <a:pt x="2802" y="276"/>
                  <a:pt x="2797" y="282"/>
                  <a:pt x="2797" y="289"/>
                </a:cubicBezTo>
                <a:cubicBezTo>
                  <a:pt x="2797" y="296"/>
                  <a:pt x="2802" y="301"/>
                  <a:pt x="2809" y="301"/>
                </a:cubicBezTo>
                <a:close/>
                <a:moveTo>
                  <a:pt x="2849" y="301"/>
                </a:moveTo>
                <a:cubicBezTo>
                  <a:pt x="2856" y="301"/>
                  <a:pt x="2861" y="296"/>
                  <a:pt x="2861" y="289"/>
                </a:cubicBezTo>
                <a:cubicBezTo>
                  <a:pt x="2861" y="282"/>
                  <a:pt x="2856" y="276"/>
                  <a:pt x="2849" y="276"/>
                </a:cubicBezTo>
                <a:cubicBezTo>
                  <a:pt x="2842" y="276"/>
                  <a:pt x="2836" y="282"/>
                  <a:pt x="2836" y="289"/>
                </a:cubicBezTo>
                <a:cubicBezTo>
                  <a:pt x="2836" y="296"/>
                  <a:pt x="2842" y="301"/>
                  <a:pt x="2849" y="301"/>
                </a:cubicBezTo>
                <a:close/>
                <a:moveTo>
                  <a:pt x="2888" y="301"/>
                </a:moveTo>
                <a:cubicBezTo>
                  <a:pt x="2895" y="301"/>
                  <a:pt x="2901" y="296"/>
                  <a:pt x="2901" y="289"/>
                </a:cubicBezTo>
                <a:cubicBezTo>
                  <a:pt x="2901" y="282"/>
                  <a:pt x="2895" y="276"/>
                  <a:pt x="2888" y="276"/>
                </a:cubicBezTo>
                <a:cubicBezTo>
                  <a:pt x="2881" y="276"/>
                  <a:pt x="2875" y="282"/>
                  <a:pt x="2875" y="289"/>
                </a:cubicBezTo>
                <a:cubicBezTo>
                  <a:pt x="2875" y="296"/>
                  <a:pt x="2881" y="301"/>
                  <a:pt x="2888" y="301"/>
                </a:cubicBezTo>
                <a:close/>
                <a:moveTo>
                  <a:pt x="2928" y="301"/>
                </a:moveTo>
                <a:cubicBezTo>
                  <a:pt x="2935" y="301"/>
                  <a:pt x="2940" y="296"/>
                  <a:pt x="2940" y="289"/>
                </a:cubicBezTo>
                <a:cubicBezTo>
                  <a:pt x="2940" y="282"/>
                  <a:pt x="2935" y="276"/>
                  <a:pt x="2928" y="276"/>
                </a:cubicBezTo>
                <a:cubicBezTo>
                  <a:pt x="2921" y="276"/>
                  <a:pt x="2915" y="282"/>
                  <a:pt x="2915" y="289"/>
                </a:cubicBezTo>
                <a:cubicBezTo>
                  <a:pt x="2915" y="296"/>
                  <a:pt x="2921" y="301"/>
                  <a:pt x="2928" y="301"/>
                </a:cubicBezTo>
                <a:close/>
                <a:moveTo>
                  <a:pt x="2967" y="301"/>
                </a:moveTo>
                <a:cubicBezTo>
                  <a:pt x="2974" y="301"/>
                  <a:pt x="2980" y="296"/>
                  <a:pt x="2980" y="289"/>
                </a:cubicBezTo>
                <a:cubicBezTo>
                  <a:pt x="2980" y="282"/>
                  <a:pt x="2974" y="276"/>
                  <a:pt x="2967" y="276"/>
                </a:cubicBezTo>
                <a:cubicBezTo>
                  <a:pt x="2960" y="276"/>
                  <a:pt x="2954" y="282"/>
                  <a:pt x="2954" y="289"/>
                </a:cubicBezTo>
                <a:cubicBezTo>
                  <a:pt x="2954" y="296"/>
                  <a:pt x="2960" y="301"/>
                  <a:pt x="2967" y="301"/>
                </a:cubicBezTo>
                <a:close/>
                <a:moveTo>
                  <a:pt x="3006" y="301"/>
                </a:moveTo>
                <a:cubicBezTo>
                  <a:pt x="3013" y="301"/>
                  <a:pt x="3019" y="296"/>
                  <a:pt x="3019" y="289"/>
                </a:cubicBezTo>
                <a:cubicBezTo>
                  <a:pt x="3019" y="282"/>
                  <a:pt x="3013" y="276"/>
                  <a:pt x="3006" y="276"/>
                </a:cubicBezTo>
                <a:cubicBezTo>
                  <a:pt x="2999" y="276"/>
                  <a:pt x="2994" y="282"/>
                  <a:pt x="2994" y="289"/>
                </a:cubicBezTo>
                <a:cubicBezTo>
                  <a:pt x="2994" y="296"/>
                  <a:pt x="2999" y="301"/>
                  <a:pt x="3006" y="301"/>
                </a:cubicBezTo>
                <a:close/>
                <a:moveTo>
                  <a:pt x="3046" y="301"/>
                </a:moveTo>
                <a:cubicBezTo>
                  <a:pt x="3053" y="301"/>
                  <a:pt x="3059" y="296"/>
                  <a:pt x="3059" y="289"/>
                </a:cubicBezTo>
                <a:cubicBezTo>
                  <a:pt x="3059" y="282"/>
                  <a:pt x="3053" y="276"/>
                  <a:pt x="3046" y="276"/>
                </a:cubicBezTo>
                <a:cubicBezTo>
                  <a:pt x="3039" y="276"/>
                  <a:pt x="3033" y="282"/>
                  <a:pt x="3033" y="289"/>
                </a:cubicBezTo>
                <a:cubicBezTo>
                  <a:pt x="3033" y="296"/>
                  <a:pt x="3039" y="301"/>
                  <a:pt x="3046" y="301"/>
                </a:cubicBezTo>
                <a:close/>
                <a:moveTo>
                  <a:pt x="3085" y="301"/>
                </a:moveTo>
                <a:cubicBezTo>
                  <a:pt x="3092" y="301"/>
                  <a:pt x="3098" y="296"/>
                  <a:pt x="3098" y="289"/>
                </a:cubicBezTo>
                <a:cubicBezTo>
                  <a:pt x="3098" y="282"/>
                  <a:pt x="3092" y="276"/>
                  <a:pt x="3085" y="276"/>
                </a:cubicBezTo>
                <a:cubicBezTo>
                  <a:pt x="3078" y="276"/>
                  <a:pt x="3073" y="282"/>
                  <a:pt x="3073" y="289"/>
                </a:cubicBezTo>
                <a:cubicBezTo>
                  <a:pt x="3073" y="296"/>
                  <a:pt x="3078" y="301"/>
                  <a:pt x="3085" y="301"/>
                </a:cubicBezTo>
                <a:close/>
                <a:moveTo>
                  <a:pt x="3125" y="301"/>
                </a:moveTo>
                <a:cubicBezTo>
                  <a:pt x="3132" y="301"/>
                  <a:pt x="3137" y="296"/>
                  <a:pt x="3137" y="289"/>
                </a:cubicBezTo>
                <a:cubicBezTo>
                  <a:pt x="3137" y="282"/>
                  <a:pt x="3132" y="276"/>
                  <a:pt x="3125" y="276"/>
                </a:cubicBezTo>
                <a:cubicBezTo>
                  <a:pt x="3118" y="276"/>
                  <a:pt x="3112" y="282"/>
                  <a:pt x="3112" y="289"/>
                </a:cubicBezTo>
                <a:cubicBezTo>
                  <a:pt x="3112" y="296"/>
                  <a:pt x="3118" y="301"/>
                  <a:pt x="3125" y="301"/>
                </a:cubicBezTo>
                <a:close/>
                <a:moveTo>
                  <a:pt x="3164" y="301"/>
                </a:moveTo>
                <a:cubicBezTo>
                  <a:pt x="3171" y="301"/>
                  <a:pt x="3177" y="296"/>
                  <a:pt x="3177" y="289"/>
                </a:cubicBezTo>
                <a:cubicBezTo>
                  <a:pt x="3177" y="282"/>
                  <a:pt x="3171" y="276"/>
                  <a:pt x="3164" y="276"/>
                </a:cubicBezTo>
                <a:cubicBezTo>
                  <a:pt x="3157" y="276"/>
                  <a:pt x="3151" y="282"/>
                  <a:pt x="3151" y="289"/>
                </a:cubicBezTo>
                <a:cubicBezTo>
                  <a:pt x="3151" y="296"/>
                  <a:pt x="3157" y="301"/>
                  <a:pt x="3164" y="301"/>
                </a:cubicBezTo>
                <a:close/>
                <a:moveTo>
                  <a:pt x="3204" y="301"/>
                </a:moveTo>
                <a:cubicBezTo>
                  <a:pt x="3211" y="301"/>
                  <a:pt x="3216" y="296"/>
                  <a:pt x="3216" y="289"/>
                </a:cubicBezTo>
                <a:cubicBezTo>
                  <a:pt x="3216" y="282"/>
                  <a:pt x="3211" y="276"/>
                  <a:pt x="3204" y="276"/>
                </a:cubicBezTo>
                <a:cubicBezTo>
                  <a:pt x="3197" y="276"/>
                  <a:pt x="3191" y="282"/>
                  <a:pt x="3191" y="289"/>
                </a:cubicBezTo>
                <a:cubicBezTo>
                  <a:pt x="3191" y="296"/>
                  <a:pt x="3197" y="301"/>
                  <a:pt x="3204" y="301"/>
                </a:cubicBezTo>
                <a:close/>
                <a:moveTo>
                  <a:pt x="3243" y="301"/>
                </a:moveTo>
                <a:cubicBezTo>
                  <a:pt x="3250" y="301"/>
                  <a:pt x="3256" y="296"/>
                  <a:pt x="3256" y="289"/>
                </a:cubicBezTo>
                <a:cubicBezTo>
                  <a:pt x="3256" y="282"/>
                  <a:pt x="3250" y="276"/>
                  <a:pt x="3243" y="276"/>
                </a:cubicBezTo>
                <a:cubicBezTo>
                  <a:pt x="3236" y="276"/>
                  <a:pt x="3230" y="282"/>
                  <a:pt x="3230" y="289"/>
                </a:cubicBezTo>
                <a:cubicBezTo>
                  <a:pt x="3230" y="296"/>
                  <a:pt x="3236" y="301"/>
                  <a:pt x="3243" y="301"/>
                </a:cubicBezTo>
                <a:close/>
                <a:moveTo>
                  <a:pt x="3282" y="301"/>
                </a:moveTo>
                <a:cubicBezTo>
                  <a:pt x="3289" y="301"/>
                  <a:pt x="3295" y="296"/>
                  <a:pt x="3295" y="289"/>
                </a:cubicBezTo>
                <a:cubicBezTo>
                  <a:pt x="3295" y="282"/>
                  <a:pt x="3289" y="276"/>
                  <a:pt x="3282" y="276"/>
                </a:cubicBezTo>
                <a:cubicBezTo>
                  <a:pt x="3275" y="276"/>
                  <a:pt x="3270" y="282"/>
                  <a:pt x="3270" y="289"/>
                </a:cubicBezTo>
                <a:cubicBezTo>
                  <a:pt x="3270" y="296"/>
                  <a:pt x="3275" y="301"/>
                  <a:pt x="3282" y="301"/>
                </a:cubicBezTo>
                <a:close/>
                <a:moveTo>
                  <a:pt x="3322" y="301"/>
                </a:moveTo>
                <a:cubicBezTo>
                  <a:pt x="3329" y="301"/>
                  <a:pt x="3335" y="296"/>
                  <a:pt x="3335" y="289"/>
                </a:cubicBezTo>
                <a:cubicBezTo>
                  <a:pt x="3335" y="282"/>
                  <a:pt x="3329" y="276"/>
                  <a:pt x="3322" y="276"/>
                </a:cubicBezTo>
                <a:cubicBezTo>
                  <a:pt x="3315" y="276"/>
                  <a:pt x="3309" y="282"/>
                  <a:pt x="3309" y="289"/>
                </a:cubicBezTo>
                <a:cubicBezTo>
                  <a:pt x="3309" y="296"/>
                  <a:pt x="3315" y="301"/>
                  <a:pt x="3322" y="301"/>
                </a:cubicBezTo>
                <a:close/>
                <a:moveTo>
                  <a:pt x="3361" y="301"/>
                </a:moveTo>
                <a:cubicBezTo>
                  <a:pt x="3368" y="301"/>
                  <a:pt x="3374" y="296"/>
                  <a:pt x="3374" y="289"/>
                </a:cubicBezTo>
                <a:cubicBezTo>
                  <a:pt x="3374" y="282"/>
                  <a:pt x="3368" y="276"/>
                  <a:pt x="3361" y="276"/>
                </a:cubicBezTo>
                <a:cubicBezTo>
                  <a:pt x="3354" y="276"/>
                  <a:pt x="3348" y="282"/>
                  <a:pt x="3348" y="289"/>
                </a:cubicBezTo>
                <a:cubicBezTo>
                  <a:pt x="3348" y="296"/>
                  <a:pt x="3354" y="301"/>
                  <a:pt x="3361" y="301"/>
                </a:cubicBezTo>
                <a:close/>
                <a:moveTo>
                  <a:pt x="3401" y="301"/>
                </a:moveTo>
                <a:cubicBezTo>
                  <a:pt x="3408" y="301"/>
                  <a:pt x="3413" y="296"/>
                  <a:pt x="3413" y="289"/>
                </a:cubicBezTo>
                <a:cubicBezTo>
                  <a:pt x="3413" y="282"/>
                  <a:pt x="3408" y="276"/>
                  <a:pt x="3401" y="276"/>
                </a:cubicBezTo>
                <a:cubicBezTo>
                  <a:pt x="3394" y="276"/>
                  <a:pt x="3388" y="282"/>
                  <a:pt x="3388" y="289"/>
                </a:cubicBezTo>
                <a:cubicBezTo>
                  <a:pt x="3388" y="296"/>
                  <a:pt x="3394" y="301"/>
                  <a:pt x="3401" y="301"/>
                </a:cubicBezTo>
                <a:close/>
                <a:moveTo>
                  <a:pt x="3440" y="301"/>
                </a:moveTo>
                <a:cubicBezTo>
                  <a:pt x="3447" y="301"/>
                  <a:pt x="3453" y="296"/>
                  <a:pt x="3453" y="289"/>
                </a:cubicBezTo>
                <a:cubicBezTo>
                  <a:pt x="3453" y="282"/>
                  <a:pt x="3447" y="276"/>
                  <a:pt x="3440" y="276"/>
                </a:cubicBezTo>
                <a:cubicBezTo>
                  <a:pt x="3433" y="276"/>
                  <a:pt x="3427" y="282"/>
                  <a:pt x="3427" y="289"/>
                </a:cubicBezTo>
                <a:cubicBezTo>
                  <a:pt x="3427" y="296"/>
                  <a:pt x="3433" y="301"/>
                  <a:pt x="3440" y="301"/>
                </a:cubicBezTo>
                <a:close/>
                <a:moveTo>
                  <a:pt x="3480" y="301"/>
                </a:moveTo>
                <a:cubicBezTo>
                  <a:pt x="3487" y="301"/>
                  <a:pt x="3492" y="296"/>
                  <a:pt x="3492" y="289"/>
                </a:cubicBezTo>
                <a:cubicBezTo>
                  <a:pt x="3492" y="282"/>
                  <a:pt x="3487" y="276"/>
                  <a:pt x="3480" y="276"/>
                </a:cubicBezTo>
                <a:cubicBezTo>
                  <a:pt x="3472" y="276"/>
                  <a:pt x="3467" y="282"/>
                  <a:pt x="3467" y="289"/>
                </a:cubicBezTo>
                <a:cubicBezTo>
                  <a:pt x="3467" y="296"/>
                  <a:pt x="3472" y="301"/>
                  <a:pt x="3480" y="301"/>
                </a:cubicBezTo>
                <a:close/>
                <a:moveTo>
                  <a:pt x="3519" y="301"/>
                </a:moveTo>
                <a:cubicBezTo>
                  <a:pt x="3526" y="301"/>
                  <a:pt x="3532" y="296"/>
                  <a:pt x="3532" y="289"/>
                </a:cubicBezTo>
                <a:cubicBezTo>
                  <a:pt x="3532" y="282"/>
                  <a:pt x="3526" y="276"/>
                  <a:pt x="3519" y="276"/>
                </a:cubicBezTo>
                <a:cubicBezTo>
                  <a:pt x="3512" y="276"/>
                  <a:pt x="3506" y="282"/>
                  <a:pt x="3506" y="289"/>
                </a:cubicBezTo>
                <a:cubicBezTo>
                  <a:pt x="3506" y="296"/>
                  <a:pt x="3512" y="301"/>
                  <a:pt x="3519" y="301"/>
                </a:cubicBezTo>
                <a:close/>
                <a:moveTo>
                  <a:pt x="89" y="341"/>
                </a:moveTo>
                <a:cubicBezTo>
                  <a:pt x="96" y="341"/>
                  <a:pt x="102" y="335"/>
                  <a:pt x="102" y="328"/>
                </a:cubicBezTo>
                <a:cubicBezTo>
                  <a:pt x="102" y="321"/>
                  <a:pt x="96" y="315"/>
                  <a:pt x="89" y="315"/>
                </a:cubicBezTo>
                <a:cubicBezTo>
                  <a:pt x="82" y="315"/>
                  <a:pt x="76" y="321"/>
                  <a:pt x="76" y="328"/>
                </a:cubicBezTo>
                <a:cubicBezTo>
                  <a:pt x="76" y="335"/>
                  <a:pt x="82" y="341"/>
                  <a:pt x="89" y="341"/>
                </a:cubicBezTo>
                <a:close/>
                <a:moveTo>
                  <a:pt x="128" y="341"/>
                </a:moveTo>
                <a:cubicBezTo>
                  <a:pt x="136" y="341"/>
                  <a:pt x="141" y="335"/>
                  <a:pt x="141" y="328"/>
                </a:cubicBezTo>
                <a:cubicBezTo>
                  <a:pt x="141" y="321"/>
                  <a:pt x="136" y="315"/>
                  <a:pt x="128" y="315"/>
                </a:cubicBezTo>
                <a:cubicBezTo>
                  <a:pt x="121" y="315"/>
                  <a:pt x="116" y="321"/>
                  <a:pt x="116" y="328"/>
                </a:cubicBezTo>
                <a:cubicBezTo>
                  <a:pt x="116" y="335"/>
                  <a:pt x="121" y="341"/>
                  <a:pt x="128" y="341"/>
                </a:cubicBezTo>
                <a:close/>
                <a:moveTo>
                  <a:pt x="168" y="341"/>
                </a:moveTo>
                <a:cubicBezTo>
                  <a:pt x="175" y="341"/>
                  <a:pt x="181" y="335"/>
                  <a:pt x="181" y="328"/>
                </a:cubicBezTo>
                <a:cubicBezTo>
                  <a:pt x="181" y="321"/>
                  <a:pt x="175" y="315"/>
                  <a:pt x="168" y="315"/>
                </a:cubicBezTo>
                <a:cubicBezTo>
                  <a:pt x="161" y="315"/>
                  <a:pt x="155" y="321"/>
                  <a:pt x="155" y="328"/>
                </a:cubicBezTo>
                <a:cubicBezTo>
                  <a:pt x="155" y="335"/>
                  <a:pt x="161" y="341"/>
                  <a:pt x="168" y="341"/>
                </a:cubicBezTo>
                <a:close/>
                <a:moveTo>
                  <a:pt x="207" y="341"/>
                </a:moveTo>
                <a:cubicBezTo>
                  <a:pt x="214" y="341"/>
                  <a:pt x="220" y="335"/>
                  <a:pt x="220" y="328"/>
                </a:cubicBezTo>
                <a:cubicBezTo>
                  <a:pt x="220" y="321"/>
                  <a:pt x="214" y="315"/>
                  <a:pt x="207" y="315"/>
                </a:cubicBezTo>
                <a:cubicBezTo>
                  <a:pt x="200" y="315"/>
                  <a:pt x="195" y="321"/>
                  <a:pt x="195" y="328"/>
                </a:cubicBezTo>
                <a:cubicBezTo>
                  <a:pt x="195" y="335"/>
                  <a:pt x="200" y="341"/>
                  <a:pt x="207" y="341"/>
                </a:cubicBezTo>
                <a:close/>
                <a:moveTo>
                  <a:pt x="247" y="341"/>
                </a:moveTo>
                <a:cubicBezTo>
                  <a:pt x="254" y="341"/>
                  <a:pt x="259" y="335"/>
                  <a:pt x="259" y="328"/>
                </a:cubicBezTo>
                <a:cubicBezTo>
                  <a:pt x="259" y="321"/>
                  <a:pt x="254" y="315"/>
                  <a:pt x="247" y="315"/>
                </a:cubicBezTo>
                <a:cubicBezTo>
                  <a:pt x="240" y="315"/>
                  <a:pt x="234" y="321"/>
                  <a:pt x="234" y="328"/>
                </a:cubicBezTo>
                <a:cubicBezTo>
                  <a:pt x="234" y="335"/>
                  <a:pt x="240" y="341"/>
                  <a:pt x="247" y="341"/>
                </a:cubicBezTo>
                <a:close/>
                <a:moveTo>
                  <a:pt x="286" y="341"/>
                </a:moveTo>
                <a:cubicBezTo>
                  <a:pt x="293" y="341"/>
                  <a:pt x="299" y="335"/>
                  <a:pt x="299" y="328"/>
                </a:cubicBezTo>
                <a:cubicBezTo>
                  <a:pt x="299" y="321"/>
                  <a:pt x="293" y="315"/>
                  <a:pt x="286" y="315"/>
                </a:cubicBezTo>
                <a:cubicBezTo>
                  <a:pt x="279" y="315"/>
                  <a:pt x="273" y="321"/>
                  <a:pt x="273" y="328"/>
                </a:cubicBezTo>
                <a:cubicBezTo>
                  <a:pt x="273" y="335"/>
                  <a:pt x="279" y="341"/>
                  <a:pt x="286" y="341"/>
                </a:cubicBezTo>
                <a:close/>
                <a:moveTo>
                  <a:pt x="326" y="341"/>
                </a:moveTo>
                <a:cubicBezTo>
                  <a:pt x="333" y="341"/>
                  <a:pt x="338" y="335"/>
                  <a:pt x="338" y="328"/>
                </a:cubicBezTo>
                <a:cubicBezTo>
                  <a:pt x="338" y="321"/>
                  <a:pt x="333" y="315"/>
                  <a:pt x="326" y="315"/>
                </a:cubicBezTo>
                <a:cubicBezTo>
                  <a:pt x="319" y="315"/>
                  <a:pt x="313" y="321"/>
                  <a:pt x="313" y="328"/>
                </a:cubicBezTo>
                <a:cubicBezTo>
                  <a:pt x="313" y="335"/>
                  <a:pt x="319" y="341"/>
                  <a:pt x="326" y="341"/>
                </a:cubicBezTo>
                <a:close/>
                <a:moveTo>
                  <a:pt x="365" y="341"/>
                </a:moveTo>
                <a:cubicBezTo>
                  <a:pt x="372" y="341"/>
                  <a:pt x="378" y="335"/>
                  <a:pt x="378" y="328"/>
                </a:cubicBezTo>
                <a:cubicBezTo>
                  <a:pt x="378" y="321"/>
                  <a:pt x="372" y="315"/>
                  <a:pt x="365" y="315"/>
                </a:cubicBezTo>
                <a:cubicBezTo>
                  <a:pt x="358" y="315"/>
                  <a:pt x="352" y="321"/>
                  <a:pt x="352" y="328"/>
                </a:cubicBezTo>
                <a:cubicBezTo>
                  <a:pt x="352" y="335"/>
                  <a:pt x="358" y="341"/>
                  <a:pt x="365" y="341"/>
                </a:cubicBezTo>
                <a:close/>
                <a:moveTo>
                  <a:pt x="404" y="341"/>
                </a:moveTo>
                <a:cubicBezTo>
                  <a:pt x="411" y="341"/>
                  <a:pt x="417" y="335"/>
                  <a:pt x="417" y="328"/>
                </a:cubicBezTo>
                <a:cubicBezTo>
                  <a:pt x="417" y="321"/>
                  <a:pt x="411" y="315"/>
                  <a:pt x="404" y="315"/>
                </a:cubicBezTo>
                <a:cubicBezTo>
                  <a:pt x="397" y="315"/>
                  <a:pt x="392" y="321"/>
                  <a:pt x="392" y="328"/>
                </a:cubicBezTo>
                <a:cubicBezTo>
                  <a:pt x="392" y="335"/>
                  <a:pt x="397" y="341"/>
                  <a:pt x="404" y="341"/>
                </a:cubicBezTo>
                <a:close/>
                <a:moveTo>
                  <a:pt x="444" y="341"/>
                </a:moveTo>
                <a:cubicBezTo>
                  <a:pt x="451" y="341"/>
                  <a:pt x="457" y="335"/>
                  <a:pt x="457" y="328"/>
                </a:cubicBezTo>
                <a:cubicBezTo>
                  <a:pt x="457" y="321"/>
                  <a:pt x="451" y="315"/>
                  <a:pt x="444" y="315"/>
                </a:cubicBezTo>
                <a:cubicBezTo>
                  <a:pt x="437" y="315"/>
                  <a:pt x="431" y="321"/>
                  <a:pt x="431" y="328"/>
                </a:cubicBezTo>
                <a:cubicBezTo>
                  <a:pt x="431" y="335"/>
                  <a:pt x="437" y="341"/>
                  <a:pt x="444" y="341"/>
                </a:cubicBezTo>
                <a:close/>
                <a:moveTo>
                  <a:pt x="483" y="341"/>
                </a:moveTo>
                <a:cubicBezTo>
                  <a:pt x="490" y="341"/>
                  <a:pt x="496" y="335"/>
                  <a:pt x="496" y="328"/>
                </a:cubicBezTo>
                <a:cubicBezTo>
                  <a:pt x="496" y="321"/>
                  <a:pt x="490" y="315"/>
                  <a:pt x="483" y="315"/>
                </a:cubicBezTo>
                <a:cubicBezTo>
                  <a:pt x="476" y="315"/>
                  <a:pt x="471" y="321"/>
                  <a:pt x="471" y="328"/>
                </a:cubicBezTo>
                <a:cubicBezTo>
                  <a:pt x="471" y="335"/>
                  <a:pt x="476" y="341"/>
                  <a:pt x="483" y="341"/>
                </a:cubicBezTo>
                <a:close/>
                <a:moveTo>
                  <a:pt x="523" y="341"/>
                </a:moveTo>
                <a:cubicBezTo>
                  <a:pt x="530" y="341"/>
                  <a:pt x="535" y="335"/>
                  <a:pt x="535" y="328"/>
                </a:cubicBezTo>
                <a:cubicBezTo>
                  <a:pt x="535" y="321"/>
                  <a:pt x="530" y="315"/>
                  <a:pt x="523" y="315"/>
                </a:cubicBezTo>
                <a:cubicBezTo>
                  <a:pt x="516" y="315"/>
                  <a:pt x="510" y="321"/>
                  <a:pt x="510" y="328"/>
                </a:cubicBezTo>
                <a:cubicBezTo>
                  <a:pt x="510" y="335"/>
                  <a:pt x="516" y="341"/>
                  <a:pt x="523" y="341"/>
                </a:cubicBezTo>
                <a:close/>
                <a:moveTo>
                  <a:pt x="562" y="341"/>
                </a:moveTo>
                <a:cubicBezTo>
                  <a:pt x="569" y="341"/>
                  <a:pt x="575" y="335"/>
                  <a:pt x="575" y="328"/>
                </a:cubicBezTo>
                <a:cubicBezTo>
                  <a:pt x="575" y="321"/>
                  <a:pt x="569" y="315"/>
                  <a:pt x="562" y="315"/>
                </a:cubicBezTo>
                <a:cubicBezTo>
                  <a:pt x="555" y="315"/>
                  <a:pt x="549" y="321"/>
                  <a:pt x="549" y="328"/>
                </a:cubicBezTo>
                <a:cubicBezTo>
                  <a:pt x="549" y="335"/>
                  <a:pt x="555" y="341"/>
                  <a:pt x="562" y="341"/>
                </a:cubicBezTo>
                <a:close/>
                <a:moveTo>
                  <a:pt x="602" y="316"/>
                </a:moveTo>
                <a:cubicBezTo>
                  <a:pt x="595" y="316"/>
                  <a:pt x="589" y="321"/>
                  <a:pt x="589" y="328"/>
                </a:cubicBezTo>
                <a:cubicBezTo>
                  <a:pt x="589" y="335"/>
                  <a:pt x="595" y="340"/>
                  <a:pt x="602" y="340"/>
                </a:cubicBezTo>
                <a:cubicBezTo>
                  <a:pt x="608" y="340"/>
                  <a:pt x="614" y="335"/>
                  <a:pt x="614" y="328"/>
                </a:cubicBezTo>
                <a:cubicBezTo>
                  <a:pt x="614" y="321"/>
                  <a:pt x="608" y="316"/>
                  <a:pt x="602" y="316"/>
                </a:cubicBezTo>
                <a:close/>
                <a:moveTo>
                  <a:pt x="641" y="341"/>
                </a:moveTo>
                <a:cubicBezTo>
                  <a:pt x="648" y="341"/>
                  <a:pt x="654" y="335"/>
                  <a:pt x="654" y="328"/>
                </a:cubicBezTo>
                <a:cubicBezTo>
                  <a:pt x="654" y="321"/>
                  <a:pt x="648" y="315"/>
                  <a:pt x="641" y="315"/>
                </a:cubicBezTo>
                <a:cubicBezTo>
                  <a:pt x="634" y="315"/>
                  <a:pt x="628" y="321"/>
                  <a:pt x="628" y="328"/>
                </a:cubicBezTo>
                <a:cubicBezTo>
                  <a:pt x="628" y="335"/>
                  <a:pt x="634" y="341"/>
                  <a:pt x="641" y="341"/>
                </a:cubicBezTo>
                <a:close/>
                <a:moveTo>
                  <a:pt x="680" y="341"/>
                </a:moveTo>
                <a:cubicBezTo>
                  <a:pt x="687" y="341"/>
                  <a:pt x="693" y="335"/>
                  <a:pt x="693" y="328"/>
                </a:cubicBezTo>
                <a:cubicBezTo>
                  <a:pt x="693" y="321"/>
                  <a:pt x="687" y="315"/>
                  <a:pt x="680" y="315"/>
                </a:cubicBezTo>
                <a:cubicBezTo>
                  <a:pt x="673" y="315"/>
                  <a:pt x="668" y="321"/>
                  <a:pt x="668" y="328"/>
                </a:cubicBezTo>
                <a:cubicBezTo>
                  <a:pt x="668" y="335"/>
                  <a:pt x="673" y="341"/>
                  <a:pt x="680" y="341"/>
                </a:cubicBezTo>
                <a:close/>
                <a:moveTo>
                  <a:pt x="720" y="341"/>
                </a:moveTo>
                <a:cubicBezTo>
                  <a:pt x="727" y="341"/>
                  <a:pt x="733" y="335"/>
                  <a:pt x="733" y="328"/>
                </a:cubicBezTo>
                <a:cubicBezTo>
                  <a:pt x="733" y="321"/>
                  <a:pt x="727" y="315"/>
                  <a:pt x="720" y="315"/>
                </a:cubicBezTo>
                <a:cubicBezTo>
                  <a:pt x="713" y="315"/>
                  <a:pt x="707" y="321"/>
                  <a:pt x="707" y="328"/>
                </a:cubicBezTo>
                <a:cubicBezTo>
                  <a:pt x="707" y="335"/>
                  <a:pt x="713" y="341"/>
                  <a:pt x="720" y="341"/>
                </a:cubicBezTo>
                <a:close/>
                <a:moveTo>
                  <a:pt x="759" y="341"/>
                </a:moveTo>
                <a:cubicBezTo>
                  <a:pt x="766" y="341"/>
                  <a:pt x="772" y="335"/>
                  <a:pt x="772" y="328"/>
                </a:cubicBezTo>
                <a:cubicBezTo>
                  <a:pt x="772" y="321"/>
                  <a:pt x="766" y="315"/>
                  <a:pt x="759" y="315"/>
                </a:cubicBezTo>
                <a:cubicBezTo>
                  <a:pt x="752" y="315"/>
                  <a:pt x="747" y="321"/>
                  <a:pt x="747" y="328"/>
                </a:cubicBezTo>
                <a:cubicBezTo>
                  <a:pt x="747" y="335"/>
                  <a:pt x="752" y="341"/>
                  <a:pt x="759" y="341"/>
                </a:cubicBezTo>
                <a:close/>
                <a:moveTo>
                  <a:pt x="799" y="341"/>
                </a:moveTo>
                <a:cubicBezTo>
                  <a:pt x="806" y="341"/>
                  <a:pt x="811" y="335"/>
                  <a:pt x="811" y="328"/>
                </a:cubicBezTo>
                <a:cubicBezTo>
                  <a:pt x="811" y="321"/>
                  <a:pt x="806" y="315"/>
                  <a:pt x="799" y="315"/>
                </a:cubicBezTo>
                <a:cubicBezTo>
                  <a:pt x="792" y="315"/>
                  <a:pt x="786" y="321"/>
                  <a:pt x="786" y="328"/>
                </a:cubicBezTo>
                <a:cubicBezTo>
                  <a:pt x="786" y="335"/>
                  <a:pt x="792" y="341"/>
                  <a:pt x="799" y="341"/>
                </a:cubicBezTo>
                <a:close/>
                <a:moveTo>
                  <a:pt x="838" y="341"/>
                </a:moveTo>
                <a:cubicBezTo>
                  <a:pt x="845" y="341"/>
                  <a:pt x="851" y="335"/>
                  <a:pt x="851" y="328"/>
                </a:cubicBezTo>
                <a:cubicBezTo>
                  <a:pt x="851" y="321"/>
                  <a:pt x="845" y="315"/>
                  <a:pt x="838" y="315"/>
                </a:cubicBezTo>
                <a:cubicBezTo>
                  <a:pt x="831" y="315"/>
                  <a:pt x="825" y="321"/>
                  <a:pt x="825" y="328"/>
                </a:cubicBezTo>
                <a:cubicBezTo>
                  <a:pt x="825" y="335"/>
                  <a:pt x="831" y="341"/>
                  <a:pt x="838" y="341"/>
                </a:cubicBezTo>
                <a:close/>
                <a:moveTo>
                  <a:pt x="956" y="341"/>
                </a:moveTo>
                <a:cubicBezTo>
                  <a:pt x="963" y="341"/>
                  <a:pt x="969" y="335"/>
                  <a:pt x="969" y="328"/>
                </a:cubicBezTo>
                <a:cubicBezTo>
                  <a:pt x="969" y="321"/>
                  <a:pt x="963" y="315"/>
                  <a:pt x="956" y="315"/>
                </a:cubicBezTo>
                <a:cubicBezTo>
                  <a:pt x="949" y="315"/>
                  <a:pt x="944" y="321"/>
                  <a:pt x="944" y="328"/>
                </a:cubicBezTo>
                <a:cubicBezTo>
                  <a:pt x="944" y="335"/>
                  <a:pt x="949" y="341"/>
                  <a:pt x="956" y="341"/>
                </a:cubicBezTo>
                <a:close/>
                <a:moveTo>
                  <a:pt x="996" y="341"/>
                </a:moveTo>
                <a:cubicBezTo>
                  <a:pt x="1003" y="341"/>
                  <a:pt x="1009" y="335"/>
                  <a:pt x="1009" y="328"/>
                </a:cubicBezTo>
                <a:cubicBezTo>
                  <a:pt x="1009" y="321"/>
                  <a:pt x="1003" y="315"/>
                  <a:pt x="996" y="315"/>
                </a:cubicBezTo>
                <a:cubicBezTo>
                  <a:pt x="989" y="315"/>
                  <a:pt x="983" y="321"/>
                  <a:pt x="983" y="328"/>
                </a:cubicBezTo>
                <a:cubicBezTo>
                  <a:pt x="983" y="335"/>
                  <a:pt x="989" y="341"/>
                  <a:pt x="996" y="341"/>
                </a:cubicBezTo>
                <a:close/>
                <a:moveTo>
                  <a:pt x="1035" y="341"/>
                </a:moveTo>
                <a:cubicBezTo>
                  <a:pt x="1042" y="341"/>
                  <a:pt x="1048" y="335"/>
                  <a:pt x="1048" y="328"/>
                </a:cubicBezTo>
                <a:cubicBezTo>
                  <a:pt x="1048" y="321"/>
                  <a:pt x="1042" y="315"/>
                  <a:pt x="1035" y="315"/>
                </a:cubicBezTo>
                <a:cubicBezTo>
                  <a:pt x="1028" y="315"/>
                  <a:pt x="1022" y="321"/>
                  <a:pt x="1022" y="328"/>
                </a:cubicBezTo>
                <a:cubicBezTo>
                  <a:pt x="1022" y="335"/>
                  <a:pt x="1028" y="341"/>
                  <a:pt x="1035" y="341"/>
                </a:cubicBezTo>
                <a:close/>
                <a:moveTo>
                  <a:pt x="1153" y="319"/>
                </a:moveTo>
                <a:cubicBezTo>
                  <a:pt x="1148" y="319"/>
                  <a:pt x="1144" y="323"/>
                  <a:pt x="1144" y="328"/>
                </a:cubicBezTo>
                <a:cubicBezTo>
                  <a:pt x="1144" y="333"/>
                  <a:pt x="1148" y="337"/>
                  <a:pt x="1153" y="337"/>
                </a:cubicBezTo>
                <a:cubicBezTo>
                  <a:pt x="1159" y="337"/>
                  <a:pt x="1163" y="333"/>
                  <a:pt x="1163" y="328"/>
                </a:cubicBezTo>
                <a:cubicBezTo>
                  <a:pt x="1163" y="323"/>
                  <a:pt x="1159" y="319"/>
                  <a:pt x="1153" y="319"/>
                </a:cubicBezTo>
                <a:close/>
                <a:moveTo>
                  <a:pt x="1193" y="341"/>
                </a:moveTo>
                <a:cubicBezTo>
                  <a:pt x="1200" y="341"/>
                  <a:pt x="1206" y="335"/>
                  <a:pt x="1206" y="328"/>
                </a:cubicBezTo>
                <a:cubicBezTo>
                  <a:pt x="1206" y="321"/>
                  <a:pt x="1200" y="315"/>
                  <a:pt x="1193" y="315"/>
                </a:cubicBezTo>
                <a:cubicBezTo>
                  <a:pt x="1186" y="315"/>
                  <a:pt x="1180" y="321"/>
                  <a:pt x="1180" y="328"/>
                </a:cubicBezTo>
                <a:cubicBezTo>
                  <a:pt x="1180" y="335"/>
                  <a:pt x="1186" y="341"/>
                  <a:pt x="1193" y="341"/>
                </a:cubicBezTo>
                <a:close/>
                <a:moveTo>
                  <a:pt x="1232" y="341"/>
                </a:moveTo>
                <a:cubicBezTo>
                  <a:pt x="1239" y="341"/>
                  <a:pt x="1245" y="335"/>
                  <a:pt x="1245" y="328"/>
                </a:cubicBezTo>
                <a:cubicBezTo>
                  <a:pt x="1245" y="321"/>
                  <a:pt x="1239" y="315"/>
                  <a:pt x="1232" y="315"/>
                </a:cubicBezTo>
                <a:cubicBezTo>
                  <a:pt x="1225" y="315"/>
                  <a:pt x="1220" y="321"/>
                  <a:pt x="1220" y="328"/>
                </a:cubicBezTo>
                <a:cubicBezTo>
                  <a:pt x="1220" y="335"/>
                  <a:pt x="1225" y="341"/>
                  <a:pt x="1232" y="341"/>
                </a:cubicBezTo>
                <a:close/>
                <a:moveTo>
                  <a:pt x="1272" y="341"/>
                </a:moveTo>
                <a:cubicBezTo>
                  <a:pt x="1279" y="341"/>
                  <a:pt x="1285" y="335"/>
                  <a:pt x="1285" y="328"/>
                </a:cubicBezTo>
                <a:cubicBezTo>
                  <a:pt x="1285" y="321"/>
                  <a:pt x="1279" y="315"/>
                  <a:pt x="1272" y="315"/>
                </a:cubicBezTo>
                <a:cubicBezTo>
                  <a:pt x="1265" y="315"/>
                  <a:pt x="1259" y="321"/>
                  <a:pt x="1259" y="328"/>
                </a:cubicBezTo>
                <a:cubicBezTo>
                  <a:pt x="1259" y="335"/>
                  <a:pt x="1265" y="341"/>
                  <a:pt x="1272" y="341"/>
                </a:cubicBezTo>
                <a:close/>
                <a:moveTo>
                  <a:pt x="1311" y="341"/>
                </a:moveTo>
                <a:cubicBezTo>
                  <a:pt x="1318" y="341"/>
                  <a:pt x="1324" y="335"/>
                  <a:pt x="1324" y="328"/>
                </a:cubicBezTo>
                <a:cubicBezTo>
                  <a:pt x="1324" y="321"/>
                  <a:pt x="1318" y="315"/>
                  <a:pt x="1311" y="315"/>
                </a:cubicBezTo>
                <a:cubicBezTo>
                  <a:pt x="1304" y="315"/>
                  <a:pt x="1298" y="321"/>
                  <a:pt x="1298" y="328"/>
                </a:cubicBezTo>
                <a:cubicBezTo>
                  <a:pt x="1298" y="335"/>
                  <a:pt x="1304" y="341"/>
                  <a:pt x="1311" y="341"/>
                </a:cubicBezTo>
                <a:close/>
                <a:moveTo>
                  <a:pt x="1863" y="341"/>
                </a:moveTo>
                <a:cubicBezTo>
                  <a:pt x="1870" y="341"/>
                  <a:pt x="1876" y="335"/>
                  <a:pt x="1876" y="328"/>
                </a:cubicBezTo>
                <a:cubicBezTo>
                  <a:pt x="1876" y="321"/>
                  <a:pt x="1870" y="315"/>
                  <a:pt x="1863" y="315"/>
                </a:cubicBezTo>
                <a:cubicBezTo>
                  <a:pt x="1856" y="315"/>
                  <a:pt x="1850" y="321"/>
                  <a:pt x="1850" y="328"/>
                </a:cubicBezTo>
                <a:cubicBezTo>
                  <a:pt x="1850" y="335"/>
                  <a:pt x="1856" y="341"/>
                  <a:pt x="1863" y="341"/>
                </a:cubicBezTo>
                <a:close/>
                <a:moveTo>
                  <a:pt x="1903" y="341"/>
                </a:moveTo>
                <a:cubicBezTo>
                  <a:pt x="1910" y="341"/>
                  <a:pt x="1915" y="335"/>
                  <a:pt x="1915" y="328"/>
                </a:cubicBezTo>
                <a:cubicBezTo>
                  <a:pt x="1915" y="321"/>
                  <a:pt x="1910" y="315"/>
                  <a:pt x="1903" y="315"/>
                </a:cubicBezTo>
                <a:cubicBezTo>
                  <a:pt x="1896" y="315"/>
                  <a:pt x="1890" y="321"/>
                  <a:pt x="1890" y="328"/>
                </a:cubicBezTo>
                <a:cubicBezTo>
                  <a:pt x="1890" y="335"/>
                  <a:pt x="1896" y="341"/>
                  <a:pt x="1903" y="341"/>
                </a:cubicBezTo>
                <a:close/>
                <a:moveTo>
                  <a:pt x="1942" y="341"/>
                </a:moveTo>
                <a:cubicBezTo>
                  <a:pt x="1949" y="341"/>
                  <a:pt x="1955" y="335"/>
                  <a:pt x="1955" y="328"/>
                </a:cubicBezTo>
                <a:cubicBezTo>
                  <a:pt x="1955" y="321"/>
                  <a:pt x="1949" y="315"/>
                  <a:pt x="1942" y="315"/>
                </a:cubicBezTo>
                <a:cubicBezTo>
                  <a:pt x="1935" y="315"/>
                  <a:pt x="1929" y="321"/>
                  <a:pt x="1929" y="328"/>
                </a:cubicBezTo>
                <a:cubicBezTo>
                  <a:pt x="1929" y="335"/>
                  <a:pt x="1935" y="341"/>
                  <a:pt x="1942" y="341"/>
                </a:cubicBezTo>
                <a:close/>
                <a:moveTo>
                  <a:pt x="1981" y="341"/>
                </a:moveTo>
                <a:cubicBezTo>
                  <a:pt x="1988" y="341"/>
                  <a:pt x="1994" y="335"/>
                  <a:pt x="1994" y="328"/>
                </a:cubicBezTo>
                <a:cubicBezTo>
                  <a:pt x="1994" y="321"/>
                  <a:pt x="1988" y="315"/>
                  <a:pt x="1981" y="315"/>
                </a:cubicBezTo>
                <a:cubicBezTo>
                  <a:pt x="1974" y="315"/>
                  <a:pt x="1969" y="321"/>
                  <a:pt x="1969" y="328"/>
                </a:cubicBezTo>
                <a:cubicBezTo>
                  <a:pt x="1969" y="335"/>
                  <a:pt x="1974" y="341"/>
                  <a:pt x="1981" y="341"/>
                </a:cubicBezTo>
                <a:close/>
                <a:moveTo>
                  <a:pt x="2021" y="315"/>
                </a:moveTo>
                <a:cubicBezTo>
                  <a:pt x="2014" y="315"/>
                  <a:pt x="2008" y="321"/>
                  <a:pt x="2008" y="328"/>
                </a:cubicBezTo>
                <a:cubicBezTo>
                  <a:pt x="2008" y="335"/>
                  <a:pt x="2014" y="341"/>
                  <a:pt x="2021" y="341"/>
                </a:cubicBezTo>
                <a:cubicBezTo>
                  <a:pt x="2028" y="341"/>
                  <a:pt x="2034" y="335"/>
                  <a:pt x="2034" y="328"/>
                </a:cubicBezTo>
                <a:cubicBezTo>
                  <a:pt x="2034" y="321"/>
                  <a:pt x="2028" y="315"/>
                  <a:pt x="2021" y="315"/>
                </a:cubicBezTo>
                <a:close/>
                <a:moveTo>
                  <a:pt x="2060" y="315"/>
                </a:moveTo>
                <a:cubicBezTo>
                  <a:pt x="2053" y="315"/>
                  <a:pt x="2048" y="321"/>
                  <a:pt x="2048" y="328"/>
                </a:cubicBezTo>
                <a:cubicBezTo>
                  <a:pt x="2048" y="335"/>
                  <a:pt x="2053" y="341"/>
                  <a:pt x="2060" y="341"/>
                </a:cubicBezTo>
                <a:cubicBezTo>
                  <a:pt x="2067" y="341"/>
                  <a:pt x="2073" y="335"/>
                  <a:pt x="2073" y="328"/>
                </a:cubicBezTo>
                <a:cubicBezTo>
                  <a:pt x="2073" y="321"/>
                  <a:pt x="2067" y="315"/>
                  <a:pt x="2060" y="315"/>
                </a:cubicBezTo>
                <a:close/>
                <a:moveTo>
                  <a:pt x="2100" y="341"/>
                </a:moveTo>
                <a:cubicBezTo>
                  <a:pt x="2107" y="341"/>
                  <a:pt x="2112" y="335"/>
                  <a:pt x="2112" y="328"/>
                </a:cubicBezTo>
                <a:cubicBezTo>
                  <a:pt x="2112" y="321"/>
                  <a:pt x="2107" y="315"/>
                  <a:pt x="2100" y="315"/>
                </a:cubicBezTo>
                <a:cubicBezTo>
                  <a:pt x="2093" y="315"/>
                  <a:pt x="2087" y="321"/>
                  <a:pt x="2087" y="328"/>
                </a:cubicBezTo>
                <a:cubicBezTo>
                  <a:pt x="2087" y="335"/>
                  <a:pt x="2093" y="341"/>
                  <a:pt x="2100" y="341"/>
                </a:cubicBezTo>
                <a:close/>
                <a:moveTo>
                  <a:pt x="2179" y="341"/>
                </a:moveTo>
                <a:cubicBezTo>
                  <a:pt x="2186" y="341"/>
                  <a:pt x="2191" y="335"/>
                  <a:pt x="2191" y="328"/>
                </a:cubicBezTo>
                <a:cubicBezTo>
                  <a:pt x="2191" y="321"/>
                  <a:pt x="2186" y="315"/>
                  <a:pt x="2179" y="315"/>
                </a:cubicBezTo>
                <a:cubicBezTo>
                  <a:pt x="2171" y="315"/>
                  <a:pt x="2166" y="321"/>
                  <a:pt x="2166" y="328"/>
                </a:cubicBezTo>
                <a:cubicBezTo>
                  <a:pt x="2166" y="335"/>
                  <a:pt x="2171" y="341"/>
                  <a:pt x="2179" y="341"/>
                </a:cubicBezTo>
                <a:close/>
                <a:moveTo>
                  <a:pt x="2218" y="341"/>
                </a:moveTo>
                <a:cubicBezTo>
                  <a:pt x="2225" y="341"/>
                  <a:pt x="2231" y="335"/>
                  <a:pt x="2231" y="328"/>
                </a:cubicBezTo>
                <a:cubicBezTo>
                  <a:pt x="2231" y="321"/>
                  <a:pt x="2225" y="315"/>
                  <a:pt x="2218" y="315"/>
                </a:cubicBezTo>
                <a:cubicBezTo>
                  <a:pt x="2211" y="315"/>
                  <a:pt x="2205" y="321"/>
                  <a:pt x="2205" y="328"/>
                </a:cubicBezTo>
                <a:cubicBezTo>
                  <a:pt x="2205" y="335"/>
                  <a:pt x="2211" y="341"/>
                  <a:pt x="2218" y="341"/>
                </a:cubicBezTo>
                <a:close/>
                <a:moveTo>
                  <a:pt x="2257" y="341"/>
                </a:moveTo>
                <a:cubicBezTo>
                  <a:pt x="2264" y="341"/>
                  <a:pt x="2270" y="335"/>
                  <a:pt x="2270" y="328"/>
                </a:cubicBezTo>
                <a:cubicBezTo>
                  <a:pt x="2270" y="321"/>
                  <a:pt x="2264" y="315"/>
                  <a:pt x="2257" y="315"/>
                </a:cubicBezTo>
                <a:cubicBezTo>
                  <a:pt x="2250" y="315"/>
                  <a:pt x="2245" y="321"/>
                  <a:pt x="2245" y="328"/>
                </a:cubicBezTo>
                <a:cubicBezTo>
                  <a:pt x="2245" y="335"/>
                  <a:pt x="2250" y="341"/>
                  <a:pt x="2257" y="341"/>
                </a:cubicBezTo>
                <a:close/>
                <a:moveTo>
                  <a:pt x="2297" y="341"/>
                </a:moveTo>
                <a:cubicBezTo>
                  <a:pt x="2304" y="341"/>
                  <a:pt x="2310" y="335"/>
                  <a:pt x="2310" y="328"/>
                </a:cubicBezTo>
                <a:cubicBezTo>
                  <a:pt x="2310" y="321"/>
                  <a:pt x="2304" y="315"/>
                  <a:pt x="2297" y="315"/>
                </a:cubicBezTo>
                <a:cubicBezTo>
                  <a:pt x="2290" y="315"/>
                  <a:pt x="2284" y="321"/>
                  <a:pt x="2284" y="328"/>
                </a:cubicBezTo>
                <a:cubicBezTo>
                  <a:pt x="2284" y="335"/>
                  <a:pt x="2290" y="341"/>
                  <a:pt x="2297" y="341"/>
                </a:cubicBezTo>
                <a:close/>
                <a:moveTo>
                  <a:pt x="2336" y="341"/>
                </a:moveTo>
                <a:cubicBezTo>
                  <a:pt x="2343" y="341"/>
                  <a:pt x="2349" y="335"/>
                  <a:pt x="2349" y="328"/>
                </a:cubicBezTo>
                <a:cubicBezTo>
                  <a:pt x="2349" y="321"/>
                  <a:pt x="2343" y="315"/>
                  <a:pt x="2336" y="315"/>
                </a:cubicBezTo>
                <a:cubicBezTo>
                  <a:pt x="2329" y="315"/>
                  <a:pt x="2323" y="321"/>
                  <a:pt x="2323" y="328"/>
                </a:cubicBezTo>
                <a:cubicBezTo>
                  <a:pt x="2323" y="335"/>
                  <a:pt x="2329" y="341"/>
                  <a:pt x="2336" y="341"/>
                </a:cubicBezTo>
                <a:close/>
                <a:moveTo>
                  <a:pt x="2376" y="341"/>
                </a:moveTo>
                <a:cubicBezTo>
                  <a:pt x="2383" y="341"/>
                  <a:pt x="2388" y="335"/>
                  <a:pt x="2388" y="328"/>
                </a:cubicBezTo>
                <a:cubicBezTo>
                  <a:pt x="2388" y="321"/>
                  <a:pt x="2383" y="315"/>
                  <a:pt x="2376" y="315"/>
                </a:cubicBezTo>
                <a:cubicBezTo>
                  <a:pt x="2369" y="315"/>
                  <a:pt x="2363" y="321"/>
                  <a:pt x="2363" y="328"/>
                </a:cubicBezTo>
                <a:cubicBezTo>
                  <a:pt x="2363" y="335"/>
                  <a:pt x="2369" y="341"/>
                  <a:pt x="2376" y="341"/>
                </a:cubicBezTo>
                <a:close/>
                <a:moveTo>
                  <a:pt x="2415" y="316"/>
                </a:moveTo>
                <a:cubicBezTo>
                  <a:pt x="2408" y="316"/>
                  <a:pt x="2403" y="321"/>
                  <a:pt x="2403" y="328"/>
                </a:cubicBezTo>
                <a:cubicBezTo>
                  <a:pt x="2403" y="335"/>
                  <a:pt x="2408" y="340"/>
                  <a:pt x="2415" y="340"/>
                </a:cubicBezTo>
                <a:cubicBezTo>
                  <a:pt x="2422" y="340"/>
                  <a:pt x="2427" y="335"/>
                  <a:pt x="2427" y="328"/>
                </a:cubicBezTo>
                <a:cubicBezTo>
                  <a:pt x="2427" y="321"/>
                  <a:pt x="2422" y="316"/>
                  <a:pt x="2415" y="316"/>
                </a:cubicBezTo>
                <a:close/>
                <a:moveTo>
                  <a:pt x="2454" y="341"/>
                </a:moveTo>
                <a:cubicBezTo>
                  <a:pt x="2462" y="341"/>
                  <a:pt x="2467" y="335"/>
                  <a:pt x="2467" y="328"/>
                </a:cubicBezTo>
                <a:cubicBezTo>
                  <a:pt x="2467" y="321"/>
                  <a:pt x="2462" y="315"/>
                  <a:pt x="2454" y="315"/>
                </a:cubicBezTo>
                <a:cubicBezTo>
                  <a:pt x="2447" y="315"/>
                  <a:pt x="2442" y="321"/>
                  <a:pt x="2442" y="328"/>
                </a:cubicBezTo>
                <a:cubicBezTo>
                  <a:pt x="2442" y="335"/>
                  <a:pt x="2447" y="341"/>
                  <a:pt x="2454" y="341"/>
                </a:cubicBezTo>
                <a:close/>
                <a:moveTo>
                  <a:pt x="2494" y="341"/>
                </a:moveTo>
                <a:cubicBezTo>
                  <a:pt x="2501" y="341"/>
                  <a:pt x="2507" y="335"/>
                  <a:pt x="2507" y="328"/>
                </a:cubicBezTo>
                <a:cubicBezTo>
                  <a:pt x="2507" y="321"/>
                  <a:pt x="2501" y="315"/>
                  <a:pt x="2494" y="315"/>
                </a:cubicBezTo>
                <a:cubicBezTo>
                  <a:pt x="2487" y="315"/>
                  <a:pt x="2481" y="321"/>
                  <a:pt x="2481" y="328"/>
                </a:cubicBezTo>
                <a:cubicBezTo>
                  <a:pt x="2481" y="335"/>
                  <a:pt x="2487" y="341"/>
                  <a:pt x="2494" y="341"/>
                </a:cubicBezTo>
                <a:close/>
                <a:moveTo>
                  <a:pt x="2533" y="341"/>
                </a:moveTo>
                <a:cubicBezTo>
                  <a:pt x="2540" y="341"/>
                  <a:pt x="2546" y="335"/>
                  <a:pt x="2546" y="328"/>
                </a:cubicBezTo>
                <a:cubicBezTo>
                  <a:pt x="2546" y="321"/>
                  <a:pt x="2540" y="315"/>
                  <a:pt x="2533" y="315"/>
                </a:cubicBezTo>
                <a:cubicBezTo>
                  <a:pt x="2526" y="315"/>
                  <a:pt x="2521" y="321"/>
                  <a:pt x="2521" y="328"/>
                </a:cubicBezTo>
                <a:cubicBezTo>
                  <a:pt x="2521" y="335"/>
                  <a:pt x="2526" y="341"/>
                  <a:pt x="2533" y="341"/>
                </a:cubicBezTo>
                <a:close/>
                <a:moveTo>
                  <a:pt x="2573" y="341"/>
                </a:moveTo>
                <a:cubicBezTo>
                  <a:pt x="2580" y="341"/>
                  <a:pt x="2586" y="335"/>
                  <a:pt x="2586" y="328"/>
                </a:cubicBezTo>
                <a:cubicBezTo>
                  <a:pt x="2586" y="321"/>
                  <a:pt x="2580" y="315"/>
                  <a:pt x="2573" y="315"/>
                </a:cubicBezTo>
                <a:cubicBezTo>
                  <a:pt x="2566" y="315"/>
                  <a:pt x="2560" y="321"/>
                  <a:pt x="2560" y="328"/>
                </a:cubicBezTo>
                <a:cubicBezTo>
                  <a:pt x="2560" y="335"/>
                  <a:pt x="2566" y="341"/>
                  <a:pt x="2573" y="341"/>
                </a:cubicBezTo>
                <a:close/>
                <a:moveTo>
                  <a:pt x="2612" y="341"/>
                </a:moveTo>
                <a:cubicBezTo>
                  <a:pt x="2619" y="341"/>
                  <a:pt x="2625" y="335"/>
                  <a:pt x="2625" y="328"/>
                </a:cubicBezTo>
                <a:cubicBezTo>
                  <a:pt x="2625" y="321"/>
                  <a:pt x="2619" y="315"/>
                  <a:pt x="2612" y="315"/>
                </a:cubicBezTo>
                <a:cubicBezTo>
                  <a:pt x="2605" y="315"/>
                  <a:pt x="2599" y="321"/>
                  <a:pt x="2599" y="328"/>
                </a:cubicBezTo>
                <a:cubicBezTo>
                  <a:pt x="2599" y="335"/>
                  <a:pt x="2605" y="341"/>
                  <a:pt x="2612" y="341"/>
                </a:cubicBezTo>
                <a:close/>
                <a:moveTo>
                  <a:pt x="2652" y="341"/>
                </a:moveTo>
                <a:cubicBezTo>
                  <a:pt x="2659" y="341"/>
                  <a:pt x="2664" y="335"/>
                  <a:pt x="2664" y="328"/>
                </a:cubicBezTo>
                <a:cubicBezTo>
                  <a:pt x="2664" y="321"/>
                  <a:pt x="2659" y="315"/>
                  <a:pt x="2652" y="315"/>
                </a:cubicBezTo>
                <a:cubicBezTo>
                  <a:pt x="2645" y="315"/>
                  <a:pt x="2639" y="321"/>
                  <a:pt x="2639" y="328"/>
                </a:cubicBezTo>
                <a:cubicBezTo>
                  <a:pt x="2639" y="335"/>
                  <a:pt x="2645" y="341"/>
                  <a:pt x="2652" y="341"/>
                </a:cubicBezTo>
                <a:close/>
                <a:moveTo>
                  <a:pt x="2691" y="341"/>
                </a:moveTo>
                <a:cubicBezTo>
                  <a:pt x="2698" y="341"/>
                  <a:pt x="2704" y="335"/>
                  <a:pt x="2704" y="328"/>
                </a:cubicBezTo>
                <a:cubicBezTo>
                  <a:pt x="2704" y="321"/>
                  <a:pt x="2698" y="315"/>
                  <a:pt x="2691" y="315"/>
                </a:cubicBezTo>
                <a:cubicBezTo>
                  <a:pt x="2684" y="315"/>
                  <a:pt x="2678" y="321"/>
                  <a:pt x="2678" y="328"/>
                </a:cubicBezTo>
                <a:cubicBezTo>
                  <a:pt x="2678" y="335"/>
                  <a:pt x="2684" y="341"/>
                  <a:pt x="2691" y="341"/>
                </a:cubicBezTo>
                <a:close/>
                <a:moveTo>
                  <a:pt x="2730" y="341"/>
                </a:moveTo>
                <a:cubicBezTo>
                  <a:pt x="2738" y="341"/>
                  <a:pt x="2743" y="335"/>
                  <a:pt x="2743" y="328"/>
                </a:cubicBezTo>
                <a:cubicBezTo>
                  <a:pt x="2743" y="321"/>
                  <a:pt x="2738" y="315"/>
                  <a:pt x="2730" y="315"/>
                </a:cubicBezTo>
                <a:cubicBezTo>
                  <a:pt x="2723" y="315"/>
                  <a:pt x="2718" y="321"/>
                  <a:pt x="2718" y="328"/>
                </a:cubicBezTo>
                <a:cubicBezTo>
                  <a:pt x="2718" y="335"/>
                  <a:pt x="2723" y="341"/>
                  <a:pt x="2730" y="341"/>
                </a:cubicBezTo>
                <a:close/>
                <a:moveTo>
                  <a:pt x="2770" y="341"/>
                </a:moveTo>
                <a:cubicBezTo>
                  <a:pt x="2777" y="341"/>
                  <a:pt x="2783" y="335"/>
                  <a:pt x="2783" y="328"/>
                </a:cubicBezTo>
                <a:cubicBezTo>
                  <a:pt x="2783" y="321"/>
                  <a:pt x="2777" y="315"/>
                  <a:pt x="2770" y="315"/>
                </a:cubicBezTo>
                <a:cubicBezTo>
                  <a:pt x="2763" y="315"/>
                  <a:pt x="2757" y="321"/>
                  <a:pt x="2757" y="328"/>
                </a:cubicBezTo>
                <a:cubicBezTo>
                  <a:pt x="2757" y="335"/>
                  <a:pt x="2763" y="341"/>
                  <a:pt x="2770" y="341"/>
                </a:cubicBezTo>
                <a:close/>
                <a:moveTo>
                  <a:pt x="2809" y="341"/>
                </a:moveTo>
                <a:cubicBezTo>
                  <a:pt x="2816" y="341"/>
                  <a:pt x="2822" y="335"/>
                  <a:pt x="2822" y="328"/>
                </a:cubicBezTo>
                <a:cubicBezTo>
                  <a:pt x="2822" y="321"/>
                  <a:pt x="2816" y="315"/>
                  <a:pt x="2809" y="315"/>
                </a:cubicBezTo>
                <a:cubicBezTo>
                  <a:pt x="2802" y="315"/>
                  <a:pt x="2797" y="321"/>
                  <a:pt x="2797" y="328"/>
                </a:cubicBezTo>
                <a:cubicBezTo>
                  <a:pt x="2797" y="335"/>
                  <a:pt x="2802" y="341"/>
                  <a:pt x="2809" y="341"/>
                </a:cubicBezTo>
                <a:close/>
                <a:moveTo>
                  <a:pt x="2849" y="341"/>
                </a:moveTo>
                <a:cubicBezTo>
                  <a:pt x="2856" y="341"/>
                  <a:pt x="2861" y="335"/>
                  <a:pt x="2861" y="328"/>
                </a:cubicBezTo>
                <a:cubicBezTo>
                  <a:pt x="2861" y="321"/>
                  <a:pt x="2856" y="315"/>
                  <a:pt x="2849" y="315"/>
                </a:cubicBezTo>
                <a:cubicBezTo>
                  <a:pt x="2842" y="315"/>
                  <a:pt x="2836" y="321"/>
                  <a:pt x="2836" y="328"/>
                </a:cubicBezTo>
                <a:cubicBezTo>
                  <a:pt x="2836" y="335"/>
                  <a:pt x="2842" y="341"/>
                  <a:pt x="2849" y="341"/>
                </a:cubicBezTo>
                <a:close/>
                <a:moveTo>
                  <a:pt x="2888" y="341"/>
                </a:moveTo>
                <a:cubicBezTo>
                  <a:pt x="2895" y="341"/>
                  <a:pt x="2901" y="335"/>
                  <a:pt x="2901" y="328"/>
                </a:cubicBezTo>
                <a:cubicBezTo>
                  <a:pt x="2901" y="321"/>
                  <a:pt x="2895" y="315"/>
                  <a:pt x="2888" y="315"/>
                </a:cubicBezTo>
                <a:cubicBezTo>
                  <a:pt x="2881" y="315"/>
                  <a:pt x="2875" y="321"/>
                  <a:pt x="2875" y="328"/>
                </a:cubicBezTo>
                <a:cubicBezTo>
                  <a:pt x="2875" y="335"/>
                  <a:pt x="2881" y="341"/>
                  <a:pt x="2888" y="341"/>
                </a:cubicBezTo>
                <a:close/>
                <a:moveTo>
                  <a:pt x="2928" y="341"/>
                </a:moveTo>
                <a:cubicBezTo>
                  <a:pt x="2935" y="341"/>
                  <a:pt x="2940" y="335"/>
                  <a:pt x="2940" y="328"/>
                </a:cubicBezTo>
                <a:cubicBezTo>
                  <a:pt x="2940" y="321"/>
                  <a:pt x="2935" y="315"/>
                  <a:pt x="2928" y="315"/>
                </a:cubicBezTo>
                <a:cubicBezTo>
                  <a:pt x="2921" y="315"/>
                  <a:pt x="2915" y="321"/>
                  <a:pt x="2915" y="328"/>
                </a:cubicBezTo>
                <a:cubicBezTo>
                  <a:pt x="2915" y="335"/>
                  <a:pt x="2921" y="341"/>
                  <a:pt x="2928" y="341"/>
                </a:cubicBezTo>
                <a:close/>
                <a:moveTo>
                  <a:pt x="2967" y="341"/>
                </a:moveTo>
                <a:cubicBezTo>
                  <a:pt x="2974" y="341"/>
                  <a:pt x="2980" y="335"/>
                  <a:pt x="2980" y="328"/>
                </a:cubicBezTo>
                <a:cubicBezTo>
                  <a:pt x="2980" y="321"/>
                  <a:pt x="2974" y="315"/>
                  <a:pt x="2967" y="315"/>
                </a:cubicBezTo>
                <a:cubicBezTo>
                  <a:pt x="2960" y="315"/>
                  <a:pt x="2954" y="321"/>
                  <a:pt x="2954" y="328"/>
                </a:cubicBezTo>
                <a:cubicBezTo>
                  <a:pt x="2954" y="335"/>
                  <a:pt x="2960" y="341"/>
                  <a:pt x="2967" y="341"/>
                </a:cubicBezTo>
                <a:close/>
                <a:moveTo>
                  <a:pt x="3006" y="341"/>
                </a:moveTo>
                <a:cubicBezTo>
                  <a:pt x="3013" y="341"/>
                  <a:pt x="3019" y="335"/>
                  <a:pt x="3019" y="328"/>
                </a:cubicBezTo>
                <a:cubicBezTo>
                  <a:pt x="3019" y="321"/>
                  <a:pt x="3013" y="315"/>
                  <a:pt x="3006" y="315"/>
                </a:cubicBezTo>
                <a:cubicBezTo>
                  <a:pt x="2999" y="315"/>
                  <a:pt x="2994" y="321"/>
                  <a:pt x="2994" y="328"/>
                </a:cubicBezTo>
                <a:cubicBezTo>
                  <a:pt x="2994" y="335"/>
                  <a:pt x="2999" y="341"/>
                  <a:pt x="3006" y="341"/>
                </a:cubicBezTo>
                <a:close/>
                <a:moveTo>
                  <a:pt x="3046" y="341"/>
                </a:moveTo>
                <a:cubicBezTo>
                  <a:pt x="3053" y="341"/>
                  <a:pt x="3059" y="335"/>
                  <a:pt x="3059" y="328"/>
                </a:cubicBezTo>
                <a:cubicBezTo>
                  <a:pt x="3059" y="321"/>
                  <a:pt x="3053" y="315"/>
                  <a:pt x="3046" y="315"/>
                </a:cubicBezTo>
                <a:cubicBezTo>
                  <a:pt x="3039" y="315"/>
                  <a:pt x="3033" y="321"/>
                  <a:pt x="3033" y="328"/>
                </a:cubicBezTo>
                <a:cubicBezTo>
                  <a:pt x="3033" y="335"/>
                  <a:pt x="3039" y="341"/>
                  <a:pt x="3046" y="341"/>
                </a:cubicBezTo>
                <a:close/>
                <a:moveTo>
                  <a:pt x="3085" y="341"/>
                </a:moveTo>
                <a:cubicBezTo>
                  <a:pt x="3092" y="341"/>
                  <a:pt x="3098" y="335"/>
                  <a:pt x="3098" y="328"/>
                </a:cubicBezTo>
                <a:cubicBezTo>
                  <a:pt x="3098" y="321"/>
                  <a:pt x="3092" y="315"/>
                  <a:pt x="3085" y="315"/>
                </a:cubicBezTo>
                <a:cubicBezTo>
                  <a:pt x="3078" y="315"/>
                  <a:pt x="3073" y="321"/>
                  <a:pt x="3073" y="328"/>
                </a:cubicBezTo>
                <a:cubicBezTo>
                  <a:pt x="3073" y="335"/>
                  <a:pt x="3078" y="341"/>
                  <a:pt x="3085" y="341"/>
                </a:cubicBezTo>
                <a:close/>
                <a:moveTo>
                  <a:pt x="3125" y="341"/>
                </a:moveTo>
                <a:cubicBezTo>
                  <a:pt x="3132" y="341"/>
                  <a:pt x="3137" y="335"/>
                  <a:pt x="3137" y="328"/>
                </a:cubicBezTo>
                <a:cubicBezTo>
                  <a:pt x="3137" y="321"/>
                  <a:pt x="3132" y="315"/>
                  <a:pt x="3125" y="315"/>
                </a:cubicBezTo>
                <a:cubicBezTo>
                  <a:pt x="3118" y="315"/>
                  <a:pt x="3112" y="321"/>
                  <a:pt x="3112" y="328"/>
                </a:cubicBezTo>
                <a:cubicBezTo>
                  <a:pt x="3112" y="335"/>
                  <a:pt x="3118" y="341"/>
                  <a:pt x="3125" y="341"/>
                </a:cubicBezTo>
                <a:close/>
                <a:moveTo>
                  <a:pt x="3164" y="341"/>
                </a:moveTo>
                <a:cubicBezTo>
                  <a:pt x="3171" y="341"/>
                  <a:pt x="3177" y="335"/>
                  <a:pt x="3177" y="328"/>
                </a:cubicBezTo>
                <a:cubicBezTo>
                  <a:pt x="3177" y="321"/>
                  <a:pt x="3171" y="315"/>
                  <a:pt x="3164" y="315"/>
                </a:cubicBezTo>
                <a:cubicBezTo>
                  <a:pt x="3157" y="315"/>
                  <a:pt x="3151" y="321"/>
                  <a:pt x="3151" y="328"/>
                </a:cubicBezTo>
                <a:cubicBezTo>
                  <a:pt x="3151" y="335"/>
                  <a:pt x="3157" y="341"/>
                  <a:pt x="3164" y="341"/>
                </a:cubicBezTo>
                <a:close/>
                <a:moveTo>
                  <a:pt x="3204" y="341"/>
                </a:moveTo>
                <a:cubicBezTo>
                  <a:pt x="3211" y="341"/>
                  <a:pt x="3216" y="335"/>
                  <a:pt x="3216" y="328"/>
                </a:cubicBezTo>
                <a:cubicBezTo>
                  <a:pt x="3216" y="321"/>
                  <a:pt x="3211" y="315"/>
                  <a:pt x="3204" y="315"/>
                </a:cubicBezTo>
                <a:cubicBezTo>
                  <a:pt x="3197" y="315"/>
                  <a:pt x="3191" y="321"/>
                  <a:pt x="3191" y="328"/>
                </a:cubicBezTo>
                <a:cubicBezTo>
                  <a:pt x="3191" y="335"/>
                  <a:pt x="3197" y="341"/>
                  <a:pt x="3204" y="341"/>
                </a:cubicBezTo>
                <a:close/>
                <a:moveTo>
                  <a:pt x="3243" y="341"/>
                </a:moveTo>
                <a:cubicBezTo>
                  <a:pt x="3250" y="341"/>
                  <a:pt x="3256" y="335"/>
                  <a:pt x="3256" y="328"/>
                </a:cubicBezTo>
                <a:cubicBezTo>
                  <a:pt x="3256" y="321"/>
                  <a:pt x="3250" y="315"/>
                  <a:pt x="3243" y="315"/>
                </a:cubicBezTo>
                <a:cubicBezTo>
                  <a:pt x="3236" y="315"/>
                  <a:pt x="3230" y="321"/>
                  <a:pt x="3230" y="328"/>
                </a:cubicBezTo>
                <a:cubicBezTo>
                  <a:pt x="3230" y="335"/>
                  <a:pt x="3236" y="341"/>
                  <a:pt x="3243" y="341"/>
                </a:cubicBezTo>
                <a:close/>
                <a:moveTo>
                  <a:pt x="3282" y="341"/>
                </a:moveTo>
                <a:cubicBezTo>
                  <a:pt x="3289" y="341"/>
                  <a:pt x="3295" y="335"/>
                  <a:pt x="3295" y="328"/>
                </a:cubicBezTo>
                <a:cubicBezTo>
                  <a:pt x="3295" y="321"/>
                  <a:pt x="3289" y="315"/>
                  <a:pt x="3282" y="315"/>
                </a:cubicBezTo>
                <a:cubicBezTo>
                  <a:pt x="3275" y="315"/>
                  <a:pt x="3270" y="321"/>
                  <a:pt x="3270" y="328"/>
                </a:cubicBezTo>
                <a:cubicBezTo>
                  <a:pt x="3270" y="335"/>
                  <a:pt x="3275" y="341"/>
                  <a:pt x="3282" y="341"/>
                </a:cubicBezTo>
                <a:close/>
                <a:moveTo>
                  <a:pt x="3322" y="341"/>
                </a:moveTo>
                <a:cubicBezTo>
                  <a:pt x="3329" y="341"/>
                  <a:pt x="3335" y="335"/>
                  <a:pt x="3335" y="328"/>
                </a:cubicBezTo>
                <a:cubicBezTo>
                  <a:pt x="3335" y="321"/>
                  <a:pt x="3329" y="315"/>
                  <a:pt x="3322" y="315"/>
                </a:cubicBezTo>
                <a:cubicBezTo>
                  <a:pt x="3315" y="315"/>
                  <a:pt x="3309" y="321"/>
                  <a:pt x="3309" y="328"/>
                </a:cubicBezTo>
                <a:cubicBezTo>
                  <a:pt x="3309" y="335"/>
                  <a:pt x="3315" y="341"/>
                  <a:pt x="3322" y="341"/>
                </a:cubicBezTo>
                <a:close/>
                <a:moveTo>
                  <a:pt x="3361" y="341"/>
                </a:moveTo>
                <a:cubicBezTo>
                  <a:pt x="3368" y="341"/>
                  <a:pt x="3374" y="335"/>
                  <a:pt x="3374" y="328"/>
                </a:cubicBezTo>
                <a:cubicBezTo>
                  <a:pt x="3374" y="321"/>
                  <a:pt x="3368" y="315"/>
                  <a:pt x="3361" y="315"/>
                </a:cubicBezTo>
                <a:cubicBezTo>
                  <a:pt x="3354" y="315"/>
                  <a:pt x="3348" y="321"/>
                  <a:pt x="3348" y="328"/>
                </a:cubicBezTo>
                <a:cubicBezTo>
                  <a:pt x="3348" y="335"/>
                  <a:pt x="3354" y="341"/>
                  <a:pt x="3361" y="341"/>
                </a:cubicBezTo>
                <a:close/>
                <a:moveTo>
                  <a:pt x="3401" y="341"/>
                </a:moveTo>
                <a:cubicBezTo>
                  <a:pt x="3408" y="341"/>
                  <a:pt x="3413" y="335"/>
                  <a:pt x="3413" y="328"/>
                </a:cubicBezTo>
                <a:cubicBezTo>
                  <a:pt x="3413" y="321"/>
                  <a:pt x="3408" y="315"/>
                  <a:pt x="3401" y="315"/>
                </a:cubicBezTo>
                <a:cubicBezTo>
                  <a:pt x="3394" y="315"/>
                  <a:pt x="3388" y="321"/>
                  <a:pt x="3388" y="328"/>
                </a:cubicBezTo>
                <a:cubicBezTo>
                  <a:pt x="3388" y="335"/>
                  <a:pt x="3394" y="341"/>
                  <a:pt x="3401" y="341"/>
                </a:cubicBezTo>
                <a:close/>
                <a:moveTo>
                  <a:pt x="3440" y="341"/>
                </a:moveTo>
                <a:cubicBezTo>
                  <a:pt x="3447" y="341"/>
                  <a:pt x="3453" y="335"/>
                  <a:pt x="3453" y="328"/>
                </a:cubicBezTo>
                <a:cubicBezTo>
                  <a:pt x="3453" y="321"/>
                  <a:pt x="3447" y="315"/>
                  <a:pt x="3440" y="315"/>
                </a:cubicBezTo>
                <a:cubicBezTo>
                  <a:pt x="3433" y="315"/>
                  <a:pt x="3427" y="321"/>
                  <a:pt x="3427" y="328"/>
                </a:cubicBezTo>
                <a:cubicBezTo>
                  <a:pt x="3427" y="335"/>
                  <a:pt x="3433" y="341"/>
                  <a:pt x="3440" y="341"/>
                </a:cubicBezTo>
                <a:close/>
                <a:moveTo>
                  <a:pt x="3480" y="341"/>
                </a:moveTo>
                <a:cubicBezTo>
                  <a:pt x="3487" y="341"/>
                  <a:pt x="3492" y="335"/>
                  <a:pt x="3492" y="328"/>
                </a:cubicBezTo>
                <a:cubicBezTo>
                  <a:pt x="3492" y="321"/>
                  <a:pt x="3487" y="315"/>
                  <a:pt x="3480" y="315"/>
                </a:cubicBezTo>
                <a:cubicBezTo>
                  <a:pt x="3472" y="315"/>
                  <a:pt x="3467" y="321"/>
                  <a:pt x="3467" y="328"/>
                </a:cubicBezTo>
                <a:cubicBezTo>
                  <a:pt x="3467" y="335"/>
                  <a:pt x="3472" y="341"/>
                  <a:pt x="3480" y="341"/>
                </a:cubicBezTo>
                <a:close/>
                <a:moveTo>
                  <a:pt x="3519" y="315"/>
                </a:moveTo>
                <a:cubicBezTo>
                  <a:pt x="3512" y="315"/>
                  <a:pt x="3506" y="321"/>
                  <a:pt x="3506" y="328"/>
                </a:cubicBezTo>
                <a:cubicBezTo>
                  <a:pt x="3506" y="335"/>
                  <a:pt x="3512" y="341"/>
                  <a:pt x="3519" y="341"/>
                </a:cubicBezTo>
                <a:cubicBezTo>
                  <a:pt x="3526" y="341"/>
                  <a:pt x="3532" y="335"/>
                  <a:pt x="3532" y="328"/>
                </a:cubicBezTo>
                <a:cubicBezTo>
                  <a:pt x="3532" y="321"/>
                  <a:pt x="3526" y="315"/>
                  <a:pt x="3519" y="315"/>
                </a:cubicBezTo>
                <a:close/>
                <a:moveTo>
                  <a:pt x="3558" y="315"/>
                </a:moveTo>
                <a:cubicBezTo>
                  <a:pt x="3551" y="315"/>
                  <a:pt x="3546" y="321"/>
                  <a:pt x="3546" y="328"/>
                </a:cubicBezTo>
                <a:cubicBezTo>
                  <a:pt x="3546" y="335"/>
                  <a:pt x="3551" y="341"/>
                  <a:pt x="3558" y="341"/>
                </a:cubicBezTo>
                <a:cubicBezTo>
                  <a:pt x="3565" y="341"/>
                  <a:pt x="3571" y="335"/>
                  <a:pt x="3571" y="328"/>
                </a:cubicBezTo>
                <a:cubicBezTo>
                  <a:pt x="3571" y="321"/>
                  <a:pt x="3565" y="315"/>
                  <a:pt x="3558" y="315"/>
                </a:cubicBezTo>
                <a:close/>
                <a:moveTo>
                  <a:pt x="3598" y="315"/>
                </a:moveTo>
                <a:cubicBezTo>
                  <a:pt x="3591" y="315"/>
                  <a:pt x="3585" y="321"/>
                  <a:pt x="3585" y="328"/>
                </a:cubicBezTo>
                <a:cubicBezTo>
                  <a:pt x="3585" y="335"/>
                  <a:pt x="3591" y="341"/>
                  <a:pt x="3598" y="341"/>
                </a:cubicBezTo>
                <a:cubicBezTo>
                  <a:pt x="3605" y="341"/>
                  <a:pt x="3611" y="335"/>
                  <a:pt x="3611" y="328"/>
                </a:cubicBezTo>
                <a:cubicBezTo>
                  <a:pt x="3611" y="321"/>
                  <a:pt x="3605" y="315"/>
                  <a:pt x="3598" y="315"/>
                </a:cubicBezTo>
                <a:close/>
                <a:moveTo>
                  <a:pt x="89" y="380"/>
                </a:moveTo>
                <a:cubicBezTo>
                  <a:pt x="96" y="380"/>
                  <a:pt x="102" y="375"/>
                  <a:pt x="102" y="367"/>
                </a:cubicBezTo>
                <a:cubicBezTo>
                  <a:pt x="102" y="360"/>
                  <a:pt x="96" y="355"/>
                  <a:pt x="89" y="355"/>
                </a:cubicBezTo>
                <a:cubicBezTo>
                  <a:pt x="82" y="355"/>
                  <a:pt x="76" y="360"/>
                  <a:pt x="76" y="367"/>
                </a:cubicBezTo>
                <a:cubicBezTo>
                  <a:pt x="76" y="375"/>
                  <a:pt x="82" y="380"/>
                  <a:pt x="89" y="380"/>
                </a:cubicBezTo>
                <a:close/>
                <a:moveTo>
                  <a:pt x="128" y="380"/>
                </a:moveTo>
                <a:cubicBezTo>
                  <a:pt x="136" y="380"/>
                  <a:pt x="141" y="375"/>
                  <a:pt x="141" y="367"/>
                </a:cubicBezTo>
                <a:cubicBezTo>
                  <a:pt x="141" y="360"/>
                  <a:pt x="136" y="355"/>
                  <a:pt x="128" y="355"/>
                </a:cubicBezTo>
                <a:cubicBezTo>
                  <a:pt x="121" y="355"/>
                  <a:pt x="116" y="360"/>
                  <a:pt x="116" y="367"/>
                </a:cubicBezTo>
                <a:cubicBezTo>
                  <a:pt x="116" y="375"/>
                  <a:pt x="121" y="380"/>
                  <a:pt x="128" y="380"/>
                </a:cubicBezTo>
                <a:close/>
                <a:moveTo>
                  <a:pt x="168" y="380"/>
                </a:moveTo>
                <a:cubicBezTo>
                  <a:pt x="175" y="380"/>
                  <a:pt x="181" y="375"/>
                  <a:pt x="181" y="367"/>
                </a:cubicBezTo>
                <a:cubicBezTo>
                  <a:pt x="181" y="360"/>
                  <a:pt x="175" y="355"/>
                  <a:pt x="168" y="355"/>
                </a:cubicBezTo>
                <a:cubicBezTo>
                  <a:pt x="161" y="355"/>
                  <a:pt x="155" y="360"/>
                  <a:pt x="155" y="367"/>
                </a:cubicBezTo>
                <a:cubicBezTo>
                  <a:pt x="155" y="375"/>
                  <a:pt x="161" y="380"/>
                  <a:pt x="168" y="380"/>
                </a:cubicBezTo>
                <a:close/>
                <a:moveTo>
                  <a:pt x="207" y="380"/>
                </a:moveTo>
                <a:cubicBezTo>
                  <a:pt x="214" y="380"/>
                  <a:pt x="220" y="375"/>
                  <a:pt x="220" y="367"/>
                </a:cubicBezTo>
                <a:cubicBezTo>
                  <a:pt x="220" y="360"/>
                  <a:pt x="214" y="355"/>
                  <a:pt x="207" y="355"/>
                </a:cubicBezTo>
                <a:cubicBezTo>
                  <a:pt x="200" y="355"/>
                  <a:pt x="195" y="360"/>
                  <a:pt x="195" y="367"/>
                </a:cubicBezTo>
                <a:cubicBezTo>
                  <a:pt x="195" y="375"/>
                  <a:pt x="200" y="380"/>
                  <a:pt x="207" y="380"/>
                </a:cubicBezTo>
                <a:close/>
                <a:moveTo>
                  <a:pt x="247" y="380"/>
                </a:moveTo>
                <a:cubicBezTo>
                  <a:pt x="254" y="380"/>
                  <a:pt x="259" y="375"/>
                  <a:pt x="259" y="367"/>
                </a:cubicBezTo>
                <a:cubicBezTo>
                  <a:pt x="259" y="360"/>
                  <a:pt x="254" y="355"/>
                  <a:pt x="247" y="355"/>
                </a:cubicBezTo>
                <a:cubicBezTo>
                  <a:pt x="240" y="355"/>
                  <a:pt x="234" y="360"/>
                  <a:pt x="234" y="367"/>
                </a:cubicBezTo>
                <a:cubicBezTo>
                  <a:pt x="234" y="375"/>
                  <a:pt x="240" y="380"/>
                  <a:pt x="247" y="380"/>
                </a:cubicBezTo>
                <a:close/>
                <a:moveTo>
                  <a:pt x="286" y="380"/>
                </a:moveTo>
                <a:cubicBezTo>
                  <a:pt x="293" y="380"/>
                  <a:pt x="299" y="375"/>
                  <a:pt x="299" y="367"/>
                </a:cubicBezTo>
                <a:cubicBezTo>
                  <a:pt x="299" y="360"/>
                  <a:pt x="293" y="355"/>
                  <a:pt x="286" y="355"/>
                </a:cubicBezTo>
                <a:cubicBezTo>
                  <a:pt x="279" y="355"/>
                  <a:pt x="273" y="360"/>
                  <a:pt x="273" y="367"/>
                </a:cubicBezTo>
                <a:cubicBezTo>
                  <a:pt x="273" y="375"/>
                  <a:pt x="279" y="380"/>
                  <a:pt x="286" y="380"/>
                </a:cubicBezTo>
                <a:close/>
                <a:moveTo>
                  <a:pt x="326" y="380"/>
                </a:moveTo>
                <a:cubicBezTo>
                  <a:pt x="333" y="380"/>
                  <a:pt x="338" y="375"/>
                  <a:pt x="338" y="367"/>
                </a:cubicBezTo>
                <a:cubicBezTo>
                  <a:pt x="338" y="360"/>
                  <a:pt x="333" y="355"/>
                  <a:pt x="326" y="355"/>
                </a:cubicBezTo>
                <a:cubicBezTo>
                  <a:pt x="319" y="355"/>
                  <a:pt x="313" y="360"/>
                  <a:pt x="313" y="367"/>
                </a:cubicBezTo>
                <a:cubicBezTo>
                  <a:pt x="313" y="375"/>
                  <a:pt x="319" y="380"/>
                  <a:pt x="326" y="380"/>
                </a:cubicBezTo>
                <a:close/>
                <a:moveTo>
                  <a:pt x="365" y="380"/>
                </a:moveTo>
                <a:cubicBezTo>
                  <a:pt x="372" y="380"/>
                  <a:pt x="378" y="375"/>
                  <a:pt x="378" y="367"/>
                </a:cubicBezTo>
                <a:cubicBezTo>
                  <a:pt x="378" y="360"/>
                  <a:pt x="372" y="355"/>
                  <a:pt x="365" y="355"/>
                </a:cubicBezTo>
                <a:cubicBezTo>
                  <a:pt x="358" y="355"/>
                  <a:pt x="352" y="360"/>
                  <a:pt x="352" y="367"/>
                </a:cubicBezTo>
                <a:cubicBezTo>
                  <a:pt x="352" y="375"/>
                  <a:pt x="358" y="380"/>
                  <a:pt x="365" y="380"/>
                </a:cubicBezTo>
                <a:close/>
                <a:moveTo>
                  <a:pt x="404" y="380"/>
                </a:moveTo>
                <a:cubicBezTo>
                  <a:pt x="411" y="380"/>
                  <a:pt x="417" y="375"/>
                  <a:pt x="417" y="367"/>
                </a:cubicBezTo>
                <a:cubicBezTo>
                  <a:pt x="417" y="360"/>
                  <a:pt x="411" y="355"/>
                  <a:pt x="404" y="355"/>
                </a:cubicBezTo>
                <a:cubicBezTo>
                  <a:pt x="397" y="355"/>
                  <a:pt x="392" y="360"/>
                  <a:pt x="392" y="367"/>
                </a:cubicBezTo>
                <a:cubicBezTo>
                  <a:pt x="392" y="375"/>
                  <a:pt x="397" y="380"/>
                  <a:pt x="404" y="380"/>
                </a:cubicBezTo>
                <a:close/>
                <a:moveTo>
                  <a:pt x="444" y="380"/>
                </a:moveTo>
                <a:cubicBezTo>
                  <a:pt x="451" y="380"/>
                  <a:pt x="457" y="375"/>
                  <a:pt x="457" y="367"/>
                </a:cubicBezTo>
                <a:cubicBezTo>
                  <a:pt x="457" y="360"/>
                  <a:pt x="451" y="355"/>
                  <a:pt x="444" y="355"/>
                </a:cubicBezTo>
                <a:cubicBezTo>
                  <a:pt x="437" y="355"/>
                  <a:pt x="431" y="360"/>
                  <a:pt x="431" y="367"/>
                </a:cubicBezTo>
                <a:cubicBezTo>
                  <a:pt x="431" y="375"/>
                  <a:pt x="437" y="380"/>
                  <a:pt x="444" y="380"/>
                </a:cubicBezTo>
                <a:close/>
                <a:moveTo>
                  <a:pt x="483" y="380"/>
                </a:moveTo>
                <a:cubicBezTo>
                  <a:pt x="490" y="380"/>
                  <a:pt x="496" y="375"/>
                  <a:pt x="496" y="367"/>
                </a:cubicBezTo>
                <a:cubicBezTo>
                  <a:pt x="496" y="360"/>
                  <a:pt x="490" y="355"/>
                  <a:pt x="483" y="355"/>
                </a:cubicBezTo>
                <a:cubicBezTo>
                  <a:pt x="476" y="355"/>
                  <a:pt x="471" y="360"/>
                  <a:pt x="471" y="367"/>
                </a:cubicBezTo>
                <a:cubicBezTo>
                  <a:pt x="471" y="375"/>
                  <a:pt x="476" y="380"/>
                  <a:pt x="483" y="380"/>
                </a:cubicBezTo>
                <a:close/>
                <a:moveTo>
                  <a:pt x="523" y="380"/>
                </a:moveTo>
                <a:cubicBezTo>
                  <a:pt x="530" y="380"/>
                  <a:pt x="535" y="375"/>
                  <a:pt x="535" y="367"/>
                </a:cubicBezTo>
                <a:cubicBezTo>
                  <a:pt x="535" y="360"/>
                  <a:pt x="530" y="355"/>
                  <a:pt x="523" y="355"/>
                </a:cubicBezTo>
                <a:cubicBezTo>
                  <a:pt x="516" y="355"/>
                  <a:pt x="510" y="360"/>
                  <a:pt x="510" y="367"/>
                </a:cubicBezTo>
                <a:cubicBezTo>
                  <a:pt x="510" y="375"/>
                  <a:pt x="516" y="380"/>
                  <a:pt x="523" y="380"/>
                </a:cubicBezTo>
                <a:close/>
                <a:moveTo>
                  <a:pt x="562" y="380"/>
                </a:moveTo>
                <a:cubicBezTo>
                  <a:pt x="569" y="380"/>
                  <a:pt x="575" y="375"/>
                  <a:pt x="575" y="367"/>
                </a:cubicBezTo>
                <a:cubicBezTo>
                  <a:pt x="575" y="360"/>
                  <a:pt x="569" y="355"/>
                  <a:pt x="562" y="355"/>
                </a:cubicBezTo>
                <a:cubicBezTo>
                  <a:pt x="555" y="355"/>
                  <a:pt x="549" y="360"/>
                  <a:pt x="549" y="367"/>
                </a:cubicBezTo>
                <a:cubicBezTo>
                  <a:pt x="549" y="375"/>
                  <a:pt x="555" y="380"/>
                  <a:pt x="562" y="380"/>
                </a:cubicBezTo>
                <a:close/>
                <a:moveTo>
                  <a:pt x="602" y="380"/>
                </a:moveTo>
                <a:cubicBezTo>
                  <a:pt x="609" y="380"/>
                  <a:pt x="614" y="375"/>
                  <a:pt x="614" y="367"/>
                </a:cubicBezTo>
                <a:cubicBezTo>
                  <a:pt x="614" y="360"/>
                  <a:pt x="609" y="355"/>
                  <a:pt x="602" y="355"/>
                </a:cubicBezTo>
                <a:cubicBezTo>
                  <a:pt x="595" y="355"/>
                  <a:pt x="589" y="360"/>
                  <a:pt x="589" y="367"/>
                </a:cubicBezTo>
                <a:cubicBezTo>
                  <a:pt x="589" y="375"/>
                  <a:pt x="595" y="380"/>
                  <a:pt x="602" y="380"/>
                </a:cubicBezTo>
                <a:close/>
                <a:moveTo>
                  <a:pt x="641" y="380"/>
                </a:moveTo>
                <a:cubicBezTo>
                  <a:pt x="648" y="380"/>
                  <a:pt x="654" y="375"/>
                  <a:pt x="654" y="367"/>
                </a:cubicBezTo>
                <a:cubicBezTo>
                  <a:pt x="654" y="360"/>
                  <a:pt x="648" y="355"/>
                  <a:pt x="641" y="355"/>
                </a:cubicBezTo>
                <a:cubicBezTo>
                  <a:pt x="634" y="355"/>
                  <a:pt x="628" y="360"/>
                  <a:pt x="628" y="367"/>
                </a:cubicBezTo>
                <a:cubicBezTo>
                  <a:pt x="628" y="375"/>
                  <a:pt x="634" y="380"/>
                  <a:pt x="641" y="380"/>
                </a:cubicBezTo>
                <a:close/>
                <a:moveTo>
                  <a:pt x="680" y="380"/>
                </a:moveTo>
                <a:cubicBezTo>
                  <a:pt x="687" y="380"/>
                  <a:pt x="693" y="375"/>
                  <a:pt x="693" y="367"/>
                </a:cubicBezTo>
                <a:cubicBezTo>
                  <a:pt x="693" y="360"/>
                  <a:pt x="687" y="355"/>
                  <a:pt x="680" y="355"/>
                </a:cubicBezTo>
                <a:cubicBezTo>
                  <a:pt x="673" y="355"/>
                  <a:pt x="668" y="360"/>
                  <a:pt x="668" y="367"/>
                </a:cubicBezTo>
                <a:cubicBezTo>
                  <a:pt x="668" y="375"/>
                  <a:pt x="673" y="380"/>
                  <a:pt x="680" y="380"/>
                </a:cubicBezTo>
                <a:close/>
                <a:moveTo>
                  <a:pt x="720" y="380"/>
                </a:moveTo>
                <a:cubicBezTo>
                  <a:pt x="727" y="380"/>
                  <a:pt x="733" y="375"/>
                  <a:pt x="733" y="367"/>
                </a:cubicBezTo>
                <a:cubicBezTo>
                  <a:pt x="733" y="360"/>
                  <a:pt x="727" y="355"/>
                  <a:pt x="720" y="355"/>
                </a:cubicBezTo>
                <a:cubicBezTo>
                  <a:pt x="713" y="355"/>
                  <a:pt x="707" y="360"/>
                  <a:pt x="707" y="367"/>
                </a:cubicBezTo>
                <a:cubicBezTo>
                  <a:pt x="707" y="375"/>
                  <a:pt x="713" y="380"/>
                  <a:pt x="720" y="380"/>
                </a:cubicBezTo>
                <a:close/>
                <a:moveTo>
                  <a:pt x="759" y="380"/>
                </a:moveTo>
                <a:cubicBezTo>
                  <a:pt x="766" y="380"/>
                  <a:pt x="772" y="375"/>
                  <a:pt x="772" y="367"/>
                </a:cubicBezTo>
                <a:cubicBezTo>
                  <a:pt x="772" y="360"/>
                  <a:pt x="766" y="355"/>
                  <a:pt x="759" y="355"/>
                </a:cubicBezTo>
                <a:cubicBezTo>
                  <a:pt x="752" y="355"/>
                  <a:pt x="747" y="360"/>
                  <a:pt x="747" y="367"/>
                </a:cubicBezTo>
                <a:cubicBezTo>
                  <a:pt x="747" y="375"/>
                  <a:pt x="752" y="380"/>
                  <a:pt x="759" y="380"/>
                </a:cubicBezTo>
                <a:close/>
                <a:moveTo>
                  <a:pt x="799" y="380"/>
                </a:moveTo>
                <a:cubicBezTo>
                  <a:pt x="806" y="380"/>
                  <a:pt x="811" y="375"/>
                  <a:pt x="811" y="367"/>
                </a:cubicBezTo>
                <a:cubicBezTo>
                  <a:pt x="811" y="360"/>
                  <a:pt x="806" y="355"/>
                  <a:pt x="799" y="355"/>
                </a:cubicBezTo>
                <a:cubicBezTo>
                  <a:pt x="792" y="355"/>
                  <a:pt x="786" y="360"/>
                  <a:pt x="786" y="367"/>
                </a:cubicBezTo>
                <a:cubicBezTo>
                  <a:pt x="786" y="375"/>
                  <a:pt x="792" y="380"/>
                  <a:pt x="799" y="380"/>
                </a:cubicBezTo>
                <a:close/>
                <a:moveTo>
                  <a:pt x="838" y="380"/>
                </a:moveTo>
                <a:cubicBezTo>
                  <a:pt x="845" y="380"/>
                  <a:pt x="851" y="375"/>
                  <a:pt x="851" y="367"/>
                </a:cubicBezTo>
                <a:cubicBezTo>
                  <a:pt x="851" y="360"/>
                  <a:pt x="845" y="355"/>
                  <a:pt x="838" y="355"/>
                </a:cubicBezTo>
                <a:cubicBezTo>
                  <a:pt x="831" y="355"/>
                  <a:pt x="825" y="360"/>
                  <a:pt x="825" y="367"/>
                </a:cubicBezTo>
                <a:cubicBezTo>
                  <a:pt x="825" y="375"/>
                  <a:pt x="831" y="380"/>
                  <a:pt x="838" y="380"/>
                </a:cubicBezTo>
                <a:close/>
                <a:moveTo>
                  <a:pt x="956" y="380"/>
                </a:moveTo>
                <a:cubicBezTo>
                  <a:pt x="963" y="380"/>
                  <a:pt x="969" y="375"/>
                  <a:pt x="969" y="367"/>
                </a:cubicBezTo>
                <a:cubicBezTo>
                  <a:pt x="969" y="360"/>
                  <a:pt x="963" y="355"/>
                  <a:pt x="956" y="355"/>
                </a:cubicBezTo>
                <a:cubicBezTo>
                  <a:pt x="949" y="355"/>
                  <a:pt x="944" y="360"/>
                  <a:pt x="944" y="367"/>
                </a:cubicBezTo>
                <a:cubicBezTo>
                  <a:pt x="944" y="375"/>
                  <a:pt x="949" y="380"/>
                  <a:pt x="956" y="380"/>
                </a:cubicBezTo>
                <a:close/>
                <a:moveTo>
                  <a:pt x="996" y="380"/>
                </a:moveTo>
                <a:cubicBezTo>
                  <a:pt x="1003" y="380"/>
                  <a:pt x="1009" y="375"/>
                  <a:pt x="1009" y="367"/>
                </a:cubicBezTo>
                <a:cubicBezTo>
                  <a:pt x="1009" y="360"/>
                  <a:pt x="1003" y="355"/>
                  <a:pt x="996" y="355"/>
                </a:cubicBezTo>
                <a:cubicBezTo>
                  <a:pt x="989" y="355"/>
                  <a:pt x="983" y="360"/>
                  <a:pt x="983" y="367"/>
                </a:cubicBezTo>
                <a:cubicBezTo>
                  <a:pt x="983" y="375"/>
                  <a:pt x="989" y="380"/>
                  <a:pt x="996" y="380"/>
                </a:cubicBezTo>
                <a:close/>
                <a:moveTo>
                  <a:pt x="1193" y="380"/>
                </a:moveTo>
                <a:cubicBezTo>
                  <a:pt x="1200" y="380"/>
                  <a:pt x="1206" y="375"/>
                  <a:pt x="1206" y="367"/>
                </a:cubicBezTo>
                <a:cubicBezTo>
                  <a:pt x="1206" y="360"/>
                  <a:pt x="1200" y="355"/>
                  <a:pt x="1193" y="355"/>
                </a:cubicBezTo>
                <a:cubicBezTo>
                  <a:pt x="1186" y="355"/>
                  <a:pt x="1180" y="360"/>
                  <a:pt x="1180" y="367"/>
                </a:cubicBezTo>
                <a:cubicBezTo>
                  <a:pt x="1180" y="375"/>
                  <a:pt x="1186" y="380"/>
                  <a:pt x="1193" y="380"/>
                </a:cubicBezTo>
                <a:close/>
                <a:moveTo>
                  <a:pt x="1232" y="380"/>
                </a:moveTo>
                <a:cubicBezTo>
                  <a:pt x="1239" y="380"/>
                  <a:pt x="1245" y="375"/>
                  <a:pt x="1245" y="367"/>
                </a:cubicBezTo>
                <a:cubicBezTo>
                  <a:pt x="1245" y="360"/>
                  <a:pt x="1239" y="355"/>
                  <a:pt x="1232" y="355"/>
                </a:cubicBezTo>
                <a:cubicBezTo>
                  <a:pt x="1225" y="355"/>
                  <a:pt x="1220" y="360"/>
                  <a:pt x="1220" y="367"/>
                </a:cubicBezTo>
                <a:cubicBezTo>
                  <a:pt x="1220" y="375"/>
                  <a:pt x="1225" y="380"/>
                  <a:pt x="1232" y="380"/>
                </a:cubicBezTo>
                <a:close/>
                <a:moveTo>
                  <a:pt x="1272" y="380"/>
                </a:moveTo>
                <a:cubicBezTo>
                  <a:pt x="1279" y="380"/>
                  <a:pt x="1285" y="375"/>
                  <a:pt x="1285" y="367"/>
                </a:cubicBezTo>
                <a:cubicBezTo>
                  <a:pt x="1285" y="360"/>
                  <a:pt x="1279" y="355"/>
                  <a:pt x="1272" y="355"/>
                </a:cubicBezTo>
                <a:cubicBezTo>
                  <a:pt x="1265" y="355"/>
                  <a:pt x="1259" y="360"/>
                  <a:pt x="1259" y="367"/>
                </a:cubicBezTo>
                <a:cubicBezTo>
                  <a:pt x="1259" y="375"/>
                  <a:pt x="1265" y="380"/>
                  <a:pt x="1272" y="380"/>
                </a:cubicBezTo>
                <a:close/>
                <a:moveTo>
                  <a:pt x="1508" y="355"/>
                </a:moveTo>
                <a:cubicBezTo>
                  <a:pt x="1501" y="355"/>
                  <a:pt x="1496" y="360"/>
                  <a:pt x="1496" y="367"/>
                </a:cubicBezTo>
                <a:cubicBezTo>
                  <a:pt x="1496" y="375"/>
                  <a:pt x="1501" y="380"/>
                  <a:pt x="1508" y="380"/>
                </a:cubicBezTo>
                <a:cubicBezTo>
                  <a:pt x="1515" y="380"/>
                  <a:pt x="1521" y="375"/>
                  <a:pt x="1521" y="367"/>
                </a:cubicBezTo>
                <a:cubicBezTo>
                  <a:pt x="1521" y="360"/>
                  <a:pt x="1515" y="355"/>
                  <a:pt x="1508" y="355"/>
                </a:cubicBezTo>
                <a:close/>
                <a:moveTo>
                  <a:pt x="1824" y="380"/>
                </a:moveTo>
                <a:cubicBezTo>
                  <a:pt x="1831" y="380"/>
                  <a:pt x="1836" y="375"/>
                  <a:pt x="1836" y="367"/>
                </a:cubicBezTo>
                <a:cubicBezTo>
                  <a:pt x="1836" y="360"/>
                  <a:pt x="1831" y="355"/>
                  <a:pt x="1824" y="355"/>
                </a:cubicBezTo>
                <a:cubicBezTo>
                  <a:pt x="1817" y="355"/>
                  <a:pt x="1811" y="360"/>
                  <a:pt x="1811" y="367"/>
                </a:cubicBezTo>
                <a:cubicBezTo>
                  <a:pt x="1811" y="375"/>
                  <a:pt x="1817" y="380"/>
                  <a:pt x="1824" y="380"/>
                </a:cubicBezTo>
                <a:close/>
                <a:moveTo>
                  <a:pt x="1863" y="380"/>
                </a:moveTo>
                <a:cubicBezTo>
                  <a:pt x="1870" y="380"/>
                  <a:pt x="1876" y="375"/>
                  <a:pt x="1876" y="367"/>
                </a:cubicBezTo>
                <a:cubicBezTo>
                  <a:pt x="1876" y="360"/>
                  <a:pt x="1870" y="355"/>
                  <a:pt x="1863" y="355"/>
                </a:cubicBezTo>
                <a:cubicBezTo>
                  <a:pt x="1856" y="355"/>
                  <a:pt x="1850" y="360"/>
                  <a:pt x="1850" y="367"/>
                </a:cubicBezTo>
                <a:cubicBezTo>
                  <a:pt x="1850" y="375"/>
                  <a:pt x="1856" y="380"/>
                  <a:pt x="1863" y="380"/>
                </a:cubicBezTo>
                <a:close/>
                <a:moveTo>
                  <a:pt x="1903" y="380"/>
                </a:moveTo>
                <a:cubicBezTo>
                  <a:pt x="1910" y="380"/>
                  <a:pt x="1915" y="375"/>
                  <a:pt x="1915" y="367"/>
                </a:cubicBezTo>
                <a:cubicBezTo>
                  <a:pt x="1915" y="360"/>
                  <a:pt x="1910" y="355"/>
                  <a:pt x="1903" y="355"/>
                </a:cubicBezTo>
                <a:cubicBezTo>
                  <a:pt x="1896" y="355"/>
                  <a:pt x="1890" y="360"/>
                  <a:pt x="1890" y="367"/>
                </a:cubicBezTo>
                <a:cubicBezTo>
                  <a:pt x="1890" y="375"/>
                  <a:pt x="1896" y="380"/>
                  <a:pt x="1903" y="380"/>
                </a:cubicBezTo>
                <a:close/>
                <a:moveTo>
                  <a:pt x="1942" y="380"/>
                </a:moveTo>
                <a:cubicBezTo>
                  <a:pt x="1949" y="380"/>
                  <a:pt x="1955" y="375"/>
                  <a:pt x="1955" y="367"/>
                </a:cubicBezTo>
                <a:cubicBezTo>
                  <a:pt x="1955" y="360"/>
                  <a:pt x="1949" y="355"/>
                  <a:pt x="1942" y="355"/>
                </a:cubicBezTo>
                <a:cubicBezTo>
                  <a:pt x="1935" y="355"/>
                  <a:pt x="1929" y="360"/>
                  <a:pt x="1929" y="367"/>
                </a:cubicBezTo>
                <a:cubicBezTo>
                  <a:pt x="1929" y="375"/>
                  <a:pt x="1935" y="380"/>
                  <a:pt x="1942" y="380"/>
                </a:cubicBezTo>
                <a:close/>
                <a:moveTo>
                  <a:pt x="1981" y="380"/>
                </a:moveTo>
                <a:cubicBezTo>
                  <a:pt x="1988" y="380"/>
                  <a:pt x="1994" y="375"/>
                  <a:pt x="1994" y="367"/>
                </a:cubicBezTo>
                <a:cubicBezTo>
                  <a:pt x="1994" y="360"/>
                  <a:pt x="1988" y="355"/>
                  <a:pt x="1981" y="355"/>
                </a:cubicBezTo>
                <a:cubicBezTo>
                  <a:pt x="1974" y="355"/>
                  <a:pt x="1969" y="360"/>
                  <a:pt x="1969" y="367"/>
                </a:cubicBezTo>
                <a:cubicBezTo>
                  <a:pt x="1969" y="375"/>
                  <a:pt x="1974" y="380"/>
                  <a:pt x="1981" y="380"/>
                </a:cubicBezTo>
                <a:close/>
                <a:moveTo>
                  <a:pt x="2021" y="380"/>
                </a:moveTo>
                <a:cubicBezTo>
                  <a:pt x="2028" y="380"/>
                  <a:pt x="2034" y="375"/>
                  <a:pt x="2034" y="367"/>
                </a:cubicBezTo>
                <a:cubicBezTo>
                  <a:pt x="2034" y="360"/>
                  <a:pt x="2028" y="355"/>
                  <a:pt x="2021" y="355"/>
                </a:cubicBezTo>
                <a:cubicBezTo>
                  <a:pt x="2014" y="355"/>
                  <a:pt x="2008" y="360"/>
                  <a:pt x="2008" y="367"/>
                </a:cubicBezTo>
                <a:cubicBezTo>
                  <a:pt x="2008" y="375"/>
                  <a:pt x="2014" y="380"/>
                  <a:pt x="2021" y="380"/>
                </a:cubicBezTo>
                <a:close/>
                <a:moveTo>
                  <a:pt x="2060" y="380"/>
                </a:moveTo>
                <a:cubicBezTo>
                  <a:pt x="2067" y="380"/>
                  <a:pt x="2073" y="375"/>
                  <a:pt x="2073" y="367"/>
                </a:cubicBezTo>
                <a:cubicBezTo>
                  <a:pt x="2073" y="360"/>
                  <a:pt x="2067" y="355"/>
                  <a:pt x="2060" y="355"/>
                </a:cubicBezTo>
                <a:cubicBezTo>
                  <a:pt x="2053" y="355"/>
                  <a:pt x="2048" y="360"/>
                  <a:pt x="2048" y="367"/>
                </a:cubicBezTo>
                <a:cubicBezTo>
                  <a:pt x="2048" y="375"/>
                  <a:pt x="2053" y="380"/>
                  <a:pt x="2060" y="380"/>
                </a:cubicBezTo>
                <a:close/>
                <a:moveTo>
                  <a:pt x="2100" y="380"/>
                </a:moveTo>
                <a:cubicBezTo>
                  <a:pt x="2107" y="380"/>
                  <a:pt x="2112" y="375"/>
                  <a:pt x="2112" y="367"/>
                </a:cubicBezTo>
                <a:cubicBezTo>
                  <a:pt x="2112" y="360"/>
                  <a:pt x="2107" y="355"/>
                  <a:pt x="2100" y="355"/>
                </a:cubicBezTo>
                <a:cubicBezTo>
                  <a:pt x="2093" y="355"/>
                  <a:pt x="2087" y="360"/>
                  <a:pt x="2087" y="367"/>
                </a:cubicBezTo>
                <a:cubicBezTo>
                  <a:pt x="2087" y="375"/>
                  <a:pt x="2093" y="380"/>
                  <a:pt x="2100" y="380"/>
                </a:cubicBezTo>
                <a:close/>
                <a:moveTo>
                  <a:pt x="2139" y="380"/>
                </a:moveTo>
                <a:cubicBezTo>
                  <a:pt x="2146" y="380"/>
                  <a:pt x="2152" y="375"/>
                  <a:pt x="2152" y="367"/>
                </a:cubicBezTo>
                <a:cubicBezTo>
                  <a:pt x="2152" y="360"/>
                  <a:pt x="2146" y="355"/>
                  <a:pt x="2139" y="355"/>
                </a:cubicBezTo>
                <a:cubicBezTo>
                  <a:pt x="2132" y="355"/>
                  <a:pt x="2126" y="360"/>
                  <a:pt x="2126" y="367"/>
                </a:cubicBezTo>
                <a:cubicBezTo>
                  <a:pt x="2126" y="375"/>
                  <a:pt x="2132" y="380"/>
                  <a:pt x="2139" y="380"/>
                </a:cubicBezTo>
                <a:close/>
                <a:moveTo>
                  <a:pt x="2179" y="380"/>
                </a:moveTo>
                <a:cubicBezTo>
                  <a:pt x="2186" y="380"/>
                  <a:pt x="2191" y="375"/>
                  <a:pt x="2191" y="367"/>
                </a:cubicBezTo>
                <a:cubicBezTo>
                  <a:pt x="2191" y="360"/>
                  <a:pt x="2186" y="355"/>
                  <a:pt x="2179" y="355"/>
                </a:cubicBezTo>
                <a:cubicBezTo>
                  <a:pt x="2171" y="355"/>
                  <a:pt x="2166" y="360"/>
                  <a:pt x="2166" y="367"/>
                </a:cubicBezTo>
                <a:cubicBezTo>
                  <a:pt x="2166" y="375"/>
                  <a:pt x="2171" y="380"/>
                  <a:pt x="2179" y="380"/>
                </a:cubicBezTo>
                <a:close/>
                <a:moveTo>
                  <a:pt x="2218" y="380"/>
                </a:moveTo>
                <a:cubicBezTo>
                  <a:pt x="2225" y="380"/>
                  <a:pt x="2231" y="375"/>
                  <a:pt x="2231" y="367"/>
                </a:cubicBezTo>
                <a:cubicBezTo>
                  <a:pt x="2231" y="360"/>
                  <a:pt x="2225" y="355"/>
                  <a:pt x="2218" y="355"/>
                </a:cubicBezTo>
                <a:cubicBezTo>
                  <a:pt x="2211" y="355"/>
                  <a:pt x="2205" y="360"/>
                  <a:pt x="2205" y="367"/>
                </a:cubicBezTo>
                <a:cubicBezTo>
                  <a:pt x="2205" y="375"/>
                  <a:pt x="2211" y="380"/>
                  <a:pt x="2218" y="380"/>
                </a:cubicBezTo>
                <a:close/>
                <a:moveTo>
                  <a:pt x="2257" y="380"/>
                </a:moveTo>
                <a:cubicBezTo>
                  <a:pt x="2264" y="380"/>
                  <a:pt x="2270" y="375"/>
                  <a:pt x="2270" y="367"/>
                </a:cubicBezTo>
                <a:cubicBezTo>
                  <a:pt x="2270" y="360"/>
                  <a:pt x="2264" y="355"/>
                  <a:pt x="2257" y="355"/>
                </a:cubicBezTo>
                <a:cubicBezTo>
                  <a:pt x="2250" y="355"/>
                  <a:pt x="2245" y="360"/>
                  <a:pt x="2245" y="367"/>
                </a:cubicBezTo>
                <a:cubicBezTo>
                  <a:pt x="2245" y="375"/>
                  <a:pt x="2250" y="380"/>
                  <a:pt x="2257" y="380"/>
                </a:cubicBezTo>
                <a:close/>
                <a:moveTo>
                  <a:pt x="2297" y="380"/>
                </a:moveTo>
                <a:cubicBezTo>
                  <a:pt x="2304" y="380"/>
                  <a:pt x="2310" y="375"/>
                  <a:pt x="2310" y="367"/>
                </a:cubicBezTo>
                <a:cubicBezTo>
                  <a:pt x="2310" y="360"/>
                  <a:pt x="2304" y="355"/>
                  <a:pt x="2297" y="355"/>
                </a:cubicBezTo>
                <a:cubicBezTo>
                  <a:pt x="2290" y="355"/>
                  <a:pt x="2284" y="360"/>
                  <a:pt x="2284" y="367"/>
                </a:cubicBezTo>
                <a:cubicBezTo>
                  <a:pt x="2284" y="375"/>
                  <a:pt x="2290" y="380"/>
                  <a:pt x="2297" y="380"/>
                </a:cubicBezTo>
                <a:close/>
                <a:moveTo>
                  <a:pt x="2336" y="380"/>
                </a:moveTo>
                <a:cubicBezTo>
                  <a:pt x="2343" y="380"/>
                  <a:pt x="2349" y="375"/>
                  <a:pt x="2349" y="367"/>
                </a:cubicBezTo>
                <a:cubicBezTo>
                  <a:pt x="2349" y="360"/>
                  <a:pt x="2343" y="355"/>
                  <a:pt x="2336" y="355"/>
                </a:cubicBezTo>
                <a:cubicBezTo>
                  <a:pt x="2329" y="355"/>
                  <a:pt x="2323" y="360"/>
                  <a:pt x="2323" y="367"/>
                </a:cubicBezTo>
                <a:cubicBezTo>
                  <a:pt x="2323" y="375"/>
                  <a:pt x="2329" y="380"/>
                  <a:pt x="2336" y="380"/>
                </a:cubicBezTo>
                <a:close/>
                <a:moveTo>
                  <a:pt x="2376" y="380"/>
                </a:moveTo>
                <a:cubicBezTo>
                  <a:pt x="2383" y="380"/>
                  <a:pt x="2388" y="375"/>
                  <a:pt x="2388" y="367"/>
                </a:cubicBezTo>
                <a:cubicBezTo>
                  <a:pt x="2388" y="360"/>
                  <a:pt x="2383" y="355"/>
                  <a:pt x="2376" y="355"/>
                </a:cubicBezTo>
                <a:cubicBezTo>
                  <a:pt x="2369" y="355"/>
                  <a:pt x="2363" y="360"/>
                  <a:pt x="2363" y="367"/>
                </a:cubicBezTo>
                <a:cubicBezTo>
                  <a:pt x="2363" y="375"/>
                  <a:pt x="2369" y="380"/>
                  <a:pt x="2376" y="380"/>
                </a:cubicBezTo>
                <a:close/>
                <a:moveTo>
                  <a:pt x="2415" y="380"/>
                </a:moveTo>
                <a:cubicBezTo>
                  <a:pt x="2422" y="380"/>
                  <a:pt x="2428" y="375"/>
                  <a:pt x="2428" y="367"/>
                </a:cubicBezTo>
                <a:cubicBezTo>
                  <a:pt x="2428" y="360"/>
                  <a:pt x="2422" y="355"/>
                  <a:pt x="2415" y="355"/>
                </a:cubicBezTo>
                <a:cubicBezTo>
                  <a:pt x="2408" y="355"/>
                  <a:pt x="2402" y="360"/>
                  <a:pt x="2402" y="367"/>
                </a:cubicBezTo>
                <a:cubicBezTo>
                  <a:pt x="2402" y="375"/>
                  <a:pt x="2408" y="380"/>
                  <a:pt x="2415" y="380"/>
                </a:cubicBezTo>
                <a:close/>
                <a:moveTo>
                  <a:pt x="2454" y="380"/>
                </a:moveTo>
                <a:cubicBezTo>
                  <a:pt x="2462" y="380"/>
                  <a:pt x="2467" y="375"/>
                  <a:pt x="2467" y="367"/>
                </a:cubicBezTo>
                <a:cubicBezTo>
                  <a:pt x="2467" y="360"/>
                  <a:pt x="2462" y="355"/>
                  <a:pt x="2454" y="355"/>
                </a:cubicBezTo>
                <a:cubicBezTo>
                  <a:pt x="2447" y="355"/>
                  <a:pt x="2442" y="360"/>
                  <a:pt x="2442" y="367"/>
                </a:cubicBezTo>
                <a:cubicBezTo>
                  <a:pt x="2442" y="375"/>
                  <a:pt x="2447" y="380"/>
                  <a:pt x="2454" y="380"/>
                </a:cubicBezTo>
                <a:close/>
                <a:moveTo>
                  <a:pt x="2494" y="380"/>
                </a:moveTo>
                <a:cubicBezTo>
                  <a:pt x="2501" y="380"/>
                  <a:pt x="2507" y="375"/>
                  <a:pt x="2507" y="367"/>
                </a:cubicBezTo>
                <a:cubicBezTo>
                  <a:pt x="2507" y="360"/>
                  <a:pt x="2501" y="355"/>
                  <a:pt x="2494" y="355"/>
                </a:cubicBezTo>
                <a:cubicBezTo>
                  <a:pt x="2487" y="355"/>
                  <a:pt x="2481" y="360"/>
                  <a:pt x="2481" y="367"/>
                </a:cubicBezTo>
                <a:cubicBezTo>
                  <a:pt x="2481" y="375"/>
                  <a:pt x="2487" y="380"/>
                  <a:pt x="2494" y="380"/>
                </a:cubicBezTo>
                <a:close/>
                <a:moveTo>
                  <a:pt x="2533" y="380"/>
                </a:moveTo>
                <a:cubicBezTo>
                  <a:pt x="2540" y="380"/>
                  <a:pt x="2546" y="375"/>
                  <a:pt x="2546" y="367"/>
                </a:cubicBezTo>
                <a:cubicBezTo>
                  <a:pt x="2546" y="360"/>
                  <a:pt x="2540" y="355"/>
                  <a:pt x="2533" y="355"/>
                </a:cubicBezTo>
                <a:cubicBezTo>
                  <a:pt x="2526" y="355"/>
                  <a:pt x="2521" y="360"/>
                  <a:pt x="2521" y="367"/>
                </a:cubicBezTo>
                <a:cubicBezTo>
                  <a:pt x="2521" y="375"/>
                  <a:pt x="2526" y="380"/>
                  <a:pt x="2533" y="380"/>
                </a:cubicBezTo>
                <a:close/>
                <a:moveTo>
                  <a:pt x="2573" y="380"/>
                </a:moveTo>
                <a:cubicBezTo>
                  <a:pt x="2580" y="380"/>
                  <a:pt x="2586" y="375"/>
                  <a:pt x="2586" y="367"/>
                </a:cubicBezTo>
                <a:cubicBezTo>
                  <a:pt x="2586" y="360"/>
                  <a:pt x="2580" y="355"/>
                  <a:pt x="2573" y="355"/>
                </a:cubicBezTo>
                <a:cubicBezTo>
                  <a:pt x="2566" y="355"/>
                  <a:pt x="2560" y="360"/>
                  <a:pt x="2560" y="367"/>
                </a:cubicBezTo>
                <a:cubicBezTo>
                  <a:pt x="2560" y="375"/>
                  <a:pt x="2566" y="380"/>
                  <a:pt x="2573" y="380"/>
                </a:cubicBezTo>
                <a:close/>
                <a:moveTo>
                  <a:pt x="2612" y="380"/>
                </a:moveTo>
                <a:cubicBezTo>
                  <a:pt x="2619" y="380"/>
                  <a:pt x="2625" y="375"/>
                  <a:pt x="2625" y="367"/>
                </a:cubicBezTo>
                <a:cubicBezTo>
                  <a:pt x="2625" y="360"/>
                  <a:pt x="2619" y="355"/>
                  <a:pt x="2612" y="355"/>
                </a:cubicBezTo>
                <a:cubicBezTo>
                  <a:pt x="2605" y="355"/>
                  <a:pt x="2599" y="360"/>
                  <a:pt x="2599" y="367"/>
                </a:cubicBezTo>
                <a:cubicBezTo>
                  <a:pt x="2599" y="375"/>
                  <a:pt x="2605" y="380"/>
                  <a:pt x="2612" y="380"/>
                </a:cubicBezTo>
                <a:close/>
                <a:moveTo>
                  <a:pt x="2652" y="380"/>
                </a:moveTo>
                <a:cubicBezTo>
                  <a:pt x="2659" y="380"/>
                  <a:pt x="2664" y="375"/>
                  <a:pt x="2664" y="367"/>
                </a:cubicBezTo>
                <a:cubicBezTo>
                  <a:pt x="2664" y="360"/>
                  <a:pt x="2659" y="355"/>
                  <a:pt x="2652" y="355"/>
                </a:cubicBezTo>
                <a:cubicBezTo>
                  <a:pt x="2645" y="355"/>
                  <a:pt x="2639" y="360"/>
                  <a:pt x="2639" y="367"/>
                </a:cubicBezTo>
                <a:cubicBezTo>
                  <a:pt x="2639" y="375"/>
                  <a:pt x="2645" y="380"/>
                  <a:pt x="2652" y="380"/>
                </a:cubicBezTo>
                <a:close/>
                <a:moveTo>
                  <a:pt x="2691" y="380"/>
                </a:moveTo>
                <a:cubicBezTo>
                  <a:pt x="2698" y="380"/>
                  <a:pt x="2704" y="375"/>
                  <a:pt x="2704" y="367"/>
                </a:cubicBezTo>
                <a:cubicBezTo>
                  <a:pt x="2704" y="360"/>
                  <a:pt x="2698" y="355"/>
                  <a:pt x="2691" y="355"/>
                </a:cubicBezTo>
                <a:cubicBezTo>
                  <a:pt x="2684" y="355"/>
                  <a:pt x="2678" y="360"/>
                  <a:pt x="2678" y="367"/>
                </a:cubicBezTo>
                <a:cubicBezTo>
                  <a:pt x="2678" y="375"/>
                  <a:pt x="2684" y="380"/>
                  <a:pt x="2691" y="380"/>
                </a:cubicBezTo>
                <a:close/>
                <a:moveTo>
                  <a:pt x="2730" y="380"/>
                </a:moveTo>
                <a:cubicBezTo>
                  <a:pt x="2738" y="380"/>
                  <a:pt x="2743" y="375"/>
                  <a:pt x="2743" y="367"/>
                </a:cubicBezTo>
                <a:cubicBezTo>
                  <a:pt x="2743" y="360"/>
                  <a:pt x="2738" y="355"/>
                  <a:pt x="2730" y="355"/>
                </a:cubicBezTo>
                <a:cubicBezTo>
                  <a:pt x="2723" y="355"/>
                  <a:pt x="2718" y="360"/>
                  <a:pt x="2718" y="367"/>
                </a:cubicBezTo>
                <a:cubicBezTo>
                  <a:pt x="2718" y="375"/>
                  <a:pt x="2723" y="380"/>
                  <a:pt x="2730" y="380"/>
                </a:cubicBezTo>
                <a:close/>
                <a:moveTo>
                  <a:pt x="2770" y="380"/>
                </a:moveTo>
                <a:cubicBezTo>
                  <a:pt x="2777" y="380"/>
                  <a:pt x="2783" y="375"/>
                  <a:pt x="2783" y="367"/>
                </a:cubicBezTo>
                <a:cubicBezTo>
                  <a:pt x="2783" y="360"/>
                  <a:pt x="2777" y="355"/>
                  <a:pt x="2770" y="355"/>
                </a:cubicBezTo>
                <a:cubicBezTo>
                  <a:pt x="2763" y="355"/>
                  <a:pt x="2757" y="360"/>
                  <a:pt x="2757" y="367"/>
                </a:cubicBezTo>
                <a:cubicBezTo>
                  <a:pt x="2757" y="375"/>
                  <a:pt x="2763" y="380"/>
                  <a:pt x="2770" y="380"/>
                </a:cubicBezTo>
                <a:close/>
                <a:moveTo>
                  <a:pt x="2809" y="380"/>
                </a:moveTo>
                <a:cubicBezTo>
                  <a:pt x="2816" y="380"/>
                  <a:pt x="2822" y="375"/>
                  <a:pt x="2822" y="367"/>
                </a:cubicBezTo>
                <a:cubicBezTo>
                  <a:pt x="2822" y="360"/>
                  <a:pt x="2816" y="355"/>
                  <a:pt x="2809" y="355"/>
                </a:cubicBezTo>
                <a:cubicBezTo>
                  <a:pt x="2802" y="355"/>
                  <a:pt x="2797" y="360"/>
                  <a:pt x="2797" y="367"/>
                </a:cubicBezTo>
                <a:cubicBezTo>
                  <a:pt x="2797" y="375"/>
                  <a:pt x="2802" y="380"/>
                  <a:pt x="2809" y="380"/>
                </a:cubicBezTo>
                <a:close/>
                <a:moveTo>
                  <a:pt x="2849" y="380"/>
                </a:moveTo>
                <a:cubicBezTo>
                  <a:pt x="2856" y="380"/>
                  <a:pt x="2861" y="375"/>
                  <a:pt x="2861" y="367"/>
                </a:cubicBezTo>
                <a:cubicBezTo>
                  <a:pt x="2861" y="360"/>
                  <a:pt x="2856" y="355"/>
                  <a:pt x="2849" y="355"/>
                </a:cubicBezTo>
                <a:cubicBezTo>
                  <a:pt x="2842" y="355"/>
                  <a:pt x="2836" y="360"/>
                  <a:pt x="2836" y="367"/>
                </a:cubicBezTo>
                <a:cubicBezTo>
                  <a:pt x="2836" y="375"/>
                  <a:pt x="2842" y="380"/>
                  <a:pt x="2849" y="380"/>
                </a:cubicBezTo>
                <a:close/>
                <a:moveTo>
                  <a:pt x="2888" y="380"/>
                </a:moveTo>
                <a:cubicBezTo>
                  <a:pt x="2895" y="380"/>
                  <a:pt x="2901" y="375"/>
                  <a:pt x="2901" y="367"/>
                </a:cubicBezTo>
                <a:cubicBezTo>
                  <a:pt x="2901" y="360"/>
                  <a:pt x="2895" y="355"/>
                  <a:pt x="2888" y="355"/>
                </a:cubicBezTo>
                <a:cubicBezTo>
                  <a:pt x="2881" y="355"/>
                  <a:pt x="2875" y="360"/>
                  <a:pt x="2875" y="367"/>
                </a:cubicBezTo>
                <a:cubicBezTo>
                  <a:pt x="2875" y="375"/>
                  <a:pt x="2881" y="380"/>
                  <a:pt x="2888" y="380"/>
                </a:cubicBezTo>
                <a:close/>
                <a:moveTo>
                  <a:pt x="2928" y="380"/>
                </a:moveTo>
                <a:cubicBezTo>
                  <a:pt x="2935" y="380"/>
                  <a:pt x="2940" y="375"/>
                  <a:pt x="2940" y="367"/>
                </a:cubicBezTo>
                <a:cubicBezTo>
                  <a:pt x="2940" y="360"/>
                  <a:pt x="2935" y="355"/>
                  <a:pt x="2928" y="355"/>
                </a:cubicBezTo>
                <a:cubicBezTo>
                  <a:pt x="2921" y="355"/>
                  <a:pt x="2915" y="360"/>
                  <a:pt x="2915" y="367"/>
                </a:cubicBezTo>
                <a:cubicBezTo>
                  <a:pt x="2915" y="375"/>
                  <a:pt x="2921" y="380"/>
                  <a:pt x="2928" y="380"/>
                </a:cubicBezTo>
                <a:close/>
                <a:moveTo>
                  <a:pt x="2967" y="380"/>
                </a:moveTo>
                <a:cubicBezTo>
                  <a:pt x="2974" y="380"/>
                  <a:pt x="2980" y="375"/>
                  <a:pt x="2980" y="367"/>
                </a:cubicBezTo>
                <a:cubicBezTo>
                  <a:pt x="2980" y="360"/>
                  <a:pt x="2974" y="355"/>
                  <a:pt x="2967" y="355"/>
                </a:cubicBezTo>
                <a:cubicBezTo>
                  <a:pt x="2960" y="355"/>
                  <a:pt x="2954" y="360"/>
                  <a:pt x="2954" y="367"/>
                </a:cubicBezTo>
                <a:cubicBezTo>
                  <a:pt x="2954" y="375"/>
                  <a:pt x="2960" y="380"/>
                  <a:pt x="2967" y="380"/>
                </a:cubicBezTo>
                <a:close/>
                <a:moveTo>
                  <a:pt x="3006" y="380"/>
                </a:moveTo>
                <a:cubicBezTo>
                  <a:pt x="3013" y="380"/>
                  <a:pt x="3019" y="375"/>
                  <a:pt x="3019" y="367"/>
                </a:cubicBezTo>
                <a:cubicBezTo>
                  <a:pt x="3019" y="360"/>
                  <a:pt x="3013" y="355"/>
                  <a:pt x="3006" y="355"/>
                </a:cubicBezTo>
                <a:cubicBezTo>
                  <a:pt x="2999" y="355"/>
                  <a:pt x="2994" y="360"/>
                  <a:pt x="2994" y="367"/>
                </a:cubicBezTo>
                <a:cubicBezTo>
                  <a:pt x="2994" y="375"/>
                  <a:pt x="2999" y="380"/>
                  <a:pt x="3006" y="380"/>
                </a:cubicBezTo>
                <a:close/>
                <a:moveTo>
                  <a:pt x="3046" y="380"/>
                </a:moveTo>
                <a:cubicBezTo>
                  <a:pt x="3053" y="380"/>
                  <a:pt x="3059" y="375"/>
                  <a:pt x="3059" y="367"/>
                </a:cubicBezTo>
                <a:cubicBezTo>
                  <a:pt x="3059" y="360"/>
                  <a:pt x="3053" y="355"/>
                  <a:pt x="3046" y="355"/>
                </a:cubicBezTo>
                <a:cubicBezTo>
                  <a:pt x="3039" y="355"/>
                  <a:pt x="3033" y="360"/>
                  <a:pt x="3033" y="367"/>
                </a:cubicBezTo>
                <a:cubicBezTo>
                  <a:pt x="3033" y="375"/>
                  <a:pt x="3039" y="380"/>
                  <a:pt x="3046" y="380"/>
                </a:cubicBezTo>
                <a:close/>
                <a:moveTo>
                  <a:pt x="3085" y="380"/>
                </a:moveTo>
                <a:cubicBezTo>
                  <a:pt x="3092" y="380"/>
                  <a:pt x="3098" y="375"/>
                  <a:pt x="3098" y="367"/>
                </a:cubicBezTo>
                <a:cubicBezTo>
                  <a:pt x="3098" y="360"/>
                  <a:pt x="3092" y="355"/>
                  <a:pt x="3085" y="355"/>
                </a:cubicBezTo>
                <a:cubicBezTo>
                  <a:pt x="3078" y="355"/>
                  <a:pt x="3073" y="360"/>
                  <a:pt x="3073" y="367"/>
                </a:cubicBezTo>
                <a:cubicBezTo>
                  <a:pt x="3073" y="375"/>
                  <a:pt x="3078" y="380"/>
                  <a:pt x="3085" y="380"/>
                </a:cubicBezTo>
                <a:close/>
                <a:moveTo>
                  <a:pt x="3125" y="380"/>
                </a:moveTo>
                <a:cubicBezTo>
                  <a:pt x="3132" y="380"/>
                  <a:pt x="3137" y="375"/>
                  <a:pt x="3137" y="367"/>
                </a:cubicBezTo>
                <a:cubicBezTo>
                  <a:pt x="3137" y="360"/>
                  <a:pt x="3132" y="355"/>
                  <a:pt x="3125" y="355"/>
                </a:cubicBezTo>
                <a:cubicBezTo>
                  <a:pt x="3118" y="355"/>
                  <a:pt x="3112" y="360"/>
                  <a:pt x="3112" y="367"/>
                </a:cubicBezTo>
                <a:cubicBezTo>
                  <a:pt x="3112" y="375"/>
                  <a:pt x="3118" y="380"/>
                  <a:pt x="3125" y="380"/>
                </a:cubicBezTo>
                <a:close/>
                <a:moveTo>
                  <a:pt x="3164" y="380"/>
                </a:moveTo>
                <a:cubicBezTo>
                  <a:pt x="3171" y="380"/>
                  <a:pt x="3177" y="375"/>
                  <a:pt x="3177" y="367"/>
                </a:cubicBezTo>
                <a:cubicBezTo>
                  <a:pt x="3177" y="360"/>
                  <a:pt x="3171" y="355"/>
                  <a:pt x="3164" y="355"/>
                </a:cubicBezTo>
                <a:cubicBezTo>
                  <a:pt x="3157" y="355"/>
                  <a:pt x="3151" y="360"/>
                  <a:pt x="3151" y="367"/>
                </a:cubicBezTo>
                <a:cubicBezTo>
                  <a:pt x="3151" y="375"/>
                  <a:pt x="3157" y="380"/>
                  <a:pt x="3164" y="380"/>
                </a:cubicBezTo>
                <a:close/>
                <a:moveTo>
                  <a:pt x="3204" y="380"/>
                </a:moveTo>
                <a:cubicBezTo>
                  <a:pt x="3211" y="380"/>
                  <a:pt x="3216" y="375"/>
                  <a:pt x="3216" y="367"/>
                </a:cubicBezTo>
                <a:cubicBezTo>
                  <a:pt x="3216" y="360"/>
                  <a:pt x="3211" y="355"/>
                  <a:pt x="3204" y="355"/>
                </a:cubicBezTo>
                <a:cubicBezTo>
                  <a:pt x="3197" y="355"/>
                  <a:pt x="3191" y="360"/>
                  <a:pt x="3191" y="367"/>
                </a:cubicBezTo>
                <a:cubicBezTo>
                  <a:pt x="3191" y="375"/>
                  <a:pt x="3197" y="380"/>
                  <a:pt x="3204" y="380"/>
                </a:cubicBezTo>
                <a:close/>
                <a:moveTo>
                  <a:pt x="3243" y="380"/>
                </a:moveTo>
                <a:cubicBezTo>
                  <a:pt x="3250" y="380"/>
                  <a:pt x="3256" y="375"/>
                  <a:pt x="3256" y="367"/>
                </a:cubicBezTo>
                <a:cubicBezTo>
                  <a:pt x="3256" y="360"/>
                  <a:pt x="3250" y="355"/>
                  <a:pt x="3243" y="355"/>
                </a:cubicBezTo>
                <a:cubicBezTo>
                  <a:pt x="3236" y="355"/>
                  <a:pt x="3230" y="360"/>
                  <a:pt x="3230" y="367"/>
                </a:cubicBezTo>
                <a:cubicBezTo>
                  <a:pt x="3230" y="375"/>
                  <a:pt x="3236" y="380"/>
                  <a:pt x="3243" y="380"/>
                </a:cubicBezTo>
                <a:close/>
                <a:moveTo>
                  <a:pt x="3282" y="380"/>
                </a:moveTo>
                <a:cubicBezTo>
                  <a:pt x="3289" y="380"/>
                  <a:pt x="3295" y="375"/>
                  <a:pt x="3295" y="367"/>
                </a:cubicBezTo>
                <a:cubicBezTo>
                  <a:pt x="3295" y="360"/>
                  <a:pt x="3289" y="355"/>
                  <a:pt x="3282" y="355"/>
                </a:cubicBezTo>
                <a:cubicBezTo>
                  <a:pt x="3275" y="355"/>
                  <a:pt x="3270" y="360"/>
                  <a:pt x="3270" y="367"/>
                </a:cubicBezTo>
                <a:cubicBezTo>
                  <a:pt x="3270" y="375"/>
                  <a:pt x="3275" y="380"/>
                  <a:pt x="3282" y="380"/>
                </a:cubicBezTo>
                <a:close/>
                <a:moveTo>
                  <a:pt x="3322" y="380"/>
                </a:moveTo>
                <a:cubicBezTo>
                  <a:pt x="3329" y="380"/>
                  <a:pt x="3335" y="375"/>
                  <a:pt x="3335" y="367"/>
                </a:cubicBezTo>
                <a:cubicBezTo>
                  <a:pt x="3335" y="360"/>
                  <a:pt x="3329" y="355"/>
                  <a:pt x="3322" y="355"/>
                </a:cubicBezTo>
                <a:cubicBezTo>
                  <a:pt x="3315" y="355"/>
                  <a:pt x="3309" y="360"/>
                  <a:pt x="3309" y="367"/>
                </a:cubicBezTo>
                <a:cubicBezTo>
                  <a:pt x="3309" y="375"/>
                  <a:pt x="3315" y="380"/>
                  <a:pt x="3322" y="380"/>
                </a:cubicBezTo>
                <a:close/>
                <a:moveTo>
                  <a:pt x="3361" y="380"/>
                </a:moveTo>
                <a:cubicBezTo>
                  <a:pt x="3368" y="380"/>
                  <a:pt x="3374" y="375"/>
                  <a:pt x="3374" y="367"/>
                </a:cubicBezTo>
                <a:cubicBezTo>
                  <a:pt x="3374" y="360"/>
                  <a:pt x="3368" y="355"/>
                  <a:pt x="3361" y="355"/>
                </a:cubicBezTo>
                <a:cubicBezTo>
                  <a:pt x="3354" y="355"/>
                  <a:pt x="3348" y="360"/>
                  <a:pt x="3348" y="367"/>
                </a:cubicBezTo>
                <a:cubicBezTo>
                  <a:pt x="3348" y="375"/>
                  <a:pt x="3354" y="380"/>
                  <a:pt x="3361" y="380"/>
                </a:cubicBezTo>
                <a:close/>
                <a:moveTo>
                  <a:pt x="3401" y="380"/>
                </a:moveTo>
                <a:cubicBezTo>
                  <a:pt x="3408" y="380"/>
                  <a:pt x="3413" y="375"/>
                  <a:pt x="3413" y="367"/>
                </a:cubicBezTo>
                <a:cubicBezTo>
                  <a:pt x="3413" y="360"/>
                  <a:pt x="3408" y="355"/>
                  <a:pt x="3401" y="355"/>
                </a:cubicBezTo>
                <a:cubicBezTo>
                  <a:pt x="3394" y="355"/>
                  <a:pt x="3388" y="360"/>
                  <a:pt x="3388" y="367"/>
                </a:cubicBezTo>
                <a:cubicBezTo>
                  <a:pt x="3388" y="375"/>
                  <a:pt x="3394" y="380"/>
                  <a:pt x="3401" y="380"/>
                </a:cubicBezTo>
                <a:close/>
                <a:moveTo>
                  <a:pt x="3440" y="380"/>
                </a:moveTo>
                <a:cubicBezTo>
                  <a:pt x="3447" y="380"/>
                  <a:pt x="3453" y="375"/>
                  <a:pt x="3453" y="367"/>
                </a:cubicBezTo>
                <a:cubicBezTo>
                  <a:pt x="3453" y="360"/>
                  <a:pt x="3447" y="355"/>
                  <a:pt x="3440" y="355"/>
                </a:cubicBezTo>
                <a:cubicBezTo>
                  <a:pt x="3433" y="355"/>
                  <a:pt x="3427" y="360"/>
                  <a:pt x="3427" y="367"/>
                </a:cubicBezTo>
                <a:cubicBezTo>
                  <a:pt x="3427" y="375"/>
                  <a:pt x="3433" y="380"/>
                  <a:pt x="3440" y="380"/>
                </a:cubicBezTo>
                <a:close/>
                <a:moveTo>
                  <a:pt x="3480" y="380"/>
                </a:moveTo>
                <a:cubicBezTo>
                  <a:pt x="3487" y="380"/>
                  <a:pt x="3492" y="375"/>
                  <a:pt x="3492" y="367"/>
                </a:cubicBezTo>
                <a:cubicBezTo>
                  <a:pt x="3492" y="360"/>
                  <a:pt x="3487" y="355"/>
                  <a:pt x="3480" y="355"/>
                </a:cubicBezTo>
                <a:cubicBezTo>
                  <a:pt x="3472" y="355"/>
                  <a:pt x="3467" y="360"/>
                  <a:pt x="3467" y="367"/>
                </a:cubicBezTo>
                <a:cubicBezTo>
                  <a:pt x="3467" y="375"/>
                  <a:pt x="3472" y="380"/>
                  <a:pt x="3480" y="380"/>
                </a:cubicBezTo>
                <a:close/>
                <a:moveTo>
                  <a:pt x="50" y="394"/>
                </a:moveTo>
                <a:cubicBezTo>
                  <a:pt x="43" y="394"/>
                  <a:pt x="37" y="400"/>
                  <a:pt x="37" y="407"/>
                </a:cubicBezTo>
                <a:cubicBezTo>
                  <a:pt x="37" y="414"/>
                  <a:pt x="43" y="420"/>
                  <a:pt x="50" y="420"/>
                </a:cubicBezTo>
                <a:cubicBezTo>
                  <a:pt x="57" y="420"/>
                  <a:pt x="62" y="414"/>
                  <a:pt x="62" y="407"/>
                </a:cubicBezTo>
                <a:cubicBezTo>
                  <a:pt x="62" y="400"/>
                  <a:pt x="57" y="394"/>
                  <a:pt x="50" y="394"/>
                </a:cubicBezTo>
                <a:close/>
                <a:moveTo>
                  <a:pt x="89" y="420"/>
                </a:moveTo>
                <a:cubicBezTo>
                  <a:pt x="96" y="420"/>
                  <a:pt x="102" y="414"/>
                  <a:pt x="102" y="407"/>
                </a:cubicBezTo>
                <a:cubicBezTo>
                  <a:pt x="102" y="400"/>
                  <a:pt x="96" y="394"/>
                  <a:pt x="89" y="394"/>
                </a:cubicBezTo>
                <a:cubicBezTo>
                  <a:pt x="82" y="394"/>
                  <a:pt x="76" y="400"/>
                  <a:pt x="76" y="407"/>
                </a:cubicBezTo>
                <a:cubicBezTo>
                  <a:pt x="76" y="414"/>
                  <a:pt x="82" y="420"/>
                  <a:pt x="89" y="420"/>
                </a:cubicBezTo>
                <a:close/>
                <a:moveTo>
                  <a:pt x="128" y="420"/>
                </a:moveTo>
                <a:cubicBezTo>
                  <a:pt x="136" y="420"/>
                  <a:pt x="141" y="414"/>
                  <a:pt x="141" y="407"/>
                </a:cubicBezTo>
                <a:cubicBezTo>
                  <a:pt x="141" y="400"/>
                  <a:pt x="136" y="394"/>
                  <a:pt x="128" y="394"/>
                </a:cubicBezTo>
                <a:cubicBezTo>
                  <a:pt x="121" y="394"/>
                  <a:pt x="116" y="400"/>
                  <a:pt x="116" y="407"/>
                </a:cubicBezTo>
                <a:cubicBezTo>
                  <a:pt x="116" y="414"/>
                  <a:pt x="121" y="420"/>
                  <a:pt x="128" y="420"/>
                </a:cubicBezTo>
                <a:close/>
                <a:moveTo>
                  <a:pt x="168" y="394"/>
                </a:moveTo>
                <a:cubicBezTo>
                  <a:pt x="161" y="394"/>
                  <a:pt x="155" y="400"/>
                  <a:pt x="155" y="407"/>
                </a:cubicBezTo>
                <a:cubicBezTo>
                  <a:pt x="155" y="414"/>
                  <a:pt x="161" y="420"/>
                  <a:pt x="168" y="420"/>
                </a:cubicBezTo>
                <a:cubicBezTo>
                  <a:pt x="175" y="420"/>
                  <a:pt x="181" y="414"/>
                  <a:pt x="181" y="407"/>
                </a:cubicBezTo>
                <a:cubicBezTo>
                  <a:pt x="181" y="400"/>
                  <a:pt x="175" y="394"/>
                  <a:pt x="168" y="394"/>
                </a:cubicBezTo>
                <a:close/>
                <a:moveTo>
                  <a:pt x="207" y="394"/>
                </a:moveTo>
                <a:cubicBezTo>
                  <a:pt x="200" y="394"/>
                  <a:pt x="195" y="400"/>
                  <a:pt x="195" y="407"/>
                </a:cubicBezTo>
                <a:cubicBezTo>
                  <a:pt x="195" y="414"/>
                  <a:pt x="200" y="420"/>
                  <a:pt x="207" y="420"/>
                </a:cubicBezTo>
                <a:cubicBezTo>
                  <a:pt x="214" y="420"/>
                  <a:pt x="220" y="414"/>
                  <a:pt x="220" y="407"/>
                </a:cubicBezTo>
                <a:cubicBezTo>
                  <a:pt x="220" y="400"/>
                  <a:pt x="214" y="394"/>
                  <a:pt x="207" y="394"/>
                </a:cubicBezTo>
                <a:close/>
                <a:moveTo>
                  <a:pt x="247" y="394"/>
                </a:moveTo>
                <a:cubicBezTo>
                  <a:pt x="240" y="394"/>
                  <a:pt x="234" y="400"/>
                  <a:pt x="234" y="407"/>
                </a:cubicBezTo>
                <a:cubicBezTo>
                  <a:pt x="234" y="414"/>
                  <a:pt x="240" y="420"/>
                  <a:pt x="247" y="420"/>
                </a:cubicBezTo>
                <a:cubicBezTo>
                  <a:pt x="254" y="420"/>
                  <a:pt x="260" y="414"/>
                  <a:pt x="260" y="407"/>
                </a:cubicBezTo>
                <a:cubicBezTo>
                  <a:pt x="260" y="400"/>
                  <a:pt x="254" y="394"/>
                  <a:pt x="247" y="394"/>
                </a:cubicBezTo>
                <a:close/>
                <a:moveTo>
                  <a:pt x="286" y="394"/>
                </a:moveTo>
                <a:cubicBezTo>
                  <a:pt x="279" y="394"/>
                  <a:pt x="273" y="400"/>
                  <a:pt x="273" y="407"/>
                </a:cubicBezTo>
                <a:cubicBezTo>
                  <a:pt x="273" y="414"/>
                  <a:pt x="279" y="420"/>
                  <a:pt x="286" y="420"/>
                </a:cubicBezTo>
                <a:cubicBezTo>
                  <a:pt x="293" y="420"/>
                  <a:pt x="299" y="414"/>
                  <a:pt x="299" y="407"/>
                </a:cubicBezTo>
                <a:cubicBezTo>
                  <a:pt x="299" y="400"/>
                  <a:pt x="293" y="394"/>
                  <a:pt x="286" y="394"/>
                </a:cubicBezTo>
                <a:close/>
                <a:moveTo>
                  <a:pt x="326" y="420"/>
                </a:moveTo>
                <a:cubicBezTo>
                  <a:pt x="333" y="420"/>
                  <a:pt x="338" y="414"/>
                  <a:pt x="338" y="407"/>
                </a:cubicBezTo>
                <a:cubicBezTo>
                  <a:pt x="338" y="400"/>
                  <a:pt x="333" y="394"/>
                  <a:pt x="326" y="394"/>
                </a:cubicBezTo>
                <a:cubicBezTo>
                  <a:pt x="319" y="394"/>
                  <a:pt x="313" y="400"/>
                  <a:pt x="313" y="407"/>
                </a:cubicBezTo>
                <a:cubicBezTo>
                  <a:pt x="313" y="414"/>
                  <a:pt x="319" y="420"/>
                  <a:pt x="326" y="420"/>
                </a:cubicBezTo>
                <a:close/>
                <a:moveTo>
                  <a:pt x="365" y="420"/>
                </a:moveTo>
                <a:cubicBezTo>
                  <a:pt x="372" y="420"/>
                  <a:pt x="378" y="414"/>
                  <a:pt x="378" y="407"/>
                </a:cubicBezTo>
                <a:cubicBezTo>
                  <a:pt x="378" y="400"/>
                  <a:pt x="372" y="394"/>
                  <a:pt x="365" y="394"/>
                </a:cubicBezTo>
                <a:cubicBezTo>
                  <a:pt x="358" y="394"/>
                  <a:pt x="352" y="400"/>
                  <a:pt x="352" y="407"/>
                </a:cubicBezTo>
                <a:cubicBezTo>
                  <a:pt x="352" y="414"/>
                  <a:pt x="358" y="420"/>
                  <a:pt x="365" y="420"/>
                </a:cubicBezTo>
                <a:close/>
                <a:moveTo>
                  <a:pt x="404" y="420"/>
                </a:moveTo>
                <a:cubicBezTo>
                  <a:pt x="411" y="420"/>
                  <a:pt x="417" y="414"/>
                  <a:pt x="417" y="407"/>
                </a:cubicBezTo>
                <a:cubicBezTo>
                  <a:pt x="417" y="400"/>
                  <a:pt x="411" y="394"/>
                  <a:pt x="404" y="394"/>
                </a:cubicBezTo>
                <a:cubicBezTo>
                  <a:pt x="397" y="394"/>
                  <a:pt x="392" y="400"/>
                  <a:pt x="392" y="407"/>
                </a:cubicBezTo>
                <a:cubicBezTo>
                  <a:pt x="392" y="414"/>
                  <a:pt x="397" y="420"/>
                  <a:pt x="404" y="420"/>
                </a:cubicBezTo>
                <a:close/>
                <a:moveTo>
                  <a:pt x="444" y="420"/>
                </a:moveTo>
                <a:cubicBezTo>
                  <a:pt x="451" y="420"/>
                  <a:pt x="457" y="414"/>
                  <a:pt x="457" y="407"/>
                </a:cubicBezTo>
                <a:cubicBezTo>
                  <a:pt x="457" y="400"/>
                  <a:pt x="451" y="394"/>
                  <a:pt x="444" y="394"/>
                </a:cubicBezTo>
                <a:cubicBezTo>
                  <a:pt x="437" y="394"/>
                  <a:pt x="431" y="400"/>
                  <a:pt x="431" y="407"/>
                </a:cubicBezTo>
                <a:cubicBezTo>
                  <a:pt x="431" y="414"/>
                  <a:pt x="437" y="420"/>
                  <a:pt x="444" y="420"/>
                </a:cubicBezTo>
                <a:close/>
                <a:moveTo>
                  <a:pt x="483" y="420"/>
                </a:moveTo>
                <a:cubicBezTo>
                  <a:pt x="490" y="420"/>
                  <a:pt x="496" y="414"/>
                  <a:pt x="496" y="407"/>
                </a:cubicBezTo>
                <a:cubicBezTo>
                  <a:pt x="496" y="400"/>
                  <a:pt x="490" y="394"/>
                  <a:pt x="483" y="394"/>
                </a:cubicBezTo>
                <a:cubicBezTo>
                  <a:pt x="476" y="394"/>
                  <a:pt x="471" y="400"/>
                  <a:pt x="471" y="407"/>
                </a:cubicBezTo>
                <a:cubicBezTo>
                  <a:pt x="471" y="414"/>
                  <a:pt x="476" y="420"/>
                  <a:pt x="483" y="420"/>
                </a:cubicBezTo>
                <a:close/>
                <a:moveTo>
                  <a:pt x="523" y="396"/>
                </a:moveTo>
                <a:cubicBezTo>
                  <a:pt x="517" y="396"/>
                  <a:pt x="512" y="401"/>
                  <a:pt x="512" y="407"/>
                </a:cubicBezTo>
                <a:cubicBezTo>
                  <a:pt x="512" y="413"/>
                  <a:pt x="517" y="418"/>
                  <a:pt x="523" y="418"/>
                </a:cubicBezTo>
                <a:cubicBezTo>
                  <a:pt x="529" y="418"/>
                  <a:pt x="533" y="413"/>
                  <a:pt x="533" y="407"/>
                </a:cubicBezTo>
                <a:cubicBezTo>
                  <a:pt x="533" y="401"/>
                  <a:pt x="529" y="396"/>
                  <a:pt x="523" y="396"/>
                </a:cubicBezTo>
                <a:close/>
                <a:moveTo>
                  <a:pt x="562" y="394"/>
                </a:moveTo>
                <a:cubicBezTo>
                  <a:pt x="555" y="394"/>
                  <a:pt x="549" y="400"/>
                  <a:pt x="549" y="407"/>
                </a:cubicBezTo>
                <a:cubicBezTo>
                  <a:pt x="549" y="414"/>
                  <a:pt x="555" y="420"/>
                  <a:pt x="562" y="420"/>
                </a:cubicBezTo>
                <a:cubicBezTo>
                  <a:pt x="569" y="420"/>
                  <a:pt x="575" y="414"/>
                  <a:pt x="575" y="407"/>
                </a:cubicBezTo>
                <a:cubicBezTo>
                  <a:pt x="575" y="400"/>
                  <a:pt x="569" y="394"/>
                  <a:pt x="562" y="394"/>
                </a:cubicBezTo>
                <a:close/>
                <a:moveTo>
                  <a:pt x="602" y="420"/>
                </a:moveTo>
                <a:cubicBezTo>
                  <a:pt x="609" y="420"/>
                  <a:pt x="614" y="414"/>
                  <a:pt x="614" y="407"/>
                </a:cubicBezTo>
                <a:cubicBezTo>
                  <a:pt x="614" y="400"/>
                  <a:pt x="609" y="394"/>
                  <a:pt x="602" y="394"/>
                </a:cubicBezTo>
                <a:cubicBezTo>
                  <a:pt x="595" y="394"/>
                  <a:pt x="589" y="400"/>
                  <a:pt x="589" y="407"/>
                </a:cubicBezTo>
                <a:cubicBezTo>
                  <a:pt x="589" y="414"/>
                  <a:pt x="595" y="420"/>
                  <a:pt x="602" y="420"/>
                </a:cubicBezTo>
                <a:close/>
                <a:moveTo>
                  <a:pt x="641" y="420"/>
                </a:moveTo>
                <a:cubicBezTo>
                  <a:pt x="648" y="420"/>
                  <a:pt x="654" y="414"/>
                  <a:pt x="654" y="407"/>
                </a:cubicBezTo>
                <a:cubicBezTo>
                  <a:pt x="654" y="400"/>
                  <a:pt x="648" y="394"/>
                  <a:pt x="641" y="394"/>
                </a:cubicBezTo>
                <a:cubicBezTo>
                  <a:pt x="634" y="394"/>
                  <a:pt x="628" y="400"/>
                  <a:pt x="628" y="407"/>
                </a:cubicBezTo>
                <a:cubicBezTo>
                  <a:pt x="628" y="414"/>
                  <a:pt x="634" y="420"/>
                  <a:pt x="641" y="420"/>
                </a:cubicBezTo>
                <a:close/>
                <a:moveTo>
                  <a:pt x="680" y="420"/>
                </a:moveTo>
                <a:cubicBezTo>
                  <a:pt x="687" y="420"/>
                  <a:pt x="693" y="414"/>
                  <a:pt x="693" y="407"/>
                </a:cubicBezTo>
                <a:cubicBezTo>
                  <a:pt x="693" y="400"/>
                  <a:pt x="687" y="394"/>
                  <a:pt x="680" y="394"/>
                </a:cubicBezTo>
                <a:cubicBezTo>
                  <a:pt x="673" y="394"/>
                  <a:pt x="668" y="400"/>
                  <a:pt x="668" y="407"/>
                </a:cubicBezTo>
                <a:cubicBezTo>
                  <a:pt x="668" y="414"/>
                  <a:pt x="673" y="420"/>
                  <a:pt x="680" y="420"/>
                </a:cubicBezTo>
                <a:close/>
                <a:moveTo>
                  <a:pt x="720" y="420"/>
                </a:moveTo>
                <a:cubicBezTo>
                  <a:pt x="727" y="420"/>
                  <a:pt x="733" y="414"/>
                  <a:pt x="733" y="407"/>
                </a:cubicBezTo>
                <a:cubicBezTo>
                  <a:pt x="733" y="400"/>
                  <a:pt x="727" y="394"/>
                  <a:pt x="720" y="394"/>
                </a:cubicBezTo>
                <a:cubicBezTo>
                  <a:pt x="713" y="394"/>
                  <a:pt x="707" y="400"/>
                  <a:pt x="707" y="407"/>
                </a:cubicBezTo>
                <a:cubicBezTo>
                  <a:pt x="707" y="414"/>
                  <a:pt x="713" y="420"/>
                  <a:pt x="720" y="420"/>
                </a:cubicBezTo>
                <a:close/>
                <a:moveTo>
                  <a:pt x="917" y="420"/>
                </a:moveTo>
                <a:cubicBezTo>
                  <a:pt x="924" y="420"/>
                  <a:pt x="930" y="414"/>
                  <a:pt x="930" y="407"/>
                </a:cubicBezTo>
                <a:cubicBezTo>
                  <a:pt x="930" y="400"/>
                  <a:pt x="924" y="394"/>
                  <a:pt x="917" y="394"/>
                </a:cubicBezTo>
                <a:cubicBezTo>
                  <a:pt x="910" y="394"/>
                  <a:pt x="904" y="400"/>
                  <a:pt x="904" y="407"/>
                </a:cubicBezTo>
                <a:cubicBezTo>
                  <a:pt x="904" y="414"/>
                  <a:pt x="910" y="420"/>
                  <a:pt x="917" y="420"/>
                </a:cubicBezTo>
                <a:close/>
                <a:moveTo>
                  <a:pt x="956" y="394"/>
                </a:moveTo>
                <a:cubicBezTo>
                  <a:pt x="949" y="394"/>
                  <a:pt x="944" y="400"/>
                  <a:pt x="944" y="407"/>
                </a:cubicBezTo>
                <a:cubicBezTo>
                  <a:pt x="944" y="414"/>
                  <a:pt x="949" y="420"/>
                  <a:pt x="956" y="420"/>
                </a:cubicBezTo>
                <a:cubicBezTo>
                  <a:pt x="963" y="420"/>
                  <a:pt x="969" y="414"/>
                  <a:pt x="969" y="407"/>
                </a:cubicBezTo>
                <a:cubicBezTo>
                  <a:pt x="969" y="400"/>
                  <a:pt x="963" y="394"/>
                  <a:pt x="956" y="394"/>
                </a:cubicBezTo>
                <a:close/>
                <a:moveTo>
                  <a:pt x="1232" y="420"/>
                </a:moveTo>
                <a:cubicBezTo>
                  <a:pt x="1239" y="420"/>
                  <a:pt x="1245" y="414"/>
                  <a:pt x="1245" y="407"/>
                </a:cubicBezTo>
                <a:cubicBezTo>
                  <a:pt x="1245" y="400"/>
                  <a:pt x="1239" y="394"/>
                  <a:pt x="1232" y="394"/>
                </a:cubicBezTo>
                <a:cubicBezTo>
                  <a:pt x="1225" y="394"/>
                  <a:pt x="1220" y="400"/>
                  <a:pt x="1220" y="407"/>
                </a:cubicBezTo>
                <a:cubicBezTo>
                  <a:pt x="1220" y="414"/>
                  <a:pt x="1225" y="420"/>
                  <a:pt x="1232" y="420"/>
                </a:cubicBezTo>
                <a:close/>
                <a:moveTo>
                  <a:pt x="1784" y="420"/>
                </a:moveTo>
                <a:cubicBezTo>
                  <a:pt x="1791" y="420"/>
                  <a:pt x="1797" y="414"/>
                  <a:pt x="1797" y="407"/>
                </a:cubicBezTo>
                <a:cubicBezTo>
                  <a:pt x="1797" y="400"/>
                  <a:pt x="1791" y="394"/>
                  <a:pt x="1784" y="394"/>
                </a:cubicBezTo>
                <a:cubicBezTo>
                  <a:pt x="1777" y="394"/>
                  <a:pt x="1772" y="400"/>
                  <a:pt x="1772" y="407"/>
                </a:cubicBezTo>
                <a:cubicBezTo>
                  <a:pt x="1772" y="414"/>
                  <a:pt x="1777" y="420"/>
                  <a:pt x="1784" y="420"/>
                </a:cubicBezTo>
                <a:close/>
                <a:moveTo>
                  <a:pt x="1824" y="420"/>
                </a:moveTo>
                <a:cubicBezTo>
                  <a:pt x="1831" y="420"/>
                  <a:pt x="1836" y="414"/>
                  <a:pt x="1836" y="407"/>
                </a:cubicBezTo>
                <a:cubicBezTo>
                  <a:pt x="1836" y="400"/>
                  <a:pt x="1831" y="394"/>
                  <a:pt x="1824" y="394"/>
                </a:cubicBezTo>
                <a:cubicBezTo>
                  <a:pt x="1817" y="394"/>
                  <a:pt x="1811" y="400"/>
                  <a:pt x="1811" y="407"/>
                </a:cubicBezTo>
                <a:cubicBezTo>
                  <a:pt x="1811" y="414"/>
                  <a:pt x="1817" y="420"/>
                  <a:pt x="1824" y="420"/>
                </a:cubicBezTo>
                <a:close/>
                <a:moveTo>
                  <a:pt x="1863" y="420"/>
                </a:moveTo>
                <a:cubicBezTo>
                  <a:pt x="1870" y="420"/>
                  <a:pt x="1876" y="414"/>
                  <a:pt x="1876" y="407"/>
                </a:cubicBezTo>
                <a:cubicBezTo>
                  <a:pt x="1876" y="400"/>
                  <a:pt x="1870" y="394"/>
                  <a:pt x="1863" y="394"/>
                </a:cubicBezTo>
                <a:cubicBezTo>
                  <a:pt x="1856" y="394"/>
                  <a:pt x="1850" y="400"/>
                  <a:pt x="1850" y="407"/>
                </a:cubicBezTo>
                <a:cubicBezTo>
                  <a:pt x="1850" y="414"/>
                  <a:pt x="1856" y="420"/>
                  <a:pt x="1863" y="420"/>
                </a:cubicBezTo>
                <a:close/>
                <a:moveTo>
                  <a:pt x="1942" y="420"/>
                </a:moveTo>
                <a:cubicBezTo>
                  <a:pt x="1949" y="420"/>
                  <a:pt x="1955" y="414"/>
                  <a:pt x="1955" y="407"/>
                </a:cubicBezTo>
                <a:cubicBezTo>
                  <a:pt x="1955" y="400"/>
                  <a:pt x="1949" y="394"/>
                  <a:pt x="1942" y="394"/>
                </a:cubicBezTo>
                <a:cubicBezTo>
                  <a:pt x="1935" y="394"/>
                  <a:pt x="1929" y="400"/>
                  <a:pt x="1929" y="407"/>
                </a:cubicBezTo>
                <a:cubicBezTo>
                  <a:pt x="1929" y="414"/>
                  <a:pt x="1935" y="420"/>
                  <a:pt x="1942" y="420"/>
                </a:cubicBezTo>
                <a:close/>
                <a:moveTo>
                  <a:pt x="1981" y="420"/>
                </a:moveTo>
                <a:cubicBezTo>
                  <a:pt x="1988" y="420"/>
                  <a:pt x="1994" y="414"/>
                  <a:pt x="1994" y="407"/>
                </a:cubicBezTo>
                <a:cubicBezTo>
                  <a:pt x="1994" y="400"/>
                  <a:pt x="1988" y="394"/>
                  <a:pt x="1981" y="394"/>
                </a:cubicBezTo>
                <a:cubicBezTo>
                  <a:pt x="1974" y="394"/>
                  <a:pt x="1969" y="400"/>
                  <a:pt x="1969" y="407"/>
                </a:cubicBezTo>
                <a:cubicBezTo>
                  <a:pt x="1969" y="414"/>
                  <a:pt x="1974" y="420"/>
                  <a:pt x="1981" y="420"/>
                </a:cubicBezTo>
                <a:close/>
                <a:moveTo>
                  <a:pt x="2021" y="420"/>
                </a:moveTo>
                <a:cubicBezTo>
                  <a:pt x="2028" y="420"/>
                  <a:pt x="2034" y="414"/>
                  <a:pt x="2034" y="407"/>
                </a:cubicBezTo>
                <a:cubicBezTo>
                  <a:pt x="2034" y="400"/>
                  <a:pt x="2028" y="394"/>
                  <a:pt x="2021" y="394"/>
                </a:cubicBezTo>
                <a:cubicBezTo>
                  <a:pt x="2014" y="394"/>
                  <a:pt x="2008" y="400"/>
                  <a:pt x="2008" y="407"/>
                </a:cubicBezTo>
                <a:cubicBezTo>
                  <a:pt x="2008" y="414"/>
                  <a:pt x="2014" y="420"/>
                  <a:pt x="2021" y="420"/>
                </a:cubicBezTo>
                <a:close/>
                <a:moveTo>
                  <a:pt x="2060" y="420"/>
                </a:moveTo>
                <a:cubicBezTo>
                  <a:pt x="2067" y="420"/>
                  <a:pt x="2073" y="414"/>
                  <a:pt x="2073" y="407"/>
                </a:cubicBezTo>
                <a:cubicBezTo>
                  <a:pt x="2073" y="400"/>
                  <a:pt x="2067" y="394"/>
                  <a:pt x="2060" y="394"/>
                </a:cubicBezTo>
                <a:cubicBezTo>
                  <a:pt x="2053" y="394"/>
                  <a:pt x="2048" y="400"/>
                  <a:pt x="2048" y="407"/>
                </a:cubicBezTo>
                <a:cubicBezTo>
                  <a:pt x="2048" y="414"/>
                  <a:pt x="2053" y="420"/>
                  <a:pt x="2060" y="420"/>
                </a:cubicBezTo>
                <a:close/>
                <a:moveTo>
                  <a:pt x="2100" y="420"/>
                </a:moveTo>
                <a:cubicBezTo>
                  <a:pt x="2107" y="420"/>
                  <a:pt x="2112" y="414"/>
                  <a:pt x="2112" y="407"/>
                </a:cubicBezTo>
                <a:cubicBezTo>
                  <a:pt x="2112" y="400"/>
                  <a:pt x="2107" y="394"/>
                  <a:pt x="2100" y="394"/>
                </a:cubicBezTo>
                <a:cubicBezTo>
                  <a:pt x="2093" y="394"/>
                  <a:pt x="2087" y="400"/>
                  <a:pt x="2087" y="407"/>
                </a:cubicBezTo>
                <a:cubicBezTo>
                  <a:pt x="2087" y="414"/>
                  <a:pt x="2093" y="420"/>
                  <a:pt x="2100" y="420"/>
                </a:cubicBezTo>
                <a:close/>
                <a:moveTo>
                  <a:pt x="2139" y="420"/>
                </a:moveTo>
                <a:cubicBezTo>
                  <a:pt x="2146" y="420"/>
                  <a:pt x="2152" y="414"/>
                  <a:pt x="2152" y="407"/>
                </a:cubicBezTo>
                <a:cubicBezTo>
                  <a:pt x="2152" y="400"/>
                  <a:pt x="2146" y="394"/>
                  <a:pt x="2139" y="394"/>
                </a:cubicBezTo>
                <a:cubicBezTo>
                  <a:pt x="2132" y="394"/>
                  <a:pt x="2126" y="400"/>
                  <a:pt x="2126" y="407"/>
                </a:cubicBezTo>
                <a:cubicBezTo>
                  <a:pt x="2126" y="414"/>
                  <a:pt x="2132" y="420"/>
                  <a:pt x="2139" y="420"/>
                </a:cubicBezTo>
                <a:close/>
                <a:moveTo>
                  <a:pt x="2179" y="420"/>
                </a:moveTo>
                <a:cubicBezTo>
                  <a:pt x="2186" y="420"/>
                  <a:pt x="2191" y="414"/>
                  <a:pt x="2191" y="407"/>
                </a:cubicBezTo>
                <a:cubicBezTo>
                  <a:pt x="2191" y="400"/>
                  <a:pt x="2186" y="394"/>
                  <a:pt x="2179" y="394"/>
                </a:cubicBezTo>
                <a:cubicBezTo>
                  <a:pt x="2171" y="394"/>
                  <a:pt x="2166" y="400"/>
                  <a:pt x="2166" y="407"/>
                </a:cubicBezTo>
                <a:cubicBezTo>
                  <a:pt x="2166" y="414"/>
                  <a:pt x="2171" y="420"/>
                  <a:pt x="2179" y="420"/>
                </a:cubicBezTo>
                <a:close/>
                <a:moveTo>
                  <a:pt x="2218" y="420"/>
                </a:moveTo>
                <a:cubicBezTo>
                  <a:pt x="2225" y="420"/>
                  <a:pt x="2231" y="414"/>
                  <a:pt x="2231" y="407"/>
                </a:cubicBezTo>
                <a:cubicBezTo>
                  <a:pt x="2231" y="400"/>
                  <a:pt x="2225" y="394"/>
                  <a:pt x="2218" y="394"/>
                </a:cubicBezTo>
                <a:cubicBezTo>
                  <a:pt x="2211" y="394"/>
                  <a:pt x="2205" y="400"/>
                  <a:pt x="2205" y="407"/>
                </a:cubicBezTo>
                <a:cubicBezTo>
                  <a:pt x="2205" y="414"/>
                  <a:pt x="2211" y="420"/>
                  <a:pt x="2218" y="420"/>
                </a:cubicBezTo>
                <a:close/>
                <a:moveTo>
                  <a:pt x="2257" y="420"/>
                </a:moveTo>
                <a:cubicBezTo>
                  <a:pt x="2264" y="420"/>
                  <a:pt x="2270" y="414"/>
                  <a:pt x="2270" y="407"/>
                </a:cubicBezTo>
                <a:cubicBezTo>
                  <a:pt x="2270" y="400"/>
                  <a:pt x="2264" y="394"/>
                  <a:pt x="2257" y="394"/>
                </a:cubicBezTo>
                <a:cubicBezTo>
                  <a:pt x="2250" y="394"/>
                  <a:pt x="2245" y="400"/>
                  <a:pt x="2245" y="407"/>
                </a:cubicBezTo>
                <a:cubicBezTo>
                  <a:pt x="2245" y="414"/>
                  <a:pt x="2250" y="420"/>
                  <a:pt x="2257" y="420"/>
                </a:cubicBezTo>
                <a:close/>
                <a:moveTo>
                  <a:pt x="2297" y="420"/>
                </a:moveTo>
                <a:cubicBezTo>
                  <a:pt x="2304" y="420"/>
                  <a:pt x="2310" y="414"/>
                  <a:pt x="2310" y="407"/>
                </a:cubicBezTo>
                <a:cubicBezTo>
                  <a:pt x="2310" y="400"/>
                  <a:pt x="2304" y="394"/>
                  <a:pt x="2297" y="394"/>
                </a:cubicBezTo>
                <a:cubicBezTo>
                  <a:pt x="2290" y="394"/>
                  <a:pt x="2284" y="400"/>
                  <a:pt x="2284" y="407"/>
                </a:cubicBezTo>
                <a:cubicBezTo>
                  <a:pt x="2284" y="414"/>
                  <a:pt x="2290" y="420"/>
                  <a:pt x="2297" y="420"/>
                </a:cubicBezTo>
                <a:close/>
                <a:moveTo>
                  <a:pt x="2336" y="420"/>
                </a:moveTo>
                <a:cubicBezTo>
                  <a:pt x="2343" y="420"/>
                  <a:pt x="2349" y="414"/>
                  <a:pt x="2349" y="407"/>
                </a:cubicBezTo>
                <a:cubicBezTo>
                  <a:pt x="2349" y="400"/>
                  <a:pt x="2343" y="394"/>
                  <a:pt x="2336" y="394"/>
                </a:cubicBezTo>
                <a:cubicBezTo>
                  <a:pt x="2329" y="394"/>
                  <a:pt x="2323" y="400"/>
                  <a:pt x="2323" y="407"/>
                </a:cubicBezTo>
                <a:cubicBezTo>
                  <a:pt x="2323" y="414"/>
                  <a:pt x="2329" y="420"/>
                  <a:pt x="2336" y="420"/>
                </a:cubicBezTo>
                <a:close/>
                <a:moveTo>
                  <a:pt x="2376" y="420"/>
                </a:moveTo>
                <a:cubicBezTo>
                  <a:pt x="2383" y="420"/>
                  <a:pt x="2388" y="414"/>
                  <a:pt x="2388" y="407"/>
                </a:cubicBezTo>
                <a:cubicBezTo>
                  <a:pt x="2388" y="400"/>
                  <a:pt x="2383" y="394"/>
                  <a:pt x="2376" y="394"/>
                </a:cubicBezTo>
                <a:cubicBezTo>
                  <a:pt x="2369" y="394"/>
                  <a:pt x="2363" y="400"/>
                  <a:pt x="2363" y="407"/>
                </a:cubicBezTo>
                <a:cubicBezTo>
                  <a:pt x="2363" y="414"/>
                  <a:pt x="2369" y="420"/>
                  <a:pt x="2376" y="420"/>
                </a:cubicBezTo>
                <a:close/>
                <a:moveTo>
                  <a:pt x="2415" y="420"/>
                </a:moveTo>
                <a:cubicBezTo>
                  <a:pt x="2422" y="420"/>
                  <a:pt x="2428" y="414"/>
                  <a:pt x="2428" y="407"/>
                </a:cubicBezTo>
                <a:cubicBezTo>
                  <a:pt x="2428" y="400"/>
                  <a:pt x="2422" y="394"/>
                  <a:pt x="2415" y="394"/>
                </a:cubicBezTo>
                <a:cubicBezTo>
                  <a:pt x="2408" y="394"/>
                  <a:pt x="2402" y="400"/>
                  <a:pt x="2402" y="407"/>
                </a:cubicBezTo>
                <a:cubicBezTo>
                  <a:pt x="2402" y="414"/>
                  <a:pt x="2408" y="420"/>
                  <a:pt x="2415" y="420"/>
                </a:cubicBezTo>
                <a:close/>
                <a:moveTo>
                  <a:pt x="2454" y="420"/>
                </a:moveTo>
                <a:cubicBezTo>
                  <a:pt x="2462" y="420"/>
                  <a:pt x="2467" y="414"/>
                  <a:pt x="2467" y="407"/>
                </a:cubicBezTo>
                <a:cubicBezTo>
                  <a:pt x="2467" y="400"/>
                  <a:pt x="2462" y="394"/>
                  <a:pt x="2454" y="394"/>
                </a:cubicBezTo>
                <a:cubicBezTo>
                  <a:pt x="2447" y="394"/>
                  <a:pt x="2442" y="400"/>
                  <a:pt x="2442" y="407"/>
                </a:cubicBezTo>
                <a:cubicBezTo>
                  <a:pt x="2442" y="414"/>
                  <a:pt x="2447" y="420"/>
                  <a:pt x="2454" y="420"/>
                </a:cubicBezTo>
                <a:close/>
                <a:moveTo>
                  <a:pt x="2494" y="420"/>
                </a:moveTo>
                <a:cubicBezTo>
                  <a:pt x="2501" y="420"/>
                  <a:pt x="2507" y="414"/>
                  <a:pt x="2507" y="407"/>
                </a:cubicBezTo>
                <a:cubicBezTo>
                  <a:pt x="2507" y="400"/>
                  <a:pt x="2501" y="394"/>
                  <a:pt x="2494" y="394"/>
                </a:cubicBezTo>
                <a:cubicBezTo>
                  <a:pt x="2487" y="394"/>
                  <a:pt x="2481" y="400"/>
                  <a:pt x="2481" y="407"/>
                </a:cubicBezTo>
                <a:cubicBezTo>
                  <a:pt x="2481" y="414"/>
                  <a:pt x="2487" y="420"/>
                  <a:pt x="2494" y="420"/>
                </a:cubicBezTo>
                <a:close/>
                <a:moveTo>
                  <a:pt x="2533" y="420"/>
                </a:moveTo>
                <a:cubicBezTo>
                  <a:pt x="2540" y="420"/>
                  <a:pt x="2546" y="414"/>
                  <a:pt x="2546" y="407"/>
                </a:cubicBezTo>
                <a:cubicBezTo>
                  <a:pt x="2546" y="400"/>
                  <a:pt x="2540" y="394"/>
                  <a:pt x="2533" y="394"/>
                </a:cubicBezTo>
                <a:cubicBezTo>
                  <a:pt x="2526" y="394"/>
                  <a:pt x="2521" y="400"/>
                  <a:pt x="2521" y="407"/>
                </a:cubicBezTo>
                <a:cubicBezTo>
                  <a:pt x="2521" y="414"/>
                  <a:pt x="2526" y="420"/>
                  <a:pt x="2533" y="420"/>
                </a:cubicBezTo>
                <a:close/>
                <a:moveTo>
                  <a:pt x="2573" y="420"/>
                </a:moveTo>
                <a:cubicBezTo>
                  <a:pt x="2580" y="420"/>
                  <a:pt x="2586" y="414"/>
                  <a:pt x="2586" y="407"/>
                </a:cubicBezTo>
                <a:cubicBezTo>
                  <a:pt x="2586" y="400"/>
                  <a:pt x="2580" y="394"/>
                  <a:pt x="2573" y="394"/>
                </a:cubicBezTo>
                <a:cubicBezTo>
                  <a:pt x="2566" y="394"/>
                  <a:pt x="2560" y="400"/>
                  <a:pt x="2560" y="407"/>
                </a:cubicBezTo>
                <a:cubicBezTo>
                  <a:pt x="2560" y="414"/>
                  <a:pt x="2566" y="420"/>
                  <a:pt x="2573" y="420"/>
                </a:cubicBezTo>
                <a:close/>
                <a:moveTo>
                  <a:pt x="2612" y="420"/>
                </a:moveTo>
                <a:cubicBezTo>
                  <a:pt x="2619" y="420"/>
                  <a:pt x="2625" y="414"/>
                  <a:pt x="2625" y="407"/>
                </a:cubicBezTo>
                <a:cubicBezTo>
                  <a:pt x="2625" y="400"/>
                  <a:pt x="2619" y="394"/>
                  <a:pt x="2612" y="394"/>
                </a:cubicBezTo>
                <a:cubicBezTo>
                  <a:pt x="2605" y="394"/>
                  <a:pt x="2599" y="400"/>
                  <a:pt x="2599" y="407"/>
                </a:cubicBezTo>
                <a:cubicBezTo>
                  <a:pt x="2599" y="414"/>
                  <a:pt x="2605" y="420"/>
                  <a:pt x="2612" y="420"/>
                </a:cubicBezTo>
                <a:close/>
                <a:moveTo>
                  <a:pt x="2652" y="420"/>
                </a:moveTo>
                <a:cubicBezTo>
                  <a:pt x="2659" y="420"/>
                  <a:pt x="2664" y="414"/>
                  <a:pt x="2664" y="407"/>
                </a:cubicBezTo>
                <a:cubicBezTo>
                  <a:pt x="2664" y="400"/>
                  <a:pt x="2659" y="394"/>
                  <a:pt x="2652" y="394"/>
                </a:cubicBezTo>
                <a:cubicBezTo>
                  <a:pt x="2645" y="394"/>
                  <a:pt x="2639" y="400"/>
                  <a:pt x="2639" y="407"/>
                </a:cubicBezTo>
                <a:cubicBezTo>
                  <a:pt x="2639" y="414"/>
                  <a:pt x="2645" y="420"/>
                  <a:pt x="2652" y="420"/>
                </a:cubicBezTo>
                <a:close/>
                <a:moveTo>
                  <a:pt x="2691" y="420"/>
                </a:moveTo>
                <a:cubicBezTo>
                  <a:pt x="2698" y="420"/>
                  <a:pt x="2704" y="414"/>
                  <a:pt x="2704" y="407"/>
                </a:cubicBezTo>
                <a:cubicBezTo>
                  <a:pt x="2704" y="400"/>
                  <a:pt x="2698" y="394"/>
                  <a:pt x="2691" y="394"/>
                </a:cubicBezTo>
                <a:cubicBezTo>
                  <a:pt x="2684" y="394"/>
                  <a:pt x="2678" y="400"/>
                  <a:pt x="2678" y="407"/>
                </a:cubicBezTo>
                <a:cubicBezTo>
                  <a:pt x="2678" y="414"/>
                  <a:pt x="2684" y="420"/>
                  <a:pt x="2691" y="420"/>
                </a:cubicBezTo>
                <a:close/>
                <a:moveTo>
                  <a:pt x="2730" y="420"/>
                </a:moveTo>
                <a:cubicBezTo>
                  <a:pt x="2738" y="420"/>
                  <a:pt x="2743" y="414"/>
                  <a:pt x="2743" y="407"/>
                </a:cubicBezTo>
                <a:cubicBezTo>
                  <a:pt x="2743" y="400"/>
                  <a:pt x="2738" y="394"/>
                  <a:pt x="2730" y="394"/>
                </a:cubicBezTo>
                <a:cubicBezTo>
                  <a:pt x="2723" y="394"/>
                  <a:pt x="2718" y="400"/>
                  <a:pt x="2718" y="407"/>
                </a:cubicBezTo>
                <a:cubicBezTo>
                  <a:pt x="2718" y="414"/>
                  <a:pt x="2723" y="420"/>
                  <a:pt x="2730" y="420"/>
                </a:cubicBezTo>
                <a:close/>
                <a:moveTo>
                  <a:pt x="2770" y="420"/>
                </a:moveTo>
                <a:cubicBezTo>
                  <a:pt x="2777" y="420"/>
                  <a:pt x="2783" y="414"/>
                  <a:pt x="2783" y="407"/>
                </a:cubicBezTo>
                <a:cubicBezTo>
                  <a:pt x="2783" y="400"/>
                  <a:pt x="2777" y="394"/>
                  <a:pt x="2770" y="394"/>
                </a:cubicBezTo>
                <a:cubicBezTo>
                  <a:pt x="2763" y="394"/>
                  <a:pt x="2757" y="400"/>
                  <a:pt x="2757" y="407"/>
                </a:cubicBezTo>
                <a:cubicBezTo>
                  <a:pt x="2757" y="414"/>
                  <a:pt x="2763" y="420"/>
                  <a:pt x="2770" y="420"/>
                </a:cubicBezTo>
                <a:close/>
                <a:moveTo>
                  <a:pt x="2809" y="420"/>
                </a:moveTo>
                <a:cubicBezTo>
                  <a:pt x="2816" y="420"/>
                  <a:pt x="2822" y="414"/>
                  <a:pt x="2822" y="407"/>
                </a:cubicBezTo>
                <a:cubicBezTo>
                  <a:pt x="2822" y="400"/>
                  <a:pt x="2816" y="394"/>
                  <a:pt x="2809" y="394"/>
                </a:cubicBezTo>
                <a:cubicBezTo>
                  <a:pt x="2802" y="394"/>
                  <a:pt x="2797" y="400"/>
                  <a:pt x="2797" y="407"/>
                </a:cubicBezTo>
                <a:cubicBezTo>
                  <a:pt x="2797" y="414"/>
                  <a:pt x="2802" y="420"/>
                  <a:pt x="2809" y="420"/>
                </a:cubicBezTo>
                <a:close/>
                <a:moveTo>
                  <a:pt x="2849" y="420"/>
                </a:moveTo>
                <a:cubicBezTo>
                  <a:pt x="2856" y="420"/>
                  <a:pt x="2861" y="414"/>
                  <a:pt x="2861" y="407"/>
                </a:cubicBezTo>
                <a:cubicBezTo>
                  <a:pt x="2861" y="400"/>
                  <a:pt x="2856" y="394"/>
                  <a:pt x="2849" y="394"/>
                </a:cubicBezTo>
                <a:cubicBezTo>
                  <a:pt x="2842" y="394"/>
                  <a:pt x="2836" y="400"/>
                  <a:pt x="2836" y="407"/>
                </a:cubicBezTo>
                <a:cubicBezTo>
                  <a:pt x="2836" y="414"/>
                  <a:pt x="2842" y="420"/>
                  <a:pt x="2849" y="420"/>
                </a:cubicBezTo>
                <a:close/>
                <a:moveTo>
                  <a:pt x="2888" y="420"/>
                </a:moveTo>
                <a:cubicBezTo>
                  <a:pt x="2895" y="420"/>
                  <a:pt x="2901" y="414"/>
                  <a:pt x="2901" y="407"/>
                </a:cubicBezTo>
                <a:cubicBezTo>
                  <a:pt x="2901" y="400"/>
                  <a:pt x="2895" y="394"/>
                  <a:pt x="2888" y="394"/>
                </a:cubicBezTo>
                <a:cubicBezTo>
                  <a:pt x="2881" y="394"/>
                  <a:pt x="2875" y="400"/>
                  <a:pt x="2875" y="407"/>
                </a:cubicBezTo>
                <a:cubicBezTo>
                  <a:pt x="2875" y="414"/>
                  <a:pt x="2881" y="420"/>
                  <a:pt x="2888" y="420"/>
                </a:cubicBezTo>
                <a:close/>
                <a:moveTo>
                  <a:pt x="2928" y="420"/>
                </a:moveTo>
                <a:cubicBezTo>
                  <a:pt x="2935" y="420"/>
                  <a:pt x="2940" y="414"/>
                  <a:pt x="2940" y="407"/>
                </a:cubicBezTo>
                <a:cubicBezTo>
                  <a:pt x="2940" y="400"/>
                  <a:pt x="2935" y="394"/>
                  <a:pt x="2928" y="394"/>
                </a:cubicBezTo>
                <a:cubicBezTo>
                  <a:pt x="2921" y="394"/>
                  <a:pt x="2915" y="400"/>
                  <a:pt x="2915" y="407"/>
                </a:cubicBezTo>
                <a:cubicBezTo>
                  <a:pt x="2915" y="414"/>
                  <a:pt x="2921" y="420"/>
                  <a:pt x="2928" y="420"/>
                </a:cubicBezTo>
                <a:close/>
                <a:moveTo>
                  <a:pt x="2967" y="420"/>
                </a:moveTo>
                <a:cubicBezTo>
                  <a:pt x="2974" y="420"/>
                  <a:pt x="2980" y="414"/>
                  <a:pt x="2980" y="407"/>
                </a:cubicBezTo>
                <a:cubicBezTo>
                  <a:pt x="2980" y="400"/>
                  <a:pt x="2974" y="394"/>
                  <a:pt x="2967" y="394"/>
                </a:cubicBezTo>
                <a:cubicBezTo>
                  <a:pt x="2960" y="394"/>
                  <a:pt x="2954" y="400"/>
                  <a:pt x="2954" y="407"/>
                </a:cubicBezTo>
                <a:cubicBezTo>
                  <a:pt x="2954" y="414"/>
                  <a:pt x="2960" y="420"/>
                  <a:pt x="2967" y="420"/>
                </a:cubicBezTo>
                <a:close/>
                <a:moveTo>
                  <a:pt x="3006" y="420"/>
                </a:moveTo>
                <a:cubicBezTo>
                  <a:pt x="3013" y="420"/>
                  <a:pt x="3019" y="414"/>
                  <a:pt x="3019" y="407"/>
                </a:cubicBezTo>
                <a:cubicBezTo>
                  <a:pt x="3019" y="400"/>
                  <a:pt x="3013" y="394"/>
                  <a:pt x="3006" y="394"/>
                </a:cubicBezTo>
                <a:cubicBezTo>
                  <a:pt x="2999" y="394"/>
                  <a:pt x="2994" y="400"/>
                  <a:pt x="2994" y="407"/>
                </a:cubicBezTo>
                <a:cubicBezTo>
                  <a:pt x="2994" y="414"/>
                  <a:pt x="2999" y="420"/>
                  <a:pt x="3006" y="420"/>
                </a:cubicBezTo>
                <a:close/>
                <a:moveTo>
                  <a:pt x="3046" y="420"/>
                </a:moveTo>
                <a:cubicBezTo>
                  <a:pt x="3053" y="420"/>
                  <a:pt x="3059" y="414"/>
                  <a:pt x="3059" y="407"/>
                </a:cubicBezTo>
                <a:cubicBezTo>
                  <a:pt x="3059" y="400"/>
                  <a:pt x="3053" y="394"/>
                  <a:pt x="3046" y="394"/>
                </a:cubicBezTo>
                <a:cubicBezTo>
                  <a:pt x="3039" y="394"/>
                  <a:pt x="3033" y="400"/>
                  <a:pt x="3033" y="407"/>
                </a:cubicBezTo>
                <a:cubicBezTo>
                  <a:pt x="3033" y="414"/>
                  <a:pt x="3039" y="420"/>
                  <a:pt x="3046" y="420"/>
                </a:cubicBezTo>
                <a:close/>
                <a:moveTo>
                  <a:pt x="3085" y="420"/>
                </a:moveTo>
                <a:cubicBezTo>
                  <a:pt x="3092" y="420"/>
                  <a:pt x="3098" y="414"/>
                  <a:pt x="3098" y="407"/>
                </a:cubicBezTo>
                <a:cubicBezTo>
                  <a:pt x="3098" y="400"/>
                  <a:pt x="3092" y="394"/>
                  <a:pt x="3085" y="394"/>
                </a:cubicBezTo>
                <a:cubicBezTo>
                  <a:pt x="3078" y="394"/>
                  <a:pt x="3073" y="400"/>
                  <a:pt x="3073" y="407"/>
                </a:cubicBezTo>
                <a:cubicBezTo>
                  <a:pt x="3073" y="414"/>
                  <a:pt x="3078" y="420"/>
                  <a:pt x="3085" y="420"/>
                </a:cubicBezTo>
                <a:close/>
                <a:moveTo>
                  <a:pt x="3125" y="420"/>
                </a:moveTo>
                <a:cubicBezTo>
                  <a:pt x="3132" y="420"/>
                  <a:pt x="3137" y="414"/>
                  <a:pt x="3137" y="407"/>
                </a:cubicBezTo>
                <a:cubicBezTo>
                  <a:pt x="3137" y="400"/>
                  <a:pt x="3132" y="394"/>
                  <a:pt x="3125" y="394"/>
                </a:cubicBezTo>
                <a:cubicBezTo>
                  <a:pt x="3118" y="394"/>
                  <a:pt x="3112" y="400"/>
                  <a:pt x="3112" y="407"/>
                </a:cubicBezTo>
                <a:cubicBezTo>
                  <a:pt x="3112" y="414"/>
                  <a:pt x="3118" y="420"/>
                  <a:pt x="3125" y="420"/>
                </a:cubicBezTo>
                <a:close/>
                <a:moveTo>
                  <a:pt x="3164" y="420"/>
                </a:moveTo>
                <a:cubicBezTo>
                  <a:pt x="3171" y="420"/>
                  <a:pt x="3177" y="414"/>
                  <a:pt x="3177" y="407"/>
                </a:cubicBezTo>
                <a:cubicBezTo>
                  <a:pt x="3177" y="400"/>
                  <a:pt x="3171" y="394"/>
                  <a:pt x="3164" y="394"/>
                </a:cubicBezTo>
                <a:cubicBezTo>
                  <a:pt x="3157" y="394"/>
                  <a:pt x="3151" y="400"/>
                  <a:pt x="3151" y="407"/>
                </a:cubicBezTo>
                <a:cubicBezTo>
                  <a:pt x="3151" y="414"/>
                  <a:pt x="3157" y="420"/>
                  <a:pt x="3164" y="420"/>
                </a:cubicBezTo>
                <a:close/>
                <a:moveTo>
                  <a:pt x="3204" y="420"/>
                </a:moveTo>
                <a:cubicBezTo>
                  <a:pt x="3211" y="420"/>
                  <a:pt x="3216" y="414"/>
                  <a:pt x="3216" y="407"/>
                </a:cubicBezTo>
                <a:cubicBezTo>
                  <a:pt x="3216" y="400"/>
                  <a:pt x="3211" y="394"/>
                  <a:pt x="3204" y="394"/>
                </a:cubicBezTo>
                <a:cubicBezTo>
                  <a:pt x="3197" y="394"/>
                  <a:pt x="3191" y="400"/>
                  <a:pt x="3191" y="407"/>
                </a:cubicBezTo>
                <a:cubicBezTo>
                  <a:pt x="3191" y="414"/>
                  <a:pt x="3197" y="420"/>
                  <a:pt x="3204" y="420"/>
                </a:cubicBezTo>
                <a:close/>
                <a:moveTo>
                  <a:pt x="3243" y="420"/>
                </a:moveTo>
                <a:cubicBezTo>
                  <a:pt x="3250" y="420"/>
                  <a:pt x="3256" y="414"/>
                  <a:pt x="3256" y="407"/>
                </a:cubicBezTo>
                <a:cubicBezTo>
                  <a:pt x="3256" y="400"/>
                  <a:pt x="3250" y="394"/>
                  <a:pt x="3243" y="394"/>
                </a:cubicBezTo>
                <a:cubicBezTo>
                  <a:pt x="3236" y="394"/>
                  <a:pt x="3230" y="400"/>
                  <a:pt x="3230" y="407"/>
                </a:cubicBezTo>
                <a:cubicBezTo>
                  <a:pt x="3230" y="414"/>
                  <a:pt x="3236" y="420"/>
                  <a:pt x="3243" y="420"/>
                </a:cubicBezTo>
                <a:close/>
                <a:moveTo>
                  <a:pt x="3282" y="420"/>
                </a:moveTo>
                <a:cubicBezTo>
                  <a:pt x="3289" y="420"/>
                  <a:pt x="3295" y="414"/>
                  <a:pt x="3295" y="407"/>
                </a:cubicBezTo>
                <a:cubicBezTo>
                  <a:pt x="3295" y="400"/>
                  <a:pt x="3289" y="394"/>
                  <a:pt x="3282" y="394"/>
                </a:cubicBezTo>
                <a:cubicBezTo>
                  <a:pt x="3275" y="394"/>
                  <a:pt x="3270" y="400"/>
                  <a:pt x="3270" y="407"/>
                </a:cubicBezTo>
                <a:cubicBezTo>
                  <a:pt x="3270" y="414"/>
                  <a:pt x="3275" y="420"/>
                  <a:pt x="3282" y="420"/>
                </a:cubicBezTo>
                <a:close/>
                <a:moveTo>
                  <a:pt x="3361" y="394"/>
                </a:moveTo>
                <a:cubicBezTo>
                  <a:pt x="3354" y="394"/>
                  <a:pt x="3349" y="400"/>
                  <a:pt x="3349" y="407"/>
                </a:cubicBezTo>
                <a:cubicBezTo>
                  <a:pt x="3349" y="414"/>
                  <a:pt x="3354" y="420"/>
                  <a:pt x="3361" y="420"/>
                </a:cubicBezTo>
                <a:cubicBezTo>
                  <a:pt x="3368" y="420"/>
                  <a:pt x="3374" y="414"/>
                  <a:pt x="3374" y="407"/>
                </a:cubicBezTo>
                <a:cubicBezTo>
                  <a:pt x="3374" y="400"/>
                  <a:pt x="3368" y="394"/>
                  <a:pt x="3361" y="394"/>
                </a:cubicBezTo>
                <a:close/>
                <a:moveTo>
                  <a:pt x="3401" y="420"/>
                </a:moveTo>
                <a:cubicBezTo>
                  <a:pt x="3408" y="420"/>
                  <a:pt x="3413" y="414"/>
                  <a:pt x="3413" y="407"/>
                </a:cubicBezTo>
                <a:cubicBezTo>
                  <a:pt x="3413" y="400"/>
                  <a:pt x="3408" y="394"/>
                  <a:pt x="3401" y="394"/>
                </a:cubicBezTo>
                <a:cubicBezTo>
                  <a:pt x="3394" y="394"/>
                  <a:pt x="3388" y="400"/>
                  <a:pt x="3388" y="407"/>
                </a:cubicBezTo>
                <a:cubicBezTo>
                  <a:pt x="3388" y="414"/>
                  <a:pt x="3394" y="420"/>
                  <a:pt x="3401" y="420"/>
                </a:cubicBezTo>
                <a:close/>
                <a:moveTo>
                  <a:pt x="3440" y="420"/>
                </a:moveTo>
                <a:cubicBezTo>
                  <a:pt x="3447" y="420"/>
                  <a:pt x="3453" y="414"/>
                  <a:pt x="3453" y="407"/>
                </a:cubicBezTo>
                <a:cubicBezTo>
                  <a:pt x="3453" y="400"/>
                  <a:pt x="3447" y="394"/>
                  <a:pt x="3440" y="394"/>
                </a:cubicBezTo>
                <a:cubicBezTo>
                  <a:pt x="3433" y="394"/>
                  <a:pt x="3427" y="400"/>
                  <a:pt x="3427" y="407"/>
                </a:cubicBezTo>
                <a:cubicBezTo>
                  <a:pt x="3427" y="414"/>
                  <a:pt x="3433" y="420"/>
                  <a:pt x="3440" y="420"/>
                </a:cubicBezTo>
                <a:close/>
                <a:moveTo>
                  <a:pt x="89" y="434"/>
                </a:moveTo>
                <a:cubicBezTo>
                  <a:pt x="82" y="434"/>
                  <a:pt x="76" y="439"/>
                  <a:pt x="76" y="446"/>
                </a:cubicBezTo>
                <a:cubicBezTo>
                  <a:pt x="76" y="453"/>
                  <a:pt x="82" y="459"/>
                  <a:pt x="89" y="459"/>
                </a:cubicBezTo>
                <a:cubicBezTo>
                  <a:pt x="96" y="459"/>
                  <a:pt x="102" y="453"/>
                  <a:pt x="102" y="446"/>
                </a:cubicBezTo>
                <a:cubicBezTo>
                  <a:pt x="102" y="439"/>
                  <a:pt x="96" y="434"/>
                  <a:pt x="89" y="434"/>
                </a:cubicBezTo>
                <a:close/>
                <a:moveTo>
                  <a:pt x="128" y="434"/>
                </a:moveTo>
                <a:cubicBezTo>
                  <a:pt x="121" y="434"/>
                  <a:pt x="116" y="439"/>
                  <a:pt x="116" y="446"/>
                </a:cubicBezTo>
                <a:cubicBezTo>
                  <a:pt x="116" y="453"/>
                  <a:pt x="121" y="459"/>
                  <a:pt x="128" y="459"/>
                </a:cubicBezTo>
                <a:cubicBezTo>
                  <a:pt x="136" y="459"/>
                  <a:pt x="141" y="453"/>
                  <a:pt x="141" y="446"/>
                </a:cubicBezTo>
                <a:cubicBezTo>
                  <a:pt x="141" y="439"/>
                  <a:pt x="136" y="434"/>
                  <a:pt x="128" y="434"/>
                </a:cubicBezTo>
                <a:close/>
                <a:moveTo>
                  <a:pt x="326" y="434"/>
                </a:moveTo>
                <a:cubicBezTo>
                  <a:pt x="319" y="434"/>
                  <a:pt x="313" y="439"/>
                  <a:pt x="313" y="446"/>
                </a:cubicBezTo>
                <a:cubicBezTo>
                  <a:pt x="313" y="453"/>
                  <a:pt x="319" y="459"/>
                  <a:pt x="326" y="459"/>
                </a:cubicBezTo>
                <a:cubicBezTo>
                  <a:pt x="333" y="459"/>
                  <a:pt x="338" y="453"/>
                  <a:pt x="338" y="446"/>
                </a:cubicBezTo>
                <a:cubicBezTo>
                  <a:pt x="338" y="439"/>
                  <a:pt x="333" y="434"/>
                  <a:pt x="326" y="434"/>
                </a:cubicBezTo>
                <a:close/>
                <a:moveTo>
                  <a:pt x="365" y="459"/>
                </a:moveTo>
                <a:cubicBezTo>
                  <a:pt x="372" y="459"/>
                  <a:pt x="378" y="453"/>
                  <a:pt x="378" y="446"/>
                </a:cubicBezTo>
                <a:cubicBezTo>
                  <a:pt x="378" y="439"/>
                  <a:pt x="372" y="434"/>
                  <a:pt x="365" y="434"/>
                </a:cubicBezTo>
                <a:cubicBezTo>
                  <a:pt x="358" y="434"/>
                  <a:pt x="352" y="439"/>
                  <a:pt x="352" y="446"/>
                </a:cubicBezTo>
                <a:cubicBezTo>
                  <a:pt x="352" y="453"/>
                  <a:pt x="358" y="459"/>
                  <a:pt x="365" y="459"/>
                </a:cubicBezTo>
                <a:close/>
                <a:moveTo>
                  <a:pt x="404" y="459"/>
                </a:moveTo>
                <a:cubicBezTo>
                  <a:pt x="411" y="459"/>
                  <a:pt x="417" y="453"/>
                  <a:pt x="417" y="446"/>
                </a:cubicBezTo>
                <a:cubicBezTo>
                  <a:pt x="417" y="439"/>
                  <a:pt x="411" y="434"/>
                  <a:pt x="404" y="434"/>
                </a:cubicBezTo>
                <a:cubicBezTo>
                  <a:pt x="397" y="434"/>
                  <a:pt x="392" y="439"/>
                  <a:pt x="392" y="446"/>
                </a:cubicBezTo>
                <a:cubicBezTo>
                  <a:pt x="392" y="453"/>
                  <a:pt x="397" y="459"/>
                  <a:pt x="404" y="459"/>
                </a:cubicBezTo>
                <a:close/>
                <a:moveTo>
                  <a:pt x="444" y="459"/>
                </a:moveTo>
                <a:cubicBezTo>
                  <a:pt x="451" y="459"/>
                  <a:pt x="457" y="453"/>
                  <a:pt x="457" y="446"/>
                </a:cubicBezTo>
                <a:cubicBezTo>
                  <a:pt x="457" y="439"/>
                  <a:pt x="451" y="434"/>
                  <a:pt x="444" y="434"/>
                </a:cubicBezTo>
                <a:cubicBezTo>
                  <a:pt x="437" y="434"/>
                  <a:pt x="431" y="439"/>
                  <a:pt x="431" y="446"/>
                </a:cubicBezTo>
                <a:cubicBezTo>
                  <a:pt x="431" y="453"/>
                  <a:pt x="437" y="459"/>
                  <a:pt x="444" y="459"/>
                </a:cubicBezTo>
                <a:close/>
                <a:moveTo>
                  <a:pt x="483" y="459"/>
                </a:moveTo>
                <a:cubicBezTo>
                  <a:pt x="490" y="459"/>
                  <a:pt x="496" y="453"/>
                  <a:pt x="496" y="446"/>
                </a:cubicBezTo>
                <a:cubicBezTo>
                  <a:pt x="496" y="439"/>
                  <a:pt x="490" y="434"/>
                  <a:pt x="483" y="434"/>
                </a:cubicBezTo>
                <a:cubicBezTo>
                  <a:pt x="476" y="434"/>
                  <a:pt x="471" y="439"/>
                  <a:pt x="471" y="446"/>
                </a:cubicBezTo>
                <a:cubicBezTo>
                  <a:pt x="471" y="453"/>
                  <a:pt x="476" y="459"/>
                  <a:pt x="483" y="459"/>
                </a:cubicBezTo>
                <a:close/>
                <a:moveTo>
                  <a:pt x="523" y="459"/>
                </a:moveTo>
                <a:cubicBezTo>
                  <a:pt x="530" y="459"/>
                  <a:pt x="535" y="453"/>
                  <a:pt x="535" y="446"/>
                </a:cubicBezTo>
                <a:cubicBezTo>
                  <a:pt x="535" y="439"/>
                  <a:pt x="530" y="434"/>
                  <a:pt x="523" y="434"/>
                </a:cubicBezTo>
                <a:cubicBezTo>
                  <a:pt x="516" y="434"/>
                  <a:pt x="510" y="439"/>
                  <a:pt x="510" y="446"/>
                </a:cubicBezTo>
                <a:cubicBezTo>
                  <a:pt x="510" y="453"/>
                  <a:pt x="516" y="459"/>
                  <a:pt x="523" y="459"/>
                </a:cubicBezTo>
                <a:close/>
                <a:moveTo>
                  <a:pt x="562" y="459"/>
                </a:moveTo>
                <a:cubicBezTo>
                  <a:pt x="569" y="459"/>
                  <a:pt x="575" y="453"/>
                  <a:pt x="575" y="446"/>
                </a:cubicBezTo>
                <a:cubicBezTo>
                  <a:pt x="575" y="439"/>
                  <a:pt x="569" y="434"/>
                  <a:pt x="562" y="434"/>
                </a:cubicBezTo>
                <a:cubicBezTo>
                  <a:pt x="555" y="434"/>
                  <a:pt x="549" y="439"/>
                  <a:pt x="549" y="446"/>
                </a:cubicBezTo>
                <a:cubicBezTo>
                  <a:pt x="549" y="453"/>
                  <a:pt x="555" y="459"/>
                  <a:pt x="562" y="459"/>
                </a:cubicBezTo>
                <a:close/>
                <a:moveTo>
                  <a:pt x="602" y="459"/>
                </a:moveTo>
                <a:cubicBezTo>
                  <a:pt x="609" y="459"/>
                  <a:pt x="614" y="453"/>
                  <a:pt x="614" y="446"/>
                </a:cubicBezTo>
                <a:cubicBezTo>
                  <a:pt x="614" y="439"/>
                  <a:pt x="609" y="434"/>
                  <a:pt x="602" y="434"/>
                </a:cubicBezTo>
                <a:cubicBezTo>
                  <a:pt x="595" y="434"/>
                  <a:pt x="589" y="439"/>
                  <a:pt x="589" y="446"/>
                </a:cubicBezTo>
                <a:cubicBezTo>
                  <a:pt x="589" y="453"/>
                  <a:pt x="595" y="459"/>
                  <a:pt x="602" y="459"/>
                </a:cubicBezTo>
                <a:close/>
                <a:moveTo>
                  <a:pt x="641" y="459"/>
                </a:moveTo>
                <a:cubicBezTo>
                  <a:pt x="648" y="459"/>
                  <a:pt x="654" y="453"/>
                  <a:pt x="654" y="446"/>
                </a:cubicBezTo>
                <a:cubicBezTo>
                  <a:pt x="654" y="439"/>
                  <a:pt x="648" y="434"/>
                  <a:pt x="641" y="434"/>
                </a:cubicBezTo>
                <a:cubicBezTo>
                  <a:pt x="634" y="434"/>
                  <a:pt x="628" y="439"/>
                  <a:pt x="628" y="446"/>
                </a:cubicBezTo>
                <a:cubicBezTo>
                  <a:pt x="628" y="453"/>
                  <a:pt x="634" y="459"/>
                  <a:pt x="641" y="459"/>
                </a:cubicBezTo>
                <a:close/>
                <a:moveTo>
                  <a:pt x="680" y="459"/>
                </a:moveTo>
                <a:cubicBezTo>
                  <a:pt x="687" y="459"/>
                  <a:pt x="693" y="453"/>
                  <a:pt x="693" y="446"/>
                </a:cubicBezTo>
                <a:cubicBezTo>
                  <a:pt x="693" y="439"/>
                  <a:pt x="687" y="434"/>
                  <a:pt x="680" y="434"/>
                </a:cubicBezTo>
                <a:cubicBezTo>
                  <a:pt x="673" y="434"/>
                  <a:pt x="668" y="439"/>
                  <a:pt x="668" y="446"/>
                </a:cubicBezTo>
                <a:cubicBezTo>
                  <a:pt x="668" y="453"/>
                  <a:pt x="673" y="459"/>
                  <a:pt x="680" y="459"/>
                </a:cubicBezTo>
                <a:close/>
                <a:moveTo>
                  <a:pt x="720" y="459"/>
                </a:moveTo>
                <a:cubicBezTo>
                  <a:pt x="727" y="459"/>
                  <a:pt x="733" y="453"/>
                  <a:pt x="733" y="446"/>
                </a:cubicBezTo>
                <a:cubicBezTo>
                  <a:pt x="733" y="439"/>
                  <a:pt x="727" y="434"/>
                  <a:pt x="720" y="434"/>
                </a:cubicBezTo>
                <a:cubicBezTo>
                  <a:pt x="713" y="434"/>
                  <a:pt x="707" y="439"/>
                  <a:pt x="707" y="446"/>
                </a:cubicBezTo>
                <a:cubicBezTo>
                  <a:pt x="707" y="453"/>
                  <a:pt x="713" y="459"/>
                  <a:pt x="720" y="459"/>
                </a:cubicBezTo>
                <a:close/>
                <a:moveTo>
                  <a:pt x="917" y="459"/>
                </a:moveTo>
                <a:cubicBezTo>
                  <a:pt x="924" y="459"/>
                  <a:pt x="930" y="453"/>
                  <a:pt x="930" y="446"/>
                </a:cubicBezTo>
                <a:cubicBezTo>
                  <a:pt x="930" y="439"/>
                  <a:pt x="924" y="434"/>
                  <a:pt x="917" y="434"/>
                </a:cubicBezTo>
                <a:cubicBezTo>
                  <a:pt x="910" y="434"/>
                  <a:pt x="904" y="439"/>
                  <a:pt x="904" y="446"/>
                </a:cubicBezTo>
                <a:cubicBezTo>
                  <a:pt x="904" y="453"/>
                  <a:pt x="910" y="459"/>
                  <a:pt x="917" y="459"/>
                </a:cubicBezTo>
                <a:close/>
                <a:moveTo>
                  <a:pt x="956" y="459"/>
                </a:moveTo>
                <a:cubicBezTo>
                  <a:pt x="963" y="459"/>
                  <a:pt x="969" y="453"/>
                  <a:pt x="969" y="446"/>
                </a:cubicBezTo>
                <a:cubicBezTo>
                  <a:pt x="969" y="439"/>
                  <a:pt x="963" y="434"/>
                  <a:pt x="956" y="434"/>
                </a:cubicBezTo>
                <a:cubicBezTo>
                  <a:pt x="949" y="434"/>
                  <a:pt x="944" y="439"/>
                  <a:pt x="944" y="446"/>
                </a:cubicBezTo>
                <a:cubicBezTo>
                  <a:pt x="944" y="453"/>
                  <a:pt x="949" y="459"/>
                  <a:pt x="956" y="459"/>
                </a:cubicBezTo>
                <a:close/>
                <a:moveTo>
                  <a:pt x="1035" y="459"/>
                </a:moveTo>
                <a:cubicBezTo>
                  <a:pt x="1042" y="459"/>
                  <a:pt x="1048" y="453"/>
                  <a:pt x="1048" y="446"/>
                </a:cubicBezTo>
                <a:cubicBezTo>
                  <a:pt x="1048" y="439"/>
                  <a:pt x="1042" y="434"/>
                  <a:pt x="1035" y="434"/>
                </a:cubicBezTo>
                <a:cubicBezTo>
                  <a:pt x="1028" y="434"/>
                  <a:pt x="1022" y="439"/>
                  <a:pt x="1022" y="446"/>
                </a:cubicBezTo>
                <a:cubicBezTo>
                  <a:pt x="1022" y="453"/>
                  <a:pt x="1028" y="459"/>
                  <a:pt x="1035" y="459"/>
                </a:cubicBezTo>
                <a:close/>
                <a:moveTo>
                  <a:pt x="1784" y="459"/>
                </a:moveTo>
                <a:cubicBezTo>
                  <a:pt x="1791" y="459"/>
                  <a:pt x="1797" y="453"/>
                  <a:pt x="1797" y="446"/>
                </a:cubicBezTo>
                <a:cubicBezTo>
                  <a:pt x="1797" y="439"/>
                  <a:pt x="1791" y="434"/>
                  <a:pt x="1784" y="434"/>
                </a:cubicBezTo>
                <a:cubicBezTo>
                  <a:pt x="1777" y="434"/>
                  <a:pt x="1772" y="439"/>
                  <a:pt x="1772" y="446"/>
                </a:cubicBezTo>
                <a:cubicBezTo>
                  <a:pt x="1772" y="453"/>
                  <a:pt x="1777" y="459"/>
                  <a:pt x="1784" y="459"/>
                </a:cubicBezTo>
                <a:close/>
                <a:moveTo>
                  <a:pt x="1824" y="459"/>
                </a:moveTo>
                <a:cubicBezTo>
                  <a:pt x="1831" y="459"/>
                  <a:pt x="1836" y="453"/>
                  <a:pt x="1836" y="446"/>
                </a:cubicBezTo>
                <a:cubicBezTo>
                  <a:pt x="1836" y="439"/>
                  <a:pt x="1831" y="434"/>
                  <a:pt x="1824" y="434"/>
                </a:cubicBezTo>
                <a:cubicBezTo>
                  <a:pt x="1817" y="434"/>
                  <a:pt x="1811" y="439"/>
                  <a:pt x="1811" y="446"/>
                </a:cubicBezTo>
                <a:cubicBezTo>
                  <a:pt x="1811" y="453"/>
                  <a:pt x="1817" y="459"/>
                  <a:pt x="1824" y="459"/>
                </a:cubicBezTo>
                <a:close/>
                <a:moveTo>
                  <a:pt x="1863" y="459"/>
                </a:moveTo>
                <a:cubicBezTo>
                  <a:pt x="1870" y="459"/>
                  <a:pt x="1876" y="453"/>
                  <a:pt x="1876" y="446"/>
                </a:cubicBezTo>
                <a:cubicBezTo>
                  <a:pt x="1876" y="439"/>
                  <a:pt x="1870" y="434"/>
                  <a:pt x="1863" y="434"/>
                </a:cubicBezTo>
                <a:cubicBezTo>
                  <a:pt x="1856" y="434"/>
                  <a:pt x="1850" y="439"/>
                  <a:pt x="1850" y="446"/>
                </a:cubicBezTo>
                <a:cubicBezTo>
                  <a:pt x="1850" y="453"/>
                  <a:pt x="1856" y="459"/>
                  <a:pt x="1863" y="459"/>
                </a:cubicBezTo>
                <a:close/>
                <a:moveTo>
                  <a:pt x="1942" y="459"/>
                </a:moveTo>
                <a:cubicBezTo>
                  <a:pt x="1949" y="459"/>
                  <a:pt x="1955" y="453"/>
                  <a:pt x="1955" y="446"/>
                </a:cubicBezTo>
                <a:cubicBezTo>
                  <a:pt x="1955" y="439"/>
                  <a:pt x="1949" y="434"/>
                  <a:pt x="1942" y="434"/>
                </a:cubicBezTo>
                <a:cubicBezTo>
                  <a:pt x="1935" y="434"/>
                  <a:pt x="1929" y="439"/>
                  <a:pt x="1929" y="446"/>
                </a:cubicBezTo>
                <a:cubicBezTo>
                  <a:pt x="1929" y="453"/>
                  <a:pt x="1935" y="459"/>
                  <a:pt x="1942" y="459"/>
                </a:cubicBezTo>
                <a:close/>
                <a:moveTo>
                  <a:pt x="1981" y="459"/>
                </a:moveTo>
                <a:cubicBezTo>
                  <a:pt x="1988" y="459"/>
                  <a:pt x="1994" y="453"/>
                  <a:pt x="1994" y="446"/>
                </a:cubicBezTo>
                <a:cubicBezTo>
                  <a:pt x="1994" y="439"/>
                  <a:pt x="1988" y="434"/>
                  <a:pt x="1981" y="434"/>
                </a:cubicBezTo>
                <a:cubicBezTo>
                  <a:pt x="1974" y="434"/>
                  <a:pt x="1969" y="439"/>
                  <a:pt x="1969" y="446"/>
                </a:cubicBezTo>
                <a:cubicBezTo>
                  <a:pt x="1969" y="453"/>
                  <a:pt x="1974" y="459"/>
                  <a:pt x="1981" y="459"/>
                </a:cubicBezTo>
                <a:close/>
                <a:moveTo>
                  <a:pt x="2021" y="459"/>
                </a:moveTo>
                <a:cubicBezTo>
                  <a:pt x="2028" y="459"/>
                  <a:pt x="2034" y="453"/>
                  <a:pt x="2034" y="446"/>
                </a:cubicBezTo>
                <a:cubicBezTo>
                  <a:pt x="2034" y="439"/>
                  <a:pt x="2028" y="434"/>
                  <a:pt x="2021" y="434"/>
                </a:cubicBezTo>
                <a:cubicBezTo>
                  <a:pt x="2014" y="434"/>
                  <a:pt x="2008" y="439"/>
                  <a:pt x="2008" y="446"/>
                </a:cubicBezTo>
                <a:cubicBezTo>
                  <a:pt x="2008" y="453"/>
                  <a:pt x="2014" y="459"/>
                  <a:pt x="2021" y="459"/>
                </a:cubicBezTo>
                <a:close/>
                <a:moveTo>
                  <a:pt x="2060" y="459"/>
                </a:moveTo>
                <a:cubicBezTo>
                  <a:pt x="2067" y="459"/>
                  <a:pt x="2073" y="453"/>
                  <a:pt x="2073" y="446"/>
                </a:cubicBezTo>
                <a:cubicBezTo>
                  <a:pt x="2073" y="439"/>
                  <a:pt x="2067" y="434"/>
                  <a:pt x="2060" y="434"/>
                </a:cubicBezTo>
                <a:cubicBezTo>
                  <a:pt x="2053" y="434"/>
                  <a:pt x="2048" y="439"/>
                  <a:pt x="2048" y="446"/>
                </a:cubicBezTo>
                <a:cubicBezTo>
                  <a:pt x="2048" y="453"/>
                  <a:pt x="2053" y="459"/>
                  <a:pt x="2060" y="459"/>
                </a:cubicBezTo>
                <a:close/>
                <a:moveTo>
                  <a:pt x="2100" y="459"/>
                </a:moveTo>
                <a:cubicBezTo>
                  <a:pt x="2107" y="459"/>
                  <a:pt x="2112" y="453"/>
                  <a:pt x="2112" y="446"/>
                </a:cubicBezTo>
                <a:cubicBezTo>
                  <a:pt x="2112" y="439"/>
                  <a:pt x="2107" y="434"/>
                  <a:pt x="2100" y="434"/>
                </a:cubicBezTo>
                <a:cubicBezTo>
                  <a:pt x="2093" y="434"/>
                  <a:pt x="2087" y="439"/>
                  <a:pt x="2087" y="446"/>
                </a:cubicBezTo>
                <a:cubicBezTo>
                  <a:pt x="2087" y="453"/>
                  <a:pt x="2093" y="459"/>
                  <a:pt x="2100" y="459"/>
                </a:cubicBezTo>
                <a:close/>
                <a:moveTo>
                  <a:pt x="2139" y="459"/>
                </a:moveTo>
                <a:cubicBezTo>
                  <a:pt x="2146" y="459"/>
                  <a:pt x="2152" y="453"/>
                  <a:pt x="2152" y="446"/>
                </a:cubicBezTo>
                <a:cubicBezTo>
                  <a:pt x="2152" y="439"/>
                  <a:pt x="2146" y="434"/>
                  <a:pt x="2139" y="434"/>
                </a:cubicBezTo>
                <a:cubicBezTo>
                  <a:pt x="2132" y="434"/>
                  <a:pt x="2126" y="439"/>
                  <a:pt x="2126" y="446"/>
                </a:cubicBezTo>
                <a:cubicBezTo>
                  <a:pt x="2126" y="453"/>
                  <a:pt x="2132" y="459"/>
                  <a:pt x="2139" y="459"/>
                </a:cubicBezTo>
                <a:close/>
                <a:moveTo>
                  <a:pt x="2179" y="459"/>
                </a:moveTo>
                <a:cubicBezTo>
                  <a:pt x="2186" y="459"/>
                  <a:pt x="2191" y="453"/>
                  <a:pt x="2191" y="446"/>
                </a:cubicBezTo>
                <a:cubicBezTo>
                  <a:pt x="2191" y="439"/>
                  <a:pt x="2186" y="434"/>
                  <a:pt x="2179" y="434"/>
                </a:cubicBezTo>
                <a:cubicBezTo>
                  <a:pt x="2171" y="434"/>
                  <a:pt x="2166" y="439"/>
                  <a:pt x="2166" y="446"/>
                </a:cubicBezTo>
                <a:cubicBezTo>
                  <a:pt x="2166" y="453"/>
                  <a:pt x="2171" y="459"/>
                  <a:pt x="2179" y="459"/>
                </a:cubicBezTo>
                <a:close/>
                <a:moveTo>
                  <a:pt x="2218" y="459"/>
                </a:moveTo>
                <a:cubicBezTo>
                  <a:pt x="2225" y="459"/>
                  <a:pt x="2231" y="453"/>
                  <a:pt x="2231" y="446"/>
                </a:cubicBezTo>
                <a:cubicBezTo>
                  <a:pt x="2231" y="439"/>
                  <a:pt x="2225" y="434"/>
                  <a:pt x="2218" y="434"/>
                </a:cubicBezTo>
                <a:cubicBezTo>
                  <a:pt x="2211" y="434"/>
                  <a:pt x="2205" y="439"/>
                  <a:pt x="2205" y="446"/>
                </a:cubicBezTo>
                <a:cubicBezTo>
                  <a:pt x="2205" y="453"/>
                  <a:pt x="2211" y="459"/>
                  <a:pt x="2218" y="459"/>
                </a:cubicBezTo>
                <a:close/>
                <a:moveTo>
                  <a:pt x="2257" y="459"/>
                </a:moveTo>
                <a:cubicBezTo>
                  <a:pt x="2264" y="459"/>
                  <a:pt x="2270" y="453"/>
                  <a:pt x="2270" y="446"/>
                </a:cubicBezTo>
                <a:cubicBezTo>
                  <a:pt x="2270" y="439"/>
                  <a:pt x="2264" y="434"/>
                  <a:pt x="2257" y="434"/>
                </a:cubicBezTo>
                <a:cubicBezTo>
                  <a:pt x="2250" y="434"/>
                  <a:pt x="2245" y="439"/>
                  <a:pt x="2245" y="446"/>
                </a:cubicBezTo>
                <a:cubicBezTo>
                  <a:pt x="2245" y="453"/>
                  <a:pt x="2250" y="459"/>
                  <a:pt x="2257" y="459"/>
                </a:cubicBezTo>
                <a:close/>
                <a:moveTo>
                  <a:pt x="2297" y="459"/>
                </a:moveTo>
                <a:cubicBezTo>
                  <a:pt x="2304" y="459"/>
                  <a:pt x="2310" y="453"/>
                  <a:pt x="2310" y="446"/>
                </a:cubicBezTo>
                <a:cubicBezTo>
                  <a:pt x="2310" y="439"/>
                  <a:pt x="2304" y="434"/>
                  <a:pt x="2297" y="434"/>
                </a:cubicBezTo>
                <a:cubicBezTo>
                  <a:pt x="2290" y="434"/>
                  <a:pt x="2284" y="439"/>
                  <a:pt x="2284" y="446"/>
                </a:cubicBezTo>
                <a:cubicBezTo>
                  <a:pt x="2284" y="453"/>
                  <a:pt x="2290" y="459"/>
                  <a:pt x="2297" y="459"/>
                </a:cubicBezTo>
                <a:close/>
                <a:moveTo>
                  <a:pt x="2336" y="459"/>
                </a:moveTo>
                <a:cubicBezTo>
                  <a:pt x="2343" y="459"/>
                  <a:pt x="2349" y="453"/>
                  <a:pt x="2349" y="446"/>
                </a:cubicBezTo>
                <a:cubicBezTo>
                  <a:pt x="2349" y="439"/>
                  <a:pt x="2343" y="434"/>
                  <a:pt x="2336" y="434"/>
                </a:cubicBezTo>
                <a:cubicBezTo>
                  <a:pt x="2329" y="434"/>
                  <a:pt x="2323" y="439"/>
                  <a:pt x="2323" y="446"/>
                </a:cubicBezTo>
                <a:cubicBezTo>
                  <a:pt x="2323" y="453"/>
                  <a:pt x="2329" y="459"/>
                  <a:pt x="2336" y="459"/>
                </a:cubicBezTo>
                <a:close/>
                <a:moveTo>
                  <a:pt x="2376" y="459"/>
                </a:moveTo>
                <a:cubicBezTo>
                  <a:pt x="2383" y="459"/>
                  <a:pt x="2388" y="453"/>
                  <a:pt x="2388" y="446"/>
                </a:cubicBezTo>
                <a:cubicBezTo>
                  <a:pt x="2388" y="439"/>
                  <a:pt x="2383" y="434"/>
                  <a:pt x="2376" y="434"/>
                </a:cubicBezTo>
                <a:cubicBezTo>
                  <a:pt x="2369" y="434"/>
                  <a:pt x="2363" y="439"/>
                  <a:pt x="2363" y="446"/>
                </a:cubicBezTo>
                <a:cubicBezTo>
                  <a:pt x="2363" y="453"/>
                  <a:pt x="2369" y="459"/>
                  <a:pt x="2376" y="459"/>
                </a:cubicBezTo>
                <a:close/>
                <a:moveTo>
                  <a:pt x="2415" y="459"/>
                </a:moveTo>
                <a:cubicBezTo>
                  <a:pt x="2422" y="459"/>
                  <a:pt x="2428" y="453"/>
                  <a:pt x="2428" y="446"/>
                </a:cubicBezTo>
                <a:cubicBezTo>
                  <a:pt x="2428" y="439"/>
                  <a:pt x="2422" y="434"/>
                  <a:pt x="2415" y="434"/>
                </a:cubicBezTo>
                <a:cubicBezTo>
                  <a:pt x="2408" y="434"/>
                  <a:pt x="2402" y="439"/>
                  <a:pt x="2402" y="446"/>
                </a:cubicBezTo>
                <a:cubicBezTo>
                  <a:pt x="2402" y="453"/>
                  <a:pt x="2408" y="459"/>
                  <a:pt x="2415" y="459"/>
                </a:cubicBezTo>
                <a:close/>
                <a:moveTo>
                  <a:pt x="2454" y="459"/>
                </a:moveTo>
                <a:cubicBezTo>
                  <a:pt x="2462" y="459"/>
                  <a:pt x="2467" y="453"/>
                  <a:pt x="2467" y="446"/>
                </a:cubicBezTo>
                <a:cubicBezTo>
                  <a:pt x="2467" y="439"/>
                  <a:pt x="2462" y="434"/>
                  <a:pt x="2454" y="434"/>
                </a:cubicBezTo>
                <a:cubicBezTo>
                  <a:pt x="2447" y="434"/>
                  <a:pt x="2442" y="439"/>
                  <a:pt x="2442" y="446"/>
                </a:cubicBezTo>
                <a:cubicBezTo>
                  <a:pt x="2442" y="453"/>
                  <a:pt x="2447" y="459"/>
                  <a:pt x="2454" y="459"/>
                </a:cubicBezTo>
                <a:close/>
                <a:moveTo>
                  <a:pt x="2494" y="459"/>
                </a:moveTo>
                <a:cubicBezTo>
                  <a:pt x="2501" y="459"/>
                  <a:pt x="2507" y="453"/>
                  <a:pt x="2507" y="446"/>
                </a:cubicBezTo>
                <a:cubicBezTo>
                  <a:pt x="2507" y="439"/>
                  <a:pt x="2501" y="434"/>
                  <a:pt x="2494" y="434"/>
                </a:cubicBezTo>
                <a:cubicBezTo>
                  <a:pt x="2487" y="434"/>
                  <a:pt x="2481" y="439"/>
                  <a:pt x="2481" y="446"/>
                </a:cubicBezTo>
                <a:cubicBezTo>
                  <a:pt x="2481" y="453"/>
                  <a:pt x="2487" y="459"/>
                  <a:pt x="2494" y="459"/>
                </a:cubicBezTo>
                <a:close/>
                <a:moveTo>
                  <a:pt x="2533" y="459"/>
                </a:moveTo>
                <a:cubicBezTo>
                  <a:pt x="2540" y="459"/>
                  <a:pt x="2546" y="453"/>
                  <a:pt x="2546" y="446"/>
                </a:cubicBezTo>
                <a:cubicBezTo>
                  <a:pt x="2546" y="439"/>
                  <a:pt x="2540" y="434"/>
                  <a:pt x="2533" y="434"/>
                </a:cubicBezTo>
                <a:cubicBezTo>
                  <a:pt x="2526" y="434"/>
                  <a:pt x="2521" y="439"/>
                  <a:pt x="2521" y="446"/>
                </a:cubicBezTo>
                <a:cubicBezTo>
                  <a:pt x="2521" y="453"/>
                  <a:pt x="2526" y="459"/>
                  <a:pt x="2533" y="459"/>
                </a:cubicBezTo>
                <a:close/>
                <a:moveTo>
                  <a:pt x="2573" y="459"/>
                </a:moveTo>
                <a:cubicBezTo>
                  <a:pt x="2580" y="459"/>
                  <a:pt x="2586" y="453"/>
                  <a:pt x="2586" y="446"/>
                </a:cubicBezTo>
                <a:cubicBezTo>
                  <a:pt x="2586" y="439"/>
                  <a:pt x="2580" y="434"/>
                  <a:pt x="2573" y="434"/>
                </a:cubicBezTo>
                <a:cubicBezTo>
                  <a:pt x="2566" y="434"/>
                  <a:pt x="2560" y="439"/>
                  <a:pt x="2560" y="446"/>
                </a:cubicBezTo>
                <a:cubicBezTo>
                  <a:pt x="2560" y="453"/>
                  <a:pt x="2566" y="459"/>
                  <a:pt x="2573" y="459"/>
                </a:cubicBezTo>
                <a:close/>
                <a:moveTo>
                  <a:pt x="2612" y="459"/>
                </a:moveTo>
                <a:cubicBezTo>
                  <a:pt x="2619" y="459"/>
                  <a:pt x="2625" y="453"/>
                  <a:pt x="2625" y="446"/>
                </a:cubicBezTo>
                <a:cubicBezTo>
                  <a:pt x="2625" y="439"/>
                  <a:pt x="2619" y="434"/>
                  <a:pt x="2612" y="434"/>
                </a:cubicBezTo>
                <a:cubicBezTo>
                  <a:pt x="2605" y="434"/>
                  <a:pt x="2599" y="439"/>
                  <a:pt x="2599" y="446"/>
                </a:cubicBezTo>
                <a:cubicBezTo>
                  <a:pt x="2599" y="453"/>
                  <a:pt x="2605" y="459"/>
                  <a:pt x="2612" y="459"/>
                </a:cubicBezTo>
                <a:close/>
                <a:moveTo>
                  <a:pt x="2652" y="459"/>
                </a:moveTo>
                <a:cubicBezTo>
                  <a:pt x="2659" y="459"/>
                  <a:pt x="2664" y="453"/>
                  <a:pt x="2664" y="446"/>
                </a:cubicBezTo>
                <a:cubicBezTo>
                  <a:pt x="2664" y="439"/>
                  <a:pt x="2659" y="434"/>
                  <a:pt x="2652" y="434"/>
                </a:cubicBezTo>
                <a:cubicBezTo>
                  <a:pt x="2645" y="434"/>
                  <a:pt x="2639" y="439"/>
                  <a:pt x="2639" y="446"/>
                </a:cubicBezTo>
                <a:cubicBezTo>
                  <a:pt x="2639" y="453"/>
                  <a:pt x="2645" y="459"/>
                  <a:pt x="2652" y="459"/>
                </a:cubicBezTo>
                <a:close/>
                <a:moveTo>
                  <a:pt x="2691" y="459"/>
                </a:moveTo>
                <a:cubicBezTo>
                  <a:pt x="2698" y="459"/>
                  <a:pt x="2704" y="453"/>
                  <a:pt x="2704" y="446"/>
                </a:cubicBezTo>
                <a:cubicBezTo>
                  <a:pt x="2704" y="439"/>
                  <a:pt x="2698" y="434"/>
                  <a:pt x="2691" y="434"/>
                </a:cubicBezTo>
                <a:cubicBezTo>
                  <a:pt x="2684" y="434"/>
                  <a:pt x="2678" y="439"/>
                  <a:pt x="2678" y="446"/>
                </a:cubicBezTo>
                <a:cubicBezTo>
                  <a:pt x="2678" y="453"/>
                  <a:pt x="2684" y="459"/>
                  <a:pt x="2691" y="459"/>
                </a:cubicBezTo>
                <a:close/>
                <a:moveTo>
                  <a:pt x="2730" y="459"/>
                </a:moveTo>
                <a:cubicBezTo>
                  <a:pt x="2738" y="459"/>
                  <a:pt x="2743" y="453"/>
                  <a:pt x="2743" y="446"/>
                </a:cubicBezTo>
                <a:cubicBezTo>
                  <a:pt x="2743" y="439"/>
                  <a:pt x="2738" y="434"/>
                  <a:pt x="2730" y="434"/>
                </a:cubicBezTo>
                <a:cubicBezTo>
                  <a:pt x="2723" y="434"/>
                  <a:pt x="2718" y="439"/>
                  <a:pt x="2718" y="446"/>
                </a:cubicBezTo>
                <a:cubicBezTo>
                  <a:pt x="2718" y="453"/>
                  <a:pt x="2723" y="459"/>
                  <a:pt x="2730" y="459"/>
                </a:cubicBezTo>
                <a:close/>
                <a:moveTo>
                  <a:pt x="2770" y="459"/>
                </a:moveTo>
                <a:cubicBezTo>
                  <a:pt x="2777" y="459"/>
                  <a:pt x="2783" y="453"/>
                  <a:pt x="2783" y="446"/>
                </a:cubicBezTo>
                <a:cubicBezTo>
                  <a:pt x="2783" y="439"/>
                  <a:pt x="2777" y="434"/>
                  <a:pt x="2770" y="434"/>
                </a:cubicBezTo>
                <a:cubicBezTo>
                  <a:pt x="2763" y="434"/>
                  <a:pt x="2757" y="439"/>
                  <a:pt x="2757" y="446"/>
                </a:cubicBezTo>
                <a:cubicBezTo>
                  <a:pt x="2757" y="453"/>
                  <a:pt x="2763" y="459"/>
                  <a:pt x="2770" y="459"/>
                </a:cubicBezTo>
                <a:close/>
                <a:moveTo>
                  <a:pt x="2809" y="459"/>
                </a:moveTo>
                <a:cubicBezTo>
                  <a:pt x="2816" y="459"/>
                  <a:pt x="2822" y="453"/>
                  <a:pt x="2822" y="446"/>
                </a:cubicBezTo>
                <a:cubicBezTo>
                  <a:pt x="2822" y="439"/>
                  <a:pt x="2816" y="434"/>
                  <a:pt x="2809" y="434"/>
                </a:cubicBezTo>
                <a:cubicBezTo>
                  <a:pt x="2802" y="434"/>
                  <a:pt x="2797" y="439"/>
                  <a:pt x="2797" y="446"/>
                </a:cubicBezTo>
                <a:cubicBezTo>
                  <a:pt x="2797" y="453"/>
                  <a:pt x="2802" y="459"/>
                  <a:pt x="2809" y="459"/>
                </a:cubicBezTo>
                <a:close/>
                <a:moveTo>
                  <a:pt x="2849" y="459"/>
                </a:moveTo>
                <a:cubicBezTo>
                  <a:pt x="2856" y="459"/>
                  <a:pt x="2861" y="453"/>
                  <a:pt x="2861" y="446"/>
                </a:cubicBezTo>
                <a:cubicBezTo>
                  <a:pt x="2861" y="439"/>
                  <a:pt x="2856" y="434"/>
                  <a:pt x="2849" y="434"/>
                </a:cubicBezTo>
                <a:cubicBezTo>
                  <a:pt x="2842" y="434"/>
                  <a:pt x="2836" y="439"/>
                  <a:pt x="2836" y="446"/>
                </a:cubicBezTo>
                <a:cubicBezTo>
                  <a:pt x="2836" y="453"/>
                  <a:pt x="2842" y="459"/>
                  <a:pt x="2849" y="459"/>
                </a:cubicBezTo>
                <a:close/>
                <a:moveTo>
                  <a:pt x="2888" y="459"/>
                </a:moveTo>
                <a:cubicBezTo>
                  <a:pt x="2895" y="459"/>
                  <a:pt x="2901" y="453"/>
                  <a:pt x="2901" y="446"/>
                </a:cubicBezTo>
                <a:cubicBezTo>
                  <a:pt x="2901" y="439"/>
                  <a:pt x="2895" y="434"/>
                  <a:pt x="2888" y="434"/>
                </a:cubicBezTo>
                <a:cubicBezTo>
                  <a:pt x="2881" y="434"/>
                  <a:pt x="2875" y="439"/>
                  <a:pt x="2875" y="446"/>
                </a:cubicBezTo>
                <a:cubicBezTo>
                  <a:pt x="2875" y="453"/>
                  <a:pt x="2881" y="459"/>
                  <a:pt x="2888" y="459"/>
                </a:cubicBezTo>
                <a:close/>
                <a:moveTo>
                  <a:pt x="2928" y="459"/>
                </a:moveTo>
                <a:cubicBezTo>
                  <a:pt x="2935" y="459"/>
                  <a:pt x="2940" y="453"/>
                  <a:pt x="2940" y="446"/>
                </a:cubicBezTo>
                <a:cubicBezTo>
                  <a:pt x="2940" y="439"/>
                  <a:pt x="2935" y="434"/>
                  <a:pt x="2928" y="434"/>
                </a:cubicBezTo>
                <a:cubicBezTo>
                  <a:pt x="2921" y="434"/>
                  <a:pt x="2915" y="439"/>
                  <a:pt x="2915" y="446"/>
                </a:cubicBezTo>
                <a:cubicBezTo>
                  <a:pt x="2915" y="453"/>
                  <a:pt x="2921" y="459"/>
                  <a:pt x="2928" y="459"/>
                </a:cubicBezTo>
                <a:close/>
                <a:moveTo>
                  <a:pt x="2967" y="459"/>
                </a:moveTo>
                <a:cubicBezTo>
                  <a:pt x="2974" y="459"/>
                  <a:pt x="2980" y="453"/>
                  <a:pt x="2980" y="446"/>
                </a:cubicBezTo>
                <a:cubicBezTo>
                  <a:pt x="2980" y="439"/>
                  <a:pt x="2974" y="434"/>
                  <a:pt x="2967" y="434"/>
                </a:cubicBezTo>
                <a:cubicBezTo>
                  <a:pt x="2960" y="434"/>
                  <a:pt x="2954" y="439"/>
                  <a:pt x="2954" y="446"/>
                </a:cubicBezTo>
                <a:cubicBezTo>
                  <a:pt x="2954" y="453"/>
                  <a:pt x="2960" y="459"/>
                  <a:pt x="2967" y="459"/>
                </a:cubicBezTo>
                <a:close/>
                <a:moveTo>
                  <a:pt x="3006" y="459"/>
                </a:moveTo>
                <a:cubicBezTo>
                  <a:pt x="3013" y="459"/>
                  <a:pt x="3019" y="453"/>
                  <a:pt x="3019" y="446"/>
                </a:cubicBezTo>
                <a:cubicBezTo>
                  <a:pt x="3019" y="439"/>
                  <a:pt x="3013" y="434"/>
                  <a:pt x="3006" y="434"/>
                </a:cubicBezTo>
                <a:cubicBezTo>
                  <a:pt x="2999" y="434"/>
                  <a:pt x="2994" y="439"/>
                  <a:pt x="2994" y="446"/>
                </a:cubicBezTo>
                <a:cubicBezTo>
                  <a:pt x="2994" y="453"/>
                  <a:pt x="2999" y="459"/>
                  <a:pt x="3006" y="459"/>
                </a:cubicBezTo>
                <a:close/>
                <a:moveTo>
                  <a:pt x="3046" y="459"/>
                </a:moveTo>
                <a:cubicBezTo>
                  <a:pt x="3053" y="459"/>
                  <a:pt x="3059" y="453"/>
                  <a:pt x="3059" y="446"/>
                </a:cubicBezTo>
                <a:cubicBezTo>
                  <a:pt x="3059" y="439"/>
                  <a:pt x="3053" y="434"/>
                  <a:pt x="3046" y="434"/>
                </a:cubicBezTo>
                <a:cubicBezTo>
                  <a:pt x="3039" y="434"/>
                  <a:pt x="3033" y="439"/>
                  <a:pt x="3033" y="446"/>
                </a:cubicBezTo>
                <a:cubicBezTo>
                  <a:pt x="3033" y="453"/>
                  <a:pt x="3039" y="459"/>
                  <a:pt x="3046" y="459"/>
                </a:cubicBezTo>
                <a:close/>
                <a:moveTo>
                  <a:pt x="3085" y="459"/>
                </a:moveTo>
                <a:cubicBezTo>
                  <a:pt x="3092" y="459"/>
                  <a:pt x="3098" y="453"/>
                  <a:pt x="3098" y="446"/>
                </a:cubicBezTo>
                <a:cubicBezTo>
                  <a:pt x="3098" y="439"/>
                  <a:pt x="3092" y="434"/>
                  <a:pt x="3085" y="434"/>
                </a:cubicBezTo>
                <a:cubicBezTo>
                  <a:pt x="3078" y="434"/>
                  <a:pt x="3073" y="439"/>
                  <a:pt x="3073" y="446"/>
                </a:cubicBezTo>
                <a:cubicBezTo>
                  <a:pt x="3073" y="453"/>
                  <a:pt x="3078" y="459"/>
                  <a:pt x="3085" y="459"/>
                </a:cubicBezTo>
                <a:close/>
                <a:moveTo>
                  <a:pt x="3125" y="459"/>
                </a:moveTo>
                <a:cubicBezTo>
                  <a:pt x="3132" y="459"/>
                  <a:pt x="3137" y="453"/>
                  <a:pt x="3137" y="446"/>
                </a:cubicBezTo>
                <a:cubicBezTo>
                  <a:pt x="3137" y="439"/>
                  <a:pt x="3132" y="434"/>
                  <a:pt x="3125" y="434"/>
                </a:cubicBezTo>
                <a:cubicBezTo>
                  <a:pt x="3118" y="434"/>
                  <a:pt x="3112" y="439"/>
                  <a:pt x="3112" y="446"/>
                </a:cubicBezTo>
                <a:cubicBezTo>
                  <a:pt x="3112" y="453"/>
                  <a:pt x="3118" y="459"/>
                  <a:pt x="3125" y="459"/>
                </a:cubicBezTo>
                <a:close/>
                <a:moveTo>
                  <a:pt x="3243" y="459"/>
                </a:moveTo>
                <a:cubicBezTo>
                  <a:pt x="3250" y="459"/>
                  <a:pt x="3256" y="453"/>
                  <a:pt x="3256" y="446"/>
                </a:cubicBezTo>
                <a:cubicBezTo>
                  <a:pt x="3256" y="439"/>
                  <a:pt x="3250" y="434"/>
                  <a:pt x="3243" y="434"/>
                </a:cubicBezTo>
                <a:cubicBezTo>
                  <a:pt x="3236" y="434"/>
                  <a:pt x="3230" y="439"/>
                  <a:pt x="3230" y="446"/>
                </a:cubicBezTo>
                <a:cubicBezTo>
                  <a:pt x="3230" y="453"/>
                  <a:pt x="3236" y="459"/>
                  <a:pt x="3243" y="459"/>
                </a:cubicBezTo>
                <a:close/>
                <a:moveTo>
                  <a:pt x="3309" y="446"/>
                </a:moveTo>
                <a:cubicBezTo>
                  <a:pt x="3309" y="453"/>
                  <a:pt x="3315" y="459"/>
                  <a:pt x="3322" y="459"/>
                </a:cubicBezTo>
                <a:cubicBezTo>
                  <a:pt x="3329" y="459"/>
                  <a:pt x="3335" y="453"/>
                  <a:pt x="3335" y="446"/>
                </a:cubicBezTo>
                <a:cubicBezTo>
                  <a:pt x="3335" y="439"/>
                  <a:pt x="3329" y="434"/>
                  <a:pt x="3322" y="434"/>
                </a:cubicBezTo>
                <a:cubicBezTo>
                  <a:pt x="3315" y="434"/>
                  <a:pt x="3309" y="439"/>
                  <a:pt x="3309" y="446"/>
                </a:cubicBezTo>
                <a:close/>
                <a:moveTo>
                  <a:pt x="89" y="478"/>
                </a:moveTo>
                <a:cubicBezTo>
                  <a:pt x="85" y="478"/>
                  <a:pt x="82" y="482"/>
                  <a:pt x="82" y="486"/>
                </a:cubicBezTo>
                <a:cubicBezTo>
                  <a:pt x="82" y="490"/>
                  <a:pt x="85" y="493"/>
                  <a:pt x="89" y="493"/>
                </a:cubicBezTo>
                <a:cubicBezTo>
                  <a:pt x="93" y="493"/>
                  <a:pt x="96" y="490"/>
                  <a:pt x="96" y="486"/>
                </a:cubicBezTo>
                <a:cubicBezTo>
                  <a:pt x="96" y="482"/>
                  <a:pt x="93" y="478"/>
                  <a:pt x="89" y="478"/>
                </a:cubicBezTo>
                <a:close/>
                <a:moveTo>
                  <a:pt x="326" y="476"/>
                </a:moveTo>
                <a:cubicBezTo>
                  <a:pt x="320" y="476"/>
                  <a:pt x="316" y="480"/>
                  <a:pt x="316" y="486"/>
                </a:cubicBezTo>
                <a:cubicBezTo>
                  <a:pt x="316" y="491"/>
                  <a:pt x="320" y="496"/>
                  <a:pt x="326" y="496"/>
                </a:cubicBezTo>
                <a:cubicBezTo>
                  <a:pt x="331" y="496"/>
                  <a:pt x="336" y="491"/>
                  <a:pt x="336" y="486"/>
                </a:cubicBezTo>
                <a:cubicBezTo>
                  <a:pt x="336" y="480"/>
                  <a:pt x="331" y="476"/>
                  <a:pt x="326" y="476"/>
                </a:cubicBezTo>
                <a:close/>
                <a:moveTo>
                  <a:pt x="365" y="473"/>
                </a:moveTo>
                <a:cubicBezTo>
                  <a:pt x="358" y="473"/>
                  <a:pt x="352" y="479"/>
                  <a:pt x="352" y="486"/>
                </a:cubicBezTo>
                <a:cubicBezTo>
                  <a:pt x="352" y="493"/>
                  <a:pt x="358" y="499"/>
                  <a:pt x="365" y="499"/>
                </a:cubicBezTo>
                <a:cubicBezTo>
                  <a:pt x="372" y="499"/>
                  <a:pt x="378" y="493"/>
                  <a:pt x="378" y="486"/>
                </a:cubicBezTo>
                <a:cubicBezTo>
                  <a:pt x="378" y="479"/>
                  <a:pt x="372" y="473"/>
                  <a:pt x="365" y="473"/>
                </a:cubicBezTo>
                <a:close/>
                <a:moveTo>
                  <a:pt x="404" y="499"/>
                </a:moveTo>
                <a:cubicBezTo>
                  <a:pt x="411" y="499"/>
                  <a:pt x="417" y="493"/>
                  <a:pt x="417" y="486"/>
                </a:cubicBezTo>
                <a:cubicBezTo>
                  <a:pt x="417" y="479"/>
                  <a:pt x="411" y="473"/>
                  <a:pt x="404" y="473"/>
                </a:cubicBezTo>
                <a:cubicBezTo>
                  <a:pt x="397" y="473"/>
                  <a:pt x="392" y="479"/>
                  <a:pt x="392" y="486"/>
                </a:cubicBezTo>
                <a:cubicBezTo>
                  <a:pt x="392" y="493"/>
                  <a:pt x="397" y="499"/>
                  <a:pt x="404" y="499"/>
                </a:cubicBezTo>
                <a:close/>
                <a:moveTo>
                  <a:pt x="444" y="499"/>
                </a:moveTo>
                <a:cubicBezTo>
                  <a:pt x="451" y="499"/>
                  <a:pt x="457" y="493"/>
                  <a:pt x="457" y="486"/>
                </a:cubicBezTo>
                <a:cubicBezTo>
                  <a:pt x="457" y="479"/>
                  <a:pt x="451" y="473"/>
                  <a:pt x="444" y="473"/>
                </a:cubicBezTo>
                <a:cubicBezTo>
                  <a:pt x="437" y="473"/>
                  <a:pt x="431" y="479"/>
                  <a:pt x="431" y="486"/>
                </a:cubicBezTo>
                <a:cubicBezTo>
                  <a:pt x="431" y="493"/>
                  <a:pt x="437" y="499"/>
                  <a:pt x="444" y="499"/>
                </a:cubicBezTo>
                <a:close/>
                <a:moveTo>
                  <a:pt x="483" y="499"/>
                </a:moveTo>
                <a:cubicBezTo>
                  <a:pt x="490" y="499"/>
                  <a:pt x="496" y="493"/>
                  <a:pt x="496" y="486"/>
                </a:cubicBezTo>
                <a:cubicBezTo>
                  <a:pt x="496" y="479"/>
                  <a:pt x="490" y="473"/>
                  <a:pt x="483" y="473"/>
                </a:cubicBezTo>
                <a:cubicBezTo>
                  <a:pt x="476" y="473"/>
                  <a:pt x="471" y="479"/>
                  <a:pt x="471" y="486"/>
                </a:cubicBezTo>
                <a:cubicBezTo>
                  <a:pt x="471" y="493"/>
                  <a:pt x="476" y="499"/>
                  <a:pt x="483" y="499"/>
                </a:cubicBezTo>
                <a:close/>
                <a:moveTo>
                  <a:pt x="523" y="499"/>
                </a:moveTo>
                <a:cubicBezTo>
                  <a:pt x="530" y="499"/>
                  <a:pt x="535" y="493"/>
                  <a:pt x="535" y="486"/>
                </a:cubicBezTo>
                <a:cubicBezTo>
                  <a:pt x="535" y="479"/>
                  <a:pt x="530" y="473"/>
                  <a:pt x="523" y="473"/>
                </a:cubicBezTo>
                <a:cubicBezTo>
                  <a:pt x="516" y="473"/>
                  <a:pt x="510" y="479"/>
                  <a:pt x="510" y="486"/>
                </a:cubicBezTo>
                <a:cubicBezTo>
                  <a:pt x="510" y="493"/>
                  <a:pt x="516" y="499"/>
                  <a:pt x="523" y="499"/>
                </a:cubicBezTo>
                <a:close/>
                <a:moveTo>
                  <a:pt x="562" y="499"/>
                </a:moveTo>
                <a:cubicBezTo>
                  <a:pt x="569" y="499"/>
                  <a:pt x="575" y="493"/>
                  <a:pt x="575" y="486"/>
                </a:cubicBezTo>
                <a:cubicBezTo>
                  <a:pt x="575" y="479"/>
                  <a:pt x="569" y="473"/>
                  <a:pt x="562" y="473"/>
                </a:cubicBezTo>
                <a:cubicBezTo>
                  <a:pt x="555" y="473"/>
                  <a:pt x="549" y="479"/>
                  <a:pt x="549" y="486"/>
                </a:cubicBezTo>
                <a:cubicBezTo>
                  <a:pt x="549" y="493"/>
                  <a:pt x="555" y="499"/>
                  <a:pt x="562" y="499"/>
                </a:cubicBezTo>
                <a:close/>
                <a:moveTo>
                  <a:pt x="602" y="499"/>
                </a:moveTo>
                <a:cubicBezTo>
                  <a:pt x="609" y="499"/>
                  <a:pt x="614" y="493"/>
                  <a:pt x="614" y="486"/>
                </a:cubicBezTo>
                <a:cubicBezTo>
                  <a:pt x="614" y="479"/>
                  <a:pt x="609" y="473"/>
                  <a:pt x="602" y="473"/>
                </a:cubicBezTo>
                <a:cubicBezTo>
                  <a:pt x="595" y="473"/>
                  <a:pt x="589" y="479"/>
                  <a:pt x="589" y="486"/>
                </a:cubicBezTo>
                <a:cubicBezTo>
                  <a:pt x="589" y="493"/>
                  <a:pt x="595" y="499"/>
                  <a:pt x="602" y="499"/>
                </a:cubicBezTo>
                <a:close/>
                <a:moveTo>
                  <a:pt x="641" y="499"/>
                </a:moveTo>
                <a:cubicBezTo>
                  <a:pt x="648" y="499"/>
                  <a:pt x="654" y="493"/>
                  <a:pt x="654" y="486"/>
                </a:cubicBezTo>
                <a:cubicBezTo>
                  <a:pt x="654" y="479"/>
                  <a:pt x="648" y="473"/>
                  <a:pt x="641" y="473"/>
                </a:cubicBezTo>
                <a:cubicBezTo>
                  <a:pt x="634" y="473"/>
                  <a:pt x="628" y="479"/>
                  <a:pt x="628" y="486"/>
                </a:cubicBezTo>
                <a:cubicBezTo>
                  <a:pt x="628" y="493"/>
                  <a:pt x="634" y="499"/>
                  <a:pt x="641" y="499"/>
                </a:cubicBezTo>
                <a:close/>
                <a:moveTo>
                  <a:pt x="680" y="499"/>
                </a:moveTo>
                <a:cubicBezTo>
                  <a:pt x="687" y="499"/>
                  <a:pt x="693" y="493"/>
                  <a:pt x="693" y="486"/>
                </a:cubicBezTo>
                <a:cubicBezTo>
                  <a:pt x="693" y="479"/>
                  <a:pt x="687" y="473"/>
                  <a:pt x="680" y="473"/>
                </a:cubicBezTo>
                <a:cubicBezTo>
                  <a:pt x="673" y="473"/>
                  <a:pt x="668" y="479"/>
                  <a:pt x="668" y="486"/>
                </a:cubicBezTo>
                <a:cubicBezTo>
                  <a:pt x="668" y="493"/>
                  <a:pt x="673" y="499"/>
                  <a:pt x="680" y="499"/>
                </a:cubicBezTo>
                <a:close/>
                <a:moveTo>
                  <a:pt x="720" y="499"/>
                </a:moveTo>
                <a:cubicBezTo>
                  <a:pt x="727" y="499"/>
                  <a:pt x="733" y="493"/>
                  <a:pt x="733" y="486"/>
                </a:cubicBezTo>
                <a:cubicBezTo>
                  <a:pt x="733" y="479"/>
                  <a:pt x="727" y="473"/>
                  <a:pt x="720" y="473"/>
                </a:cubicBezTo>
                <a:cubicBezTo>
                  <a:pt x="713" y="473"/>
                  <a:pt x="707" y="479"/>
                  <a:pt x="707" y="486"/>
                </a:cubicBezTo>
                <a:cubicBezTo>
                  <a:pt x="707" y="493"/>
                  <a:pt x="713" y="499"/>
                  <a:pt x="720" y="499"/>
                </a:cubicBezTo>
                <a:close/>
                <a:moveTo>
                  <a:pt x="759" y="499"/>
                </a:moveTo>
                <a:cubicBezTo>
                  <a:pt x="766" y="499"/>
                  <a:pt x="772" y="493"/>
                  <a:pt x="772" y="486"/>
                </a:cubicBezTo>
                <a:cubicBezTo>
                  <a:pt x="772" y="479"/>
                  <a:pt x="766" y="473"/>
                  <a:pt x="759" y="473"/>
                </a:cubicBezTo>
                <a:cubicBezTo>
                  <a:pt x="752" y="473"/>
                  <a:pt x="747" y="479"/>
                  <a:pt x="747" y="486"/>
                </a:cubicBezTo>
                <a:cubicBezTo>
                  <a:pt x="747" y="493"/>
                  <a:pt x="752" y="499"/>
                  <a:pt x="759" y="499"/>
                </a:cubicBezTo>
                <a:close/>
                <a:moveTo>
                  <a:pt x="799" y="499"/>
                </a:moveTo>
                <a:cubicBezTo>
                  <a:pt x="806" y="499"/>
                  <a:pt x="811" y="493"/>
                  <a:pt x="811" y="486"/>
                </a:cubicBezTo>
                <a:cubicBezTo>
                  <a:pt x="811" y="479"/>
                  <a:pt x="806" y="473"/>
                  <a:pt x="799" y="473"/>
                </a:cubicBezTo>
                <a:cubicBezTo>
                  <a:pt x="792" y="473"/>
                  <a:pt x="786" y="479"/>
                  <a:pt x="786" y="486"/>
                </a:cubicBezTo>
                <a:cubicBezTo>
                  <a:pt x="786" y="493"/>
                  <a:pt x="792" y="499"/>
                  <a:pt x="799" y="499"/>
                </a:cubicBezTo>
                <a:close/>
                <a:moveTo>
                  <a:pt x="956" y="499"/>
                </a:moveTo>
                <a:cubicBezTo>
                  <a:pt x="963" y="499"/>
                  <a:pt x="969" y="493"/>
                  <a:pt x="969" y="486"/>
                </a:cubicBezTo>
                <a:cubicBezTo>
                  <a:pt x="969" y="479"/>
                  <a:pt x="963" y="473"/>
                  <a:pt x="956" y="473"/>
                </a:cubicBezTo>
                <a:cubicBezTo>
                  <a:pt x="949" y="473"/>
                  <a:pt x="944" y="479"/>
                  <a:pt x="944" y="486"/>
                </a:cubicBezTo>
                <a:cubicBezTo>
                  <a:pt x="944" y="493"/>
                  <a:pt x="949" y="499"/>
                  <a:pt x="956" y="499"/>
                </a:cubicBezTo>
                <a:close/>
                <a:moveTo>
                  <a:pt x="996" y="499"/>
                </a:moveTo>
                <a:cubicBezTo>
                  <a:pt x="1003" y="499"/>
                  <a:pt x="1009" y="493"/>
                  <a:pt x="1009" y="486"/>
                </a:cubicBezTo>
                <a:cubicBezTo>
                  <a:pt x="1009" y="479"/>
                  <a:pt x="1003" y="473"/>
                  <a:pt x="996" y="473"/>
                </a:cubicBezTo>
                <a:cubicBezTo>
                  <a:pt x="989" y="473"/>
                  <a:pt x="983" y="479"/>
                  <a:pt x="983" y="486"/>
                </a:cubicBezTo>
                <a:cubicBezTo>
                  <a:pt x="983" y="493"/>
                  <a:pt x="989" y="499"/>
                  <a:pt x="996" y="499"/>
                </a:cubicBezTo>
                <a:close/>
                <a:moveTo>
                  <a:pt x="1035" y="499"/>
                </a:moveTo>
                <a:cubicBezTo>
                  <a:pt x="1042" y="499"/>
                  <a:pt x="1048" y="493"/>
                  <a:pt x="1048" y="486"/>
                </a:cubicBezTo>
                <a:cubicBezTo>
                  <a:pt x="1048" y="479"/>
                  <a:pt x="1042" y="473"/>
                  <a:pt x="1035" y="473"/>
                </a:cubicBezTo>
                <a:cubicBezTo>
                  <a:pt x="1028" y="473"/>
                  <a:pt x="1022" y="479"/>
                  <a:pt x="1022" y="486"/>
                </a:cubicBezTo>
                <a:cubicBezTo>
                  <a:pt x="1022" y="493"/>
                  <a:pt x="1028" y="499"/>
                  <a:pt x="1035" y="499"/>
                </a:cubicBezTo>
                <a:close/>
                <a:moveTo>
                  <a:pt x="1666" y="493"/>
                </a:moveTo>
                <a:cubicBezTo>
                  <a:pt x="1670" y="493"/>
                  <a:pt x="1673" y="490"/>
                  <a:pt x="1673" y="486"/>
                </a:cubicBezTo>
                <a:cubicBezTo>
                  <a:pt x="1673" y="482"/>
                  <a:pt x="1670" y="478"/>
                  <a:pt x="1666" y="478"/>
                </a:cubicBezTo>
                <a:cubicBezTo>
                  <a:pt x="1662" y="478"/>
                  <a:pt x="1659" y="482"/>
                  <a:pt x="1659" y="486"/>
                </a:cubicBezTo>
                <a:cubicBezTo>
                  <a:pt x="1659" y="490"/>
                  <a:pt x="1662" y="493"/>
                  <a:pt x="1666" y="493"/>
                </a:cubicBezTo>
                <a:close/>
                <a:moveTo>
                  <a:pt x="1784" y="499"/>
                </a:moveTo>
                <a:cubicBezTo>
                  <a:pt x="1791" y="499"/>
                  <a:pt x="1797" y="493"/>
                  <a:pt x="1797" y="486"/>
                </a:cubicBezTo>
                <a:cubicBezTo>
                  <a:pt x="1797" y="479"/>
                  <a:pt x="1791" y="473"/>
                  <a:pt x="1784" y="473"/>
                </a:cubicBezTo>
                <a:cubicBezTo>
                  <a:pt x="1777" y="473"/>
                  <a:pt x="1772" y="479"/>
                  <a:pt x="1772" y="486"/>
                </a:cubicBezTo>
                <a:cubicBezTo>
                  <a:pt x="1772" y="493"/>
                  <a:pt x="1777" y="499"/>
                  <a:pt x="1784" y="499"/>
                </a:cubicBezTo>
                <a:close/>
                <a:moveTo>
                  <a:pt x="1863" y="473"/>
                </a:moveTo>
                <a:cubicBezTo>
                  <a:pt x="1856" y="473"/>
                  <a:pt x="1850" y="479"/>
                  <a:pt x="1850" y="486"/>
                </a:cubicBezTo>
                <a:cubicBezTo>
                  <a:pt x="1850" y="493"/>
                  <a:pt x="1856" y="498"/>
                  <a:pt x="1863" y="498"/>
                </a:cubicBezTo>
                <a:cubicBezTo>
                  <a:pt x="1870" y="498"/>
                  <a:pt x="1876" y="493"/>
                  <a:pt x="1876" y="486"/>
                </a:cubicBezTo>
                <a:cubicBezTo>
                  <a:pt x="1876" y="479"/>
                  <a:pt x="1870" y="473"/>
                  <a:pt x="1863" y="473"/>
                </a:cubicBezTo>
                <a:close/>
                <a:moveTo>
                  <a:pt x="1942" y="499"/>
                </a:moveTo>
                <a:cubicBezTo>
                  <a:pt x="1949" y="499"/>
                  <a:pt x="1955" y="493"/>
                  <a:pt x="1955" y="486"/>
                </a:cubicBezTo>
                <a:cubicBezTo>
                  <a:pt x="1955" y="479"/>
                  <a:pt x="1949" y="473"/>
                  <a:pt x="1942" y="473"/>
                </a:cubicBezTo>
                <a:cubicBezTo>
                  <a:pt x="1935" y="473"/>
                  <a:pt x="1929" y="479"/>
                  <a:pt x="1929" y="486"/>
                </a:cubicBezTo>
                <a:cubicBezTo>
                  <a:pt x="1929" y="493"/>
                  <a:pt x="1935" y="499"/>
                  <a:pt x="1942" y="499"/>
                </a:cubicBezTo>
                <a:close/>
                <a:moveTo>
                  <a:pt x="1981" y="499"/>
                </a:moveTo>
                <a:cubicBezTo>
                  <a:pt x="1988" y="499"/>
                  <a:pt x="1994" y="493"/>
                  <a:pt x="1994" y="486"/>
                </a:cubicBezTo>
                <a:cubicBezTo>
                  <a:pt x="1994" y="479"/>
                  <a:pt x="1988" y="473"/>
                  <a:pt x="1981" y="473"/>
                </a:cubicBezTo>
                <a:cubicBezTo>
                  <a:pt x="1974" y="473"/>
                  <a:pt x="1969" y="479"/>
                  <a:pt x="1969" y="486"/>
                </a:cubicBezTo>
                <a:cubicBezTo>
                  <a:pt x="1969" y="493"/>
                  <a:pt x="1974" y="499"/>
                  <a:pt x="1981" y="499"/>
                </a:cubicBezTo>
                <a:close/>
                <a:moveTo>
                  <a:pt x="2021" y="499"/>
                </a:moveTo>
                <a:cubicBezTo>
                  <a:pt x="2028" y="499"/>
                  <a:pt x="2034" y="493"/>
                  <a:pt x="2034" y="486"/>
                </a:cubicBezTo>
                <a:cubicBezTo>
                  <a:pt x="2034" y="479"/>
                  <a:pt x="2028" y="473"/>
                  <a:pt x="2021" y="473"/>
                </a:cubicBezTo>
                <a:cubicBezTo>
                  <a:pt x="2014" y="473"/>
                  <a:pt x="2008" y="479"/>
                  <a:pt x="2008" y="486"/>
                </a:cubicBezTo>
                <a:cubicBezTo>
                  <a:pt x="2008" y="493"/>
                  <a:pt x="2014" y="499"/>
                  <a:pt x="2021" y="499"/>
                </a:cubicBezTo>
                <a:close/>
                <a:moveTo>
                  <a:pt x="2060" y="499"/>
                </a:moveTo>
                <a:cubicBezTo>
                  <a:pt x="2067" y="499"/>
                  <a:pt x="2073" y="493"/>
                  <a:pt x="2073" y="486"/>
                </a:cubicBezTo>
                <a:cubicBezTo>
                  <a:pt x="2073" y="479"/>
                  <a:pt x="2067" y="473"/>
                  <a:pt x="2060" y="473"/>
                </a:cubicBezTo>
                <a:cubicBezTo>
                  <a:pt x="2053" y="473"/>
                  <a:pt x="2048" y="479"/>
                  <a:pt x="2048" y="486"/>
                </a:cubicBezTo>
                <a:cubicBezTo>
                  <a:pt x="2048" y="493"/>
                  <a:pt x="2053" y="499"/>
                  <a:pt x="2060" y="499"/>
                </a:cubicBezTo>
                <a:close/>
                <a:moveTo>
                  <a:pt x="2100" y="499"/>
                </a:moveTo>
                <a:cubicBezTo>
                  <a:pt x="2107" y="499"/>
                  <a:pt x="2112" y="493"/>
                  <a:pt x="2112" y="486"/>
                </a:cubicBezTo>
                <a:cubicBezTo>
                  <a:pt x="2112" y="479"/>
                  <a:pt x="2107" y="473"/>
                  <a:pt x="2100" y="473"/>
                </a:cubicBezTo>
                <a:cubicBezTo>
                  <a:pt x="2093" y="473"/>
                  <a:pt x="2087" y="479"/>
                  <a:pt x="2087" y="486"/>
                </a:cubicBezTo>
                <a:cubicBezTo>
                  <a:pt x="2087" y="493"/>
                  <a:pt x="2093" y="499"/>
                  <a:pt x="2100" y="499"/>
                </a:cubicBezTo>
                <a:close/>
                <a:moveTo>
                  <a:pt x="2139" y="499"/>
                </a:moveTo>
                <a:cubicBezTo>
                  <a:pt x="2146" y="499"/>
                  <a:pt x="2152" y="493"/>
                  <a:pt x="2152" y="486"/>
                </a:cubicBezTo>
                <a:cubicBezTo>
                  <a:pt x="2152" y="479"/>
                  <a:pt x="2146" y="473"/>
                  <a:pt x="2139" y="473"/>
                </a:cubicBezTo>
                <a:cubicBezTo>
                  <a:pt x="2132" y="473"/>
                  <a:pt x="2126" y="479"/>
                  <a:pt x="2126" y="486"/>
                </a:cubicBezTo>
                <a:cubicBezTo>
                  <a:pt x="2126" y="493"/>
                  <a:pt x="2132" y="499"/>
                  <a:pt x="2139" y="499"/>
                </a:cubicBezTo>
                <a:close/>
                <a:moveTo>
                  <a:pt x="2179" y="499"/>
                </a:moveTo>
                <a:cubicBezTo>
                  <a:pt x="2186" y="499"/>
                  <a:pt x="2191" y="493"/>
                  <a:pt x="2191" y="486"/>
                </a:cubicBezTo>
                <a:cubicBezTo>
                  <a:pt x="2191" y="479"/>
                  <a:pt x="2186" y="473"/>
                  <a:pt x="2179" y="473"/>
                </a:cubicBezTo>
                <a:cubicBezTo>
                  <a:pt x="2171" y="473"/>
                  <a:pt x="2166" y="479"/>
                  <a:pt x="2166" y="486"/>
                </a:cubicBezTo>
                <a:cubicBezTo>
                  <a:pt x="2166" y="493"/>
                  <a:pt x="2171" y="499"/>
                  <a:pt x="2179" y="499"/>
                </a:cubicBezTo>
                <a:close/>
                <a:moveTo>
                  <a:pt x="2218" y="499"/>
                </a:moveTo>
                <a:cubicBezTo>
                  <a:pt x="2225" y="499"/>
                  <a:pt x="2231" y="493"/>
                  <a:pt x="2231" y="486"/>
                </a:cubicBezTo>
                <a:cubicBezTo>
                  <a:pt x="2231" y="479"/>
                  <a:pt x="2225" y="473"/>
                  <a:pt x="2218" y="473"/>
                </a:cubicBezTo>
                <a:cubicBezTo>
                  <a:pt x="2211" y="473"/>
                  <a:pt x="2205" y="479"/>
                  <a:pt x="2205" y="486"/>
                </a:cubicBezTo>
                <a:cubicBezTo>
                  <a:pt x="2205" y="493"/>
                  <a:pt x="2211" y="499"/>
                  <a:pt x="2218" y="499"/>
                </a:cubicBezTo>
                <a:close/>
                <a:moveTo>
                  <a:pt x="2257" y="499"/>
                </a:moveTo>
                <a:cubicBezTo>
                  <a:pt x="2264" y="499"/>
                  <a:pt x="2270" y="493"/>
                  <a:pt x="2270" y="486"/>
                </a:cubicBezTo>
                <a:cubicBezTo>
                  <a:pt x="2270" y="479"/>
                  <a:pt x="2264" y="473"/>
                  <a:pt x="2257" y="473"/>
                </a:cubicBezTo>
                <a:cubicBezTo>
                  <a:pt x="2250" y="473"/>
                  <a:pt x="2245" y="479"/>
                  <a:pt x="2245" y="486"/>
                </a:cubicBezTo>
                <a:cubicBezTo>
                  <a:pt x="2245" y="493"/>
                  <a:pt x="2250" y="499"/>
                  <a:pt x="2257" y="499"/>
                </a:cubicBezTo>
                <a:close/>
                <a:moveTo>
                  <a:pt x="2297" y="499"/>
                </a:moveTo>
                <a:cubicBezTo>
                  <a:pt x="2304" y="499"/>
                  <a:pt x="2310" y="493"/>
                  <a:pt x="2310" y="486"/>
                </a:cubicBezTo>
                <a:cubicBezTo>
                  <a:pt x="2310" y="479"/>
                  <a:pt x="2304" y="473"/>
                  <a:pt x="2297" y="473"/>
                </a:cubicBezTo>
                <a:cubicBezTo>
                  <a:pt x="2290" y="473"/>
                  <a:pt x="2284" y="479"/>
                  <a:pt x="2284" y="486"/>
                </a:cubicBezTo>
                <a:cubicBezTo>
                  <a:pt x="2284" y="493"/>
                  <a:pt x="2290" y="499"/>
                  <a:pt x="2297" y="499"/>
                </a:cubicBezTo>
                <a:close/>
                <a:moveTo>
                  <a:pt x="2336" y="499"/>
                </a:moveTo>
                <a:cubicBezTo>
                  <a:pt x="2343" y="499"/>
                  <a:pt x="2349" y="493"/>
                  <a:pt x="2349" y="486"/>
                </a:cubicBezTo>
                <a:cubicBezTo>
                  <a:pt x="2349" y="479"/>
                  <a:pt x="2343" y="473"/>
                  <a:pt x="2336" y="473"/>
                </a:cubicBezTo>
                <a:cubicBezTo>
                  <a:pt x="2329" y="473"/>
                  <a:pt x="2323" y="479"/>
                  <a:pt x="2323" y="486"/>
                </a:cubicBezTo>
                <a:cubicBezTo>
                  <a:pt x="2323" y="493"/>
                  <a:pt x="2329" y="499"/>
                  <a:pt x="2336" y="499"/>
                </a:cubicBezTo>
                <a:close/>
                <a:moveTo>
                  <a:pt x="2376" y="499"/>
                </a:moveTo>
                <a:cubicBezTo>
                  <a:pt x="2383" y="499"/>
                  <a:pt x="2388" y="493"/>
                  <a:pt x="2388" y="486"/>
                </a:cubicBezTo>
                <a:cubicBezTo>
                  <a:pt x="2388" y="479"/>
                  <a:pt x="2383" y="473"/>
                  <a:pt x="2376" y="473"/>
                </a:cubicBezTo>
                <a:cubicBezTo>
                  <a:pt x="2369" y="473"/>
                  <a:pt x="2363" y="479"/>
                  <a:pt x="2363" y="486"/>
                </a:cubicBezTo>
                <a:cubicBezTo>
                  <a:pt x="2363" y="493"/>
                  <a:pt x="2369" y="499"/>
                  <a:pt x="2376" y="499"/>
                </a:cubicBezTo>
                <a:close/>
                <a:moveTo>
                  <a:pt x="2415" y="499"/>
                </a:moveTo>
                <a:cubicBezTo>
                  <a:pt x="2422" y="499"/>
                  <a:pt x="2428" y="493"/>
                  <a:pt x="2428" y="486"/>
                </a:cubicBezTo>
                <a:cubicBezTo>
                  <a:pt x="2428" y="479"/>
                  <a:pt x="2422" y="473"/>
                  <a:pt x="2415" y="473"/>
                </a:cubicBezTo>
                <a:cubicBezTo>
                  <a:pt x="2408" y="473"/>
                  <a:pt x="2402" y="479"/>
                  <a:pt x="2402" y="486"/>
                </a:cubicBezTo>
                <a:cubicBezTo>
                  <a:pt x="2402" y="493"/>
                  <a:pt x="2408" y="499"/>
                  <a:pt x="2415" y="499"/>
                </a:cubicBezTo>
                <a:close/>
                <a:moveTo>
                  <a:pt x="2454" y="499"/>
                </a:moveTo>
                <a:cubicBezTo>
                  <a:pt x="2462" y="499"/>
                  <a:pt x="2467" y="493"/>
                  <a:pt x="2467" y="486"/>
                </a:cubicBezTo>
                <a:cubicBezTo>
                  <a:pt x="2467" y="479"/>
                  <a:pt x="2462" y="473"/>
                  <a:pt x="2454" y="473"/>
                </a:cubicBezTo>
                <a:cubicBezTo>
                  <a:pt x="2447" y="473"/>
                  <a:pt x="2442" y="479"/>
                  <a:pt x="2442" y="486"/>
                </a:cubicBezTo>
                <a:cubicBezTo>
                  <a:pt x="2442" y="493"/>
                  <a:pt x="2447" y="499"/>
                  <a:pt x="2454" y="499"/>
                </a:cubicBezTo>
                <a:close/>
                <a:moveTo>
                  <a:pt x="2494" y="499"/>
                </a:moveTo>
                <a:cubicBezTo>
                  <a:pt x="2501" y="499"/>
                  <a:pt x="2507" y="493"/>
                  <a:pt x="2507" y="486"/>
                </a:cubicBezTo>
                <a:cubicBezTo>
                  <a:pt x="2507" y="479"/>
                  <a:pt x="2501" y="473"/>
                  <a:pt x="2494" y="473"/>
                </a:cubicBezTo>
                <a:cubicBezTo>
                  <a:pt x="2487" y="473"/>
                  <a:pt x="2481" y="479"/>
                  <a:pt x="2481" y="486"/>
                </a:cubicBezTo>
                <a:cubicBezTo>
                  <a:pt x="2481" y="493"/>
                  <a:pt x="2487" y="499"/>
                  <a:pt x="2494" y="499"/>
                </a:cubicBezTo>
                <a:close/>
                <a:moveTo>
                  <a:pt x="2533" y="499"/>
                </a:moveTo>
                <a:cubicBezTo>
                  <a:pt x="2540" y="499"/>
                  <a:pt x="2546" y="493"/>
                  <a:pt x="2546" y="486"/>
                </a:cubicBezTo>
                <a:cubicBezTo>
                  <a:pt x="2546" y="479"/>
                  <a:pt x="2540" y="473"/>
                  <a:pt x="2533" y="473"/>
                </a:cubicBezTo>
                <a:cubicBezTo>
                  <a:pt x="2526" y="473"/>
                  <a:pt x="2521" y="479"/>
                  <a:pt x="2521" y="486"/>
                </a:cubicBezTo>
                <a:cubicBezTo>
                  <a:pt x="2521" y="493"/>
                  <a:pt x="2526" y="499"/>
                  <a:pt x="2533" y="499"/>
                </a:cubicBezTo>
                <a:close/>
                <a:moveTo>
                  <a:pt x="2573" y="499"/>
                </a:moveTo>
                <a:cubicBezTo>
                  <a:pt x="2580" y="499"/>
                  <a:pt x="2586" y="493"/>
                  <a:pt x="2586" y="486"/>
                </a:cubicBezTo>
                <a:cubicBezTo>
                  <a:pt x="2586" y="479"/>
                  <a:pt x="2580" y="473"/>
                  <a:pt x="2573" y="473"/>
                </a:cubicBezTo>
                <a:cubicBezTo>
                  <a:pt x="2566" y="473"/>
                  <a:pt x="2560" y="479"/>
                  <a:pt x="2560" y="486"/>
                </a:cubicBezTo>
                <a:cubicBezTo>
                  <a:pt x="2560" y="493"/>
                  <a:pt x="2566" y="499"/>
                  <a:pt x="2573" y="499"/>
                </a:cubicBezTo>
                <a:close/>
                <a:moveTo>
                  <a:pt x="2612" y="499"/>
                </a:moveTo>
                <a:cubicBezTo>
                  <a:pt x="2619" y="499"/>
                  <a:pt x="2625" y="493"/>
                  <a:pt x="2625" y="486"/>
                </a:cubicBezTo>
                <a:cubicBezTo>
                  <a:pt x="2625" y="479"/>
                  <a:pt x="2619" y="473"/>
                  <a:pt x="2612" y="473"/>
                </a:cubicBezTo>
                <a:cubicBezTo>
                  <a:pt x="2605" y="473"/>
                  <a:pt x="2599" y="479"/>
                  <a:pt x="2599" y="486"/>
                </a:cubicBezTo>
                <a:cubicBezTo>
                  <a:pt x="2599" y="493"/>
                  <a:pt x="2605" y="499"/>
                  <a:pt x="2612" y="499"/>
                </a:cubicBezTo>
                <a:close/>
                <a:moveTo>
                  <a:pt x="2652" y="499"/>
                </a:moveTo>
                <a:cubicBezTo>
                  <a:pt x="2659" y="499"/>
                  <a:pt x="2664" y="493"/>
                  <a:pt x="2664" y="486"/>
                </a:cubicBezTo>
                <a:cubicBezTo>
                  <a:pt x="2664" y="479"/>
                  <a:pt x="2659" y="473"/>
                  <a:pt x="2652" y="473"/>
                </a:cubicBezTo>
                <a:cubicBezTo>
                  <a:pt x="2645" y="473"/>
                  <a:pt x="2639" y="479"/>
                  <a:pt x="2639" y="486"/>
                </a:cubicBezTo>
                <a:cubicBezTo>
                  <a:pt x="2639" y="493"/>
                  <a:pt x="2645" y="499"/>
                  <a:pt x="2652" y="499"/>
                </a:cubicBezTo>
                <a:close/>
                <a:moveTo>
                  <a:pt x="2691" y="499"/>
                </a:moveTo>
                <a:cubicBezTo>
                  <a:pt x="2698" y="499"/>
                  <a:pt x="2704" y="493"/>
                  <a:pt x="2704" y="486"/>
                </a:cubicBezTo>
                <a:cubicBezTo>
                  <a:pt x="2704" y="479"/>
                  <a:pt x="2698" y="473"/>
                  <a:pt x="2691" y="473"/>
                </a:cubicBezTo>
                <a:cubicBezTo>
                  <a:pt x="2684" y="473"/>
                  <a:pt x="2678" y="479"/>
                  <a:pt x="2678" y="486"/>
                </a:cubicBezTo>
                <a:cubicBezTo>
                  <a:pt x="2678" y="493"/>
                  <a:pt x="2684" y="499"/>
                  <a:pt x="2691" y="499"/>
                </a:cubicBezTo>
                <a:close/>
                <a:moveTo>
                  <a:pt x="2730" y="499"/>
                </a:moveTo>
                <a:cubicBezTo>
                  <a:pt x="2738" y="499"/>
                  <a:pt x="2743" y="493"/>
                  <a:pt x="2743" y="486"/>
                </a:cubicBezTo>
                <a:cubicBezTo>
                  <a:pt x="2743" y="479"/>
                  <a:pt x="2738" y="473"/>
                  <a:pt x="2730" y="473"/>
                </a:cubicBezTo>
                <a:cubicBezTo>
                  <a:pt x="2723" y="473"/>
                  <a:pt x="2718" y="479"/>
                  <a:pt x="2718" y="486"/>
                </a:cubicBezTo>
                <a:cubicBezTo>
                  <a:pt x="2718" y="493"/>
                  <a:pt x="2723" y="499"/>
                  <a:pt x="2730" y="499"/>
                </a:cubicBezTo>
                <a:close/>
                <a:moveTo>
                  <a:pt x="2770" y="499"/>
                </a:moveTo>
                <a:cubicBezTo>
                  <a:pt x="2777" y="499"/>
                  <a:pt x="2783" y="493"/>
                  <a:pt x="2783" y="486"/>
                </a:cubicBezTo>
                <a:cubicBezTo>
                  <a:pt x="2783" y="479"/>
                  <a:pt x="2777" y="473"/>
                  <a:pt x="2770" y="473"/>
                </a:cubicBezTo>
                <a:cubicBezTo>
                  <a:pt x="2763" y="473"/>
                  <a:pt x="2757" y="479"/>
                  <a:pt x="2757" y="486"/>
                </a:cubicBezTo>
                <a:cubicBezTo>
                  <a:pt x="2757" y="493"/>
                  <a:pt x="2763" y="499"/>
                  <a:pt x="2770" y="499"/>
                </a:cubicBezTo>
                <a:close/>
                <a:moveTo>
                  <a:pt x="2809" y="499"/>
                </a:moveTo>
                <a:cubicBezTo>
                  <a:pt x="2816" y="499"/>
                  <a:pt x="2822" y="493"/>
                  <a:pt x="2822" y="486"/>
                </a:cubicBezTo>
                <a:cubicBezTo>
                  <a:pt x="2822" y="479"/>
                  <a:pt x="2816" y="473"/>
                  <a:pt x="2809" y="473"/>
                </a:cubicBezTo>
                <a:cubicBezTo>
                  <a:pt x="2802" y="473"/>
                  <a:pt x="2797" y="479"/>
                  <a:pt x="2797" y="486"/>
                </a:cubicBezTo>
                <a:cubicBezTo>
                  <a:pt x="2797" y="493"/>
                  <a:pt x="2802" y="499"/>
                  <a:pt x="2809" y="499"/>
                </a:cubicBezTo>
                <a:close/>
                <a:moveTo>
                  <a:pt x="2849" y="499"/>
                </a:moveTo>
                <a:cubicBezTo>
                  <a:pt x="2856" y="499"/>
                  <a:pt x="2861" y="493"/>
                  <a:pt x="2861" y="486"/>
                </a:cubicBezTo>
                <a:cubicBezTo>
                  <a:pt x="2861" y="479"/>
                  <a:pt x="2856" y="473"/>
                  <a:pt x="2849" y="473"/>
                </a:cubicBezTo>
                <a:cubicBezTo>
                  <a:pt x="2842" y="473"/>
                  <a:pt x="2836" y="479"/>
                  <a:pt x="2836" y="486"/>
                </a:cubicBezTo>
                <a:cubicBezTo>
                  <a:pt x="2836" y="493"/>
                  <a:pt x="2842" y="499"/>
                  <a:pt x="2849" y="499"/>
                </a:cubicBezTo>
                <a:close/>
                <a:moveTo>
                  <a:pt x="2888" y="499"/>
                </a:moveTo>
                <a:cubicBezTo>
                  <a:pt x="2895" y="499"/>
                  <a:pt x="2901" y="493"/>
                  <a:pt x="2901" y="486"/>
                </a:cubicBezTo>
                <a:cubicBezTo>
                  <a:pt x="2901" y="479"/>
                  <a:pt x="2895" y="473"/>
                  <a:pt x="2888" y="473"/>
                </a:cubicBezTo>
                <a:cubicBezTo>
                  <a:pt x="2881" y="473"/>
                  <a:pt x="2875" y="479"/>
                  <a:pt x="2875" y="486"/>
                </a:cubicBezTo>
                <a:cubicBezTo>
                  <a:pt x="2875" y="493"/>
                  <a:pt x="2881" y="499"/>
                  <a:pt x="2888" y="499"/>
                </a:cubicBezTo>
                <a:close/>
                <a:moveTo>
                  <a:pt x="2928" y="499"/>
                </a:moveTo>
                <a:cubicBezTo>
                  <a:pt x="2935" y="499"/>
                  <a:pt x="2940" y="493"/>
                  <a:pt x="2940" y="486"/>
                </a:cubicBezTo>
                <a:cubicBezTo>
                  <a:pt x="2940" y="479"/>
                  <a:pt x="2935" y="473"/>
                  <a:pt x="2928" y="473"/>
                </a:cubicBezTo>
                <a:cubicBezTo>
                  <a:pt x="2921" y="473"/>
                  <a:pt x="2915" y="479"/>
                  <a:pt x="2915" y="486"/>
                </a:cubicBezTo>
                <a:cubicBezTo>
                  <a:pt x="2915" y="493"/>
                  <a:pt x="2921" y="499"/>
                  <a:pt x="2928" y="499"/>
                </a:cubicBezTo>
                <a:close/>
                <a:moveTo>
                  <a:pt x="2967" y="499"/>
                </a:moveTo>
                <a:cubicBezTo>
                  <a:pt x="2974" y="499"/>
                  <a:pt x="2980" y="493"/>
                  <a:pt x="2980" y="486"/>
                </a:cubicBezTo>
                <a:cubicBezTo>
                  <a:pt x="2980" y="479"/>
                  <a:pt x="2974" y="473"/>
                  <a:pt x="2967" y="473"/>
                </a:cubicBezTo>
                <a:cubicBezTo>
                  <a:pt x="2960" y="473"/>
                  <a:pt x="2954" y="479"/>
                  <a:pt x="2954" y="486"/>
                </a:cubicBezTo>
                <a:cubicBezTo>
                  <a:pt x="2954" y="493"/>
                  <a:pt x="2960" y="499"/>
                  <a:pt x="2967" y="499"/>
                </a:cubicBezTo>
                <a:close/>
                <a:moveTo>
                  <a:pt x="3006" y="499"/>
                </a:moveTo>
                <a:cubicBezTo>
                  <a:pt x="3013" y="499"/>
                  <a:pt x="3019" y="493"/>
                  <a:pt x="3019" y="486"/>
                </a:cubicBezTo>
                <a:cubicBezTo>
                  <a:pt x="3019" y="479"/>
                  <a:pt x="3013" y="473"/>
                  <a:pt x="3006" y="473"/>
                </a:cubicBezTo>
                <a:cubicBezTo>
                  <a:pt x="2999" y="473"/>
                  <a:pt x="2994" y="479"/>
                  <a:pt x="2994" y="486"/>
                </a:cubicBezTo>
                <a:cubicBezTo>
                  <a:pt x="2994" y="493"/>
                  <a:pt x="2999" y="499"/>
                  <a:pt x="3006" y="499"/>
                </a:cubicBezTo>
                <a:close/>
                <a:moveTo>
                  <a:pt x="3046" y="499"/>
                </a:moveTo>
                <a:cubicBezTo>
                  <a:pt x="3053" y="499"/>
                  <a:pt x="3059" y="493"/>
                  <a:pt x="3059" y="486"/>
                </a:cubicBezTo>
                <a:cubicBezTo>
                  <a:pt x="3059" y="479"/>
                  <a:pt x="3053" y="473"/>
                  <a:pt x="3046" y="473"/>
                </a:cubicBezTo>
                <a:cubicBezTo>
                  <a:pt x="3039" y="473"/>
                  <a:pt x="3033" y="479"/>
                  <a:pt x="3033" y="486"/>
                </a:cubicBezTo>
                <a:cubicBezTo>
                  <a:pt x="3033" y="493"/>
                  <a:pt x="3039" y="499"/>
                  <a:pt x="3046" y="499"/>
                </a:cubicBezTo>
                <a:close/>
                <a:moveTo>
                  <a:pt x="3085" y="499"/>
                </a:moveTo>
                <a:cubicBezTo>
                  <a:pt x="3092" y="499"/>
                  <a:pt x="3098" y="493"/>
                  <a:pt x="3098" y="486"/>
                </a:cubicBezTo>
                <a:cubicBezTo>
                  <a:pt x="3098" y="479"/>
                  <a:pt x="3092" y="473"/>
                  <a:pt x="3085" y="473"/>
                </a:cubicBezTo>
                <a:cubicBezTo>
                  <a:pt x="3078" y="473"/>
                  <a:pt x="3073" y="479"/>
                  <a:pt x="3073" y="486"/>
                </a:cubicBezTo>
                <a:cubicBezTo>
                  <a:pt x="3073" y="493"/>
                  <a:pt x="3078" y="499"/>
                  <a:pt x="3085" y="499"/>
                </a:cubicBezTo>
                <a:close/>
                <a:moveTo>
                  <a:pt x="3282" y="499"/>
                </a:moveTo>
                <a:cubicBezTo>
                  <a:pt x="3289" y="499"/>
                  <a:pt x="3295" y="493"/>
                  <a:pt x="3295" y="486"/>
                </a:cubicBezTo>
                <a:cubicBezTo>
                  <a:pt x="3295" y="479"/>
                  <a:pt x="3289" y="473"/>
                  <a:pt x="3282" y="473"/>
                </a:cubicBezTo>
                <a:cubicBezTo>
                  <a:pt x="3275" y="473"/>
                  <a:pt x="3270" y="479"/>
                  <a:pt x="3270" y="486"/>
                </a:cubicBezTo>
                <a:cubicBezTo>
                  <a:pt x="3270" y="493"/>
                  <a:pt x="3275" y="499"/>
                  <a:pt x="3282" y="499"/>
                </a:cubicBezTo>
                <a:close/>
                <a:moveTo>
                  <a:pt x="3322" y="473"/>
                </a:moveTo>
                <a:cubicBezTo>
                  <a:pt x="3315" y="473"/>
                  <a:pt x="3309" y="479"/>
                  <a:pt x="3309" y="486"/>
                </a:cubicBezTo>
                <a:cubicBezTo>
                  <a:pt x="3309" y="493"/>
                  <a:pt x="3315" y="499"/>
                  <a:pt x="3322" y="499"/>
                </a:cubicBezTo>
                <a:cubicBezTo>
                  <a:pt x="3329" y="499"/>
                  <a:pt x="3335" y="493"/>
                  <a:pt x="3335" y="486"/>
                </a:cubicBezTo>
                <a:cubicBezTo>
                  <a:pt x="3335" y="479"/>
                  <a:pt x="3329" y="473"/>
                  <a:pt x="3322" y="473"/>
                </a:cubicBezTo>
                <a:close/>
                <a:moveTo>
                  <a:pt x="404" y="512"/>
                </a:moveTo>
                <a:cubicBezTo>
                  <a:pt x="397" y="512"/>
                  <a:pt x="392" y="518"/>
                  <a:pt x="392" y="525"/>
                </a:cubicBezTo>
                <a:cubicBezTo>
                  <a:pt x="392" y="532"/>
                  <a:pt x="397" y="538"/>
                  <a:pt x="404" y="538"/>
                </a:cubicBezTo>
                <a:cubicBezTo>
                  <a:pt x="411" y="538"/>
                  <a:pt x="417" y="532"/>
                  <a:pt x="417" y="525"/>
                </a:cubicBezTo>
                <a:cubicBezTo>
                  <a:pt x="417" y="518"/>
                  <a:pt x="411" y="512"/>
                  <a:pt x="404" y="512"/>
                </a:cubicBezTo>
                <a:close/>
                <a:moveTo>
                  <a:pt x="444" y="538"/>
                </a:moveTo>
                <a:cubicBezTo>
                  <a:pt x="451" y="538"/>
                  <a:pt x="457" y="532"/>
                  <a:pt x="457" y="525"/>
                </a:cubicBezTo>
                <a:cubicBezTo>
                  <a:pt x="457" y="518"/>
                  <a:pt x="451" y="512"/>
                  <a:pt x="444" y="512"/>
                </a:cubicBezTo>
                <a:cubicBezTo>
                  <a:pt x="437" y="512"/>
                  <a:pt x="431" y="518"/>
                  <a:pt x="431" y="525"/>
                </a:cubicBezTo>
                <a:cubicBezTo>
                  <a:pt x="431" y="532"/>
                  <a:pt x="437" y="538"/>
                  <a:pt x="444" y="538"/>
                </a:cubicBezTo>
                <a:close/>
                <a:moveTo>
                  <a:pt x="483" y="538"/>
                </a:moveTo>
                <a:cubicBezTo>
                  <a:pt x="490" y="538"/>
                  <a:pt x="496" y="532"/>
                  <a:pt x="496" y="525"/>
                </a:cubicBezTo>
                <a:cubicBezTo>
                  <a:pt x="496" y="518"/>
                  <a:pt x="490" y="512"/>
                  <a:pt x="483" y="512"/>
                </a:cubicBezTo>
                <a:cubicBezTo>
                  <a:pt x="476" y="512"/>
                  <a:pt x="471" y="518"/>
                  <a:pt x="471" y="525"/>
                </a:cubicBezTo>
                <a:cubicBezTo>
                  <a:pt x="471" y="532"/>
                  <a:pt x="476" y="538"/>
                  <a:pt x="483" y="538"/>
                </a:cubicBezTo>
                <a:close/>
                <a:moveTo>
                  <a:pt x="523" y="538"/>
                </a:moveTo>
                <a:cubicBezTo>
                  <a:pt x="530" y="538"/>
                  <a:pt x="535" y="532"/>
                  <a:pt x="535" y="525"/>
                </a:cubicBezTo>
                <a:cubicBezTo>
                  <a:pt x="535" y="518"/>
                  <a:pt x="530" y="512"/>
                  <a:pt x="523" y="512"/>
                </a:cubicBezTo>
                <a:cubicBezTo>
                  <a:pt x="516" y="512"/>
                  <a:pt x="510" y="518"/>
                  <a:pt x="510" y="525"/>
                </a:cubicBezTo>
                <a:cubicBezTo>
                  <a:pt x="510" y="532"/>
                  <a:pt x="516" y="538"/>
                  <a:pt x="523" y="538"/>
                </a:cubicBezTo>
                <a:close/>
                <a:moveTo>
                  <a:pt x="562" y="538"/>
                </a:moveTo>
                <a:cubicBezTo>
                  <a:pt x="569" y="538"/>
                  <a:pt x="575" y="532"/>
                  <a:pt x="575" y="525"/>
                </a:cubicBezTo>
                <a:cubicBezTo>
                  <a:pt x="575" y="518"/>
                  <a:pt x="569" y="512"/>
                  <a:pt x="562" y="512"/>
                </a:cubicBezTo>
                <a:cubicBezTo>
                  <a:pt x="555" y="512"/>
                  <a:pt x="549" y="518"/>
                  <a:pt x="549" y="525"/>
                </a:cubicBezTo>
                <a:cubicBezTo>
                  <a:pt x="549" y="532"/>
                  <a:pt x="555" y="538"/>
                  <a:pt x="562" y="538"/>
                </a:cubicBezTo>
                <a:close/>
                <a:moveTo>
                  <a:pt x="602" y="538"/>
                </a:moveTo>
                <a:cubicBezTo>
                  <a:pt x="609" y="538"/>
                  <a:pt x="614" y="532"/>
                  <a:pt x="614" y="525"/>
                </a:cubicBezTo>
                <a:cubicBezTo>
                  <a:pt x="614" y="518"/>
                  <a:pt x="609" y="512"/>
                  <a:pt x="602" y="512"/>
                </a:cubicBezTo>
                <a:cubicBezTo>
                  <a:pt x="595" y="512"/>
                  <a:pt x="589" y="518"/>
                  <a:pt x="589" y="525"/>
                </a:cubicBezTo>
                <a:cubicBezTo>
                  <a:pt x="589" y="532"/>
                  <a:pt x="595" y="538"/>
                  <a:pt x="602" y="538"/>
                </a:cubicBezTo>
                <a:close/>
                <a:moveTo>
                  <a:pt x="641" y="538"/>
                </a:moveTo>
                <a:cubicBezTo>
                  <a:pt x="648" y="538"/>
                  <a:pt x="654" y="532"/>
                  <a:pt x="654" y="525"/>
                </a:cubicBezTo>
                <a:cubicBezTo>
                  <a:pt x="654" y="518"/>
                  <a:pt x="648" y="512"/>
                  <a:pt x="641" y="512"/>
                </a:cubicBezTo>
                <a:cubicBezTo>
                  <a:pt x="634" y="512"/>
                  <a:pt x="628" y="518"/>
                  <a:pt x="628" y="525"/>
                </a:cubicBezTo>
                <a:cubicBezTo>
                  <a:pt x="628" y="532"/>
                  <a:pt x="634" y="538"/>
                  <a:pt x="641" y="538"/>
                </a:cubicBezTo>
                <a:close/>
                <a:moveTo>
                  <a:pt x="680" y="538"/>
                </a:moveTo>
                <a:cubicBezTo>
                  <a:pt x="687" y="538"/>
                  <a:pt x="693" y="532"/>
                  <a:pt x="693" y="525"/>
                </a:cubicBezTo>
                <a:cubicBezTo>
                  <a:pt x="693" y="518"/>
                  <a:pt x="687" y="512"/>
                  <a:pt x="680" y="512"/>
                </a:cubicBezTo>
                <a:cubicBezTo>
                  <a:pt x="673" y="512"/>
                  <a:pt x="668" y="518"/>
                  <a:pt x="668" y="525"/>
                </a:cubicBezTo>
                <a:cubicBezTo>
                  <a:pt x="668" y="532"/>
                  <a:pt x="673" y="538"/>
                  <a:pt x="680" y="538"/>
                </a:cubicBezTo>
                <a:close/>
                <a:moveTo>
                  <a:pt x="720" y="538"/>
                </a:moveTo>
                <a:cubicBezTo>
                  <a:pt x="727" y="538"/>
                  <a:pt x="733" y="532"/>
                  <a:pt x="733" y="525"/>
                </a:cubicBezTo>
                <a:cubicBezTo>
                  <a:pt x="733" y="518"/>
                  <a:pt x="727" y="512"/>
                  <a:pt x="720" y="512"/>
                </a:cubicBezTo>
                <a:cubicBezTo>
                  <a:pt x="713" y="512"/>
                  <a:pt x="707" y="518"/>
                  <a:pt x="707" y="525"/>
                </a:cubicBezTo>
                <a:cubicBezTo>
                  <a:pt x="707" y="532"/>
                  <a:pt x="713" y="538"/>
                  <a:pt x="720" y="538"/>
                </a:cubicBezTo>
                <a:close/>
                <a:moveTo>
                  <a:pt x="759" y="538"/>
                </a:moveTo>
                <a:cubicBezTo>
                  <a:pt x="766" y="538"/>
                  <a:pt x="772" y="532"/>
                  <a:pt x="772" y="525"/>
                </a:cubicBezTo>
                <a:cubicBezTo>
                  <a:pt x="772" y="518"/>
                  <a:pt x="766" y="512"/>
                  <a:pt x="759" y="512"/>
                </a:cubicBezTo>
                <a:cubicBezTo>
                  <a:pt x="752" y="512"/>
                  <a:pt x="747" y="518"/>
                  <a:pt x="747" y="525"/>
                </a:cubicBezTo>
                <a:cubicBezTo>
                  <a:pt x="747" y="532"/>
                  <a:pt x="752" y="538"/>
                  <a:pt x="759" y="538"/>
                </a:cubicBezTo>
                <a:close/>
                <a:moveTo>
                  <a:pt x="799" y="538"/>
                </a:moveTo>
                <a:cubicBezTo>
                  <a:pt x="806" y="538"/>
                  <a:pt x="811" y="532"/>
                  <a:pt x="811" y="525"/>
                </a:cubicBezTo>
                <a:cubicBezTo>
                  <a:pt x="811" y="518"/>
                  <a:pt x="806" y="512"/>
                  <a:pt x="799" y="512"/>
                </a:cubicBezTo>
                <a:cubicBezTo>
                  <a:pt x="792" y="512"/>
                  <a:pt x="786" y="518"/>
                  <a:pt x="786" y="525"/>
                </a:cubicBezTo>
                <a:cubicBezTo>
                  <a:pt x="786" y="532"/>
                  <a:pt x="792" y="538"/>
                  <a:pt x="799" y="538"/>
                </a:cubicBezTo>
                <a:close/>
                <a:moveTo>
                  <a:pt x="838" y="538"/>
                </a:moveTo>
                <a:cubicBezTo>
                  <a:pt x="845" y="538"/>
                  <a:pt x="851" y="532"/>
                  <a:pt x="851" y="525"/>
                </a:cubicBezTo>
                <a:cubicBezTo>
                  <a:pt x="851" y="518"/>
                  <a:pt x="845" y="512"/>
                  <a:pt x="838" y="512"/>
                </a:cubicBezTo>
                <a:cubicBezTo>
                  <a:pt x="831" y="512"/>
                  <a:pt x="825" y="518"/>
                  <a:pt x="825" y="525"/>
                </a:cubicBezTo>
                <a:cubicBezTo>
                  <a:pt x="825" y="532"/>
                  <a:pt x="831" y="538"/>
                  <a:pt x="838" y="538"/>
                </a:cubicBezTo>
                <a:close/>
                <a:moveTo>
                  <a:pt x="917" y="538"/>
                </a:moveTo>
                <a:cubicBezTo>
                  <a:pt x="924" y="538"/>
                  <a:pt x="930" y="532"/>
                  <a:pt x="930" y="525"/>
                </a:cubicBezTo>
                <a:cubicBezTo>
                  <a:pt x="930" y="518"/>
                  <a:pt x="924" y="512"/>
                  <a:pt x="917" y="512"/>
                </a:cubicBezTo>
                <a:cubicBezTo>
                  <a:pt x="910" y="512"/>
                  <a:pt x="904" y="518"/>
                  <a:pt x="904" y="525"/>
                </a:cubicBezTo>
                <a:cubicBezTo>
                  <a:pt x="904" y="532"/>
                  <a:pt x="910" y="538"/>
                  <a:pt x="917" y="538"/>
                </a:cubicBezTo>
                <a:close/>
                <a:moveTo>
                  <a:pt x="956" y="538"/>
                </a:moveTo>
                <a:cubicBezTo>
                  <a:pt x="963" y="538"/>
                  <a:pt x="969" y="532"/>
                  <a:pt x="969" y="525"/>
                </a:cubicBezTo>
                <a:cubicBezTo>
                  <a:pt x="969" y="518"/>
                  <a:pt x="963" y="512"/>
                  <a:pt x="956" y="512"/>
                </a:cubicBezTo>
                <a:cubicBezTo>
                  <a:pt x="949" y="512"/>
                  <a:pt x="944" y="518"/>
                  <a:pt x="944" y="525"/>
                </a:cubicBezTo>
                <a:cubicBezTo>
                  <a:pt x="944" y="532"/>
                  <a:pt x="949" y="538"/>
                  <a:pt x="956" y="538"/>
                </a:cubicBezTo>
                <a:close/>
                <a:moveTo>
                  <a:pt x="996" y="538"/>
                </a:moveTo>
                <a:cubicBezTo>
                  <a:pt x="1003" y="538"/>
                  <a:pt x="1009" y="532"/>
                  <a:pt x="1009" y="525"/>
                </a:cubicBezTo>
                <a:cubicBezTo>
                  <a:pt x="1009" y="518"/>
                  <a:pt x="1003" y="512"/>
                  <a:pt x="996" y="512"/>
                </a:cubicBezTo>
                <a:cubicBezTo>
                  <a:pt x="989" y="512"/>
                  <a:pt x="983" y="518"/>
                  <a:pt x="983" y="525"/>
                </a:cubicBezTo>
                <a:cubicBezTo>
                  <a:pt x="983" y="532"/>
                  <a:pt x="989" y="538"/>
                  <a:pt x="996" y="538"/>
                </a:cubicBezTo>
                <a:close/>
                <a:moveTo>
                  <a:pt x="1035" y="538"/>
                </a:moveTo>
                <a:cubicBezTo>
                  <a:pt x="1042" y="538"/>
                  <a:pt x="1048" y="532"/>
                  <a:pt x="1048" y="525"/>
                </a:cubicBezTo>
                <a:cubicBezTo>
                  <a:pt x="1048" y="518"/>
                  <a:pt x="1042" y="512"/>
                  <a:pt x="1035" y="512"/>
                </a:cubicBezTo>
                <a:cubicBezTo>
                  <a:pt x="1028" y="512"/>
                  <a:pt x="1022" y="518"/>
                  <a:pt x="1022" y="525"/>
                </a:cubicBezTo>
                <a:cubicBezTo>
                  <a:pt x="1022" y="532"/>
                  <a:pt x="1028" y="538"/>
                  <a:pt x="1035" y="538"/>
                </a:cubicBezTo>
                <a:close/>
                <a:moveTo>
                  <a:pt x="1062" y="525"/>
                </a:moveTo>
                <a:cubicBezTo>
                  <a:pt x="1062" y="532"/>
                  <a:pt x="1068" y="538"/>
                  <a:pt x="1075" y="538"/>
                </a:cubicBezTo>
                <a:cubicBezTo>
                  <a:pt x="1082" y="538"/>
                  <a:pt x="1087" y="532"/>
                  <a:pt x="1087" y="525"/>
                </a:cubicBezTo>
                <a:cubicBezTo>
                  <a:pt x="1087" y="518"/>
                  <a:pt x="1082" y="512"/>
                  <a:pt x="1075" y="512"/>
                </a:cubicBezTo>
                <a:cubicBezTo>
                  <a:pt x="1068" y="512"/>
                  <a:pt x="1062" y="518"/>
                  <a:pt x="1062" y="525"/>
                </a:cubicBezTo>
                <a:close/>
                <a:moveTo>
                  <a:pt x="1627" y="538"/>
                </a:moveTo>
                <a:cubicBezTo>
                  <a:pt x="1634" y="538"/>
                  <a:pt x="1639" y="532"/>
                  <a:pt x="1639" y="525"/>
                </a:cubicBezTo>
                <a:cubicBezTo>
                  <a:pt x="1639" y="518"/>
                  <a:pt x="1634" y="512"/>
                  <a:pt x="1627" y="512"/>
                </a:cubicBezTo>
                <a:cubicBezTo>
                  <a:pt x="1620" y="512"/>
                  <a:pt x="1614" y="518"/>
                  <a:pt x="1614" y="525"/>
                </a:cubicBezTo>
                <a:cubicBezTo>
                  <a:pt x="1614" y="532"/>
                  <a:pt x="1620" y="538"/>
                  <a:pt x="1627" y="538"/>
                </a:cubicBezTo>
                <a:close/>
                <a:moveTo>
                  <a:pt x="1666" y="537"/>
                </a:moveTo>
                <a:cubicBezTo>
                  <a:pt x="1673" y="537"/>
                  <a:pt x="1678" y="532"/>
                  <a:pt x="1678" y="525"/>
                </a:cubicBezTo>
                <a:cubicBezTo>
                  <a:pt x="1678" y="519"/>
                  <a:pt x="1673" y="513"/>
                  <a:pt x="1666" y="513"/>
                </a:cubicBezTo>
                <a:cubicBezTo>
                  <a:pt x="1659" y="513"/>
                  <a:pt x="1654" y="519"/>
                  <a:pt x="1654" y="525"/>
                </a:cubicBezTo>
                <a:cubicBezTo>
                  <a:pt x="1654" y="532"/>
                  <a:pt x="1659" y="537"/>
                  <a:pt x="1666" y="537"/>
                </a:cubicBezTo>
                <a:close/>
                <a:moveTo>
                  <a:pt x="1784" y="538"/>
                </a:moveTo>
                <a:cubicBezTo>
                  <a:pt x="1791" y="538"/>
                  <a:pt x="1797" y="532"/>
                  <a:pt x="1797" y="525"/>
                </a:cubicBezTo>
                <a:cubicBezTo>
                  <a:pt x="1797" y="518"/>
                  <a:pt x="1791" y="512"/>
                  <a:pt x="1784" y="512"/>
                </a:cubicBezTo>
                <a:cubicBezTo>
                  <a:pt x="1777" y="512"/>
                  <a:pt x="1772" y="518"/>
                  <a:pt x="1772" y="525"/>
                </a:cubicBezTo>
                <a:cubicBezTo>
                  <a:pt x="1772" y="532"/>
                  <a:pt x="1777" y="538"/>
                  <a:pt x="1784" y="538"/>
                </a:cubicBezTo>
                <a:close/>
                <a:moveTo>
                  <a:pt x="1824" y="538"/>
                </a:moveTo>
                <a:cubicBezTo>
                  <a:pt x="1831" y="538"/>
                  <a:pt x="1836" y="532"/>
                  <a:pt x="1836" y="525"/>
                </a:cubicBezTo>
                <a:cubicBezTo>
                  <a:pt x="1836" y="518"/>
                  <a:pt x="1831" y="512"/>
                  <a:pt x="1824" y="512"/>
                </a:cubicBezTo>
                <a:cubicBezTo>
                  <a:pt x="1817" y="512"/>
                  <a:pt x="1811" y="518"/>
                  <a:pt x="1811" y="525"/>
                </a:cubicBezTo>
                <a:cubicBezTo>
                  <a:pt x="1811" y="532"/>
                  <a:pt x="1817" y="538"/>
                  <a:pt x="1824" y="538"/>
                </a:cubicBezTo>
                <a:close/>
                <a:moveTo>
                  <a:pt x="1863" y="538"/>
                </a:moveTo>
                <a:cubicBezTo>
                  <a:pt x="1870" y="538"/>
                  <a:pt x="1876" y="532"/>
                  <a:pt x="1876" y="525"/>
                </a:cubicBezTo>
                <a:cubicBezTo>
                  <a:pt x="1876" y="518"/>
                  <a:pt x="1870" y="512"/>
                  <a:pt x="1863" y="512"/>
                </a:cubicBezTo>
                <a:cubicBezTo>
                  <a:pt x="1856" y="512"/>
                  <a:pt x="1850" y="518"/>
                  <a:pt x="1850" y="525"/>
                </a:cubicBezTo>
                <a:cubicBezTo>
                  <a:pt x="1850" y="532"/>
                  <a:pt x="1856" y="538"/>
                  <a:pt x="1863" y="538"/>
                </a:cubicBezTo>
                <a:close/>
                <a:moveTo>
                  <a:pt x="1903" y="538"/>
                </a:moveTo>
                <a:cubicBezTo>
                  <a:pt x="1910" y="538"/>
                  <a:pt x="1915" y="532"/>
                  <a:pt x="1915" y="525"/>
                </a:cubicBezTo>
                <a:cubicBezTo>
                  <a:pt x="1915" y="518"/>
                  <a:pt x="1910" y="512"/>
                  <a:pt x="1903" y="512"/>
                </a:cubicBezTo>
                <a:cubicBezTo>
                  <a:pt x="1896" y="512"/>
                  <a:pt x="1890" y="518"/>
                  <a:pt x="1890" y="525"/>
                </a:cubicBezTo>
                <a:cubicBezTo>
                  <a:pt x="1890" y="532"/>
                  <a:pt x="1896" y="538"/>
                  <a:pt x="1903" y="538"/>
                </a:cubicBezTo>
                <a:close/>
                <a:moveTo>
                  <a:pt x="1942" y="538"/>
                </a:moveTo>
                <a:cubicBezTo>
                  <a:pt x="1949" y="538"/>
                  <a:pt x="1955" y="532"/>
                  <a:pt x="1955" y="525"/>
                </a:cubicBezTo>
                <a:cubicBezTo>
                  <a:pt x="1955" y="518"/>
                  <a:pt x="1949" y="512"/>
                  <a:pt x="1942" y="512"/>
                </a:cubicBezTo>
                <a:cubicBezTo>
                  <a:pt x="1935" y="512"/>
                  <a:pt x="1929" y="518"/>
                  <a:pt x="1929" y="525"/>
                </a:cubicBezTo>
                <a:cubicBezTo>
                  <a:pt x="1929" y="532"/>
                  <a:pt x="1935" y="538"/>
                  <a:pt x="1942" y="538"/>
                </a:cubicBezTo>
                <a:close/>
                <a:moveTo>
                  <a:pt x="1981" y="538"/>
                </a:moveTo>
                <a:cubicBezTo>
                  <a:pt x="1988" y="538"/>
                  <a:pt x="1994" y="532"/>
                  <a:pt x="1994" y="525"/>
                </a:cubicBezTo>
                <a:cubicBezTo>
                  <a:pt x="1994" y="518"/>
                  <a:pt x="1988" y="512"/>
                  <a:pt x="1981" y="512"/>
                </a:cubicBezTo>
                <a:cubicBezTo>
                  <a:pt x="1974" y="512"/>
                  <a:pt x="1969" y="518"/>
                  <a:pt x="1969" y="525"/>
                </a:cubicBezTo>
                <a:cubicBezTo>
                  <a:pt x="1969" y="532"/>
                  <a:pt x="1974" y="538"/>
                  <a:pt x="1981" y="538"/>
                </a:cubicBezTo>
                <a:close/>
                <a:moveTo>
                  <a:pt x="2021" y="538"/>
                </a:moveTo>
                <a:cubicBezTo>
                  <a:pt x="2028" y="538"/>
                  <a:pt x="2034" y="532"/>
                  <a:pt x="2034" y="525"/>
                </a:cubicBezTo>
                <a:cubicBezTo>
                  <a:pt x="2034" y="518"/>
                  <a:pt x="2028" y="512"/>
                  <a:pt x="2021" y="512"/>
                </a:cubicBezTo>
                <a:cubicBezTo>
                  <a:pt x="2014" y="512"/>
                  <a:pt x="2008" y="518"/>
                  <a:pt x="2008" y="525"/>
                </a:cubicBezTo>
                <a:cubicBezTo>
                  <a:pt x="2008" y="532"/>
                  <a:pt x="2014" y="538"/>
                  <a:pt x="2021" y="538"/>
                </a:cubicBezTo>
                <a:close/>
                <a:moveTo>
                  <a:pt x="2060" y="538"/>
                </a:moveTo>
                <a:cubicBezTo>
                  <a:pt x="2067" y="538"/>
                  <a:pt x="2073" y="532"/>
                  <a:pt x="2073" y="525"/>
                </a:cubicBezTo>
                <a:cubicBezTo>
                  <a:pt x="2073" y="518"/>
                  <a:pt x="2067" y="512"/>
                  <a:pt x="2060" y="512"/>
                </a:cubicBezTo>
                <a:cubicBezTo>
                  <a:pt x="2053" y="512"/>
                  <a:pt x="2048" y="518"/>
                  <a:pt x="2048" y="525"/>
                </a:cubicBezTo>
                <a:cubicBezTo>
                  <a:pt x="2048" y="532"/>
                  <a:pt x="2053" y="538"/>
                  <a:pt x="2060" y="538"/>
                </a:cubicBezTo>
                <a:close/>
                <a:moveTo>
                  <a:pt x="2100" y="538"/>
                </a:moveTo>
                <a:cubicBezTo>
                  <a:pt x="2107" y="538"/>
                  <a:pt x="2112" y="532"/>
                  <a:pt x="2112" y="525"/>
                </a:cubicBezTo>
                <a:cubicBezTo>
                  <a:pt x="2112" y="518"/>
                  <a:pt x="2107" y="512"/>
                  <a:pt x="2100" y="512"/>
                </a:cubicBezTo>
                <a:cubicBezTo>
                  <a:pt x="2093" y="512"/>
                  <a:pt x="2087" y="518"/>
                  <a:pt x="2087" y="525"/>
                </a:cubicBezTo>
                <a:cubicBezTo>
                  <a:pt x="2087" y="532"/>
                  <a:pt x="2093" y="538"/>
                  <a:pt x="2100" y="538"/>
                </a:cubicBezTo>
                <a:close/>
                <a:moveTo>
                  <a:pt x="2139" y="538"/>
                </a:moveTo>
                <a:cubicBezTo>
                  <a:pt x="2146" y="538"/>
                  <a:pt x="2152" y="532"/>
                  <a:pt x="2152" y="525"/>
                </a:cubicBezTo>
                <a:cubicBezTo>
                  <a:pt x="2152" y="518"/>
                  <a:pt x="2146" y="512"/>
                  <a:pt x="2139" y="512"/>
                </a:cubicBezTo>
                <a:cubicBezTo>
                  <a:pt x="2132" y="512"/>
                  <a:pt x="2126" y="518"/>
                  <a:pt x="2126" y="525"/>
                </a:cubicBezTo>
                <a:cubicBezTo>
                  <a:pt x="2126" y="532"/>
                  <a:pt x="2132" y="538"/>
                  <a:pt x="2139" y="538"/>
                </a:cubicBezTo>
                <a:close/>
                <a:moveTo>
                  <a:pt x="2179" y="538"/>
                </a:moveTo>
                <a:cubicBezTo>
                  <a:pt x="2186" y="538"/>
                  <a:pt x="2191" y="532"/>
                  <a:pt x="2191" y="525"/>
                </a:cubicBezTo>
                <a:cubicBezTo>
                  <a:pt x="2191" y="518"/>
                  <a:pt x="2186" y="512"/>
                  <a:pt x="2179" y="512"/>
                </a:cubicBezTo>
                <a:cubicBezTo>
                  <a:pt x="2171" y="512"/>
                  <a:pt x="2166" y="518"/>
                  <a:pt x="2166" y="525"/>
                </a:cubicBezTo>
                <a:cubicBezTo>
                  <a:pt x="2166" y="532"/>
                  <a:pt x="2171" y="538"/>
                  <a:pt x="2179" y="538"/>
                </a:cubicBezTo>
                <a:close/>
                <a:moveTo>
                  <a:pt x="2218" y="538"/>
                </a:moveTo>
                <a:cubicBezTo>
                  <a:pt x="2225" y="538"/>
                  <a:pt x="2231" y="532"/>
                  <a:pt x="2231" y="525"/>
                </a:cubicBezTo>
                <a:cubicBezTo>
                  <a:pt x="2231" y="518"/>
                  <a:pt x="2225" y="512"/>
                  <a:pt x="2218" y="512"/>
                </a:cubicBezTo>
                <a:cubicBezTo>
                  <a:pt x="2211" y="512"/>
                  <a:pt x="2205" y="518"/>
                  <a:pt x="2205" y="525"/>
                </a:cubicBezTo>
                <a:cubicBezTo>
                  <a:pt x="2205" y="532"/>
                  <a:pt x="2211" y="538"/>
                  <a:pt x="2218" y="538"/>
                </a:cubicBezTo>
                <a:close/>
                <a:moveTo>
                  <a:pt x="2257" y="538"/>
                </a:moveTo>
                <a:cubicBezTo>
                  <a:pt x="2264" y="538"/>
                  <a:pt x="2270" y="532"/>
                  <a:pt x="2270" y="525"/>
                </a:cubicBezTo>
                <a:cubicBezTo>
                  <a:pt x="2270" y="518"/>
                  <a:pt x="2264" y="512"/>
                  <a:pt x="2257" y="512"/>
                </a:cubicBezTo>
                <a:cubicBezTo>
                  <a:pt x="2250" y="512"/>
                  <a:pt x="2245" y="518"/>
                  <a:pt x="2245" y="525"/>
                </a:cubicBezTo>
                <a:cubicBezTo>
                  <a:pt x="2245" y="532"/>
                  <a:pt x="2250" y="538"/>
                  <a:pt x="2257" y="538"/>
                </a:cubicBezTo>
                <a:close/>
                <a:moveTo>
                  <a:pt x="2297" y="538"/>
                </a:moveTo>
                <a:cubicBezTo>
                  <a:pt x="2304" y="538"/>
                  <a:pt x="2310" y="532"/>
                  <a:pt x="2310" y="525"/>
                </a:cubicBezTo>
                <a:cubicBezTo>
                  <a:pt x="2310" y="518"/>
                  <a:pt x="2304" y="512"/>
                  <a:pt x="2297" y="512"/>
                </a:cubicBezTo>
                <a:cubicBezTo>
                  <a:pt x="2290" y="512"/>
                  <a:pt x="2284" y="518"/>
                  <a:pt x="2284" y="525"/>
                </a:cubicBezTo>
                <a:cubicBezTo>
                  <a:pt x="2284" y="532"/>
                  <a:pt x="2290" y="538"/>
                  <a:pt x="2297" y="538"/>
                </a:cubicBezTo>
                <a:close/>
                <a:moveTo>
                  <a:pt x="2336" y="538"/>
                </a:moveTo>
                <a:cubicBezTo>
                  <a:pt x="2343" y="538"/>
                  <a:pt x="2349" y="532"/>
                  <a:pt x="2349" y="525"/>
                </a:cubicBezTo>
                <a:cubicBezTo>
                  <a:pt x="2349" y="518"/>
                  <a:pt x="2343" y="512"/>
                  <a:pt x="2336" y="512"/>
                </a:cubicBezTo>
                <a:cubicBezTo>
                  <a:pt x="2329" y="512"/>
                  <a:pt x="2323" y="518"/>
                  <a:pt x="2323" y="525"/>
                </a:cubicBezTo>
                <a:cubicBezTo>
                  <a:pt x="2323" y="532"/>
                  <a:pt x="2329" y="538"/>
                  <a:pt x="2336" y="538"/>
                </a:cubicBezTo>
                <a:close/>
                <a:moveTo>
                  <a:pt x="2376" y="538"/>
                </a:moveTo>
                <a:cubicBezTo>
                  <a:pt x="2383" y="538"/>
                  <a:pt x="2388" y="532"/>
                  <a:pt x="2388" y="525"/>
                </a:cubicBezTo>
                <a:cubicBezTo>
                  <a:pt x="2388" y="518"/>
                  <a:pt x="2383" y="512"/>
                  <a:pt x="2376" y="512"/>
                </a:cubicBezTo>
                <a:cubicBezTo>
                  <a:pt x="2369" y="512"/>
                  <a:pt x="2363" y="518"/>
                  <a:pt x="2363" y="525"/>
                </a:cubicBezTo>
                <a:cubicBezTo>
                  <a:pt x="2363" y="532"/>
                  <a:pt x="2369" y="538"/>
                  <a:pt x="2376" y="538"/>
                </a:cubicBezTo>
                <a:close/>
                <a:moveTo>
                  <a:pt x="2415" y="538"/>
                </a:moveTo>
                <a:cubicBezTo>
                  <a:pt x="2422" y="538"/>
                  <a:pt x="2428" y="532"/>
                  <a:pt x="2428" y="525"/>
                </a:cubicBezTo>
                <a:cubicBezTo>
                  <a:pt x="2428" y="518"/>
                  <a:pt x="2422" y="512"/>
                  <a:pt x="2415" y="512"/>
                </a:cubicBezTo>
                <a:cubicBezTo>
                  <a:pt x="2408" y="512"/>
                  <a:pt x="2402" y="518"/>
                  <a:pt x="2402" y="525"/>
                </a:cubicBezTo>
                <a:cubicBezTo>
                  <a:pt x="2402" y="532"/>
                  <a:pt x="2408" y="538"/>
                  <a:pt x="2415" y="538"/>
                </a:cubicBezTo>
                <a:close/>
                <a:moveTo>
                  <a:pt x="2455" y="538"/>
                </a:moveTo>
                <a:cubicBezTo>
                  <a:pt x="2462" y="538"/>
                  <a:pt x="2467" y="532"/>
                  <a:pt x="2467" y="525"/>
                </a:cubicBezTo>
                <a:cubicBezTo>
                  <a:pt x="2467" y="518"/>
                  <a:pt x="2462" y="512"/>
                  <a:pt x="2455" y="512"/>
                </a:cubicBezTo>
                <a:cubicBezTo>
                  <a:pt x="2447" y="512"/>
                  <a:pt x="2442" y="518"/>
                  <a:pt x="2442" y="525"/>
                </a:cubicBezTo>
                <a:cubicBezTo>
                  <a:pt x="2442" y="532"/>
                  <a:pt x="2447" y="538"/>
                  <a:pt x="2455" y="538"/>
                </a:cubicBezTo>
                <a:close/>
                <a:moveTo>
                  <a:pt x="2494" y="538"/>
                </a:moveTo>
                <a:cubicBezTo>
                  <a:pt x="2501" y="538"/>
                  <a:pt x="2507" y="532"/>
                  <a:pt x="2507" y="525"/>
                </a:cubicBezTo>
                <a:cubicBezTo>
                  <a:pt x="2507" y="518"/>
                  <a:pt x="2501" y="512"/>
                  <a:pt x="2494" y="512"/>
                </a:cubicBezTo>
                <a:cubicBezTo>
                  <a:pt x="2487" y="512"/>
                  <a:pt x="2481" y="518"/>
                  <a:pt x="2481" y="525"/>
                </a:cubicBezTo>
                <a:cubicBezTo>
                  <a:pt x="2481" y="532"/>
                  <a:pt x="2487" y="538"/>
                  <a:pt x="2494" y="538"/>
                </a:cubicBezTo>
                <a:close/>
                <a:moveTo>
                  <a:pt x="2533" y="538"/>
                </a:moveTo>
                <a:cubicBezTo>
                  <a:pt x="2540" y="538"/>
                  <a:pt x="2546" y="532"/>
                  <a:pt x="2546" y="525"/>
                </a:cubicBezTo>
                <a:cubicBezTo>
                  <a:pt x="2546" y="518"/>
                  <a:pt x="2540" y="512"/>
                  <a:pt x="2533" y="512"/>
                </a:cubicBezTo>
                <a:cubicBezTo>
                  <a:pt x="2526" y="512"/>
                  <a:pt x="2521" y="518"/>
                  <a:pt x="2521" y="525"/>
                </a:cubicBezTo>
                <a:cubicBezTo>
                  <a:pt x="2521" y="532"/>
                  <a:pt x="2526" y="538"/>
                  <a:pt x="2533" y="538"/>
                </a:cubicBezTo>
                <a:close/>
                <a:moveTo>
                  <a:pt x="2573" y="538"/>
                </a:moveTo>
                <a:cubicBezTo>
                  <a:pt x="2580" y="538"/>
                  <a:pt x="2586" y="532"/>
                  <a:pt x="2586" y="525"/>
                </a:cubicBezTo>
                <a:cubicBezTo>
                  <a:pt x="2586" y="518"/>
                  <a:pt x="2580" y="512"/>
                  <a:pt x="2573" y="512"/>
                </a:cubicBezTo>
                <a:cubicBezTo>
                  <a:pt x="2566" y="512"/>
                  <a:pt x="2560" y="518"/>
                  <a:pt x="2560" y="525"/>
                </a:cubicBezTo>
                <a:cubicBezTo>
                  <a:pt x="2560" y="532"/>
                  <a:pt x="2566" y="538"/>
                  <a:pt x="2573" y="538"/>
                </a:cubicBezTo>
                <a:close/>
                <a:moveTo>
                  <a:pt x="2612" y="538"/>
                </a:moveTo>
                <a:cubicBezTo>
                  <a:pt x="2619" y="538"/>
                  <a:pt x="2625" y="532"/>
                  <a:pt x="2625" y="525"/>
                </a:cubicBezTo>
                <a:cubicBezTo>
                  <a:pt x="2625" y="518"/>
                  <a:pt x="2619" y="512"/>
                  <a:pt x="2612" y="512"/>
                </a:cubicBezTo>
                <a:cubicBezTo>
                  <a:pt x="2605" y="512"/>
                  <a:pt x="2599" y="518"/>
                  <a:pt x="2599" y="525"/>
                </a:cubicBezTo>
                <a:cubicBezTo>
                  <a:pt x="2599" y="532"/>
                  <a:pt x="2605" y="538"/>
                  <a:pt x="2612" y="538"/>
                </a:cubicBezTo>
                <a:close/>
                <a:moveTo>
                  <a:pt x="2652" y="538"/>
                </a:moveTo>
                <a:cubicBezTo>
                  <a:pt x="2659" y="538"/>
                  <a:pt x="2664" y="532"/>
                  <a:pt x="2664" y="525"/>
                </a:cubicBezTo>
                <a:cubicBezTo>
                  <a:pt x="2664" y="518"/>
                  <a:pt x="2659" y="512"/>
                  <a:pt x="2652" y="512"/>
                </a:cubicBezTo>
                <a:cubicBezTo>
                  <a:pt x="2645" y="512"/>
                  <a:pt x="2639" y="518"/>
                  <a:pt x="2639" y="525"/>
                </a:cubicBezTo>
                <a:cubicBezTo>
                  <a:pt x="2639" y="532"/>
                  <a:pt x="2645" y="538"/>
                  <a:pt x="2652" y="538"/>
                </a:cubicBezTo>
                <a:close/>
                <a:moveTo>
                  <a:pt x="2691" y="538"/>
                </a:moveTo>
                <a:cubicBezTo>
                  <a:pt x="2698" y="538"/>
                  <a:pt x="2704" y="532"/>
                  <a:pt x="2704" y="525"/>
                </a:cubicBezTo>
                <a:cubicBezTo>
                  <a:pt x="2704" y="518"/>
                  <a:pt x="2698" y="512"/>
                  <a:pt x="2691" y="512"/>
                </a:cubicBezTo>
                <a:cubicBezTo>
                  <a:pt x="2684" y="512"/>
                  <a:pt x="2678" y="518"/>
                  <a:pt x="2678" y="525"/>
                </a:cubicBezTo>
                <a:cubicBezTo>
                  <a:pt x="2678" y="532"/>
                  <a:pt x="2684" y="538"/>
                  <a:pt x="2691" y="538"/>
                </a:cubicBezTo>
                <a:close/>
                <a:moveTo>
                  <a:pt x="2730" y="538"/>
                </a:moveTo>
                <a:cubicBezTo>
                  <a:pt x="2738" y="538"/>
                  <a:pt x="2743" y="532"/>
                  <a:pt x="2743" y="525"/>
                </a:cubicBezTo>
                <a:cubicBezTo>
                  <a:pt x="2743" y="518"/>
                  <a:pt x="2738" y="512"/>
                  <a:pt x="2730" y="512"/>
                </a:cubicBezTo>
                <a:cubicBezTo>
                  <a:pt x="2723" y="512"/>
                  <a:pt x="2718" y="518"/>
                  <a:pt x="2718" y="525"/>
                </a:cubicBezTo>
                <a:cubicBezTo>
                  <a:pt x="2718" y="532"/>
                  <a:pt x="2723" y="538"/>
                  <a:pt x="2730" y="538"/>
                </a:cubicBezTo>
                <a:close/>
                <a:moveTo>
                  <a:pt x="2770" y="538"/>
                </a:moveTo>
                <a:cubicBezTo>
                  <a:pt x="2777" y="538"/>
                  <a:pt x="2783" y="532"/>
                  <a:pt x="2783" y="525"/>
                </a:cubicBezTo>
                <a:cubicBezTo>
                  <a:pt x="2783" y="518"/>
                  <a:pt x="2777" y="512"/>
                  <a:pt x="2770" y="512"/>
                </a:cubicBezTo>
                <a:cubicBezTo>
                  <a:pt x="2763" y="512"/>
                  <a:pt x="2757" y="518"/>
                  <a:pt x="2757" y="525"/>
                </a:cubicBezTo>
                <a:cubicBezTo>
                  <a:pt x="2757" y="532"/>
                  <a:pt x="2763" y="538"/>
                  <a:pt x="2770" y="538"/>
                </a:cubicBezTo>
                <a:close/>
                <a:moveTo>
                  <a:pt x="2809" y="538"/>
                </a:moveTo>
                <a:cubicBezTo>
                  <a:pt x="2816" y="538"/>
                  <a:pt x="2822" y="532"/>
                  <a:pt x="2822" y="525"/>
                </a:cubicBezTo>
                <a:cubicBezTo>
                  <a:pt x="2822" y="518"/>
                  <a:pt x="2816" y="512"/>
                  <a:pt x="2809" y="512"/>
                </a:cubicBezTo>
                <a:cubicBezTo>
                  <a:pt x="2802" y="512"/>
                  <a:pt x="2797" y="518"/>
                  <a:pt x="2797" y="525"/>
                </a:cubicBezTo>
                <a:cubicBezTo>
                  <a:pt x="2797" y="532"/>
                  <a:pt x="2802" y="538"/>
                  <a:pt x="2809" y="538"/>
                </a:cubicBezTo>
                <a:close/>
                <a:moveTo>
                  <a:pt x="2849" y="538"/>
                </a:moveTo>
                <a:cubicBezTo>
                  <a:pt x="2856" y="538"/>
                  <a:pt x="2861" y="532"/>
                  <a:pt x="2861" y="525"/>
                </a:cubicBezTo>
                <a:cubicBezTo>
                  <a:pt x="2861" y="518"/>
                  <a:pt x="2856" y="512"/>
                  <a:pt x="2849" y="512"/>
                </a:cubicBezTo>
                <a:cubicBezTo>
                  <a:pt x="2842" y="512"/>
                  <a:pt x="2836" y="518"/>
                  <a:pt x="2836" y="525"/>
                </a:cubicBezTo>
                <a:cubicBezTo>
                  <a:pt x="2836" y="532"/>
                  <a:pt x="2842" y="538"/>
                  <a:pt x="2849" y="538"/>
                </a:cubicBezTo>
                <a:close/>
                <a:moveTo>
                  <a:pt x="2888" y="538"/>
                </a:moveTo>
                <a:cubicBezTo>
                  <a:pt x="2895" y="538"/>
                  <a:pt x="2901" y="532"/>
                  <a:pt x="2901" y="525"/>
                </a:cubicBezTo>
                <a:cubicBezTo>
                  <a:pt x="2901" y="518"/>
                  <a:pt x="2895" y="512"/>
                  <a:pt x="2888" y="512"/>
                </a:cubicBezTo>
                <a:cubicBezTo>
                  <a:pt x="2881" y="512"/>
                  <a:pt x="2875" y="518"/>
                  <a:pt x="2875" y="525"/>
                </a:cubicBezTo>
                <a:cubicBezTo>
                  <a:pt x="2875" y="532"/>
                  <a:pt x="2881" y="538"/>
                  <a:pt x="2888" y="538"/>
                </a:cubicBezTo>
                <a:close/>
                <a:moveTo>
                  <a:pt x="2928" y="538"/>
                </a:moveTo>
                <a:cubicBezTo>
                  <a:pt x="2935" y="538"/>
                  <a:pt x="2940" y="532"/>
                  <a:pt x="2940" y="525"/>
                </a:cubicBezTo>
                <a:cubicBezTo>
                  <a:pt x="2940" y="518"/>
                  <a:pt x="2935" y="512"/>
                  <a:pt x="2928" y="512"/>
                </a:cubicBezTo>
                <a:cubicBezTo>
                  <a:pt x="2921" y="512"/>
                  <a:pt x="2915" y="518"/>
                  <a:pt x="2915" y="525"/>
                </a:cubicBezTo>
                <a:cubicBezTo>
                  <a:pt x="2915" y="532"/>
                  <a:pt x="2921" y="538"/>
                  <a:pt x="2928" y="538"/>
                </a:cubicBezTo>
                <a:close/>
                <a:moveTo>
                  <a:pt x="2967" y="538"/>
                </a:moveTo>
                <a:cubicBezTo>
                  <a:pt x="2974" y="538"/>
                  <a:pt x="2980" y="532"/>
                  <a:pt x="2980" y="525"/>
                </a:cubicBezTo>
                <a:cubicBezTo>
                  <a:pt x="2980" y="518"/>
                  <a:pt x="2974" y="512"/>
                  <a:pt x="2967" y="512"/>
                </a:cubicBezTo>
                <a:cubicBezTo>
                  <a:pt x="2960" y="512"/>
                  <a:pt x="2954" y="518"/>
                  <a:pt x="2954" y="525"/>
                </a:cubicBezTo>
                <a:cubicBezTo>
                  <a:pt x="2954" y="532"/>
                  <a:pt x="2960" y="538"/>
                  <a:pt x="2967" y="538"/>
                </a:cubicBezTo>
                <a:close/>
                <a:moveTo>
                  <a:pt x="3006" y="538"/>
                </a:moveTo>
                <a:cubicBezTo>
                  <a:pt x="3013" y="538"/>
                  <a:pt x="3019" y="532"/>
                  <a:pt x="3019" y="525"/>
                </a:cubicBezTo>
                <a:cubicBezTo>
                  <a:pt x="3019" y="518"/>
                  <a:pt x="3013" y="512"/>
                  <a:pt x="3006" y="512"/>
                </a:cubicBezTo>
                <a:cubicBezTo>
                  <a:pt x="2999" y="512"/>
                  <a:pt x="2994" y="518"/>
                  <a:pt x="2994" y="525"/>
                </a:cubicBezTo>
                <a:cubicBezTo>
                  <a:pt x="2994" y="532"/>
                  <a:pt x="2999" y="538"/>
                  <a:pt x="3006" y="538"/>
                </a:cubicBezTo>
                <a:close/>
                <a:moveTo>
                  <a:pt x="3046" y="538"/>
                </a:moveTo>
                <a:cubicBezTo>
                  <a:pt x="3053" y="538"/>
                  <a:pt x="3059" y="532"/>
                  <a:pt x="3059" y="525"/>
                </a:cubicBezTo>
                <a:cubicBezTo>
                  <a:pt x="3059" y="518"/>
                  <a:pt x="3053" y="512"/>
                  <a:pt x="3046" y="512"/>
                </a:cubicBezTo>
                <a:cubicBezTo>
                  <a:pt x="3039" y="512"/>
                  <a:pt x="3033" y="518"/>
                  <a:pt x="3033" y="525"/>
                </a:cubicBezTo>
                <a:cubicBezTo>
                  <a:pt x="3033" y="532"/>
                  <a:pt x="3039" y="538"/>
                  <a:pt x="3046" y="538"/>
                </a:cubicBezTo>
                <a:close/>
                <a:moveTo>
                  <a:pt x="3085" y="538"/>
                </a:moveTo>
                <a:cubicBezTo>
                  <a:pt x="3092" y="538"/>
                  <a:pt x="3098" y="532"/>
                  <a:pt x="3098" y="525"/>
                </a:cubicBezTo>
                <a:cubicBezTo>
                  <a:pt x="3098" y="518"/>
                  <a:pt x="3092" y="512"/>
                  <a:pt x="3085" y="512"/>
                </a:cubicBezTo>
                <a:cubicBezTo>
                  <a:pt x="3078" y="512"/>
                  <a:pt x="3073" y="518"/>
                  <a:pt x="3073" y="525"/>
                </a:cubicBezTo>
                <a:cubicBezTo>
                  <a:pt x="3073" y="532"/>
                  <a:pt x="3078" y="538"/>
                  <a:pt x="3085" y="538"/>
                </a:cubicBezTo>
                <a:close/>
                <a:moveTo>
                  <a:pt x="3282" y="512"/>
                </a:moveTo>
                <a:cubicBezTo>
                  <a:pt x="3275" y="512"/>
                  <a:pt x="3270" y="518"/>
                  <a:pt x="3270" y="525"/>
                </a:cubicBezTo>
                <a:cubicBezTo>
                  <a:pt x="3270" y="532"/>
                  <a:pt x="3275" y="538"/>
                  <a:pt x="3282" y="538"/>
                </a:cubicBezTo>
                <a:cubicBezTo>
                  <a:pt x="3289" y="538"/>
                  <a:pt x="3295" y="532"/>
                  <a:pt x="3295" y="525"/>
                </a:cubicBezTo>
                <a:cubicBezTo>
                  <a:pt x="3295" y="518"/>
                  <a:pt x="3289" y="512"/>
                  <a:pt x="3282" y="512"/>
                </a:cubicBezTo>
                <a:close/>
                <a:moveTo>
                  <a:pt x="444" y="577"/>
                </a:moveTo>
                <a:cubicBezTo>
                  <a:pt x="451" y="577"/>
                  <a:pt x="457" y="572"/>
                  <a:pt x="457" y="565"/>
                </a:cubicBezTo>
                <a:cubicBezTo>
                  <a:pt x="457" y="558"/>
                  <a:pt x="451" y="552"/>
                  <a:pt x="444" y="552"/>
                </a:cubicBezTo>
                <a:cubicBezTo>
                  <a:pt x="437" y="552"/>
                  <a:pt x="431" y="558"/>
                  <a:pt x="431" y="565"/>
                </a:cubicBezTo>
                <a:cubicBezTo>
                  <a:pt x="431" y="572"/>
                  <a:pt x="437" y="577"/>
                  <a:pt x="444" y="577"/>
                </a:cubicBezTo>
                <a:close/>
                <a:moveTo>
                  <a:pt x="483" y="577"/>
                </a:moveTo>
                <a:cubicBezTo>
                  <a:pt x="490" y="577"/>
                  <a:pt x="496" y="572"/>
                  <a:pt x="496" y="565"/>
                </a:cubicBezTo>
                <a:cubicBezTo>
                  <a:pt x="496" y="558"/>
                  <a:pt x="490" y="552"/>
                  <a:pt x="483" y="552"/>
                </a:cubicBezTo>
                <a:cubicBezTo>
                  <a:pt x="476" y="552"/>
                  <a:pt x="471" y="558"/>
                  <a:pt x="471" y="565"/>
                </a:cubicBezTo>
                <a:cubicBezTo>
                  <a:pt x="471" y="572"/>
                  <a:pt x="476" y="577"/>
                  <a:pt x="483" y="577"/>
                </a:cubicBezTo>
                <a:close/>
                <a:moveTo>
                  <a:pt x="523" y="577"/>
                </a:moveTo>
                <a:cubicBezTo>
                  <a:pt x="530" y="577"/>
                  <a:pt x="535" y="572"/>
                  <a:pt x="535" y="565"/>
                </a:cubicBezTo>
                <a:cubicBezTo>
                  <a:pt x="535" y="558"/>
                  <a:pt x="530" y="552"/>
                  <a:pt x="523" y="552"/>
                </a:cubicBezTo>
                <a:cubicBezTo>
                  <a:pt x="516" y="552"/>
                  <a:pt x="510" y="558"/>
                  <a:pt x="510" y="565"/>
                </a:cubicBezTo>
                <a:cubicBezTo>
                  <a:pt x="510" y="572"/>
                  <a:pt x="516" y="577"/>
                  <a:pt x="523" y="577"/>
                </a:cubicBezTo>
                <a:close/>
                <a:moveTo>
                  <a:pt x="562" y="577"/>
                </a:moveTo>
                <a:cubicBezTo>
                  <a:pt x="569" y="577"/>
                  <a:pt x="575" y="572"/>
                  <a:pt x="575" y="565"/>
                </a:cubicBezTo>
                <a:cubicBezTo>
                  <a:pt x="575" y="558"/>
                  <a:pt x="569" y="552"/>
                  <a:pt x="562" y="552"/>
                </a:cubicBezTo>
                <a:cubicBezTo>
                  <a:pt x="555" y="552"/>
                  <a:pt x="549" y="558"/>
                  <a:pt x="549" y="565"/>
                </a:cubicBezTo>
                <a:cubicBezTo>
                  <a:pt x="549" y="572"/>
                  <a:pt x="555" y="577"/>
                  <a:pt x="562" y="577"/>
                </a:cubicBezTo>
                <a:close/>
                <a:moveTo>
                  <a:pt x="602" y="577"/>
                </a:moveTo>
                <a:cubicBezTo>
                  <a:pt x="609" y="577"/>
                  <a:pt x="614" y="572"/>
                  <a:pt x="614" y="565"/>
                </a:cubicBezTo>
                <a:cubicBezTo>
                  <a:pt x="614" y="558"/>
                  <a:pt x="609" y="552"/>
                  <a:pt x="602" y="552"/>
                </a:cubicBezTo>
                <a:cubicBezTo>
                  <a:pt x="595" y="552"/>
                  <a:pt x="589" y="558"/>
                  <a:pt x="589" y="565"/>
                </a:cubicBezTo>
                <a:cubicBezTo>
                  <a:pt x="589" y="572"/>
                  <a:pt x="595" y="577"/>
                  <a:pt x="602" y="577"/>
                </a:cubicBezTo>
                <a:close/>
                <a:moveTo>
                  <a:pt x="641" y="577"/>
                </a:moveTo>
                <a:cubicBezTo>
                  <a:pt x="648" y="577"/>
                  <a:pt x="654" y="572"/>
                  <a:pt x="654" y="565"/>
                </a:cubicBezTo>
                <a:cubicBezTo>
                  <a:pt x="654" y="558"/>
                  <a:pt x="648" y="552"/>
                  <a:pt x="641" y="552"/>
                </a:cubicBezTo>
                <a:cubicBezTo>
                  <a:pt x="634" y="552"/>
                  <a:pt x="628" y="558"/>
                  <a:pt x="628" y="565"/>
                </a:cubicBezTo>
                <a:cubicBezTo>
                  <a:pt x="628" y="572"/>
                  <a:pt x="634" y="577"/>
                  <a:pt x="641" y="577"/>
                </a:cubicBezTo>
                <a:close/>
                <a:moveTo>
                  <a:pt x="680" y="577"/>
                </a:moveTo>
                <a:cubicBezTo>
                  <a:pt x="687" y="577"/>
                  <a:pt x="693" y="572"/>
                  <a:pt x="693" y="565"/>
                </a:cubicBezTo>
                <a:cubicBezTo>
                  <a:pt x="693" y="558"/>
                  <a:pt x="687" y="552"/>
                  <a:pt x="680" y="552"/>
                </a:cubicBezTo>
                <a:cubicBezTo>
                  <a:pt x="673" y="552"/>
                  <a:pt x="668" y="558"/>
                  <a:pt x="668" y="565"/>
                </a:cubicBezTo>
                <a:cubicBezTo>
                  <a:pt x="668" y="572"/>
                  <a:pt x="673" y="577"/>
                  <a:pt x="680" y="577"/>
                </a:cubicBezTo>
                <a:close/>
                <a:moveTo>
                  <a:pt x="720" y="577"/>
                </a:moveTo>
                <a:cubicBezTo>
                  <a:pt x="727" y="577"/>
                  <a:pt x="733" y="572"/>
                  <a:pt x="733" y="565"/>
                </a:cubicBezTo>
                <a:cubicBezTo>
                  <a:pt x="733" y="558"/>
                  <a:pt x="727" y="552"/>
                  <a:pt x="720" y="552"/>
                </a:cubicBezTo>
                <a:cubicBezTo>
                  <a:pt x="713" y="552"/>
                  <a:pt x="707" y="558"/>
                  <a:pt x="707" y="565"/>
                </a:cubicBezTo>
                <a:cubicBezTo>
                  <a:pt x="707" y="572"/>
                  <a:pt x="713" y="577"/>
                  <a:pt x="720" y="577"/>
                </a:cubicBezTo>
                <a:close/>
                <a:moveTo>
                  <a:pt x="759" y="577"/>
                </a:moveTo>
                <a:cubicBezTo>
                  <a:pt x="766" y="577"/>
                  <a:pt x="772" y="572"/>
                  <a:pt x="772" y="565"/>
                </a:cubicBezTo>
                <a:cubicBezTo>
                  <a:pt x="772" y="558"/>
                  <a:pt x="766" y="552"/>
                  <a:pt x="759" y="552"/>
                </a:cubicBezTo>
                <a:cubicBezTo>
                  <a:pt x="752" y="552"/>
                  <a:pt x="747" y="558"/>
                  <a:pt x="747" y="565"/>
                </a:cubicBezTo>
                <a:cubicBezTo>
                  <a:pt x="747" y="572"/>
                  <a:pt x="752" y="577"/>
                  <a:pt x="759" y="577"/>
                </a:cubicBezTo>
                <a:close/>
                <a:moveTo>
                  <a:pt x="799" y="577"/>
                </a:moveTo>
                <a:cubicBezTo>
                  <a:pt x="806" y="577"/>
                  <a:pt x="811" y="572"/>
                  <a:pt x="811" y="565"/>
                </a:cubicBezTo>
                <a:cubicBezTo>
                  <a:pt x="811" y="558"/>
                  <a:pt x="806" y="552"/>
                  <a:pt x="799" y="552"/>
                </a:cubicBezTo>
                <a:cubicBezTo>
                  <a:pt x="792" y="552"/>
                  <a:pt x="786" y="558"/>
                  <a:pt x="786" y="565"/>
                </a:cubicBezTo>
                <a:cubicBezTo>
                  <a:pt x="786" y="572"/>
                  <a:pt x="792" y="577"/>
                  <a:pt x="799" y="577"/>
                </a:cubicBezTo>
                <a:close/>
                <a:moveTo>
                  <a:pt x="838" y="577"/>
                </a:moveTo>
                <a:cubicBezTo>
                  <a:pt x="845" y="577"/>
                  <a:pt x="851" y="572"/>
                  <a:pt x="851" y="565"/>
                </a:cubicBezTo>
                <a:cubicBezTo>
                  <a:pt x="851" y="558"/>
                  <a:pt x="845" y="552"/>
                  <a:pt x="838" y="552"/>
                </a:cubicBezTo>
                <a:cubicBezTo>
                  <a:pt x="831" y="552"/>
                  <a:pt x="825" y="558"/>
                  <a:pt x="825" y="565"/>
                </a:cubicBezTo>
                <a:cubicBezTo>
                  <a:pt x="825" y="572"/>
                  <a:pt x="831" y="577"/>
                  <a:pt x="838" y="577"/>
                </a:cubicBezTo>
                <a:close/>
                <a:moveTo>
                  <a:pt x="878" y="577"/>
                </a:moveTo>
                <a:cubicBezTo>
                  <a:pt x="885" y="577"/>
                  <a:pt x="890" y="572"/>
                  <a:pt x="890" y="565"/>
                </a:cubicBezTo>
                <a:cubicBezTo>
                  <a:pt x="890" y="558"/>
                  <a:pt x="885" y="552"/>
                  <a:pt x="878" y="552"/>
                </a:cubicBezTo>
                <a:cubicBezTo>
                  <a:pt x="871" y="552"/>
                  <a:pt x="865" y="558"/>
                  <a:pt x="865" y="565"/>
                </a:cubicBezTo>
                <a:cubicBezTo>
                  <a:pt x="865" y="572"/>
                  <a:pt x="871" y="577"/>
                  <a:pt x="878" y="577"/>
                </a:cubicBezTo>
                <a:close/>
                <a:moveTo>
                  <a:pt x="917" y="577"/>
                </a:moveTo>
                <a:cubicBezTo>
                  <a:pt x="924" y="577"/>
                  <a:pt x="930" y="572"/>
                  <a:pt x="930" y="565"/>
                </a:cubicBezTo>
                <a:cubicBezTo>
                  <a:pt x="930" y="558"/>
                  <a:pt x="924" y="552"/>
                  <a:pt x="917" y="552"/>
                </a:cubicBezTo>
                <a:cubicBezTo>
                  <a:pt x="910" y="552"/>
                  <a:pt x="904" y="558"/>
                  <a:pt x="904" y="565"/>
                </a:cubicBezTo>
                <a:cubicBezTo>
                  <a:pt x="904" y="572"/>
                  <a:pt x="910" y="577"/>
                  <a:pt x="917" y="577"/>
                </a:cubicBezTo>
                <a:close/>
                <a:moveTo>
                  <a:pt x="956" y="577"/>
                </a:moveTo>
                <a:cubicBezTo>
                  <a:pt x="963" y="577"/>
                  <a:pt x="969" y="572"/>
                  <a:pt x="969" y="565"/>
                </a:cubicBezTo>
                <a:cubicBezTo>
                  <a:pt x="969" y="558"/>
                  <a:pt x="963" y="552"/>
                  <a:pt x="956" y="552"/>
                </a:cubicBezTo>
                <a:cubicBezTo>
                  <a:pt x="949" y="552"/>
                  <a:pt x="944" y="558"/>
                  <a:pt x="944" y="565"/>
                </a:cubicBezTo>
                <a:cubicBezTo>
                  <a:pt x="944" y="572"/>
                  <a:pt x="949" y="577"/>
                  <a:pt x="956" y="577"/>
                </a:cubicBezTo>
                <a:close/>
                <a:moveTo>
                  <a:pt x="996" y="577"/>
                </a:moveTo>
                <a:cubicBezTo>
                  <a:pt x="1003" y="577"/>
                  <a:pt x="1009" y="572"/>
                  <a:pt x="1009" y="565"/>
                </a:cubicBezTo>
                <a:cubicBezTo>
                  <a:pt x="1009" y="558"/>
                  <a:pt x="1003" y="552"/>
                  <a:pt x="996" y="552"/>
                </a:cubicBezTo>
                <a:cubicBezTo>
                  <a:pt x="989" y="552"/>
                  <a:pt x="983" y="558"/>
                  <a:pt x="983" y="565"/>
                </a:cubicBezTo>
                <a:cubicBezTo>
                  <a:pt x="983" y="572"/>
                  <a:pt x="989" y="577"/>
                  <a:pt x="996" y="577"/>
                </a:cubicBezTo>
                <a:close/>
                <a:moveTo>
                  <a:pt x="1035" y="577"/>
                </a:moveTo>
                <a:cubicBezTo>
                  <a:pt x="1042" y="577"/>
                  <a:pt x="1048" y="572"/>
                  <a:pt x="1048" y="565"/>
                </a:cubicBezTo>
                <a:cubicBezTo>
                  <a:pt x="1048" y="558"/>
                  <a:pt x="1042" y="552"/>
                  <a:pt x="1035" y="552"/>
                </a:cubicBezTo>
                <a:cubicBezTo>
                  <a:pt x="1028" y="552"/>
                  <a:pt x="1022" y="558"/>
                  <a:pt x="1022" y="565"/>
                </a:cubicBezTo>
                <a:cubicBezTo>
                  <a:pt x="1022" y="572"/>
                  <a:pt x="1028" y="577"/>
                  <a:pt x="1035" y="577"/>
                </a:cubicBezTo>
                <a:close/>
                <a:moveTo>
                  <a:pt x="1075" y="577"/>
                </a:moveTo>
                <a:cubicBezTo>
                  <a:pt x="1082" y="577"/>
                  <a:pt x="1087" y="572"/>
                  <a:pt x="1087" y="565"/>
                </a:cubicBezTo>
                <a:cubicBezTo>
                  <a:pt x="1087" y="558"/>
                  <a:pt x="1082" y="552"/>
                  <a:pt x="1075" y="552"/>
                </a:cubicBezTo>
                <a:cubicBezTo>
                  <a:pt x="1068" y="552"/>
                  <a:pt x="1062" y="558"/>
                  <a:pt x="1062" y="565"/>
                </a:cubicBezTo>
                <a:cubicBezTo>
                  <a:pt x="1062" y="572"/>
                  <a:pt x="1068" y="577"/>
                  <a:pt x="1075" y="577"/>
                </a:cubicBezTo>
                <a:close/>
                <a:moveTo>
                  <a:pt x="1666" y="577"/>
                </a:moveTo>
                <a:cubicBezTo>
                  <a:pt x="1673" y="577"/>
                  <a:pt x="1679" y="572"/>
                  <a:pt x="1679" y="565"/>
                </a:cubicBezTo>
                <a:cubicBezTo>
                  <a:pt x="1679" y="558"/>
                  <a:pt x="1673" y="552"/>
                  <a:pt x="1666" y="552"/>
                </a:cubicBezTo>
                <a:cubicBezTo>
                  <a:pt x="1659" y="552"/>
                  <a:pt x="1653" y="558"/>
                  <a:pt x="1653" y="565"/>
                </a:cubicBezTo>
                <a:cubicBezTo>
                  <a:pt x="1653" y="572"/>
                  <a:pt x="1659" y="577"/>
                  <a:pt x="1666" y="577"/>
                </a:cubicBezTo>
                <a:close/>
                <a:moveTo>
                  <a:pt x="1745" y="577"/>
                </a:moveTo>
                <a:cubicBezTo>
                  <a:pt x="1752" y="577"/>
                  <a:pt x="1758" y="572"/>
                  <a:pt x="1758" y="565"/>
                </a:cubicBezTo>
                <a:cubicBezTo>
                  <a:pt x="1758" y="558"/>
                  <a:pt x="1752" y="552"/>
                  <a:pt x="1745" y="552"/>
                </a:cubicBezTo>
                <a:cubicBezTo>
                  <a:pt x="1738" y="552"/>
                  <a:pt x="1732" y="558"/>
                  <a:pt x="1732" y="565"/>
                </a:cubicBezTo>
                <a:cubicBezTo>
                  <a:pt x="1732" y="572"/>
                  <a:pt x="1738" y="577"/>
                  <a:pt x="1745" y="577"/>
                </a:cubicBezTo>
                <a:close/>
                <a:moveTo>
                  <a:pt x="1784" y="577"/>
                </a:moveTo>
                <a:cubicBezTo>
                  <a:pt x="1791" y="577"/>
                  <a:pt x="1797" y="572"/>
                  <a:pt x="1797" y="565"/>
                </a:cubicBezTo>
                <a:cubicBezTo>
                  <a:pt x="1797" y="558"/>
                  <a:pt x="1791" y="552"/>
                  <a:pt x="1784" y="552"/>
                </a:cubicBezTo>
                <a:cubicBezTo>
                  <a:pt x="1777" y="552"/>
                  <a:pt x="1772" y="558"/>
                  <a:pt x="1772" y="565"/>
                </a:cubicBezTo>
                <a:cubicBezTo>
                  <a:pt x="1772" y="572"/>
                  <a:pt x="1777" y="577"/>
                  <a:pt x="1784" y="577"/>
                </a:cubicBezTo>
                <a:close/>
                <a:moveTo>
                  <a:pt x="1824" y="577"/>
                </a:moveTo>
                <a:cubicBezTo>
                  <a:pt x="1831" y="577"/>
                  <a:pt x="1836" y="572"/>
                  <a:pt x="1836" y="565"/>
                </a:cubicBezTo>
                <a:cubicBezTo>
                  <a:pt x="1836" y="558"/>
                  <a:pt x="1831" y="552"/>
                  <a:pt x="1824" y="552"/>
                </a:cubicBezTo>
                <a:cubicBezTo>
                  <a:pt x="1817" y="552"/>
                  <a:pt x="1811" y="558"/>
                  <a:pt x="1811" y="565"/>
                </a:cubicBezTo>
                <a:cubicBezTo>
                  <a:pt x="1811" y="572"/>
                  <a:pt x="1817" y="577"/>
                  <a:pt x="1824" y="577"/>
                </a:cubicBezTo>
                <a:close/>
                <a:moveTo>
                  <a:pt x="1863" y="577"/>
                </a:moveTo>
                <a:cubicBezTo>
                  <a:pt x="1870" y="577"/>
                  <a:pt x="1876" y="572"/>
                  <a:pt x="1876" y="565"/>
                </a:cubicBezTo>
                <a:cubicBezTo>
                  <a:pt x="1876" y="558"/>
                  <a:pt x="1870" y="552"/>
                  <a:pt x="1863" y="552"/>
                </a:cubicBezTo>
                <a:cubicBezTo>
                  <a:pt x="1856" y="552"/>
                  <a:pt x="1850" y="558"/>
                  <a:pt x="1850" y="565"/>
                </a:cubicBezTo>
                <a:cubicBezTo>
                  <a:pt x="1850" y="572"/>
                  <a:pt x="1856" y="577"/>
                  <a:pt x="1863" y="577"/>
                </a:cubicBezTo>
                <a:close/>
                <a:moveTo>
                  <a:pt x="1903" y="577"/>
                </a:moveTo>
                <a:cubicBezTo>
                  <a:pt x="1910" y="577"/>
                  <a:pt x="1915" y="572"/>
                  <a:pt x="1915" y="565"/>
                </a:cubicBezTo>
                <a:cubicBezTo>
                  <a:pt x="1915" y="558"/>
                  <a:pt x="1910" y="552"/>
                  <a:pt x="1903" y="552"/>
                </a:cubicBezTo>
                <a:cubicBezTo>
                  <a:pt x="1896" y="552"/>
                  <a:pt x="1890" y="558"/>
                  <a:pt x="1890" y="565"/>
                </a:cubicBezTo>
                <a:cubicBezTo>
                  <a:pt x="1890" y="572"/>
                  <a:pt x="1896" y="577"/>
                  <a:pt x="1903" y="577"/>
                </a:cubicBezTo>
                <a:close/>
                <a:moveTo>
                  <a:pt x="1942" y="577"/>
                </a:moveTo>
                <a:cubicBezTo>
                  <a:pt x="1949" y="577"/>
                  <a:pt x="1955" y="572"/>
                  <a:pt x="1955" y="565"/>
                </a:cubicBezTo>
                <a:cubicBezTo>
                  <a:pt x="1955" y="558"/>
                  <a:pt x="1949" y="552"/>
                  <a:pt x="1942" y="552"/>
                </a:cubicBezTo>
                <a:cubicBezTo>
                  <a:pt x="1935" y="552"/>
                  <a:pt x="1929" y="558"/>
                  <a:pt x="1929" y="565"/>
                </a:cubicBezTo>
                <a:cubicBezTo>
                  <a:pt x="1929" y="572"/>
                  <a:pt x="1935" y="577"/>
                  <a:pt x="1942" y="577"/>
                </a:cubicBezTo>
                <a:close/>
                <a:moveTo>
                  <a:pt x="1981" y="577"/>
                </a:moveTo>
                <a:cubicBezTo>
                  <a:pt x="1988" y="577"/>
                  <a:pt x="1994" y="572"/>
                  <a:pt x="1994" y="565"/>
                </a:cubicBezTo>
                <a:cubicBezTo>
                  <a:pt x="1994" y="558"/>
                  <a:pt x="1988" y="552"/>
                  <a:pt x="1981" y="552"/>
                </a:cubicBezTo>
                <a:cubicBezTo>
                  <a:pt x="1974" y="552"/>
                  <a:pt x="1969" y="558"/>
                  <a:pt x="1969" y="565"/>
                </a:cubicBezTo>
                <a:cubicBezTo>
                  <a:pt x="1969" y="572"/>
                  <a:pt x="1974" y="577"/>
                  <a:pt x="1981" y="577"/>
                </a:cubicBezTo>
                <a:close/>
                <a:moveTo>
                  <a:pt x="2021" y="577"/>
                </a:moveTo>
                <a:cubicBezTo>
                  <a:pt x="2028" y="577"/>
                  <a:pt x="2034" y="572"/>
                  <a:pt x="2034" y="565"/>
                </a:cubicBezTo>
                <a:cubicBezTo>
                  <a:pt x="2034" y="558"/>
                  <a:pt x="2028" y="552"/>
                  <a:pt x="2021" y="552"/>
                </a:cubicBezTo>
                <a:cubicBezTo>
                  <a:pt x="2014" y="552"/>
                  <a:pt x="2008" y="558"/>
                  <a:pt x="2008" y="565"/>
                </a:cubicBezTo>
                <a:cubicBezTo>
                  <a:pt x="2008" y="572"/>
                  <a:pt x="2014" y="577"/>
                  <a:pt x="2021" y="577"/>
                </a:cubicBezTo>
                <a:close/>
                <a:moveTo>
                  <a:pt x="2060" y="577"/>
                </a:moveTo>
                <a:cubicBezTo>
                  <a:pt x="2067" y="577"/>
                  <a:pt x="2073" y="572"/>
                  <a:pt x="2073" y="565"/>
                </a:cubicBezTo>
                <a:cubicBezTo>
                  <a:pt x="2073" y="558"/>
                  <a:pt x="2067" y="552"/>
                  <a:pt x="2060" y="552"/>
                </a:cubicBezTo>
                <a:cubicBezTo>
                  <a:pt x="2053" y="552"/>
                  <a:pt x="2048" y="558"/>
                  <a:pt x="2048" y="565"/>
                </a:cubicBezTo>
                <a:cubicBezTo>
                  <a:pt x="2048" y="572"/>
                  <a:pt x="2053" y="577"/>
                  <a:pt x="2060" y="577"/>
                </a:cubicBezTo>
                <a:close/>
                <a:moveTo>
                  <a:pt x="2100" y="577"/>
                </a:moveTo>
                <a:cubicBezTo>
                  <a:pt x="2107" y="577"/>
                  <a:pt x="2112" y="572"/>
                  <a:pt x="2112" y="565"/>
                </a:cubicBezTo>
                <a:cubicBezTo>
                  <a:pt x="2112" y="558"/>
                  <a:pt x="2107" y="552"/>
                  <a:pt x="2100" y="552"/>
                </a:cubicBezTo>
                <a:cubicBezTo>
                  <a:pt x="2093" y="552"/>
                  <a:pt x="2087" y="558"/>
                  <a:pt x="2087" y="565"/>
                </a:cubicBezTo>
                <a:cubicBezTo>
                  <a:pt x="2087" y="572"/>
                  <a:pt x="2093" y="577"/>
                  <a:pt x="2100" y="577"/>
                </a:cubicBezTo>
                <a:close/>
                <a:moveTo>
                  <a:pt x="2139" y="577"/>
                </a:moveTo>
                <a:cubicBezTo>
                  <a:pt x="2146" y="577"/>
                  <a:pt x="2152" y="572"/>
                  <a:pt x="2152" y="565"/>
                </a:cubicBezTo>
                <a:cubicBezTo>
                  <a:pt x="2152" y="558"/>
                  <a:pt x="2146" y="552"/>
                  <a:pt x="2139" y="552"/>
                </a:cubicBezTo>
                <a:cubicBezTo>
                  <a:pt x="2132" y="552"/>
                  <a:pt x="2126" y="558"/>
                  <a:pt x="2126" y="565"/>
                </a:cubicBezTo>
                <a:cubicBezTo>
                  <a:pt x="2126" y="572"/>
                  <a:pt x="2132" y="577"/>
                  <a:pt x="2139" y="577"/>
                </a:cubicBezTo>
                <a:close/>
                <a:moveTo>
                  <a:pt x="2179" y="577"/>
                </a:moveTo>
                <a:cubicBezTo>
                  <a:pt x="2186" y="577"/>
                  <a:pt x="2191" y="572"/>
                  <a:pt x="2191" y="565"/>
                </a:cubicBezTo>
                <a:cubicBezTo>
                  <a:pt x="2191" y="558"/>
                  <a:pt x="2186" y="552"/>
                  <a:pt x="2179" y="552"/>
                </a:cubicBezTo>
                <a:cubicBezTo>
                  <a:pt x="2171" y="552"/>
                  <a:pt x="2166" y="558"/>
                  <a:pt x="2166" y="565"/>
                </a:cubicBezTo>
                <a:cubicBezTo>
                  <a:pt x="2166" y="572"/>
                  <a:pt x="2171" y="577"/>
                  <a:pt x="2179" y="577"/>
                </a:cubicBezTo>
                <a:close/>
                <a:moveTo>
                  <a:pt x="2218" y="577"/>
                </a:moveTo>
                <a:cubicBezTo>
                  <a:pt x="2225" y="577"/>
                  <a:pt x="2231" y="572"/>
                  <a:pt x="2231" y="565"/>
                </a:cubicBezTo>
                <a:cubicBezTo>
                  <a:pt x="2231" y="558"/>
                  <a:pt x="2225" y="552"/>
                  <a:pt x="2218" y="552"/>
                </a:cubicBezTo>
                <a:cubicBezTo>
                  <a:pt x="2211" y="552"/>
                  <a:pt x="2205" y="558"/>
                  <a:pt x="2205" y="565"/>
                </a:cubicBezTo>
                <a:cubicBezTo>
                  <a:pt x="2205" y="572"/>
                  <a:pt x="2211" y="577"/>
                  <a:pt x="2218" y="577"/>
                </a:cubicBezTo>
                <a:close/>
                <a:moveTo>
                  <a:pt x="2257" y="577"/>
                </a:moveTo>
                <a:cubicBezTo>
                  <a:pt x="2264" y="577"/>
                  <a:pt x="2270" y="572"/>
                  <a:pt x="2270" y="565"/>
                </a:cubicBezTo>
                <a:cubicBezTo>
                  <a:pt x="2270" y="558"/>
                  <a:pt x="2264" y="552"/>
                  <a:pt x="2257" y="552"/>
                </a:cubicBezTo>
                <a:cubicBezTo>
                  <a:pt x="2250" y="552"/>
                  <a:pt x="2245" y="558"/>
                  <a:pt x="2245" y="565"/>
                </a:cubicBezTo>
                <a:cubicBezTo>
                  <a:pt x="2245" y="572"/>
                  <a:pt x="2250" y="577"/>
                  <a:pt x="2257" y="577"/>
                </a:cubicBezTo>
                <a:close/>
                <a:moveTo>
                  <a:pt x="2297" y="577"/>
                </a:moveTo>
                <a:cubicBezTo>
                  <a:pt x="2304" y="577"/>
                  <a:pt x="2310" y="572"/>
                  <a:pt x="2310" y="565"/>
                </a:cubicBezTo>
                <a:cubicBezTo>
                  <a:pt x="2310" y="558"/>
                  <a:pt x="2304" y="552"/>
                  <a:pt x="2297" y="552"/>
                </a:cubicBezTo>
                <a:cubicBezTo>
                  <a:pt x="2290" y="552"/>
                  <a:pt x="2284" y="558"/>
                  <a:pt x="2284" y="565"/>
                </a:cubicBezTo>
                <a:cubicBezTo>
                  <a:pt x="2284" y="572"/>
                  <a:pt x="2290" y="577"/>
                  <a:pt x="2297" y="577"/>
                </a:cubicBezTo>
                <a:close/>
                <a:moveTo>
                  <a:pt x="2336" y="577"/>
                </a:moveTo>
                <a:cubicBezTo>
                  <a:pt x="2343" y="577"/>
                  <a:pt x="2349" y="572"/>
                  <a:pt x="2349" y="565"/>
                </a:cubicBezTo>
                <a:cubicBezTo>
                  <a:pt x="2349" y="558"/>
                  <a:pt x="2343" y="552"/>
                  <a:pt x="2336" y="552"/>
                </a:cubicBezTo>
                <a:cubicBezTo>
                  <a:pt x="2329" y="552"/>
                  <a:pt x="2323" y="558"/>
                  <a:pt x="2323" y="565"/>
                </a:cubicBezTo>
                <a:cubicBezTo>
                  <a:pt x="2323" y="572"/>
                  <a:pt x="2329" y="577"/>
                  <a:pt x="2336" y="577"/>
                </a:cubicBezTo>
                <a:close/>
                <a:moveTo>
                  <a:pt x="2376" y="577"/>
                </a:moveTo>
                <a:cubicBezTo>
                  <a:pt x="2383" y="577"/>
                  <a:pt x="2388" y="572"/>
                  <a:pt x="2388" y="565"/>
                </a:cubicBezTo>
                <a:cubicBezTo>
                  <a:pt x="2388" y="558"/>
                  <a:pt x="2383" y="552"/>
                  <a:pt x="2376" y="552"/>
                </a:cubicBezTo>
                <a:cubicBezTo>
                  <a:pt x="2369" y="552"/>
                  <a:pt x="2363" y="558"/>
                  <a:pt x="2363" y="565"/>
                </a:cubicBezTo>
                <a:cubicBezTo>
                  <a:pt x="2363" y="572"/>
                  <a:pt x="2369" y="577"/>
                  <a:pt x="2376" y="577"/>
                </a:cubicBezTo>
                <a:close/>
                <a:moveTo>
                  <a:pt x="2415" y="577"/>
                </a:moveTo>
                <a:cubicBezTo>
                  <a:pt x="2422" y="577"/>
                  <a:pt x="2428" y="572"/>
                  <a:pt x="2428" y="565"/>
                </a:cubicBezTo>
                <a:cubicBezTo>
                  <a:pt x="2428" y="558"/>
                  <a:pt x="2422" y="552"/>
                  <a:pt x="2415" y="552"/>
                </a:cubicBezTo>
                <a:cubicBezTo>
                  <a:pt x="2408" y="552"/>
                  <a:pt x="2402" y="558"/>
                  <a:pt x="2402" y="565"/>
                </a:cubicBezTo>
                <a:cubicBezTo>
                  <a:pt x="2402" y="572"/>
                  <a:pt x="2408" y="577"/>
                  <a:pt x="2415" y="577"/>
                </a:cubicBezTo>
                <a:close/>
                <a:moveTo>
                  <a:pt x="2455" y="577"/>
                </a:moveTo>
                <a:cubicBezTo>
                  <a:pt x="2462" y="577"/>
                  <a:pt x="2467" y="572"/>
                  <a:pt x="2467" y="565"/>
                </a:cubicBezTo>
                <a:cubicBezTo>
                  <a:pt x="2467" y="558"/>
                  <a:pt x="2462" y="552"/>
                  <a:pt x="2455" y="552"/>
                </a:cubicBezTo>
                <a:cubicBezTo>
                  <a:pt x="2447" y="552"/>
                  <a:pt x="2442" y="558"/>
                  <a:pt x="2442" y="565"/>
                </a:cubicBezTo>
                <a:cubicBezTo>
                  <a:pt x="2442" y="572"/>
                  <a:pt x="2447" y="577"/>
                  <a:pt x="2455" y="577"/>
                </a:cubicBezTo>
                <a:close/>
                <a:moveTo>
                  <a:pt x="2494" y="577"/>
                </a:moveTo>
                <a:cubicBezTo>
                  <a:pt x="2501" y="577"/>
                  <a:pt x="2507" y="572"/>
                  <a:pt x="2507" y="565"/>
                </a:cubicBezTo>
                <a:cubicBezTo>
                  <a:pt x="2507" y="558"/>
                  <a:pt x="2501" y="552"/>
                  <a:pt x="2494" y="552"/>
                </a:cubicBezTo>
                <a:cubicBezTo>
                  <a:pt x="2487" y="552"/>
                  <a:pt x="2481" y="558"/>
                  <a:pt x="2481" y="565"/>
                </a:cubicBezTo>
                <a:cubicBezTo>
                  <a:pt x="2481" y="572"/>
                  <a:pt x="2487" y="577"/>
                  <a:pt x="2494" y="577"/>
                </a:cubicBezTo>
                <a:close/>
                <a:moveTo>
                  <a:pt x="2533" y="577"/>
                </a:moveTo>
                <a:cubicBezTo>
                  <a:pt x="2540" y="577"/>
                  <a:pt x="2546" y="572"/>
                  <a:pt x="2546" y="565"/>
                </a:cubicBezTo>
                <a:cubicBezTo>
                  <a:pt x="2546" y="558"/>
                  <a:pt x="2540" y="552"/>
                  <a:pt x="2533" y="552"/>
                </a:cubicBezTo>
                <a:cubicBezTo>
                  <a:pt x="2526" y="552"/>
                  <a:pt x="2521" y="558"/>
                  <a:pt x="2521" y="565"/>
                </a:cubicBezTo>
                <a:cubicBezTo>
                  <a:pt x="2521" y="572"/>
                  <a:pt x="2526" y="577"/>
                  <a:pt x="2533" y="577"/>
                </a:cubicBezTo>
                <a:close/>
                <a:moveTo>
                  <a:pt x="2573" y="577"/>
                </a:moveTo>
                <a:cubicBezTo>
                  <a:pt x="2580" y="577"/>
                  <a:pt x="2586" y="572"/>
                  <a:pt x="2586" y="565"/>
                </a:cubicBezTo>
                <a:cubicBezTo>
                  <a:pt x="2586" y="558"/>
                  <a:pt x="2580" y="552"/>
                  <a:pt x="2573" y="552"/>
                </a:cubicBezTo>
                <a:cubicBezTo>
                  <a:pt x="2566" y="552"/>
                  <a:pt x="2560" y="558"/>
                  <a:pt x="2560" y="565"/>
                </a:cubicBezTo>
                <a:cubicBezTo>
                  <a:pt x="2560" y="572"/>
                  <a:pt x="2566" y="577"/>
                  <a:pt x="2573" y="577"/>
                </a:cubicBezTo>
                <a:close/>
                <a:moveTo>
                  <a:pt x="2612" y="577"/>
                </a:moveTo>
                <a:cubicBezTo>
                  <a:pt x="2619" y="577"/>
                  <a:pt x="2625" y="572"/>
                  <a:pt x="2625" y="565"/>
                </a:cubicBezTo>
                <a:cubicBezTo>
                  <a:pt x="2625" y="558"/>
                  <a:pt x="2619" y="552"/>
                  <a:pt x="2612" y="552"/>
                </a:cubicBezTo>
                <a:cubicBezTo>
                  <a:pt x="2605" y="552"/>
                  <a:pt x="2599" y="558"/>
                  <a:pt x="2599" y="565"/>
                </a:cubicBezTo>
                <a:cubicBezTo>
                  <a:pt x="2599" y="572"/>
                  <a:pt x="2605" y="577"/>
                  <a:pt x="2612" y="577"/>
                </a:cubicBezTo>
                <a:close/>
                <a:moveTo>
                  <a:pt x="2652" y="577"/>
                </a:moveTo>
                <a:cubicBezTo>
                  <a:pt x="2659" y="577"/>
                  <a:pt x="2664" y="572"/>
                  <a:pt x="2664" y="565"/>
                </a:cubicBezTo>
                <a:cubicBezTo>
                  <a:pt x="2664" y="558"/>
                  <a:pt x="2659" y="552"/>
                  <a:pt x="2652" y="552"/>
                </a:cubicBezTo>
                <a:cubicBezTo>
                  <a:pt x="2645" y="552"/>
                  <a:pt x="2639" y="558"/>
                  <a:pt x="2639" y="565"/>
                </a:cubicBezTo>
                <a:cubicBezTo>
                  <a:pt x="2639" y="572"/>
                  <a:pt x="2645" y="577"/>
                  <a:pt x="2652" y="577"/>
                </a:cubicBezTo>
                <a:close/>
                <a:moveTo>
                  <a:pt x="2691" y="577"/>
                </a:moveTo>
                <a:cubicBezTo>
                  <a:pt x="2698" y="577"/>
                  <a:pt x="2704" y="572"/>
                  <a:pt x="2704" y="565"/>
                </a:cubicBezTo>
                <a:cubicBezTo>
                  <a:pt x="2704" y="558"/>
                  <a:pt x="2698" y="552"/>
                  <a:pt x="2691" y="552"/>
                </a:cubicBezTo>
                <a:cubicBezTo>
                  <a:pt x="2684" y="552"/>
                  <a:pt x="2678" y="558"/>
                  <a:pt x="2678" y="565"/>
                </a:cubicBezTo>
                <a:cubicBezTo>
                  <a:pt x="2678" y="572"/>
                  <a:pt x="2684" y="577"/>
                  <a:pt x="2691" y="577"/>
                </a:cubicBezTo>
                <a:close/>
                <a:moveTo>
                  <a:pt x="2730" y="577"/>
                </a:moveTo>
                <a:cubicBezTo>
                  <a:pt x="2738" y="577"/>
                  <a:pt x="2743" y="572"/>
                  <a:pt x="2743" y="565"/>
                </a:cubicBezTo>
                <a:cubicBezTo>
                  <a:pt x="2743" y="558"/>
                  <a:pt x="2738" y="552"/>
                  <a:pt x="2730" y="552"/>
                </a:cubicBezTo>
                <a:cubicBezTo>
                  <a:pt x="2723" y="552"/>
                  <a:pt x="2718" y="558"/>
                  <a:pt x="2718" y="565"/>
                </a:cubicBezTo>
                <a:cubicBezTo>
                  <a:pt x="2718" y="572"/>
                  <a:pt x="2723" y="577"/>
                  <a:pt x="2730" y="577"/>
                </a:cubicBezTo>
                <a:close/>
                <a:moveTo>
                  <a:pt x="2770" y="577"/>
                </a:moveTo>
                <a:cubicBezTo>
                  <a:pt x="2777" y="577"/>
                  <a:pt x="2783" y="572"/>
                  <a:pt x="2783" y="565"/>
                </a:cubicBezTo>
                <a:cubicBezTo>
                  <a:pt x="2783" y="558"/>
                  <a:pt x="2777" y="552"/>
                  <a:pt x="2770" y="552"/>
                </a:cubicBezTo>
                <a:cubicBezTo>
                  <a:pt x="2763" y="552"/>
                  <a:pt x="2757" y="558"/>
                  <a:pt x="2757" y="565"/>
                </a:cubicBezTo>
                <a:cubicBezTo>
                  <a:pt x="2757" y="572"/>
                  <a:pt x="2763" y="577"/>
                  <a:pt x="2770" y="577"/>
                </a:cubicBezTo>
                <a:close/>
                <a:moveTo>
                  <a:pt x="2809" y="577"/>
                </a:moveTo>
                <a:cubicBezTo>
                  <a:pt x="2816" y="577"/>
                  <a:pt x="2822" y="572"/>
                  <a:pt x="2822" y="565"/>
                </a:cubicBezTo>
                <a:cubicBezTo>
                  <a:pt x="2822" y="558"/>
                  <a:pt x="2816" y="552"/>
                  <a:pt x="2809" y="552"/>
                </a:cubicBezTo>
                <a:cubicBezTo>
                  <a:pt x="2802" y="552"/>
                  <a:pt x="2797" y="558"/>
                  <a:pt x="2797" y="565"/>
                </a:cubicBezTo>
                <a:cubicBezTo>
                  <a:pt x="2797" y="572"/>
                  <a:pt x="2802" y="577"/>
                  <a:pt x="2809" y="577"/>
                </a:cubicBezTo>
                <a:close/>
                <a:moveTo>
                  <a:pt x="2849" y="577"/>
                </a:moveTo>
                <a:cubicBezTo>
                  <a:pt x="2856" y="577"/>
                  <a:pt x="2861" y="572"/>
                  <a:pt x="2861" y="565"/>
                </a:cubicBezTo>
                <a:cubicBezTo>
                  <a:pt x="2861" y="558"/>
                  <a:pt x="2856" y="552"/>
                  <a:pt x="2849" y="552"/>
                </a:cubicBezTo>
                <a:cubicBezTo>
                  <a:pt x="2842" y="552"/>
                  <a:pt x="2836" y="558"/>
                  <a:pt x="2836" y="565"/>
                </a:cubicBezTo>
                <a:cubicBezTo>
                  <a:pt x="2836" y="572"/>
                  <a:pt x="2842" y="577"/>
                  <a:pt x="2849" y="577"/>
                </a:cubicBezTo>
                <a:close/>
                <a:moveTo>
                  <a:pt x="2888" y="577"/>
                </a:moveTo>
                <a:cubicBezTo>
                  <a:pt x="2895" y="577"/>
                  <a:pt x="2901" y="572"/>
                  <a:pt x="2901" y="565"/>
                </a:cubicBezTo>
                <a:cubicBezTo>
                  <a:pt x="2901" y="558"/>
                  <a:pt x="2895" y="552"/>
                  <a:pt x="2888" y="552"/>
                </a:cubicBezTo>
                <a:cubicBezTo>
                  <a:pt x="2881" y="552"/>
                  <a:pt x="2875" y="558"/>
                  <a:pt x="2875" y="565"/>
                </a:cubicBezTo>
                <a:cubicBezTo>
                  <a:pt x="2875" y="572"/>
                  <a:pt x="2881" y="577"/>
                  <a:pt x="2888" y="577"/>
                </a:cubicBezTo>
                <a:close/>
                <a:moveTo>
                  <a:pt x="2928" y="577"/>
                </a:moveTo>
                <a:cubicBezTo>
                  <a:pt x="2935" y="577"/>
                  <a:pt x="2940" y="572"/>
                  <a:pt x="2940" y="565"/>
                </a:cubicBezTo>
                <a:cubicBezTo>
                  <a:pt x="2940" y="558"/>
                  <a:pt x="2935" y="552"/>
                  <a:pt x="2928" y="552"/>
                </a:cubicBezTo>
                <a:cubicBezTo>
                  <a:pt x="2921" y="552"/>
                  <a:pt x="2915" y="558"/>
                  <a:pt x="2915" y="565"/>
                </a:cubicBezTo>
                <a:cubicBezTo>
                  <a:pt x="2915" y="572"/>
                  <a:pt x="2921" y="577"/>
                  <a:pt x="2928" y="577"/>
                </a:cubicBezTo>
                <a:close/>
                <a:moveTo>
                  <a:pt x="2967" y="577"/>
                </a:moveTo>
                <a:cubicBezTo>
                  <a:pt x="2974" y="577"/>
                  <a:pt x="2980" y="572"/>
                  <a:pt x="2980" y="565"/>
                </a:cubicBezTo>
                <a:cubicBezTo>
                  <a:pt x="2980" y="558"/>
                  <a:pt x="2974" y="552"/>
                  <a:pt x="2967" y="552"/>
                </a:cubicBezTo>
                <a:cubicBezTo>
                  <a:pt x="2960" y="552"/>
                  <a:pt x="2954" y="558"/>
                  <a:pt x="2954" y="565"/>
                </a:cubicBezTo>
                <a:cubicBezTo>
                  <a:pt x="2954" y="572"/>
                  <a:pt x="2960" y="577"/>
                  <a:pt x="2967" y="577"/>
                </a:cubicBezTo>
                <a:close/>
                <a:moveTo>
                  <a:pt x="3006" y="577"/>
                </a:moveTo>
                <a:cubicBezTo>
                  <a:pt x="3013" y="577"/>
                  <a:pt x="3019" y="572"/>
                  <a:pt x="3019" y="565"/>
                </a:cubicBezTo>
                <a:cubicBezTo>
                  <a:pt x="3019" y="558"/>
                  <a:pt x="3013" y="552"/>
                  <a:pt x="3006" y="552"/>
                </a:cubicBezTo>
                <a:cubicBezTo>
                  <a:pt x="2999" y="552"/>
                  <a:pt x="2994" y="558"/>
                  <a:pt x="2994" y="565"/>
                </a:cubicBezTo>
                <a:cubicBezTo>
                  <a:pt x="2994" y="572"/>
                  <a:pt x="2999" y="577"/>
                  <a:pt x="3006" y="577"/>
                </a:cubicBezTo>
                <a:close/>
                <a:moveTo>
                  <a:pt x="3046" y="577"/>
                </a:moveTo>
                <a:cubicBezTo>
                  <a:pt x="3053" y="577"/>
                  <a:pt x="3059" y="572"/>
                  <a:pt x="3059" y="565"/>
                </a:cubicBezTo>
                <a:cubicBezTo>
                  <a:pt x="3059" y="558"/>
                  <a:pt x="3053" y="552"/>
                  <a:pt x="3046" y="552"/>
                </a:cubicBezTo>
                <a:cubicBezTo>
                  <a:pt x="3039" y="552"/>
                  <a:pt x="3033" y="558"/>
                  <a:pt x="3033" y="565"/>
                </a:cubicBezTo>
                <a:cubicBezTo>
                  <a:pt x="3033" y="572"/>
                  <a:pt x="3039" y="577"/>
                  <a:pt x="3046" y="577"/>
                </a:cubicBezTo>
                <a:close/>
                <a:moveTo>
                  <a:pt x="3085" y="577"/>
                </a:moveTo>
                <a:cubicBezTo>
                  <a:pt x="3092" y="577"/>
                  <a:pt x="3098" y="572"/>
                  <a:pt x="3098" y="565"/>
                </a:cubicBezTo>
                <a:cubicBezTo>
                  <a:pt x="3098" y="558"/>
                  <a:pt x="3092" y="552"/>
                  <a:pt x="3085" y="552"/>
                </a:cubicBezTo>
                <a:cubicBezTo>
                  <a:pt x="3078" y="552"/>
                  <a:pt x="3073" y="558"/>
                  <a:pt x="3073" y="565"/>
                </a:cubicBezTo>
                <a:cubicBezTo>
                  <a:pt x="3073" y="572"/>
                  <a:pt x="3078" y="577"/>
                  <a:pt x="3085" y="577"/>
                </a:cubicBezTo>
                <a:close/>
                <a:moveTo>
                  <a:pt x="3282" y="554"/>
                </a:moveTo>
                <a:cubicBezTo>
                  <a:pt x="3276" y="554"/>
                  <a:pt x="3272" y="559"/>
                  <a:pt x="3272" y="565"/>
                </a:cubicBezTo>
                <a:cubicBezTo>
                  <a:pt x="3272" y="571"/>
                  <a:pt x="3276" y="575"/>
                  <a:pt x="3282" y="575"/>
                </a:cubicBezTo>
                <a:cubicBezTo>
                  <a:pt x="3288" y="575"/>
                  <a:pt x="3293" y="571"/>
                  <a:pt x="3293" y="565"/>
                </a:cubicBezTo>
                <a:cubicBezTo>
                  <a:pt x="3293" y="559"/>
                  <a:pt x="3288" y="554"/>
                  <a:pt x="3282" y="554"/>
                </a:cubicBezTo>
                <a:close/>
                <a:moveTo>
                  <a:pt x="444" y="617"/>
                </a:moveTo>
                <a:cubicBezTo>
                  <a:pt x="451" y="617"/>
                  <a:pt x="457" y="611"/>
                  <a:pt x="457" y="604"/>
                </a:cubicBezTo>
                <a:cubicBezTo>
                  <a:pt x="457" y="597"/>
                  <a:pt x="451" y="591"/>
                  <a:pt x="444" y="591"/>
                </a:cubicBezTo>
                <a:cubicBezTo>
                  <a:pt x="437" y="591"/>
                  <a:pt x="431" y="597"/>
                  <a:pt x="431" y="604"/>
                </a:cubicBezTo>
                <a:cubicBezTo>
                  <a:pt x="431" y="611"/>
                  <a:pt x="437" y="617"/>
                  <a:pt x="444" y="617"/>
                </a:cubicBezTo>
                <a:close/>
                <a:moveTo>
                  <a:pt x="483" y="617"/>
                </a:moveTo>
                <a:cubicBezTo>
                  <a:pt x="490" y="617"/>
                  <a:pt x="496" y="611"/>
                  <a:pt x="496" y="604"/>
                </a:cubicBezTo>
                <a:cubicBezTo>
                  <a:pt x="496" y="597"/>
                  <a:pt x="490" y="591"/>
                  <a:pt x="483" y="591"/>
                </a:cubicBezTo>
                <a:cubicBezTo>
                  <a:pt x="476" y="591"/>
                  <a:pt x="471" y="597"/>
                  <a:pt x="471" y="604"/>
                </a:cubicBezTo>
                <a:cubicBezTo>
                  <a:pt x="471" y="611"/>
                  <a:pt x="476" y="617"/>
                  <a:pt x="483" y="617"/>
                </a:cubicBezTo>
                <a:close/>
                <a:moveTo>
                  <a:pt x="523" y="617"/>
                </a:moveTo>
                <a:cubicBezTo>
                  <a:pt x="530" y="617"/>
                  <a:pt x="535" y="611"/>
                  <a:pt x="535" y="604"/>
                </a:cubicBezTo>
                <a:cubicBezTo>
                  <a:pt x="535" y="597"/>
                  <a:pt x="530" y="591"/>
                  <a:pt x="523" y="591"/>
                </a:cubicBezTo>
                <a:cubicBezTo>
                  <a:pt x="516" y="591"/>
                  <a:pt x="510" y="597"/>
                  <a:pt x="510" y="604"/>
                </a:cubicBezTo>
                <a:cubicBezTo>
                  <a:pt x="510" y="611"/>
                  <a:pt x="516" y="617"/>
                  <a:pt x="523" y="617"/>
                </a:cubicBezTo>
                <a:close/>
                <a:moveTo>
                  <a:pt x="562" y="617"/>
                </a:moveTo>
                <a:cubicBezTo>
                  <a:pt x="569" y="617"/>
                  <a:pt x="575" y="611"/>
                  <a:pt x="575" y="604"/>
                </a:cubicBezTo>
                <a:cubicBezTo>
                  <a:pt x="575" y="597"/>
                  <a:pt x="569" y="591"/>
                  <a:pt x="562" y="591"/>
                </a:cubicBezTo>
                <a:cubicBezTo>
                  <a:pt x="555" y="591"/>
                  <a:pt x="549" y="597"/>
                  <a:pt x="549" y="604"/>
                </a:cubicBezTo>
                <a:cubicBezTo>
                  <a:pt x="549" y="611"/>
                  <a:pt x="555" y="617"/>
                  <a:pt x="562" y="617"/>
                </a:cubicBezTo>
                <a:close/>
                <a:moveTo>
                  <a:pt x="602" y="617"/>
                </a:moveTo>
                <a:cubicBezTo>
                  <a:pt x="609" y="617"/>
                  <a:pt x="614" y="611"/>
                  <a:pt x="614" y="604"/>
                </a:cubicBezTo>
                <a:cubicBezTo>
                  <a:pt x="614" y="597"/>
                  <a:pt x="609" y="591"/>
                  <a:pt x="602" y="591"/>
                </a:cubicBezTo>
                <a:cubicBezTo>
                  <a:pt x="595" y="591"/>
                  <a:pt x="589" y="597"/>
                  <a:pt x="589" y="604"/>
                </a:cubicBezTo>
                <a:cubicBezTo>
                  <a:pt x="589" y="611"/>
                  <a:pt x="595" y="617"/>
                  <a:pt x="602" y="617"/>
                </a:cubicBezTo>
                <a:close/>
                <a:moveTo>
                  <a:pt x="641" y="617"/>
                </a:moveTo>
                <a:cubicBezTo>
                  <a:pt x="648" y="617"/>
                  <a:pt x="654" y="611"/>
                  <a:pt x="654" y="604"/>
                </a:cubicBezTo>
                <a:cubicBezTo>
                  <a:pt x="654" y="597"/>
                  <a:pt x="648" y="591"/>
                  <a:pt x="641" y="591"/>
                </a:cubicBezTo>
                <a:cubicBezTo>
                  <a:pt x="634" y="591"/>
                  <a:pt x="628" y="597"/>
                  <a:pt x="628" y="604"/>
                </a:cubicBezTo>
                <a:cubicBezTo>
                  <a:pt x="628" y="611"/>
                  <a:pt x="634" y="617"/>
                  <a:pt x="641" y="617"/>
                </a:cubicBezTo>
                <a:close/>
                <a:moveTo>
                  <a:pt x="680" y="617"/>
                </a:moveTo>
                <a:cubicBezTo>
                  <a:pt x="687" y="617"/>
                  <a:pt x="693" y="611"/>
                  <a:pt x="693" y="604"/>
                </a:cubicBezTo>
                <a:cubicBezTo>
                  <a:pt x="693" y="597"/>
                  <a:pt x="687" y="591"/>
                  <a:pt x="680" y="591"/>
                </a:cubicBezTo>
                <a:cubicBezTo>
                  <a:pt x="673" y="591"/>
                  <a:pt x="668" y="597"/>
                  <a:pt x="668" y="604"/>
                </a:cubicBezTo>
                <a:cubicBezTo>
                  <a:pt x="668" y="611"/>
                  <a:pt x="673" y="617"/>
                  <a:pt x="680" y="617"/>
                </a:cubicBezTo>
                <a:close/>
                <a:moveTo>
                  <a:pt x="720" y="617"/>
                </a:moveTo>
                <a:cubicBezTo>
                  <a:pt x="727" y="617"/>
                  <a:pt x="733" y="611"/>
                  <a:pt x="733" y="604"/>
                </a:cubicBezTo>
                <a:cubicBezTo>
                  <a:pt x="733" y="597"/>
                  <a:pt x="727" y="591"/>
                  <a:pt x="720" y="591"/>
                </a:cubicBezTo>
                <a:cubicBezTo>
                  <a:pt x="713" y="591"/>
                  <a:pt x="707" y="597"/>
                  <a:pt x="707" y="604"/>
                </a:cubicBezTo>
                <a:cubicBezTo>
                  <a:pt x="707" y="611"/>
                  <a:pt x="713" y="617"/>
                  <a:pt x="720" y="617"/>
                </a:cubicBezTo>
                <a:close/>
                <a:moveTo>
                  <a:pt x="759" y="617"/>
                </a:moveTo>
                <a:cubicBezTo>
                  <a:pt x="766" y="617"/>
                  <a:pt x="772" y="611"/>
                  <a:pt x="772" y="604"/>
                </a:cubicBezTo>
                <a:cubicBezTo>
                  <a:pt x="772" y="597"/>
                  <a:pt x="766" y="591"/>
                  <a:pt x="759" y="591"/>
                </a:cubicBezTo>
                <a:cubicBezTo>
                  <a:pt x="752" y="591"/>
                  <a:pt x="747" y="597"/>
                  <a:pt x="747" y="604"/>
                </a:cubicBezTo>
                <a:cubicBezTo>
                  <a:pt x="747" y="611"/>
                  <a:pt x="752" y="617"/>
                  <a:pt x="759" y="617"/>
                </a:cubicBezTo>
                <a:close/>
                <a:moveTo>
                  <a:pt x="838" y="617"/>
                </a:moveTo>
                <a:cubicBezTo>
                  <a:pt x="845" y="617"/>
                  <a:pt x="851" y="611"/>
                  <a:pt x="851" y="604"/>
                </a:cubicBezTo>
                <a:cubicBezTo>
                  <a:pt x="851" y="597"/>
                  <a:pt x="845" y="591"/>
                  <a:pt x="838" y="591"/>
                </a:cubicBezTo>
                <a:cubicBezTo>
                  <a:pt x="831" y="591"/>
                  <a:pt x="825" y="597"/>
                  <a:pt x="825" y="604"/>
                </a:cubicBezTo>
                <a:cubicBezTo>
                  <a:pt x="825" y="611"/>
                  <a:pt x="831" y="617"/>
                  <a:pt x="838" y="617"/>
                </a:cubicBezTo>
                <a:close/>
                <a:moveTo>
                  <a:pt x="878" y="617"/>
                </a:moveTo>
                <a:cubicBezTo>
                  <a:pt x="885" y="617"/>
                  <a:pt x="890" y="611"/>
                  <a:pt x="890" y="604"/>
                </a:cubicBezTo>
                <a:cubicBezTo>
                  <a:pt x="890" y="597"/>
                  <a:pt x="885" y="591"/>
                  <a:pt x="878" y="591"/>
                </a:cubicBezTo>
                <a:cubicBezTo>
                  <a:pt x="871" y="591"/>
                  <a:pt x="865" y="597"/>
                  <a:pt x="865" y="604"/>
                </a:cubicBezTo>
                <a:cubicBezTo>
                  <a:pt x="865" y="611"/>
                  <a:pt x="871" y="617"/>
                  <a:pt x="878" y="617"/>
                </a:cubicBezTo>
                <a:close/>
                <a:moveTo>
                  <a:pt x="917" y="617"/>
                </a:moveTo>
                <a:cubicBezTo>
                  <a:pt x="924" y="617"/>
                  <a:pt x="930" y="611"/>
                  <a:pt x="930" y="604"/>
                </a:cubicBezTo>
                <a:cubicBezTo>
                  <a:pt x="930" y="597"/>
                  <a:pt x="924" y="591"/>
                  <a:pt x="917" y="591"/>
                </a:cubicBezTo>
                <a:cubicBezTo>
                  <a:pt x="910" y="591"/>
                  <a:pt x="904" y="597"/>
                  <a:pt x="904" y="604"/>
                </a:cubicBezTo>
                <a:cubicBezTo>
                  <a:pt x="904" y="611"/>
                  <a:pt x="910" y="617"/>
                  <a:pt x="917" y="617"/>
                </a:cubicBezTo>
                <a:close/>
                <a:moveTo>
                  <a:pt x="956" y="617"/>
                </a:moveTo>
                <a:cubicBezTo>
                  <a:pt x="963" y="617"/>
                  <a:pt x="969" y="611"/>
                  <a:pt x="969" y="604"/>
                </a:cubicBezTo>
                <a:cubicBezTo>
                  <a:pt x="969" y="597"/>
                  <a:pt x="963" y="591"/>
                  <a:pt x="956" y="591"/>
                </a:cubicBezTo>
                <a:cubicBezTo>
                  <a:pt x="949" y="591"/>
                  <a:pt x="944" y="597"/>
                  <a:pt x="944" y="604"/>
                </a:cubicBezTo>
                <a:cubicBezTo>
                  <a:pt x="944" y="611"/>
                  <a:pt x="949" y="617"/>
                  <a:pt x="956" y="617"/>
                </a:cubicBezTo>
                <a:close/>
                <a:moveTo>
                  <a:pt x="996" y="617"/>
                </a:moveTo>
                <a:cubicBezTo>
                  <a:pt x="1003" y="617"/>
                  <a:pt x="1009" y="611"/>
                  <a:pt x="1009" y="604"/>
                </a:cubicBezTo>
                <a:cubicBezTo>
                  <a:pt x="1009" y="597"/>
                  <a:pt x="1003" y="591"/>
                  <a:pt x="996" y="591"/>
                </a:cubicBezTo>
                <a:cubicBezTo>
                  <a:pt x="989" y="591"/>
                  <a:pt x="983" y="597"/>
                  <a:pt x="983" y="604"/>
                </a:cubicBezTo>
                <a:cubicBezTo>
                  <a:pt x="983" y="611"/>
                  <a:pt x="989" y="617"/>
                  <a:pt x="996" y="617"/>
                </a:cubicBezTo>
                <a:close/>
                <a:moveTo>
                  <a:pt x="1035" y="595"/>
                </a:moveTo>
                <a:cubicBezTo>
                  <a:pt x="1030" y="595"/>
                  <a:pt x="1026" y="599"/>
                  <a:pt x="1026" y="604"/>
                </a:cubicBezTo>
                <a:cubicBezTo>
                  <a:pt x="1026" y="609"/>
                  <a:pt x="1030" y="613"/>
                  <a:pt x="1035" y="613"/>
                </a:cubicBezTo>
                <a:cubicBezTo>
                  <a:pt x="1040" y="613"/>
                  <a:pt x="1045" y="609"/>
                  <a:pt x="1045" y="604"/>
                </a:cubicBezTo>
                <a:cubicBezTo>
                  <a:pt x="1045" y="599"/>
                  <a:pt x="1040" y="595"/>
                  <a:pt x="1035" y="595"/>
                </a:cubicBezTo>
                <a:close/>
                <a:moveTo>
                  <a:pt x="1101" y="604"/>
                </a:moveTo>
                <a:cubicBezTo>
                  <a:pt x="1101" y="611"/>
                  <a:pt x="1107" y="617"/>
                  <a:pt x="1114" y="617"/>
                </a:cubicBezTo>
                <a:cubicBezTo>
                  <a:pt x="1121" y="617"/>
                  <a:pt x="1127" y="611"/>
                  <a:pt x="1127" y="604"/>
                </a:cubicBezTo>
                <a:cubicBezTo>
                  <a:pt x="1127" y="597"/>
                  <a:pt x="1121" y="591"/>
                  <a:pt x="1114" y="591"/>
                </a:cubicBezTo>
                <a:cubicBezTo>
                  <a:pt x="1107" y="591"/>
                  <a:pt x="1101" y="597"/>
                  <a:pt x="1101" y="604"/>
                </a:cubicBezTo>
                <a:close/>
                <a:moveTo>
                  <a:pt x="1144" y="604"/>
                </a:moveTo>
                <a:cubicBezTo>
                  <a:pt x="1144" y="609"/>
                  <a:pt x="1148" y="613"/>
                  <a:pt x="1154" y="613"/>
                </a:cubicBezTo>
                <a:cubicBezTo>
                  <a:pt x="1159" y="613"/>
                  <a:pt x="1163" y="609"/>
                  <a:pt x="1163" y="604"/>
                </a:cubicBezTo>
                <a:cubicBezTo>
                  <a:pt x="1163" y="599"/>
                  <a:pt x="1159" y="595"/>
                  <a:pt x="1154" y="595"/>
                </a:cubicBezTo>
                <a:cubicBezTo>
                  <a:pt x="1148" y="595"/>
                  <a:pt x="1144" y="599"/>
                  <a:pt x="1144" y="604"/>
                </a:cubicBezTo>
                <a:close/>
                <a:moveTo>
                  <a:pt x="1666" y="591"/>
                </a:moveTo>
                <a:cubicBezTo>
                  <a:pt x="1659" y="591"/>
                  <a:pt x="1653" y="597"/>
                  <a:pt x="1653" y="604"/>
                </a:cubicBezTo>
                <a:cubicBezTo>
                  <a:pt x="1653" y="611"/>
                  <a:pt x="1659" y="617"/>
                  <a:pt x="1666" y="617"/>
                </a:cubicBezTo>
                <a:cubicBezTo>
                  <a:pt x="1673" y="617"/>
                  <a:pt x="1679" y="611"/>
                  <a:pt x="1679" y="604"/>
                </a:cubicBezTo>
                <a:cubicBezTo>
                  <a:pt x="1679" y="597"/>
                  <a:pt x="1673" y="591"/>
                  <a:pt x="1666" y="591"/>
                </a:cubicBezTo>
                <a:close/>
                <a:moveTo>
                  <a:pt x="1705" y="617"/>
                </a:moveTo>
                <a:cubicBezTo>
                  <a:pt x="1712" y="617"/>
                  <a:pt x="1718" y="611"/>
                  <a:pt x="1718" y="604"/>
                </a:cubicBezTo>
                <a:cubicBezTo>
                  <a:pt x="1718" y="597"/>
                  <a:pt x="1712" y="591"/>
                  <a:pt x="1705" y="591"/>
                </a:cubicBezTo>
                <a:cubicBezTo>
                  <a:pt x="1698" y="591"/>
                  <a:pt x="1693" y="597"/>
                  <a:pt x="1693" y="604"/>
                </a:cubicBezTo>
                <a:cubicBezTo>
                  <a:pt x="1693" y="611"/>
                  <a:pt x="1698" y="617"/>
                  <a:pt x="1705" y="617"/>
                </a:cubicBezTo>
                <a:close/>
                <a:moveTo>
                  <a:pt x="1745" y="617"/>
                </a:moveTo>
                <a:cubicBezTo>
                  <a:pt x="1752" y="617"/>
                  <a:pt x="1758" y="611"/>
                  <a:pt x="1758" y="604"/>
                </a:cubicBezTo>
                <a:cubicBezTo>
                  <a:pt x="1758" y="597"/>
                  <a:pt x="1752" y="591"/>
                  <a:pt x="1745" y="591"/>
                </a:cubicBezTo>
                <a:cubicBezTo>
                  <a:pt x="1738" y="591"/>
                  <a:pt x="1732" y="597"/>
                  <a:pt x="1732" y="604"/>
                </a:cubicBezTo>
                <a:cubicBezTo>
                  <a:pt x="1732" y="611"/>
                  <a:pt x="1738" y="617"/>
                  <a:pt x="1745" y="617"/>
                </a:cubicBezTo>
                <a:close/>
                <a:moveTo>
                  <a:pt x="1784" y="617"/>
                </a:moveTo>
                <a:cubicBezTo>
                  <a:pt x="1791" y="617"/>
                  <a:pt x="1797" y="611"/>
                  <a:pt x="1797" y="604"/>
                </a:cubicBezTo>
                <a:cubicBezTo>
                  <a:pt x="1797" y="597"/>
                  <a:pt x="1791" y="591"/>
                  <a:pt x="1784" y="591"/>
                </a:cubicBezTo>
                <a:cubicBezTo>
                  <a:pt x="1777" y="591"/>
                  <a:pt x="1772" y="597"/>
                  <a:pt x="1772" y="604"/>
                </a:cubicBezTo>
                <a:cubicBezTo>
                  <a:pt x="1772" y="611"/>
                  <a:pt x="1777" y="617"/>
                  <a:pt x="1784" y="617"/>
                </a:cubicBezTo>
                <a:close/>
                <a:moveTo>
                  <a:pt x="1824" y="617"/>
                </a:moveTo>
                <a:cubicBezTo>
                  <a:pt x="1831" y="617"/>
                  <a:pt x="1836" y="611"/>
                  <a:pt x="1836" y="604"/>
                </a:cubicBezTo>
                <a:cubicBezTo>
                  <a:pt x="1836" y="597"/>
                  <a:pt x="1831" y="591"/>
                  <a:pt x="1824" y="591"/>
                </a:cubicBezTo>
                <a:cubicBezTo>
                  <a:pt x="1817" y="591"/>
                  <a:pt x="1811" y="597"/>
                  <a:pt x="1811" y="604"/>
                </a:cubicBezTo>
                <a:cubicBezTo>
                  <a:pt x="1811" y="611"/>
                  <a:pt x="1817" y="617"/>
                  <a:pt x="1824" y="617"/>
                </a:cubicBezTo>
                <a:close/>
                <a:moveTo>
                  <a:pt x="1863" y="617"/>
                </a:moveTo>
                <a:cubicBezTo>
                  <a:pt x="1870" y="617"/>
                  <a:pt x="1876" y="611"/>
                  <a:pt x="1876" y="604"/>
                </a:cubicBezTo>
                <a:cubicBezTo>
                  <a:pt x="1876" y="597"/>
                  <a:pt x="1870" y="591"/>
                  <a:pt x="1863" y="591"/>
                </a:cubicBezTo>
                <a:cubicBezTo>
                  <a:pt x="1856" y="591"/>
                  <a:pt x="1850" y="597"/>
                  <a:pt x="1850" y="604"/>
                </a:cubicBezTo>
                <a:cubicBezTo>
                  <a:pt x="1850" y="611"/>
                  <a:pt x="1856" y="617"/>
                  <a:pt x="1863" y="617"/>
                </a:cubicBezTo>
                <a:close/>
                <a:moveTo>
                  <a:pt x="1903" y="617"/>
                </a:moveTo>
                <a:cubicBezTo>
                  <a:pt x="1910" y="617"/>
                  <a:pt x="1915" y="611"/>
                  <a:pt x="1915" y="604"/>
                </a:cubicBezTo>
                <a:cubicBezTo>
                  <a:pt x="1915" y="597"/>
                  <a:pt x="1910" y="591"/>
                  <a:pt x="1903" y="591"/>
                </a:cubicBezTo>
                <a:cubicBezTo>
                  <a:pt x="1896" y="591"/>
                  <a:pt x="1890" y="597"/>
                  <a:pt x="1890" y="604"/>
                </a:cubicBezTo>
                <a:cubicBezTo>
                  <a:pt x="1890" y="611"/>
                  <a:pt x="1896" y="617"/>
                  <a:pt x="1903" y="617"/>
                </a:cubicBezTo>
                <a:close/>
                <a:moveTo>
                  <a:pt x="1942" y="617"/>
                </a:moveTo>
                <a:cubicBezTo>
                  <a:pt x="1949" y="617"/>
                  <a:pt x="1955" y="611"/>
                  <a:pt x="1955" y="604"/>
                </a:cubicBezTo>
                <a:cubicBezTo>
                  <a:pt x="1955" y="597"/>
                  <a:pt x="1949" y="591"/>
                  <a:pt x="1942" y="591"/>
                </a:cubicBezTo>
                <a:cubicBezTo>
                  <a:pt x="1935" y="591"/>
                  <a:pt x="1929" y="597"/>
                  <a:pt x="1929" y="604"/>
                </a:cubicBezTo>
                <a:cubicBezTo>
                  <a:pt x="1929" y="611"/>
                  <a:pt x="1935" y="617"/>
                  <a:pt x="1942" y="617"/>
                </a:cubicBezTo>
                <a:close/>
                <a:moveTo>
                  <a:pt x="1981" y="617"/>
                </a:moveTo>
                <a:cubicBezTo>
                  <a:pt x="1988" y="617"/>
                  <a:pt x="1994" y="611"/>
                  <a:pt x="1994" y="604"/>
                </a:cubicBezTo>
                <a:cubicBezTo>
                  <a:pt x="1994" y="597"/>
                  <a:pt x="1988" y="591"/>
                  <a:pt x="1981" y="591"/>
                </a:cubicBezTo>
                <a:cubicBezTo>
                  <a:pt x="1974" y="591"/>
                  <a:pt x="1969" y="597"/>
                  <a:pt x="1969" y="604"/>
                </a:cubicBezTo>
                <a:cubicBezTo>
                  <a:pt x="1969" y="611"/>
                  <a:pt x="1974" y="617"/>
                  <a:pt x="1981" y="617"/>
                </a:cubicBezTo>
                <a:close/>
                <a:moveTo>
                  <a:pt x="2021" y="617"/>
                </a:moveTo>
                <a:cubicBezTo>
                  <a:pt x="2028" y="617"/>
                  <a:pt x="2034" y="611"/>
                  <a:pt x="2034" y="604"/>
                </a:cubicBezTo>
                <a:cubicBezTo>
                  <a:pt x="2034" y="597"/>
                  <a:pt x="2028" y="591"/>
                  <a:pt x="2021" y="591"/>
                </a:cubicBezTo>
                <a:cubicBezTo>
                  <a:pt x="2014" y="591"/>
                  <a:pt x="2008" y="597"/>
                  <a:pt x="2008" y="604"/>
                </a:cubicBezTo>
                <a:cubicBezTo>
                  <a:pt x="2008" y="611"/>
                  <a:pt x="2014" y="617"/>
                  <a:pt x="2021" y="617"/>
                </a:cubicBezTo>
                <a:close/>
                <a:moveTo>
                  <a:pt x="2060" y="617"/>
                </a:moveTo>
                <a:cubicBezTo>
                  <a:pt x="2067" y="617"/>
                  <a:pt x="2073" y="611"/>
                  <a:pt x="2073" y="604"/>
                </a:cubicBezTo>
                <a:cubicBezTo>
                  <a:pt x="2073" y="597"/>
                  <a:pt x="2067" y="591"/>
                  <a:pt x="2060" y="591"/>
                </a:cubicBezTo>
                <a:cubicBezTo>
                  <a:pt x="2053" y="591"/>
                  <a:pt x="2048" y="597"/>
                  <a:pt x="2048" y="604"/>
                </a:cubicBezTo>
                <a:cubicBezTo>
                  <a:pt x="2048" y="611"/>
                  <a:pt x="2053" y="617"/>
                  <a:pt x="2060" y="617"/>
                </a:cubicBezTo>
                <a:close/>
                <a:moveTo>
                  <a:pt x="2100" y="617"/>
                </a:moveTo>
                <a:cubicBezTo>
                  <a:pt x="2107" y="617"/>
                  <a:pt x="2112" y="611"/>
                  <a:pt x="2112" y="604"/>
                </a:cubicBezTo>
                <a:cubicBezTo>
                  <a:pt x="2112" y="597"/>
                  <a:pt x="2107" y="591"/>
                  <a:pt x="2100" y="591"/>
                </a:cubicBezTo>
                <a:cubicBezTo>
                  <a:pt x="2093" y="591"/>
                  <a:pt x="2087" y="597"/>
                  <a:pt x="2087" y="604"/>
                </a:cubicBezTo>
                <a:cubicBezTo>
                  <a:pt x="2087" y="611"/>
                  <a:pt x="2093" y="617"/>
                  <a:pt x="2100" y="617"/>
                </a:cubicBezTo>
                <a:close/>
                <a:moveTo>
                  <a:pt x="2139" y="617"/>
                </a:moveTo>
                <a:cubicBezTo>
                  <a:pt x="2146" y="617"/>
                  <a:pt x="2152" y="611"/>
                  <a:pt x="2152" y="604"/>
                </a:cubicBezTo>
                <a:cubicBezTo>
                  <a:pt x="2152" y="597"/>
                  <a:pt x="2146" y="591"/>
                  <a:pt x="2139" y="591"/>
                </a:cubicBezTo>
                <a:cubicBezTo>
                  <a:pt x="2132" y="591"/>
                  <a:pt x="2126" y="597"/>
                  <a:pt x="2126" y="604"/>
                </a:cubicBezTo>
                <a:cubicBezTo>
                  <a:pt x="2126" y="611"/>
                  <a:pt x="2132" y="617"/>
                  <a:pt x="2139" y="617"/>
                </a:cubicBezTo>
                <a:close/>
                <a:moveTo>
                  <a:pt x="2179" y="617"/>
                </a:moveTo>
                <a:cubicBezTo>
                  <a:pt x="2186" y="617"/>
                  <a:pt x="2191" y="611"/>
                  <a:pt x="2191" y="604"/>
                </a:cubicBezTo>
                <a:cubicBezTo>
                  <a:pt x="2191" y="597"/>
                  <a:pt x="2186" y="591"/>
                  <a:pt x="2179" y="591"/>
                </a:cubicBezTo>
                <a:cubicBezTo>
                  <a:pt x="2171" y="591"/>
                  <a:pt x="2166" y="597"/>
                  <a:pt x="2166" y="604"/>
                </a:cubicBezTo>
                <a:cubicBezTo>
                  <a:pt x="2166" y="611"/>
                  <a:pt x="2171" y="617"/>
                  <a:pt x="2179" y="617"/>
                </a:cubicBezTo>
                <a:close/>
                <a:moveTo>
                  <a:pt x="2218" y="617"/>
                </a:moveTo>
                <a:cubicBezTo>
                  <a:pt x="2225" y="617"/>
                  <a:pt x="2231" y="611"/>
                  <a:pt x="2231" y="604"/>
                </a:cubicBezTo>
                <a:cubicBezTo>
                  <a:pt x="2231" y="597"/>
                  <a:pt x="2225" y="591"/>
                  <a:pt x="2218" y="591"/>
                </a:cubicBezTo>
                <a:cubicBezTo>
                  <a:pt x="2211" y="591"/>
                  <a:pt x="2205" y="597"/>
                  <a:pt x="2205" y="604"/>
                </a:cubicBezTo>
                <a:cubicBezTo>
                  <a:pt x="2205" y="611"/>
                  <a:pt x="2211" y="617"/>
                  <a:pt x="2218" y="617"/>
                </a:cubicBezTo>
                <a:close/>
                <a:moveTo>
                  <a:pt x="2257" y="617"/>
                </a:moveTo>
                <a:cubicBezTo>
                  <a:pt x="2264" y="617"/>
                  <a:pt x="2270" y="611"/>
                  <a:pt x="2270" y="604"/>
                </a:cubicBezTo>
                <a:cubicBezTo>
                  <a:pt x="2270" y="597"/>
                  <a:pt x="2264" y="591"/>
                  <a:pt x="2257" y="591"/>
                </a:cubicBezTo>
                <a:cubicBezTo>
                  <a:pt x="2250" y="591"/>
                  <a:pt x="2245" y="597"/>
                  <a:pt x="2245" y="604"/>
                </a:cubicBezTo>
                <a:cubicBezTo>
                  <a:pt x="2245" y="611"/>
                  <a:pt x="2250" y="617"/>
                  <a:pt x="2257" y="617"/>
                </a:cubicBezTo>
                <a:close/>
                <a:moveTo>
                  <a:pt x="2297" y="617"/>
                </a:moveTo>
                <a:cubicBezTo>
                  <a:pt x="2304" y="617"/>
                  <a:pt x="2310" y="611"/>
                  <a:pt x="2310" y="604"/>
                </a:cubicBezTo>
                <a:cubicBezTo>
                  <a:pt x="2310" y="597"/>
                  <a:pt x="2304" y="591"/>
                  <a:pt x="2297" y="591"/>
                </a:cubicBezTo>
                <a:cubicBezTo>
                  <a:pt x="2290" y="591"/>
                  <a:pt x="2284" y="597"/>
                  <a:pt x="2284" y="604"/>
                </a:cubicBezTo>
                <a:cubicBezTo>
                  <a:pt x="2284" y="611"/>
                  <a:pt x="2290" y="617"/>
                  <a:pt x="2297" y="617"/>
                </a:cubicBezTo>
                <a:close/>
                <a:moveTo>
                  <a:pt x="2336" y="617"/>
                </a:moveTo>
                <a:cubicBezTo>
                  <a:pt x="2343" y="617"/>
                  <a:pt x="2349" y="611"/>
                  <a:pt x="2349" y="604"/>
                </a:cubicBezTo>
                <a:cubicBezTo>
                  <a:pt x="2349" y="597"/>
                  <a:pt x="2343" y="591"/>
                  <a:pt x="2336" y="591"/>
                </a:cubicBezTo>
                <a:cubicBezTo>
                  <a:pt x="2329" y="591"/>
                  <a:pt x="2323" y="597"/>
                  <a:pt x="2323" y="604"/>
                </a:cubicBezTo>
                <a:cubicBezTo>
                  <a:pt x="2323" y="611"/>
                  <a:pt x="2329" y="617"/>
                  <a:pt x="2336" y="617"/>
                </a:cubicBezTo>
                <a:close/>
                <a:moveTo>
                  <a:pt x="2376" y="617"/>
                </a:moveTo>
                <a:cubicBezTo>
                  <a:pt x="2383" y="617"/>
                  <a:pt x="2388" y="611"/>
                  <a:pt x="2388" y="604"/>
                </a:cubicBezTo>
                <a:cubicBezTo>
                  <a:pt x="2388" y="597"/>
                  <a:pt x="2383" y="591"/>
                  <a:pt x="2376" y="591"/>
                </a:cubicBezTo>
                <a:cubicBezTo>
                  <a:pt x="2369" y="591"/>
                  <a:pt x="2363" y="597"/>
                  <a:pt x="2363" y="604"/>
                </a:cubicBezTo>
                <a:cubicBezTo>
                  <a:pt x="2363" y="611"/>
                  <a:pt x="2369" y="617"/>
                  <a:pt x="2376" y="617"/>
                </a:cubicBezTo>
                <a:close/>
                <a:moveTo>
                  <a:pt x="2415" y="617"/>
                </a:moveTo>
                <a:cubicBezTo>
                  <a:pt x="2422" y="617"/>
                  <a:pt x="2428" y="611"/>
                  <a:pt x="2428" y="604"/>
                </a:cubicBezTo>
                <a:cubicBezTo>
                  <a:pt x="2428" y="597"/>
                  <a:pt x="2422" y="591"/>
                  <a:pt x="2415" y="591"/>
                </a:cubicBezTo>
                <a:cubicBezTo>
                  <a:pt x="2408" y="591"/>
                  <a:pt x="2402" y="597"/>
                  <a:pt x="2402" y="604"/>
                </a:cubicBezTo>
                <a:cubicBezTo>
                  <a:pt x="2402" y="611"/>
                  <a:pt x="2408" y="617"/>
                  <a:pt x="2415" y="617"/>
                </a:cubicBezTo>
                <a:close/>
                <a:moveTo>
                  <a:pt x="2455" y="617"/>
                </a:moveTo>
                <a:cubicBezTo>
                  <a:pt x="2462" y="617"/>
                  <a:pt x="2467" y="611"/>
                  <a:pt x="2467" y="604"/>
                </a:cubicBezTo>
                <a:cubicBezTo>
                  <a:pt x="2467" y="597"/>
                  <a:pt x="2462" y="591"/>
                  <a:pt x="2455" y="591"/>
                </a:cubicBezTo>
                <a:cubicBezTo>
                  <a:pt x="2447" y="591"/>
                  <a:pt x="2442" y="597"/>
                  <a:pt x="2442" y="604"/>
                </a:cubicBezTo>
                <a:cubicBezTo>
                  <a:pt x="2442" y="611"/>
                  <a:pt x="2447" y="617"/>
                  <a:pt x="2455" y="617"/>
                </a:cubicBezTo>
                <a:close/>
                <a:moveTo>
                  <a:pt x="2494" y="617"/>
                </a:moveTo>
                <a:cubicBezTo>
                  <a:pt x="2501" y="617"/>
                  <a:pt x="2507" y="611"/>
                  <a:pt x="2507" y="604"/>
                </a:cubicBezTo>
                <a:cubicBezTo>
                  <a:pt x="2507" y="597"/>
                  <a:pt x="2501" y="591"/>
                  <a:pt x="2494" y="591"/>
                </a:cubicBezTo>
                <a:cubicBezTo>
                  <a:pt x="2487" y="591"/>
                  <a:pt x="2481" y="597"/>
                  <a:pt x="2481" y="604"/>
                </a:cubicBezTo>
                <a:cubicBezTo>
                  <a:pt x="2481" y="611"/>
                  <a:pt x="2487" y="617"/>
                  <a:pt x="2494" y="617"/>
                </a:cubicBezTo>
                <a:close/>
                <a:moveTo>
                  <a:pt x="2533" y="617"/>
                </a:moveTo>
                <a:cubicBezTo>
                  <a:pt x="2540" y="617"/>
                  <a:pt x="2546" y="611"/>
                  <a:pt x="2546" y="604"/>
                </a:cubicBezTo>
                <a:cubicBezTo>
                  <a:pt x="2546" y="597"/>
                  <a:pt x="2540" y="591"/>
                  <a:pt x="2533" y="591"/>
                </a:cubicBezTo>
                <a:cubicBezTo>
                  <a:pt x="2526" y="591"/>
                  <a:pt x="2521" y="597"/>
                  <a:pt x="2521" y="604"/>
                </a:cubicBezTo>
                <a:cubicBezTo>
                  <a:pt x="2521" y="611"/>
                  <a:pt x="2526" y="617"/>
                  <a:pt x="2533" y="617"/>
                </a:cubicBezTo>
                <a:close/>
                <a:moveTo>
                  <a:pt x="2573" y="617"/>
                </a:moveTo>
                <a:cubicBezTo>
                  <a:pt x="2580" y="617"/>
                  <a:pt x="2586" y="611"/>
                  <a:pt x="2586" y="604"/>
                </a:cubicBezTo>
                <a:cubicBezTo>
                  <a:pt x="2586" y="597"/>
                  <a:pt x="2580" y="591"/>
                  <a:pt x="2573" y="591"/>
                </a:cubicBezTo>
                <a:cubicBezTo>
                  <a:pt x="2566" y="591"/>
                  <a:pt x="2560" y="597"/>
                  <a:pt x="2560" y="604"/>
                </a:cubicBezTo>
                <a:cubicBezTo>
                  <a:pt x="2560" y="611"/>
                  <a:pt x="2566" y="617"/>
                  <a:pt x="2573" y="617"/>
                </a:cubicBezTo>
                <a:close/>
                <a:moveTo>
                  <a:pt x="2612" y="617"/>
                </a:moveTo>
                <a:cubicBezTo>
                  <a:pt x="2619" y="617"/>
                  <a:pt x="2625" y="611"/>
                  <a:pt x="2625" y="604"/>
                </a:cubicBezTo>
                <a:cubicBezTo>
                  <a:pt x="2625" y="597"/>
                  <a:pt x="2619" y="591"/>
                  <a:pt x="2612" y="591"/>
                </a:cubicBezTo>
                <a:cubicBezTo>
                  <a:pt x="2605" y="591"/>
                  <a:pt x="2599" y="597"/>
                  <a:pt x="2599" y="604"/>
                </a:cubicBezTo>
                <a:cubicBezTo>
                  <a:pt x="2599" y="611"/>
                  <a:pt x="2605" y="617"/>
                  <a:pt x="2612" y="617"/>
                </a:cubicBezTo>
                <a:close/>
                <a:moveTo>
                  <a:pt x="2652" y="617"/>
                </a:moveTo>
                <a:cubicBezTo>
                  <a:pt x="2659" y="617"/>
                  <a:pt x="2664" y="611"/>
                  <a:pt x="2664" y="604"/>
                </a:cubicBezTo>
                <a:cubicBezTo>
                  <a:pt x="2664" y="597"/>
                  <a:pt x="2659" y="591"/>
                  <a:pt x="2652" y="591"/>
                </a:cubicBezTo>
                <a:cubicBezTo>
                  <a:pt x="2645" y="591"/>
                  <a:pt x="2639" y="597"/>
                  <a:pt x="2639" y="604"/>
                </a:cubicBezTo>
                <a:cubicBezTo>
                  <a:pt x="2639" y="611"/>
                  <a:pt x="2645" y="617"/>
                  <a:pt x="2652" y="617"/>
                </a:cubicBezTo>
                <a:close/>
                <a:moveTo>
                  <a:pt x="2691" y="617"/>
                </a:moveTo>
                <a:cubicBezTo>
                  <a:pt x="2698" y="617"/>
                  <a:pt x="2704" y="611"/>
                  <a:pt x="2704" y="604"/>
                </a:cubicBezTo>
                <a:cubicBezTo>
                  <a:pt x="2704" y="597"/>
                  <a:pt x="2698" y="591"/>
                  <a:pt x="2691" y="591"/>
                </a:cubicBezTo>
                <a:cubicBezTo>
                  <a:pt x="2684" y="591"/>
                  <a:pt x="2678" y="597"/>
                  <a:pt x="2678" y="604"/>
                </a:cubicBezTo>
                <a:cubicBezTo>
                  <a:pt x="2678" y="611"/>
                  <a:pt x="2684" y="617"/>
                  <a:pt x="2691" y="617"/>
                </a:cubicBezTo>
                <a:close/>
                <a:moveTo>
                  <a:pt x="2730" y="617"/>
                </a:moveTo>
                <a:cubicBezTo>
                  <a:pt x="2738" y="617"/>
                  <a:pt x="2743" y="611"/>
                  <a:pt x="2743" y="604"/>
                </a:cubicBezTo>
                <a:cubicBezTo>
                  <a:pt x="2743" y="597"/>
                  <a:pt x="2738" y="591"/>
                  <a:pt x="2730" y="591"/>
                </a:cubicBezTo>
                <a:cubicBezTo>
                  <a:pt x="2723" y="591"/>
                  <a:pt x="2718" y="597"/>
                  <a:pt x="2718" y="604"/>
                </a:cubicBezTo>
                <a:cubicBezTo>
                  <a:pt x="2718" y="611"/>
                  <a:pt x="2723" y="617"/>
                  <a:pt x="2730" y="617"/>
                </a:cubicBezTo>
                <a:close/>
                <a:moveTo>
                  <a:pt x="2770" y="617"/>
                </a:moveTo>
                <a:cubicBezTo>
                  <a:pt x="2777" y="617"/>
                  <a:pt x="2783" y="611"/>
                  <a:pt x="2783" y="604"/>
                </a:cubicBezTo>
                <a:cubicBezTo>
                  <a:pt x="2783" y="597"/>
                  <a:pt x="2777" y="591"/>
                  <a:pt x="2770" y="591"/>
                </a:cubicBezTo>
                <a:cubicBezTo>
                  <a:pt x="2763" y="591"/>
                  <a:pt x="2757" y="597"/>
                  <a:pt x="2757" y="604"/>
                </a:cubicBezTo>
                <a:cubicBezTo>
                  <a:pt x="2757" y="611"/>
                  <a:pt x="2763" y="617"/>
                  <a:pt x="2770" y="617"/>
                </a:cubicBezTo>
                <a:close/>
                <a:moveTo>
                  <a:pt x="2809" y="617"/>
                </a:moveTo>
                <a:cubicBezTo>
                  <a:pt x="2816" y="617"/>
                  <a:pt x="2822" y="611"/>
                  <a:pt x="2822" y="604"/>
                </a:cubicBezTo>
                <a:cubicBezTo>
                  <a:pt x="2822" y="597"/>
                  <a:pt x="2816" y="591"/>
                  <a:pt x="2809" y="591"/>
                </a:cubicBezTo>
                <a:cubicBezTo>
                  <a:pt x="2802" y="591"/>
                  <a:pt x="2797" y="597"/>
                  <a:pt x="2797" y="604"/>
                </a:cubicBezTo>
                <a:cubicBezTo>
                  <a:pt x="2797" y="611"/>
                  <a:pt x="2802" y="617"/>
                  <a:pt x="2809" y="617"/>
                </a:cubicBezTo>
                <a:close/>
                <a:moveTo>
                  <a:pt x="2849" y="617"/>
                </a:moveTo>
                <a:cubicBezTo>
                  <a:pt x="2856" y="617"/>
                  <a:pt x="2861" y="611"/>
                  <a:pt x="2861" y="604"/>
                </a:cubicBezTo>
                <a:cubicBezTo>
                  <a:pt x="2861" y="597"/>
                  <a:pt x="2856" y="591"/>
                  <a:pt x="2849" y="591"/>
                </a:cubicBezTo>
                <a:cubicBezTo>
                  <a:pt x="2842" y="591"/>
                  <a:pt x="2836" y="597"/>
                  <a:pt x="2836" y="604"/>
                </a:cubicBezTo>
                <a:cubicBezTo>
                  <a:pt x="2836" y="611"/>
                  <a:pt x="2842" y="617"/>
                  <a:pt x="2849" y="617"/>
                </a:cubicBezTo>
                <a:close/>
                <a:moveTo>
                  <a:pt x="2888" y="617"/>
                </a:moveTo>
                <a:cubicBezTo>
                  <a:pt x="2895" y="617"/>
                  <a:pt x="2901" y="611"/>
                  <a:pt x="2901" y="604"/>
                </a:cubicBezTo>
                <a:cubicBezTo>
                  <a:pt x="2901" y="597"/>
                  <a:pt x="2895" y="591"/>
                  <a:pt x="2888" y="591"/>
                </a:cubicBezTo>
                <a:cubicBezTo>
                  <a:pt x="2881" y="591"/>
                  <a:pt x="2875" y="597"/>
                  <a:pt x="2875" y="604"/>
                </a:cubicBezTo>
                <a:cubicBezTo>
                  <a:pt x="2875" y="611"/>
                  <a:pt x="2881" y="617"/>
                  <a:pt x="2888" y="617"/>
                </a:cubicBezTo>
                <a:close/>
                <a:moveTo>
                  <a:pt x="2928" y="617"/>
                </a:moveTo>
                <a:cubicBezTo>
                  <a:pt x="2935" y="617"/>
                  <a:pt x="2940" y="611"/>
                  <a:pt x="2940" y="604"/>
                </a:cubicBezTo>
                <a:cubicBezTo>
                  <a:pt x="2940" y="597"/>
                  <a:pt x="2935" y="591"/>
                  <a:pt x="2928" y="591"/>
                </a:cubicBezTo>
                <a:cubicBezTo>
                  <a:pt x="2921" y="591"/>
                  <a:pt x="2915" y="597"/>
                  <a:pt x="2915" y="604"/>
                </a:cubicBezTo>
                <a:cubicBezTo>
                  <a:pt x="2915" y="611"/>
                  <a:pt x="2921" y="617"/>
                  <a:pt x="2928" y="617"/>
                </a:cubicBezTo>
                <a:close/>
                <a:moveTo>
                  <a:pt x="2967" y="617"/>
                </a:moveTo>
                <a:cubicBezTo>
                  <a:pt x="2974" y="617"/>
                  <a:pt x="2980" y="611"/>
                  <a:pt x="2980" y="604"/>
                </a:cubicBezTo>
                <a:cubicBezTo>
                  <a:pt x="2980" y="597"/>
                  <a:pt x="2974" y="591"/>
                  <a:pt x="2967" y="591"/>
                </a:cubicBezTo>
                <a:cubicBezTo>
                  <a:pt x="2960" y="591"/>
                  <a:pt x="2954" y="597"/>
                  <a:pt x="2954" y="604"/>
                </a:cubicBezTo>
                <a:cubicBezTo>
                  <a:pt x="2954" y="611"/>
                  <a:pt x="2960" y="617"/>
                  <a:pt x="2967" y="617"/>
                </a:cubicBezTo>
                <a:close/>
                <a:moveTo>
                  <a:pt x="3006" y="617"/>
                </a:moveTo>
                <a:cubicBezTo>
                  <a:pt x="3013" y="617"/>
                  <a:pt x="3019" y="611"/>
                  <a:pt x="3019" y="604"/>
                </a:cubicBezTo>
                <a:cubicBezTo>
                  <a:pt x="3019" y="597"/>
                  <a:pt x="3013" y="591"/>
                  <a:pt x="3006" y="591"/>
                </a:cubicBezTo>
                <a:cubicBezTo>
                  <a:pt x="2999" y="591"/>
                  <a:pt x="2994" y="597"/>
                  <a:pt x="2994" y="604"/>
                </a:cubicBezTo>
                <a:cubicBezTo>
                  <a:pt x="2994" y="611"/>
                  <a:pt x="2999" y="617"/>
                  <a:pt x="3006" y="617"/>
                </a:cubicBezTo>
                <a:close/>
                <a:moveTo>
                  <a:pt x="3046" y="617"/>
                </a:moveTo>
                <a:cubicBezTo>
                  <a:pt x="3053" y="617"/>
                  <a:pt x="3059" y="611"/>
                  <a:pt x="3059" y="604"/>
                </a:cubicBezTo>
                <a:cubicBezTo>
                  <a:pt x="3059" y="597"/>
                  <a:pt x="3053" y="591"/>
                  <a:pt x="3046" y="591"/>
                </a:cubicBezTo>
                <a:cubicBezTo>
                  <a:pt x="3039" y="591"/>
                  <a:pt x="3033" y="597"/>
                  <a:pt x="3033" y="604"/>
                </a:cubicBezTo>
                <a:cubicBezTo>
                  <a:pt x="3033" y="611"/>
                  <a:pt x="3039" y="617"/>
                  <a:pt x="3046" y="617"/>
                </a:cubicBezTo>
                <a:close/>
                <a:moveTo>
                  <a:pt x="3085" y="617"/>
                </a:moveTo>
                <a:cubicBezTo>
                  <a:pt x="3092" y="617"/>
                  <a:pt x="3098" y="611"/>
                  <a:pt x="3098" y="604"/>
                </a:cubicBezTo>
                <a:cubicBezTo>
                  <a:pt x="3098" y="597"/>
                  <a:pt x="3092" y="591"/>
                  <a:pt x="3085" y="591"/>
                </a:cubicBezTo>
                <a:cubicBezTo>
                  <a:pt x="3078" y="591"/>
                  <a:pt x="3073" y="597"/>
                  <a:pt x="3073" y="604"/>
                </a:cubicBezTo>
                <a:cubicBezTo>
                  <a:pt x="3073" y="611"/>
                  <a:pt x="3078" y="617"/>
                  <a:pt x="3085" y="617"/>
                </a:cubicBezTo>
                <a:close/>
                <a:moveTo>
                  <a:pt x="444" y="656"/>
                </a:moveTo>
                <a:cubicBezTo>
                  <a:pt x="451" y="656"/>
                  <a:pt x="457" y="651"/>
                  <a:pt x="457" y="643"/>
                </a:cubicBezTo>
                <a:cubicBezTo>
                  <a:pt x="457" y="636"/>
                  <a:pt x="451" y="631"/>
                  <a:pt x="444" y="631"/>
                </a:cubicBezTo>
                <a:cubicBezTo>
                  <a:pt x="437" y="631"/>
                  <a:pt x="431" y="636"/>
                  <a:pt x="431" y="643"/>
                </a:cubicBezTo>
                <a:cubicBezTo>
                  <a:pt x="431" y="651"/>
                  <a:pt x="437" y="656"/>
                  <a:pt x="444" y="656"/>
                </a:cubicBezTo>
                <a:close/>
                <a:moveTo>
                  <a:pt x="483" y="656"/>
                </a:moveTo>
                <a:cubicBezTo>
                  <a:pt x="490" y="656"/>
                  <a:pt x="496" y="651"/>
                  <a:pt x="496" y="643"/>
                </a:cubicBezTo>
                <a:cubicBezTo>
                  <a:pt x="496" y="636"/>
                  <a:pt x="490" y="631"/>
                  <a:pt x="483" y="631"/>
                </a:cubicBezTo>
                <a:cubicBezTo>
                  <a:pt x="476" y="631"/>
                  <a:pt x="471" y="636"/>
                  <a:pt x="471" y="643"/>
                </a:cubicBezTo>
                <a:cubicBezTo>
                  <a:pt x="471" y="651"/>
                  <a:pt x="476" y="656"/>
                  <a:pt x="483" y="656"/>
                </a:cubicBezTo>
                <a:close/>
                <a:moveTo>
                  <a:pt x="523" y="656"/>
                </a:moveTo>
                <a:cubicBezTo>
                  <a:pt x="530" y="656"/>
                  <a:pt x="535" y="651"/>
                  <a:pt x="535" y="643"/>
                </a:cubicBezTo>
                <a:cubicBezTo>
                  <a:pt x="535" y="636"/>
                  <a:pt x="530" y="631"/>
                  <a:pt x="523" y="631"/>
                </a:cubicBezTo>
                <a:cubicBezTo>
                  <a:pt x="516" y="631"/>
                  <a:pt x="510" y="636"/>
                  <a:pt x="510" y="643"/>
                </a:cubicBezTo>
                <a:cubicBezTo>
                  <a:pt x="510" y="651"/>
                  <a:pt x="516" y="656"/>
                  <a:pt x="523" y="656"/>
                </a:cubicBezTo>
                <a:close/>
                <a:moveTo>
                  <a:pt x="562" y="656"/>
                </a:moveTo>
                <a:cubicBezTo>
                  <a:pt x="569" y="656"/>
                  <a:pt x="575" y="651"/>
                  <a:pt x="575" y="643"/>
                </a:cubicBezTo>
                <a:cubicBezTo>
                  <a:pt x="575" y="636"/>
                  <a:pt x="569" y="631"/>
                  <a:pt x="562" y="631"/>
                </a:cubicBezTo>
                <a:cubicBezTo>
                  <a:pt x="555" y="631"/>
                  <a:pt x="549" y="636"/>
                  <a:pt x="549" y="643"/>
                </a:cubicBezTo>
                <a:cubicBezTo>
                  <a:pt x="549" y="651"/>
                  <a:pt x="555" y="656"/>
                  <a:pt x="562" y="656"/>
                </a:cubicBezTo>
                <a:close/>
                <a:moveTo>
                  <a:pt x="602" y="656"/>
                </a:moveTo>
                <a:cubicBezTo>
                  <a:pt x="609" y="656"/>
                  <a:pt x="614" y="651"/>
                  <a:pt x="614" y="643"/>
                </a:cubicBezTo>
                <a:cubicBezTo>
                  <a:pt x="614" y="636"/>
                  <a:pt x="609" y="631"/>
                  <a:pt x="602" y="631"/>
                </a:cubicBezTo>
                <a:cubicBezTo>
                  <a:pt x="595" y="631"/>
                  <a:pt x="589" y="636"/>
                  <a:pt x="589" y="643"/>
                </a:cubicBezTo>
                <a:cubicBezTo>
                  <a:pt x="589" y="651"/>
                  <a:pt x="595" y="656"/>
                  <a:pt x="602" y="656"/>
                </a:cubicBezTo>
                <a:close/>
                <a:moveTo>
                  <a:pt x="641" y="656"/>
                </a:moveTo>
                <a:cubicBezTo>
                  <a:pt x="648" y="656"/>
                  <a:pt x="654" y="651"/>
                  <a:pt x="654" y="643"/>
                </a:cubicBezTo>
                <a:cubicBezTo>
                  <a:pt x="654" y="636"/>
                  <a:pt x="648" y="631"/>
                  <a:pt x="641" y="631"/>
                </a:cubicBezTo>
                <a:cubicBezTo>
                  <a:pt x="634" y="631"/>
                  <a:pt x="628" y="636"/>
                  <a:pt x="628" y="643"/>
                </a:cubicBezTo>
                <a:cubicBezTo>
                  <a:pt x="628" y="651"/>
                  <a:pt x="634" y="656"/>
                  <a:pt x="641" y="656"/>
                </a:cubicBezTo>
                <a:close/>
                <a:moveTo>
                  <a:pt x="680" y="656"/>
                </a:moveTo>
                <a:cubicBezTo>
                  <a:pt x="687" y="656"/>
                  <a:pt x="693" y="651"/>
                  <a:pt x="693" y="643"/>
                </a:cubicBezTo>
                <a:cubicBezTo>
                  <a:pt x="693" y="636"/>
                  <a:pt x="687" y="631"/>
                  <a:pt x="680" y="631"/>
                </a:cubicBezTo>
                <a:cubicBezTo>
                  <a:pt x="673" y="631"/>
                  <a:pt x="668" y="636"/>
                  <a:pt x="668" y="643"/>
                </a:cubicBezTo>
                <a:cubicBezTo>
                  <a:pt x="668" y="651"/>
                  <a:pt x="673" y="656"/>
                  <a:pt x="680" y="656"/>
                </a:cubicBezTo>
                <a:close/>
                <a:moveTo>
                  <a:pt x="720" y="656"/>
                </a:moveTo>
                <a:cubicBezTo>
                  <a:pt x="727" y="656"/>
                  <a:pt x="733" y="651"/>
                  <a:pt x="733" y="643"/>
                </a:cubicBezTo>
                <a:cubicBezTo>
                  <a:pt x="733" y="636"/>
                  <a:pt x="727" y="631"/>
                  <a:pt x="720" y="631"/>
                </a:cubicBezTo>
                <a:cubicBezTo>
                  <a:pt x="713" y="631"/>
                  <a:pt x="707" y="636"/>
                  <a:pt x="707" y="643"/>
                </a:cubicBezTo>
                <a:cubicBezTo>
                  <a:pt x="707" y="651"/>
                  <a:pt x="713" y="656"/>
                  <a:pt x="720" y="656"/>
                </a:cubicBezTo>
                <a:close/>
                <a:moveTo>
                  <a:pt x="759" y="656"/>
                </a:moveTo>
                <a:cubicBezTo>
                  <a:pt x="766" y="656"/>
                  <a:pt x="772" y="651"/>
                  <a:pt x="772" y="643"/>
                </a:cubicBezTo>
                <a:cubicBezTo>
                  <a:pt x="772" y="636"/>
                  <a:pt x="766" y="631"/>
                  <a:pt x="759" y="631"/>
                </a:cubicBezTo>
                <a:cubicBezTo>
                  <a:pt x="752" y="631"/>
                  <a:pt x="747" y="636"/>
                  <a:pt x="747" y="643"/>
                </a:cubicBezTo>
                <a:cubicBezTo>
                  <a:pt x="747" y="651"/>
                  <a:pt x="752" y="656"/>
                  <a:pt x="759" y="656"/>
                </a:cubicBezTo>
                <a:close/>
                <a:moveTo>
                  <a:pt x="799" y="656"/>
                </a:moveTo>
                <a:cubicBezTo>
                  <a:pt x="806" y="656"/>
                  <a:pt x="811" y="651"/>
                  <a:pt x="811" y="643"/>
                </a:cubicBezTo>
                <a:cubicBezTo>
                  <a:pt x="811" y="636"/>
                  <a:pt x="806" y="631"/>
                  <a:pt x="799" y="631"/>
                </a:cubicBezTo>
                <a:cubicBezTo>
                  <a:pt x="792" y="631"/>
                  <a:pt x="786" y="636"/>
                  <a:pt x="786" y="643"/>
                </a:cubicBezTo>
                <a:cubicBezTo>
                  <a:pt x="786" y="651"/>
                  <a:pt x="792" y="656"/>
                  <a:pt x="799" y="656"/>
                </a:cubicBezTo>
                <a:close/>
                <a:moveTo>
                  <a:pt x="838" y="656"/>
                </a:moveTo>
                <a:cubicBezTo>
                  <a:pt x="845" y="656"/>
                  <a:pt x="851" y="651"/>
                  <a:pt x="851" y="643"/>
                </a:cubicBezTo>
                <a:cubicBezTo>
                  <a:pt x="851" y="636"/>
                  <a:pt x="845" y="631"/>
                  <a:pt x="838" y="631"/>
                </a:cubicBezTo>
                <a:cubicBezTo>
                  <a:pt x="831" y="631"/>
                  <a:pt x="825" y="636"/>
                  <a:pt x="825" y="643"/>
                </a:cubicBezTo>
                <a:cubicBezTo>
                  <a:pt x="825" y="651"/>
                  <a:pt x="831" y="656"/>
                  <a:pt x="838" y="656"/>
                </a:cubicBezTo>
                <a:close/>
                <a:moveTo>
                  <a:pt x="917" y="656"/>
                </a:moveTo>
                <a:cubicBezTo>
                  <a:pt x="924" y="656"/>
                  <a:pt x="930" y="651"/>
                  <a:pt x="930" y="643"/>
                </a:cubicBezTo>
                <a:cubicBezTo>
                  <a:pt x="930" y="636"/>
                  <a:pt x="924" y="631"/>
                  <a:pt x="917" y="631"/>
                </a:cubicBezTo>
                <a:cubicBezTo>
                  <a:pt x="910" y="631"/>
                  <a:pt x="904" y="636"/>
                  <a:pt x="904" y="643"/>
                </a:cubicBezTo>
                <a:cubicBezTo>
                  <a:pt x="904" y="651"/>
                  <a:pt x="910" y="656"/>
                  <a:pt x="917" y="656"/>
                </a:cubicBezTo>
                <a:close/>
                <a:moveTo>
                  <a:pt x="956" y="656"/>
                </a:moveTo>
                <a:cubicBezTo>
                  <a:pt x="963" y="656"/>
                  <a:pt x="969" y="651"/>
                  <a:pt x="969" y="643"/>
                </a:cubicBezTo>
                <a:cubicBezTo>
                  <a:pt x="969" y="636"/>
                  <a:pt x="963" y="631"/>
                  <a:pt x="956" y="631"/>
                </a:cubicBezTo>
                <a:cubicBezTo>
                  <a:pt x="949" y="631"/>
                  <a:pt x="944" y="636"/>
                  <a:pt x="944" y="643"/>
                </a:cubicBezTo>
                <a:cubicBezTo>
                  <a:pt x="944" y="651"/>
                  <a:pt x="949" y="656"/>
                  <a:pt x="956" y="656"/>
                </a:cubicBezTo>
                <a:close/>
                <a:moveTo>
                  <a:pt x="996" y="656"/>
                </a:moveTo>
                <a:cubicBezTo>
                  <a:pt x="1003" y="656"/>
                  <a:pt x="1009" y="651"/>
                  <a:pt x="1009" y="643"/>
                </a:cubicBezTo>
                <a:cubicBezTo>
                  <a:pt x="1009" y="636"/>
                  <a:pt x="1003" y="631"/>
                  <a:pt x="996" y="631"/>
                </a:cubicBezTo>
                <a:cubicBezTo>
                  <a:pt x="989" y="631"/>
                  <a:pt x="983" y="636"/>
                  <a:pt x="983" y="643"/>
                </a:cubicBezTo>
                <a:cubicBezTo>
                  <a:pt x="983" y="651"/>
                  <a:pt x="989" y="656"/>
                  <a:pt x="996" y="656"/>
                </a:cubicBezTo>
                <a:close/>
                <a:moveTo>
                  <a:pt x="1035" y="656"/>
                </a:moveTo>
                <a:cubicBezTo>
                  <a:pt x="1042" y="656"/>
                  <a:pt x="1048" y="651"/>
                  <a:pt x="1048" y="643"/>
                </a:cubicBezTo>
                <a:cubicBezTo>
                  <a:pt x="1048" y="636"/>
                  <a:pt x="1042" y="631"/>
                  <a:pt x="1035" y="631"/>
                </a:cubicBezTo>
                <a:cubicBezTo>
                  <a:pt x="1028" y="631"/>
                  <a:pt x="1022" y="636"/>
                  <a:pt x="1022" y="643"/>
                </a:cubicBezTo>
                <a:cubicBezTo>
                  <a:pt x="1022" y="651"/>
                  <a:pt x="1028" y="656"/>
                  <a:pt x="1035" y="656"/>
                </a:cubicBezTo>
                <a:close/>
                <a:moveTo>
                  <a:pt x="1705" y="656"/>
                </a:moveTo>
                <a:cubicBezTo>
                  <a:pt x="1712" y="656"/>
                  <a:pt x="1718" y="651"/>
                  <a:pt x="1718" y="643"/>
                </a:cubicBezTo>
                <a:cubicBezTo>
                  <a:pt x="1718" y="636"/>
                  <a:pt x="1712" y="631"/>
                  <a:pt x="1705" y="631"/>
                </a:cubicBezTo>
                <a:cubicBezTo>
                  <a:pt x="1698" y="631"/>
                  <a:pt x="1693" y="636"/>
                  <a:pt x="1693" y="643"/>
                </a:cubicBezTo>
                <a:cubicBezTo>
                  <a:pt x="1693" y="651"/>
                  <a:pt x="1698" y="656"/>
                  <a:pt x="1705" y="656"/>
                </a:cubicBezTo>
                <a:close/>
                <a:moveTo>
                  <a:pt x="1745" y="656"/>
                </a:moveTo>
                <a:cubicBezTo>
                  <a:pt x="1752" y="656"/>
                  <a:pt x="1758" y="651"/>
                  <a:pt x="1758" y="643"/>
                </a:cubicBezTo>
                <a:cubicBezTo>
                  <a:pt x="1758" y="636"/>
                  <a:pt x="1752" y="631"/>
                  <a:pt x="1745" y="631"/>
                </a:cubicBezTo>
                <a:cubicBezTo>
                  <a:pt x="1738" y="631"/>
                  <a:pt x="1732" y="636"/>
                  <a:pt x="1732" y="643"/>
                </a:cubicBezTo>
                <a:cubicBezTo>
                  <a:pt x="1732" y="651"/>
                  <a:pt x="1738" y="656"/>
                  <a:pt x="1745" y="656"/>
                </a:cubicBezTo>
                <a:close/>
                <a:moveTo>
                  <a:pt x="1784" y="656"/>
                </a:moveTo>
                <a:cubicBezTo>
                  <a:pt x="1791" y="656"/>
                  <a:pt x="1797" y="651"/>
                  <a:pt x="1797" y="643"/>
                </a:cubicBezTo>
                <a:cubicBezTo>
                  <a:pt x="1797" y="636"/>
                  <a:pt x="1791" y="631"/>
                  <a:pt x="1784" y="631"/>
                </a:cubicBezTo>
                <a:cubicBezTo>
                  <a:pt x="1777" y="631"/>
                  <a:pt x="1772" y="636"/>
                  <a:pt x="1772" y="643"/>
                </a:cubicBezTo>
                <a:cubicBezTo>
                  <a:pt x="1772" y="651"/>
                  <a:pt x="1777" y="656"/>
                  <a:pt x="1784" y="656"/>
                </a:cubicBezTo>
                <a:close/>
                <a:moveTo>
                  <a:pt x="1863" y="656"/>
                </a:moveTo>
                <a:cubicBezTo>
                  <a:pt x="1870" y="656"/>
                  <a:pt x="1876" y="651"/>
                  <a:pt x="1876" y="643"/>
                </a:cubicBezTo>
                <a:cubicBezTo>
                  <a:pt x="1876" y="636"/>
                  <a:pt x="1870" y="631"/>
                  <a:pt x="1863" y="631"/>
                </a:cubicBezTo>
                <a:cubicBezTo>
                  <a:pt x="1856" y="631"/>
                  <a:pt x="1850" y="636"/>
                  <a:pt x="1850" y="643"/>
                </a:cubicBezTo>
                <a:cubicBezTo>
                  <a:pt x="1850" y="651"/>
                  <a:pt x="1856" y="656"/>
                  <a:pt x="1863" y="656"/>
                </a:cubicBezTo>
                <a:close/>
                <a:moveTo>
                  <a:pt x="1903" y="656"/>
                </a:moveTo>
                <a:cubicBezTo>
                  <a:pt x="1910" y="656"/>
                  <a:pt x="1915" y="651"/>
                  <a:pt x="1915" y="643"/>
                </a:cubicBezTo>
                <a:cubicBezTo>
                  <a:pt x="1915" y="636"/>
                  <a:pt x="1910" y="631"/>
                  <a:pt x="1903" y="631"/>
                </a:cubicBezTo>
                <a:cubicBezTo>
                  <a:pt x="1896" y="631"/>
                  <a:pt x="1890" y="636"/>
                  <a:pt x="1890" y="643"/>
                </a:cubicBezTo>
                <a:cubicBezTo>
                  <a:pt x="1890" y="651"/>
                  <a:pt x="1896" y="656"/>
                  <a:pt x="1903" y="656"/>
                </a:cubicBezTo>
                <a:close/>
                <a:moveTo>
                  <a:pt x="1942" y="656"/>
                </a:moveTo>
                <a:cubicBezTo>
                  <a:pt x="1949" y="656"/>
                  <a:pt x="1955" y="651"/>
                  <a:pt x="1955" y="643"/>
                </a:cubicBezTo>
                <a:cubicBezTo>
                  <a:pt x="1955" y="636"/>
                  <a:pt x="1949" y="631"/>
                  <a:pt x="1942" y="631"/>
                </a:cubicBezTo>
                <a:cubicBezTo>
                  <a:pt x="1935" y="631"/>
                  <a:pt x="1929" y="636"/>
                  <a:pt x="1929" y="643"/>
                </a:cubicBezTo>
                <a:cubicBezTo>
                  <a:pt x="1929" y="651"/>
                  <a:pt x="1935" y="656"/>
                  <a:pt x="1942" y="656"/>
                </a:cubicBezTo>
                <a:close/>
                <a:moveTo>
                  <a:pt x="1994" y="643"/>
                </a:moveTo>
                <a:cubicBezTo>
                  <a:pt x="1994" y="636"/>
                  <a:pt x="1988" y="631"/>
                  <a:pt x="1981" y="631"/>
                </a:cubicBezTo>
                <a:cubicBezTo>
                  <a:pt x="1974" y="631"/>
                  <a:pt x="1969" y="636"/>
                  <a:pt x="1969" y="643"/>
                </a:cubicBezTo>
                <a:cubicBezTo>
                  <a:pt x="1969" y="650"/>
                  <a:pt x="1974" y="656"/>
                  <a:pt x="1981" y="656"/>
                </a:cubicBezTo>
                <a:cubicBezTo>
                  <a:pt x="1988" y="656"/>
                  <a:pt x="1994" y="650"/>
                  <a:pt x="1994" y="643"/>
                </a:cubicBezTo>
                <a:close/>
                <a:moveTo>
                  <a:pt x="2100" y="656"/>
                </a:moveTo>
                <a:cubicBezTo>
                  <a:pt x="2107" y="656"/>
                  <a:pt x="2112" y="651"/>
                  <a:pt x="2112" y="643"/>
                </a:cubicBezTo>
                <a:cubicBezTo>
                  <a:pt x="2112" y="636"/>
                  <a:pt x="2107" y="631"/>
                  <a:pt x="2100" y="631"/>
                </a:cubicBezTo>
                <a:cubicBezTo>
                  <a:pt x="2093" y="631"/>
                  <a:pt x="2087" y="636"/>
                  <a:pt x="2087" y="643"/>
                </a:cubicBezTo>
                <a:cubicBezTo>
                  <a:pt x="2087" y="651"/>
                  <a:pt x="2093" y="656"/>
                  <a:pt x="2100" y="656"/>
                </a:cubicBezTo>
                <a:close/>
                <a:moveTo>
                  <a:pt x="2139" y="656"/>
                </a:moveTo>
                <a:cubicBezTo>
                  <a:pt x="2146" y="656"/>
                  <a:pt x="2152" y="651"/>
                  <a:pt x="2152" y="643"/>
                </a:cubicBezTo>
                <a:cubicBezTo>
                  <a:pt x="2152" y="636"/>
                  <a:pt x="2146" y="631"/>
                  <a:pt x="2139" y="631"/>
                </a:cubicBezTo>
                <a:cubicBezTo>
                  <a:pt x="2132" y="631"/>
                  <a:pt x="2126" y="636"/>
                  <a:pt x="2126" y="643"/>
                </a:cubicBezTo>
                <a:cubicBezTo>
                  <a:pt x="2126" y="651"/>
                  <a:pt x="2132" y="656"/>
                  <a:pt x="2139" y="656"/>
                </a:cubicBezTo>
                <a:close/>
                <a:moveTo>
                  <a:pt x="2218" y="631"/>
                </a:moveTo>
                <a:cubicBezTo>
                  <a:pt x="2211" y="631"/>
                  <a:pt x="2205" y="636"/>
                  <a:pt x="2205" y="643"/>
                </a:cubicBezTo>
                <a:cubicBezTo>
                  <a:pt x="2205" y="650"/>
                  <a:pt x="2211" y="656"/>
                  <a:pt x="2218" y="656"/>
                </a:cubicBezTo>
                <a:cubicBezTo>
                  <a:pt x="2225" y="656"/>
                  <a:pt x="2231" y="650"/>
                  <a:pt x="2231" y="643"/>
                </a:cubicBezTo>
                <a:cubicBezTo>
                  <a:pt x="2231" y="636"/>
                  <a:pt x="2225" y="631"/>
                  <a:pt x="2218" y="631"/>
                </a:cubicBezTo>
                <a:close/>
                <a:moveTo>
                  <a:pt x="2257" y="656"/>
                </a:moveTo>
                <a:cubicBezTo>
                  <a:pt x="2264" y="656"/>
                  <a:pt x="2270" y="651"/>
                  <a:pt x="2270" y="643"/>
                </a:cubicBezTo>
                <a:cubicBezTo>
                  <a:pt x="2270" y="636"/>
                  <a:pt x="2264" y="631"/>
                  <a:pt x="2257" y="631"/>
                </a:cubicBezTo>
                <a:cubicBezTo>
                  <a:pt x="2250" y="631"/>
                  <a:pt x="2245" y="636"/>
                  <a:pt x="2245" y="643"/>
                </a:cubicBezTo>
                <a:cubicBezTo>
                  <a:pt x="2245" y="651"/>
                  <a:pt x="2250" y="656"/>
                  <a:pt x="2257" y="656"/>
                </a:cubicBezTo>
                <a:close/>
                <a:moveTo>
                  <a:pt x="2297" y="631"/>
                </a:moveTo>
                <a:cubicBezTo>
                  <a:pt x="2290" y="631"/>
                  <a:pt x="2284" y="636"/>
                  <a:pt x="2284" y="643"/>
                </a:cubicBezTo>
                <a:cubicBezTo>
                  <a:pt x="2284" y="650"/>
                  <a:pt x="2290" y="656"/>
                  <a:pt x="2297" y="656"/>
                </a:cubicBezTo>
                <a:cubicBezTo>
                  <a:pt x="2304" y="656"/>
                  <a:pt x="2310" y="650"/>
                  <a:pt x="2310" y="643"/>
                </a:cubicBezTo>
                <a:cubicBezTo>
                  <a:pt x="2310" y="636"/>
                  <a:pt x="2304" y="631"/>
                  <a:pt x="2297" y="631"/>
                </a:cubicBezTo>
                <a:close/>
                <a:moveTo>
                  <a:pt x="2336" y="656"/>
                </a:moveTo>
                <a:cubicBezTo>
                  <a:pt x="2343" y="656"/>
                  <a:pt x="2349" y="651"/>
                  <a:pt x="2349" y="643"/>
                </a:cubicBezTo>
                <a:cubicBezTo>
                  <a:pt x="2349" y="636"/>
                  <a:pt x="2343" y="631"/>
                  <a:pt x="2336" y="631"/>
                </a:cubicBezTo>
                <a:cubicBezTo>
                  <a:pt x="2329" y="631"/>
                  <a:pt x="2323" y="636"/>
                  <a:pt x="2323" y="643"/>
                </a:cubicBezTo>
                <a:cubicBezTo>
                  <a:pt x="2323" y="651"/>
                  <a:pt x="2329" y="656"/>
                  <a:pt x="2336" y="656"/>
                </a:cubicBezTo>
                <a:close/>
                <a:moveTo>
                  <a:pt x="2376" y="656"/>
                </a:moveTo>
                <a:cubicBezTo>
                  <a:pt x="2383" y="656"/>
                  <a:pt x="2388" y="651"/>
                  <a:pt x="2388" y="643"/>
                </a:cubicBezTo>
                <a:cubicBezTo>
                  <a:pt x="2388" y="636"/>
                  <a:pt x="2383" y="631"/>
                  <a:pt x="2376" y="631"/>
                </a:cubicBezTo>
                <a:cubicBezTo>
                  <a:pt x="2369" y="631"/>
                  <a:pt x="2363" y="636"/>
                  <a:pt x="2363" y="643"/>
                </a:cubicBezTo>
                <a:cubicBezTo>
                  <a:pt x="2363" y="651"/>
                  <a:pt x="2369" y="656"/>
                  <a:pt x="2376" y="656"/>
                </a:cubicBezTo>
                <a:close/>
                <a:moveTo>
                  <a:pt x="2415" y="656"/>
                </a:moveTo>
                <a:cubicBezTo>
                  <a:pt x="2422" y="656"/>
                  <a:pt x="2428" y="651"/>
                  <a:pt x="2428" y="643"/>
                </a:cubicBezTo>
                <a:cubicBezTo>
                  <a:pt x="2428" y="636"/>
                  <a:pt x="2422" y="631"/>
                  <a:pt x="2415" y="631"/>
                </a:cubicBezTo>
                <a:cubicBezTo>
                  <a:pt x="2408" y="631"/>
                  <a:pt x="2402" y="636"/>
                  <a:pt x="2402" y="643"/>
                </a:cubicBezTo>
                <a:cubicBezTo>
                  <a:pt x="2402" y="651"/>
                  <a:pt x="2408" y="656"/>
                  <a:pt x="2415" y="656"/>
                </a:cubicBezTo>
                <a:close/>
                <a:moveTo>
                  <a:pt x="2455" y="656"/>
                </a:moveTo>
                <a:cubicBezTo>
                  <a:pt x="2462" y="656"/>
                  <a:pt x="2467" y="651"/>
                  <a:pt x="2467" y="643"/>
                </a:cubicBezTo>
                <a:cubicBezTo>
                  <a:pt x="2467" y="636"/>
                  <a:pt x="2462" y="631"/>
                  <a:pt x="2455" y="631"/>
                </a:cubicBezTo>
                <a:cubicBezTo>
                  <a:pt x="2447" y="631"/>
                  <a:pt x="2442" y="636"/>
                  <a:pt x="2442" y="643"/>
                </a:cubicBezTo>
                <a:cubicBezTo>
                  <a:pt x="2442" y="651"/>
                  <a:pt x="2447" y="656"/>
                  <a:pt x="2455" y="656"/>
                </a:cubicBezTo>
                <a:close/>
                <a:moveTo>
                  <a:pt x="2494" y="656"/>
                </a:moveTo>
                <a:cubicBezTo>
                  <a:pt x="2501" y="656"/>
                  <a:pt x="2507" y="651"/>
                  <a:pt x="2507" y="643"/>
                </a:cubicBezTo>
                <a:cubicBezTo>
                  <a:pt x="2507" y="636"/>
                  <a:pt x="2501" y="631"/>
                  <a:pt x="2494" y="631"/>
                </a:cubicBezTo>
                <a:cubicBezTo>
                  <a:pt x="2487" y="631"/>
                  <a:pt x="2481" y="636"/>
                  <a:pt x="2481" y="643"/>
                </a:cubicBezTo>
                <a:cubicBezTo>
                  <a:pt x="2481" y="651"/>
                  <a:pt x="2487" y="656"/>
                  <a:pt x="2494" y="656"/>
                </a:cubicBezTo>
                <a:close/>
                <a:moveTo>
                  <a:pt x="2533" y="656"/>
                </a:moveTo>
                <a:cubicBezTo>
                  <a:pt x="2540" y="656"/>
                  <a:pt x="2546" y="651"/>
                  <a:pt x="2546" y="643"/>
                </a:cubicBezTo>
                <a:cubicBezTo>
                  <a:pt x="2546" y="636"/>
                  <a:pt x="2540" y="631"/>
                  <a:pt x="2533" y="631"/>
                </a:cubicBezTo>
                <a:cubicBezTo>
                  <a:pt x="2526" y="631"/>
                  <a:pt x="2521" y="636"/>
                  <a:pt x="2521" y="643"/>
                </a:cubicBezTo>
                <a:cubicBezTo>
                  <a:pt x="2521" y="651"/>
                  <a:pt x="2526" y="656"/>
                  <a:pt x="2533" y="656"/>
                </a:cubicBezTo>
                <a:close/>
                <a:moveTo>
                  <a:pt x="2573" y="656"/>
                </a:moveTo>
                <a:cubicBezTo>
                  <a:pt x="2580" y="656"/>
                  <a:pt x="2586" y="651"/>
                  <a:pt x="2586" y="643"/>
                </a:cubicBezTo>
                <a:cubicBezTo>
                  <a:pt x="2586" y="636"/>
                  <a:pt x="2580" y="631"/>
                  <a:pt x="2573" y="631"/>
                </a:cubicBezTo>
                <a:cubicBezTo>
                  <a:pt x="2566" y="631"/>
                  <a:pt x="2560" y="636"/>
                  <a:pt x="2560" y="643"/>
                </a:cubicBezTo>
                <a:cubicBezTo>
                  <a:pt x="2560" y="651"/>
                  <a:pt x="2566" y="656"/>
                  <a:pt x="2573" y="656"/>
                </a:cubicBezTo>
                <a:close/>
                <a:moveTo>
                  <a:pt x="2612" y="656"/>
                </a:moveTo>
                <a:cubicBezTo>
                  <a:pt x="2619" y="656"/>
                  <a:pt x="2625" y="651"/>
                  <a:pt x="2625" y="643"/>
                </a:cubicBezTo>
                <a:cubicBezTo>
                  <a:pt x="2625" y="636"/>
                  <a:pt x="2619" y="631"/>
                  <a:pt x="2612" y="631"/>
                </a:cubicBezTo>
                <a:cubicBezTo>
                  <a:pt x="2605" y="631"/>
                  <a:pt x="2599" y="636"/>
                  <a:pt x="2599" y="643"/>
                </a:cubicBezTo>
                <a:cubicBezTo>
                  <a:pt x="2599" y="651"/>
                  <a:pt x="2605" y="656"/>
                  <a:pt x="2612" y="656"/>
                </a:cubicBezTo>
                <a:close/>
                <a:moveTo>
                  <a:pt x="2652" y="656"/>
                </a:moveTo>
                <a:cubicBezTo>
                  <a:pt x="2659" y="656"/>
                  <a:pt x="2664" y="651"/>
                  <a:pt x="2664" y="643"/>
                </a:cubicBezTo>
                <a:cubicBezTo>
                  <a:pt x="2664" y="636"/>
                  <a:pt x="2659" y="631"/>
                  <a:pt x="2652" y="631"/>
                </a:cubicBezTo>
                <a:cubicBezTo>
                  <a:pt x="2645" y="631"/>
                  <a:pt x="2639" y="636"/>
                  <a:pt x="2639" y="643"/>
                </a:cubicBezTo>
                <a:cubicBezTo>
                  <a:pt x="2639" y="651"/>
                  <a:pt x="2645" y="656"/>
                  <a:pt x="2652" y="656"/>
                </a:cubicBezTo>
                <a:close/>
                <a:moveTo>
                  <a:pt x="2691" y="656"/>
                </a:moveTo>
                <a:cubicBezTo>
                  <a:pt x="2698" y="656"/>
                  <a:pt x="2704" y="651"/>
                  <a:pt x="2704" y="643"/>
                </a:cubicBezTo>
                <a:cubicBezTo>
                  <a:pt x="2704" y="636"/>
                  <a:pt x="2698" y="631"/>
                  <a:pt x="2691" y="631"/>
                </a:cubicBezTo>
                <a:cubicBezTo>
                  <a:pt x="2684" y="631"/>
                  <a:pt x="2678" y="636"/>
                  <a:pt x="2678" y="643"/>
                </a:cubicBezTo>
                <a:cubicBezTo>
                  <a:pt x="2678" y="651"/>
                  <a:pt x="2684" y="656"/>
                  <a:pt x="2691" y="656"/>
                </a:cubicBezTo>
                <a:close/>
                <a:moveTo>
                  <a:pt x="2730" y="656"/>
                </a:moveTo>
                <a:cubicBezTo>
                  <a:pt x="2738" y="656"/>
                  <a:pt x="2743" y="651"/>
                  <a:pt x="2743" y="643"/>
                </a:cubicBezTo>
                <a:cubicBezTo>
                  <a:pt x="2743" y="636"/>
                  <a:pt x="2738" y="631"/>
                  <a:pt x="2730" y="631"/>
                </a:cubicBezTo>
                <a:cubicBezTo>
                  <a:pt x="2723" y="631"/>
                  <a:pt x="2718" y="636"/>
                  <a:pt x="2718" y="643"/>
                </a:cubicBezTo>
                <a:cubicBezTo>
                  <a:pt x="2718" y="651"/>
                  <a:pt x="2723" y="656"/>
                  <a:pt x="2730" y="656"/>
                </a:cubicBezTo>
                <a:close/>
                <a:moveTo>
                  <a:pt x="2770" y="656"/>
                </a:moveTo>
                <a:cubicBezTo>
                  <a:pt x="2777" y="656"/>
                  <a:pt x="2783" y="651"/>
                  <a:pt x="2783" y="643"/>
                </a:cubicBezTo>
                <a:cubicBezTo>
                  <a:pt x="2783" y="636"/>
                  <a:pt x="2777" y="631"/>
                  <a:pt x="2770" y="631"/>
                </a:cubicBezTo>
                <a:cubicBezTo>
                  <a:pt x="2763" y="631"/>
                  <a:pt x="2757" y="636"/>
                  <a:pt x="2757" y="643"/>
                </a:cubicBezTo>
                <a:cubicBezTo>
                  <a:pt x="2757" y="651"/>
                  <a:pt x="2763" y="656"/>
                  <a:pt x="2770" y="656"/>
                </a:cubicBezTo>
                <a:close/>
                <a:moveTo>
                  <a:pt x="2809" y="656"/>
                </a:moveTo>
                <a:cubicBezTo>
                  <a:pt x="2816" y="656"/>
                  <a:pt x="2822" y="651"/>
                  <a:pt x="2822" y="643"/>
                </a:cubicBezTo>
                <a:cubicBezTo>
                  <a:pt x="2822" y="636"/>
                  <a:pt x="2816" y="631"/>
                  <a:pt x="2809" y="631"/>
                </a:cubicBezTo>
                <a:cubicBezTo>
                  <a:pt x="2802" y="631"/>
                  <a:pt x="2797" y="636"/>
                  <a:pt x="2797" y="643"/>
                </a:cubicBezTo>
                <a:cubicBezTo>
                  <a:pt x="2797" y="651"/>
                  <a:pt x="2802" y="656"/>
                  <a:pt x="2809" y="656"/>
                </a:cubicBezTo>
                <a:close/>
                <a:moveTo>
                  <a:pt x="2849" y="656"/>
                </a:moveTo>
                <a:cubicBezTo>
                  <a:pt x="2856" y="656"/>
                  <a:pt x="2862" y="651"/>
                  <a:pt x="2862" y="643"/>
                </a:cubicBezTo>
                <a:cubicBezTo>
                  <a:pt x="2862" y="636"/>
                  <a:pt x="2856" y="631"/>
                  <a:pt x="2849" y="631"/>
                </a:cubicBezTo>
                <a:cubicBezTo>
                  <a:pt x="2842" y="631"/>
                  <a:pt x="2836" y="636"/>
                  <a:pt x="2836" y="643"/>
                </a:cubicBezTo>
                <a:cubicBezTo>
                  <a:pt x="2836" y="651"/>
                  <a:pt x="2842" y="656"/>
                  <a:pt x="2849" y="656"/>
                </a:cubicBezTo>
                <a:close/>
                <a:moveTo>
                  <a:pt x="2888" y="656"/>
                </a:moveTo>
                <a:cubicBezTo>
                  <a:pt x="2895" y="656"/>
                  <a:pt x="2901" y="651"/>
                  <a:pt x="2901" y="643"/>
                </a:cubicBezTo>
                <a:cubicBezTo>
                  <a:pt x="2901" y="636"/>
                  <a:pt x="2895" y="631"/>
                  <a:pt x="2888" y="631"/>
                </a:cubicBezTo>
                <a:cubicBezTo>
                  <a:pt x="2881" y="631"/>
                  <a:pt x="2875" y="636"/>
                  <a:pt x="2875" y="643"/>
                </a:cubicBezTo>
                <a:cubicBezTo>
                  <a:pt x="2875" y="651"/>
                  <a:pt x="2881" y="656"/>
                  <a:pt x="2888" y="656"/>
                </a:cubicBezTo>
                <a:close/>
                <a:moveTo>
                  <a:pt x="2928" y="656"/>
                </a:moveTo>
                <a:cubicBezTo>
                  <a:pt x="2935" y="656"/>
                  <a:pt x="2940" y="651"/>
                  <a:pt x="2940" y="643"/>
                </a:cubicBezTo>
                <a:cubicBezTo>
                  <a:pt x="2940" y="636"/>
                  <a:pt x="2935" y="631"/>
                  <a:pt x="2928" y="631"/>
                </a:cubicBezTo>
                <a:cubicBezTo>
                  <a:pt x="2921" y="631"/>
                  <a:pt x="2915" y="636"/>
                  <a:pt x="2915" y="643"/>
                </a:cubicBezTo>
                <a:cubicBezTo>
                  <a:pt x="2915" y="651"/>
                  <a:pt x="2921" y="656"/>
                  <a:pt x="2928" y="656"/>
                </a:cubicBezTo>
                <a:close/>
                <a:moveTo>
                  <a:pt x="2967" y="656"/>
                </a:moveTo>
                <a:cubicBezTo>
                  <a:pt x="2974" y="656"/>
                  <a:pt x="2980" y="651"/>
                  <a:pt x="2980" y="643"/>
                </a:cubicBezTo>
                <a:cubicBezTo>
                  <a:pt x="2980" y="636"/>
                  <a:pt x="2974" y="631"/>
                  <a:pt x="2967" y="631"/>
                </a:cubicBezTo>
                <a:cubicBezTo>
                  <a:pt x="2960" y="631"/>
                  <a:pt x="2954" y="636"/>
                  <a:pt x="2954" y="643"/>
                </a:cubicBezTo>
                <a:cubicBezTo>
                  <a:pt x="2954" y="651"/>
                  <a:pt x="2960" y="656"/>
                  <a:pt x="2967" y="656"/>
                </a:cubicBezTo>
                <a:close/>
                <a:moveTo>
                  <a:pt x="3006" y="656"/>
                </a:moveTo>
                <a:cubicBezTo>
                  <a:pt x="3013" y="656"/>
                  <a:pt x="3019" y="651"/>
                  <a:pt x="3019" y="643"/>
                </a:cubicBezTo>
                <a:cubicBezTo>
                  <a:pt x="3019" y="636"/>
                  <a:pt x="3013" y="631"/>
                  <a:pt x="3006" y="631"/>
                </a:cubicBezTo>
                <a:cubicBezTo>
                  <a:pt x="2999" y="631"/>
                  <a:pt x="2994" y="636"/>
                  <a:pt x="2994" y="643"/>
                </a:cubicBezTo>
                <a:cubicBezTo>
                  <a:pt x="2994" y="651"/>
                  <a:pt x="2999" y="656"/>
                  <a:pt x="3006" y="656"/>
                </a:cubicBezTo>
                <a:close/>
                <a:moveTo>
                  <a:pt x="3046" y="656"/>
                </a:moveTo>
                <a:cubicBezTo>
                  <a:pt x="3053" y="656"/>
                  <a:pt x="3059" y="651"/>
                  <a:pt x="3059" y="643"/>
                </a:cubicBezTo>
                <a:cubicBezTo>
                  <a:pt x="3059" y="636"/>
                  <a:pt x="3053" y="631"/>
                  <a:pt x="3046" y="631"/>
                </a:cubicBezTo>
                <a:cubicBezTo>
                  <a:pt x="3039" y="631"/>
                  <a:pt x="3033" y="636"/>
                  <a:pt x="3033" y="643"/>
                </a:cubicBezTo>
                <a:cubicBezTo>
                  <a:pt x="3033" y="651"/>
                  <a:pt x="3039" y="656"/>
                  <a:pt x="3046" y="656"/>
                </a:cubicBezTo>
                <a:close/>
                <a:moveTo>
                  <a:pt x="444" y="670"/>
                </a:moveTo>
                <a:cubicBezTo>
                  <a:pt x="437" y="670"/>
                  <a:pt x="431" y="676"/>
                  <a:pt x="431" y="683"/>
                </a:cubicBezTo>
                <a:cubicBezTo>
                  <a:pt x="431" y="690"/>
                  <a:pt x="437" y="696"/>
                  <a:pt x="444" y="696"/>
                </a:cubicBezTo>
                <a:cubicBezTo>
                  <a:pt x="451" y="696"/>
                  <a:pt x="457" y="690"/>
                  <a:pt x="457" y="683"/>
                </a:cubicBezTo>
                <a:cubicBezTo>
                  <a:pt x="457" y="676"/>
                  <a:pt x="451" y="670"/>
                  <a:pt x="444" y="670"/>
                </a:cubicBezTo>
                <a:close/>
                <a:moveTo>
                  <a:pt x="483" y="696"/>
                </a:moveTo>
                <a:cubicBezTo>
                  <a:pt x="490" y="696"/>
                  <a:pt x="496" y="690"/>
                  <a:pt x="496" y="683"/>
                </a:cubicBezTo>
                <a:cubicBezTo>
                  <a:pt x="496" y="676"/>
                  <a:pt x="490" y="670"/>
                  <a:pt x="483" y="670"/>
                </a:cubicBezTo>
                <a:cubicBezTo>
                  <a:pt x="476" y="670"/>
                  <a:pt x="471" y="676"/>
                  <a:pt x="471" y="683"/>
                </a:cubicBezTo>
                <a:cubicBezTo>
                  <a:pt x="471" y="690"/>
                  <a:pt x="476" y="696"/>
                  <a:pt x="483" y="696"/>
                </a:cubicBezTo>
                <a:close/>
                <a:moveTo>
                  <a:pt x="523" y="696"/>
                </a:moveTo>
                <a:cubicBezTo>
                  <a:pt x="530" y="696"/>
                  <a:pt x="535" y="690"/>
                  <a:pt x="535" y="683"/>
                </a:cubicBezTo>
                <a:cubicBezTo>
                  <a:pt x="535" y="676"/>
                  <a:pt x="530" y="670"/>
                  <a:pt x="523" y="670"/>
                </a:cubicBezTo>
                <a:cubicBezTo>
                  <a:pt x="516" y="670"/>
                  <a:pt x="510" y="676"/>
                  <a:pt x="510" y="683"/>
                </a:cubicBezTo>
                <a:cubicBezTo>
                  <a:pt x="510" y="690"/>
                  <a:pt x="516" y="696"/>
                  <a:pt x="523" y="696"/>
                </a:cubicBezTo>
                <a:close/>
                <a:moveTo>
                  <a:pt x="562" y="696"/>
                </a:moveTo>
                <a:cubicBezTo>
                  <a:pt x="569" y="696"/>
                  <a:pt x="575" y="690"/>
                  <a:pt x="575" y="683"/>
                </a:cubicBezTo>
                <a:cubicBezTo>
                  <a:pt x="575" y="676"/>
                  <a:pt x="569" y="670"/>
                  <a:pt x="562" y="670"/>
                </a:cubicBezTo>
                <a:cubicBezTo>
                  <a:pt x="555" y="670"/>
                  <a:pt x="549" y="676"/>
                  <a:pt x="549" y="683"/>
                </a:cubicBezTo>
                <a:cubicBezTo>
                  <a:pt x="549" y="690"/>
                  <a:pt x="555" y="696"/>
                  <a:pt x="562" y="696"/>
                </a:cubicBezTo>
                <a:close/>
                <a:moveTo>
                  <a:pt x="602" y="696"/>
                </a:moveTo>
                <a:cubicBezTo>
                  <a:pt x="609" y="696"/>
                  <a:pt x="614" y="690"/>
                  <a:pt x="614" y="683"/>
                </a:cubicBezTo>
                <a:cubicBezTo>
                  <a:pt x="614" y="676"/>
                  <a:pt x="609" y="670"/>
                  <a:pt x="602" y="670"/>
                </a:cubicBezTo>
                <a:cubicBezTo>
                  <a:pt x="595" y="670"/>
                  <a:pt x="589" y="676"/>
                  <a:pt x="589" y="683"/>
                </a:cubicBezTo>
                <a:cubicBezTo>
                  <a:pt x="589" y="690"/>
                  <a:pt x="595" y="696"/>
                  <a:pt x="602" y="696"/>
                </a:cubicBezTo>
                <a:close/>
                <a:moveTo>
                  <a:pt x="641" y="696"/>
                </a:moveTo>
                <a:cubicBezTo>
                  <a:pt x="648" y="696"/>
                  <a:pt x="654" y="690"/>
                  <a:pt x="654" y="683"/>
                </a:cubicBezTo>
                <a:cubicBezTo>
                  <a:pt x="654" y="676"/>
                  <a:pt x="648" y="670"/>
                  <a:pt x="641" y="670"/>
                </a:cubicBezTo>
                <a:cubicBezTo>
                  <a:pt x="634" y="670"/>
                  <a:pt x="628" y="676"/>
                  <a:pt x="628" y="683"/>
                </a:cubicBezTo>
                <a:cubicBezTo>
                  <a:pt x="628" y="690"/>
                  <a:pt x="634" y="696"/>
                  <a:pt x="641" y="696"/>
                </a:cubicBezTo>
                <a:close/>
                <a:moveTo>
                  <a:pt x="680" y="696"/>
                </a:moveTo>
                <a:cubicBezTo>
                  <a:pt x="687" y="696"/>
                  <a:pt x="693" y="690"/>
                  <a:pt x="693" y="683"/>
                </a:cubicBezTo>
                <a:cubicBezTo>
                  <a:pt x="693" y="676"/>
                  <a:pt x="687" y="670"/>
                  <a:pt x="680" y="670"/>
                </a:cubicBezTo>
                <a:cubicBezTo>
                  <a:pt x="673" y="670"/>
                  <a:pt x="668" y="676"/>
                  <a:pt x="668" y="683"/>
                </a:cubicBezTo>
                <a:cubicBezTo>
                  <a:pt x="668" y="690"/>
                  <a:pt x="673" y="696"/>
                  <a:pt x="680" y="696"/>
                </a:cubicBezTo>
                <a:close/>
                <a:moveTo>
                  <a:pt x="720" y="696"/>
                </a:moveTo>
                <a:cubicBezTo>
                  <a:pt x="727" y="696"/>
                  <a:pt x="733" y="690"/>
                  <a:pt x="733" y="683"/>
                </a:cubicBezTo>
                <a:cubicBezTo>
                  <a:pt x="733" y="676"/>
                  <a:pt x="727" y="670"/>
                  <a:pt x="720" y="670"/>
                </a:cubicBezTo>
                <a:cubicBezTo>
                  <a:pt x="713" y="670"/>
                  <a:pt x="707" y="676"/>
                  <a:pt x="707" y="683"/>
                </a:cubicBezTo>
                <a:cubicBezTo>
                  <a:pt x="707" y="690"/>
                  <a:pt x="713" y="696"/>
                  <a:pt x="720" y="696"/>
                </a:cubicBezTo>
                <a:close/>
                <a:moveTo>
                  <a:pt x="759" y="696"/>
                </a:moveTo>
                <a:cubicBezTo>
                  <a:pt x="766" y="696"/>
                  <a:pt x="772" y="690"/>
                  <a:pt x="772" y="683"/>
                </a:cubicBezTo>
                <a:cubicBezTo>
                  <a:pt x="772" y="676"/>
                  <a:pt x="766" y="670"/>
                  <a:pt x="759" y="670"/>
                </a:cubicBezTo>
                <a:cubicBezTo>
                  <a:pt x="752" y="670"/>
                  <a:pt x="747" y="676"/>
                  <a:pt x="747" y="683"/>
                </a:cubicBezTo>
                <a:cubicBezTo>
                  <a:pt x="747" y="690"/>
                  <a:pt x="752" y="696"/>
                  <a:pt x="759" y="696"/>
                </a:cubicBezTo>
                <a:close/>
                <a:moveTo>
                  <a:pt x="799" y="696"/>
                </a:moveTo>
                <a:cubicBezTo>
                  <a:pt x="806" y="696"/>
                  <a:pt x="811" y="690"/>
                  <a:pt x="811" y="683"/>
                </a:cubicBezTo>
                <a:cubicBezTo>
                  <a:pt x="811" y="676"/>
                  <a:pt x="806" y="670"/>
                  <a:pt x="799" y="670"/>
                </a:cubicBezTo>
                <a:cubicBezTo>
                  <a:pt x="792" y="670"/>
                  <a:pt x="786" y="676"/>
                  <a:pt x="786" y="683"/>
                </a:cubicBezTo>
                <a:cubicBezTo>
                  <a:pt x="786" y="690"/>
                  <a:pt x="792" y="696"/>
                  <a:pt x="799" y="696"/>
                </a:cubicBezTo>
                <a:close/>
                <a:moveTo>
                  <a:pt x="838" y="696"/>
                </a:moveTo>
                <a:cubicBezTo>
                  <a:pt x="845" y="696"/>
                  <a:pt x="851" y="690"/>
                  <a:pt x="851" y="683"/>
                </a:cubicBezTo>
                <a:cubicBezTo>
                  <a:pt x="851" y="676"/>
                  <a:pt x="845" y="670"/>
                  <a:pt x="838" y="670"/>
                </a:cubicBezTo>
                <a:cubicBezTo>
                  <a:pt x="831" y="670"/>
                  <a:pt x="825" y="676"/>
                  <a:pt x="825" y="683"/>
                </a:cubicBezTo>
                <a:cubicBezTo>
                  <a:pt x="825" y="690"/>
                  <a:pt x="831" y="696"/>
                  <a:pt x="838" y="696"/>
                </a:cubicBezTo>
                <a:close/>
                <a:moveTo>
                  <a:pt x="878" y="696"/>
                </a:moveTo>
                <a:cubicBezTo>
                  <a:pt x="885" y="696"/>
                  <a:pt x="890" y="690"/>
                  <a:pt x="890" y="683"/>
                </a:cubicBezTo>
                <a:cubicBezTo>
                  <a:pt x="890" y="676"/>
                  <a:pt x="885" y="670"/>
                  <a:pt x="878" y="670"/>
                </a:cubicBezTo>
                <a:cubicBezTo>
                  <a:pt x="871" y="670"/>
                  <a:pt x="865" y="676"/>
                  <a:pt x="865" y="683"/>
                </a:cubicBezTo>
                <a:cubicBezTo>
                  <a:pt x="865" y="690"/>
                  <a:pt x="871" y="696"/>
                  <a:pt x="878" y="696"/>
                </a:cubicBezTo>
                <a:close/>
                <a:moveTo>
                  <a:pt x="917" y="696"/>
                </a:moveTo>
                <a:cubicBezTo>
                  <a:pt x="924" y="696"/>
                  <a:pt x="930" y="690"/>
                  <a:pt x="930" y="683"/>
                </a:cubicBezTo>
                <a:cubicBezTo>
                  <a:pt x="930" y="676"/>
                  <a:pt x="924" y="670"/>
                  <a:pt x="917" y="670"/>
                </a:cubicBezTo>
                <a:cubicBezTo>
                  <a:pt x="910" y="670"/>
                  <a:pt x="904" y="676"/>
                  <a:pt x="904" y="683"/>
                </a:cubicBezTo>
                <a:cubicBezTo>
                  <a:pt x="904" y="690"/>
                  <a:pt x="910" y="696"/>
                  <a:pt x="917" y="696"/>
                </a:cubicBezTo>
                <a:close/>
                <a:moveTo>
                  <a:pt x="956" y="696"/>
                </a:moveTo>
                <a:cubicBezTo>
                  <a:pt x="963" y="696"/>
                  <a:pt x="969" y="690"/>
                  <a:pt x="969" y="683"/>
                </a:cubicBezTo>
                <a:cubicBezTo>
                  <a:pt x="969" y="676"/>
                  <a:pt x="963" y="670"/>
                  <a:pt x="956" y="670"/>
                </a:cubicBezTo>
                <a:cubicBezTo>
                  <a:pt x="949" y="670"/>
                  <a:pt x="944" y="676"/>
                  <a:pt x="944" y="683"/>
                </a:cubicBezTo>
                <a:cubicBezTo>
                  <a:pt x="944" y="690"/>
                  <a:pt x="949" y="696"/>
                  <a:pt x="956" y="696"/>
                </a:cubicBezTo>
                <a:close/>
                <a:moveTo>
                  <a:pt x="1627" y="696"/>
                </a:moveTo>
                <a:cubicBezTo>
                  <a:pt x="1634" y="696"/>
                  <a:pt x="1639" y="690"/>
                  <a:pt x="1639" y="683"/>
                </a:cubicBezTo>
                <a:cubicBezTo>
                  <a:pt x="1639" y="676"/>
                  <a:pt x="1634" y="670"/>
                  <a:pt x="1627" y="670"/>
                </a:cubicBezTo>
                <a:cubicBezTo>
                  <a:pt x="1620" y="670"/>
                  <a:pt x="1614" y="676"/>
                  <a:pt x="1614" y="683"/>
                </a:cubicBezTo>
                <a:cubicBezTo>
                  <a:pt x="1614" y="690"/>
                  <a:pt x="1620" y="696"/>
                  <a:pt x="1627" y="696"/>
                </a:cubicBezTo>
                <a:close/>
                <a:moveTo>
                  <a:pt x="1666" y="696"/>
                </a:moveTo>
                <a:cubicBezTo>
                  <a:pt x="1673" y="696"/>
                  <a:pt x="1679" y="690"/>
                  <a:pt x="1679" y="683"/>
                </a:cubicBezTo>
                <a:cubicBezTo>
                  <a:pt x="1679" y="676"/>
                  <a:pt x="1673" y="670"/>
                  <a:pt x="1666" y="670"/>
                </a:cubicBezTo>
                <a:cubicBezTo>
                  <a:pt x="1659" y="670"/>
                  <a:pt x="1653" y="676"/>
                  <a:pt x="1653" y="683"/>
                </a:cubicBezTo>
                <a:cubicBezTo>
                  <a:pt x="1653" y="690"/>
                  <a:pt x="1659" y="696"/>
                  <a:pt x="1666" y="696"/>
                </a:cubicBezTo>
                <a:close/>
                <a:moveTo>
                  <a:pt x="1705" y="696"/>
                </a:moveTo>
                <a:cubicBezTo>
                  <a:pt x="1712" y="696"/>
                  <a:pt x="1718" y="690"/>
                  <a:pt x="1718" y="683"/>
                </a:cubicBezTo>
                <a:cubicBezTo>
                  <a:pt x="1718" y="676"/>
                  <a:pt x="1712" y="670"/>
                  <a:pt x="1705" y="670"/>
                </a:cubicBezTo>
                <a:cubicBezTo>
                  <a:pt x="1698" y="670"/>
                  <a:pt x="1693" y="676"/>
                  <a:pt x="1693" y="683"/>
                </a:cubicBezTo>
                <a:cubicBezTo>
                  <a:pt x="1693" y="690"/>
                  <a:pt x="1698" y="696"/>
                  <a:pt x="1705" y="696"/>
                </a:cubicBezTo>
                <a:close/>
                <a:moveTo>
                  <a:pt x="1817" y="683"/>
                </a:moveTo>
                <a:cubicBezTo>
                  <a:pt x="1817" y="686"/>
                  <a:pt x="1820" y="689"/>
                  <a:pt x="1824" y="689"/>
                </a:cubicBezTo>
                <a:cubicBezTo>
                  <a:pt x="1827" y="689"/>
                  <a:pt x="1830" y="686"/>
                  <a:pt x="1830" y="683"/>
                </a:cubicBezTo>
                <a:cubicBezTo>
                  <a:pt x="1830" y="679"/>
                  <a:pt x="1827" y="676"/>
                  <a:pt x="1824" y="676"/>
                </a:cubicBezTo>
                <a:cubicBezTo>
                  <a:pt x="1820" y="676"/>
                  <a:pt x="1817" y="679"/>
                  <a:pt x="1817" y="683"/>
                </a:cubicBezTo>
                <a:close/>
                <a:moveTo>
                  <a:pt x="1903" y="696"/>
                </a:moveTo>
                <a:cubicBezTo>
                  <a:pt x="1910" y="696"/>
                  <a:pt x="1915" y="690"/>
                  <a:pt x="1915" y="683"/>
                </a:cubicBezTo>
                <a:cubicBezTo>
                  <a:pt x="1915" y="676"/>
                  <a:pt x="1910" y="670"/>
                  <a:pt x="1903" y="670"/>
                </a:cubicBezTo>
                <a:cubicBezTo>
                  <a:pt x="1896" y="670"/>
                  <a:pt x="1890" y="676"/>
                  <a:pt x="1890" y="683"/>
                </a:cubicBezTo>
                <a:cubicBezTo>
                  <a:pt x="1890" y="690"/>
                  <a:pt x="1896" y="696"/>
                  <a:pt x="1903" y="696"/>
                </a:cubicBezTo>
                <a:close/>
                <a:moveTo>
                  <a:pt x="1955" y="683"/>
                </a:moveTo>
                <a:cubicBezTo>
                  <a:pt x="1955" y="676"/>
                  <a:pt x="1949" y="670"/>
                  <a:pt x="1942" y="670"/>
                </a:cubicBezTo>
                <a:cubicBezTo>
                  <a:pt x="1935" y="670"/>
                  <a:pt x="1929" y="676"/>
                  <a:pt x="1929" y="683"/>
                </a:cubicBezTo>
                <a:cubicBezTo>
                  <a:pt x="1929" y="690"/>
                  <a:pt x="1935" y="696"/>
                  <a:pt x="1942" y="696"/>
                </a:cubicBezTo>
                <a:cubicBezTo>
                  <a:pt x="1949" y="696"/>
                  <a:pt x="1955" y="690"/>
                  <a:pt x="1955" y="683"/>
                </a:cubicBezTo>
                <a:close/>
                <a:moveTo>
                  <a:pt x="1981" y="696"/>
                </a:moveTo>
                <a:cubicBezTo>
                  <a:pt x="1988" y="696"/>
                  <a:pt x="1994" y="690"/>
                  <a:pt x="1994" y="683"/>
                </a:cubicBezTo>
                <a:cubicBezTo>
                  <a:pt x="1994" y="676"/>
                  <a:pt x="1988" y="670"/>
                  <a:pt x="1981" y="670"/>
                </a:cubicBezTo>
                <a:cubicBezTo>
                  <a:pt x="1974" y="670"/>
                  <a:pt x="1969" y="676"/>
                  <a:pt x="1969" y="683"/>
                </a:cubicBezTo>
                <a:cubicBezTo>
                  <a:pt x="1969" y="690"/>
                  <a:pt x="1974" y="696"/>
                  <a:pt x="1981" y="696"/>
                </a:cubicBezTo>
                <a:close/>
                <a:moveTo>
                  <a:pt x="2021" y="696"/>
                </a:moveTo>
                <a:cubicBezTo>
                  <a:pt x="2028" y="696"/>
                  <a:pt x="2034" y="690"/>
                  <a:pt x="2034" y="683"/>
                </a:cubicBezTo>
                <a:cubicBezTo>
                  <a:pt x="2034" y="676"/>
                  <a:pt x="2028" y="670"/>
                  <a:pt x="2021" y="670"/>
                </a:cubicBezTo>
                <a:cubicBezTo>
                  <a:pt x="2014" y="670"/>
                  <a:pt x="2008" y="676"/>
                  <a:pt x="2008" y="683"/>
                </a:cubicBezTo>
                <a:cubicBezTo>
                  <a:pt x="2008" y="690"/>
                  <a:pt x="2014" y="696"/>
                  <a:pt x="2021" y="696"/>
                </a:cubicBezTo>
                <a:close/>
                <a:moveTo>
                  <a:pt x="2060" y="670"/>
                </a:moveTo>
                <a:cubicBezTo>
                  <a:pt x="2053" y="670"/>
                  <a:pt x="2048" y="676"/>
                  <a:pt x="2048" y="683"/>
                </a:cubicBezTo>
                <a:cubicBezTo>
                  <a:pt x="2048" y="690"/>
                  <a:pt x="2053" y="696"/>
                  <a:pt x="2060" y="696"/>
                </a:cubicBezTo>
                <a:cubicBezTo>
                  <a:pt x="2067" y="696"/>
                  <a:pt x="2073" y="690"/>
                  <a:pt x="2073" y="683"/>
                </a:cubicBezTo>
                <a:cubicBezTo>
                  <a:pt x="2073" y="676"/>
                  <a:pt x="2067" y="670"/>
                  <a:pt x="2060" y="670"/>
                </a:cubicBezTo>
                <a:close/>
                <a:moveTo>
                  <a:pt x="2139" y="696"/>
                </a:moveTo>
                <a:cubicBezTo>
                  <a:pt x="2146" y="696"/>
                  <a:pt x="2152" y="690"/>
                  <a:pt x="2152" y="683"/>
                </a:cubicBezTo>
                <a:cubicBezTo>
                  <a:pt x="2152" y="676"/>
                  <a:pt x="2146" y="670"/>
                  <a:pt x="2139" y="670"/>
                </a:cubicBezTo>
                <a:cubicBezTo>
                  <a:pt x="2132" y="670"/>
                  <a:pt x="2126" y="676"/>
                  <a:pt x="2126" y="683"/>
                </a:cubicBezTo>
                <a:cubicBezTo>
                  <a:pt x="2126" y="690"/>
                  <a:pt x="2132" y="696"/>
                  <a:pt x="2139" y="696"/>
                </a:cubicBezTo>
                <a:close/>
                <a:moveTo>
                  <a:pt x="2179" y="696"/>
                </a:moveTo>
                <a:cubicBezTo>
                  <a:pt x="2186" y="696"/>
                  <a:pt x="2191" y="690"/>
                  <a:pt x="2191" y="683"/>
                </a:cubicBezTo>
                <a:cubicBezTo>
                  <a:pt x="2191" y="676"/>
                  <a:pt x="2186" y="670"/>
                  <a:pt x="2179" y="670"/>
                </a:cubicBezTo>
                <a:cubicBezTo>
                  <a:pt x="2172" y="670"/>
                  <a:pt x="2166" y="676"/>
                  <a:pt x="2166" y="683"/>
                </a:cubicBezTo>
                <a:cubicBezTo>
                  <a:pt x="2166" y="690"/>
                  <a:pt x="2172" y="696"/>
                  <a:pt x="2179" y="696"/>
                </a:cubicBezTo>
                <a:close/>
                <a:moveTo>
                  <a:pt x="2257" y="696"/>
                </a:moveTo>
                <a:cubicBezTo>
                  <a:pt x="2264" y="696"/>
                  <a:pt x="2270" y="690"/>
                  <a:pt x="2270" y="683"/>
                </a:cubicBezTo>
                <a:cubicBezTo>
                  <a:pt x="2270" y="676"/>
                  <a:pt x="2264" y="670"/>
                  <a:pt x="2257" y="670"/>
                </a:cubicBezTo>
                <a:cubicBezTo>
                  <a:pt x="2250" y="670"/>
                  <a:pt x="2245" y="676"/>
                  <a:pt x="2245" y="683"/>
                </a:cubicBezTo>
                <a:cubicBezTo>
                  <a:pt x="2245" y="690"/>
                  <a:pt x="2250" y="696"/>
                  <a:pt x="2257" y="696"/>
                </a:cubicBezTo>
                <a:close/>
                <a:moveTo>
                  <a:pt x="2297" y="696"/>
                </a:moveTo>
                <a:cubicBezTo>
                  <a:pt x="2304" y="696"/>
                  <a:pt x="2310" y="690"/>
                  <a:pt x="2310" y="683"/>
                </a:cubicBezTo>
                <a:cubicBezTo>
                  <a:pt x="2310" y="676"/>
                  <a:pt x="2304" y="670"/>
                  <a:pt x="2297" y="670"/>
                </a:cubicBezTo>
                <a:cubicBezTo>
                  <a:pt x="2290" y="670"/>
                  <a:pt x="2284" y="676"/>
                  <a:pt x="2284" y="683"/>
                </a:cubicBezTo>
                <a:cubicBezTo>
                  <a:pt x="2284" y="690"/>
                  <a:pt x="2290" y="696"/>
                  <a:pt x="2297" y="696"/>
                </a:cubicBezTo>
                <a:close/>
                <a:moveTo>
                  <a:pt x="2336" y="696"/>
                </a:moveTo>
                <a:cubicBezTo>
                  <a:pt x="2343" y="696"/>
                  <a:pt x="2349" y="690"/>
                  <a:pt x="2349" y="683"/>
                </a:cubicBezTo>
                <a:cubicBezTo>
                  <a:pt x="2349" y="676"/>
                  <a:pt x="2343" y="670"/>
                  <a:pt x="2336" y="670"/>
                </a:cubicBezTo>
                <a:cubicBezTo>
                  <a:pt x="2329" y="670"/>
                  <a:pt x="2323" y="676"/>
                  <a:pt x="2323" y="683"/>
                </a:cubicBezTo>
                <a:cubicBezTo>
                  <a:pt x="2323" y="690"/>
                  <a:pt x="2329" y="696"/>
                  <a:pt x="2336" y="696"/>
                </a:cubicBezTo>
                <a:close/>
                <a:moveTo>
                  <a:pt x="2376" y="696"/>
                </a:moveTo>
                <a:cubicBezTo>
                  <a:pt x="2383" y="696"/>
                  <a:pt x="2388" y="690"/>
                  <a:pt x="2388" y="683"/>
                </a:cubicBezTo>
                <a:cubicBezTo>
                  <a:pt x="2388" y="676"/>
                  <a:pt x="2383" y="670"/>
                  <a:pt x="2376" y="670"/>
                </a:cubicBezTo>
                <a:cubicBezTo>
                  <a:pt x="2369" y="670"/>
                  <a:pt x="2363" y="676"/>
                  <a:pt x="2363" y="683"/>
                </a:cubicBezTo>
                <a:cubicBezTo>
                  <a:pt x="2363" y="690"/>
                  <a:pt x="2369" y="696"/>
                  <a:pt x="2376" y="696"/>
                </a:cubicBezTo>
                <a:close/>
                <a:moveTo>
                  <a:pt x="2415" y="696"/>
                </a:moveTo>
                <a:cubicBezTo>
                  <a:pt x="2422" y="696"/>
                  <a:pt x="2428" y="690"/>
                  <a:pt x="2428" y="683"/>
                </a:cubicBezTo>
                <a:cubicBezTo>
                  <a:pt x="2428" y="676"/>
                  <a:pt x="2422" y="670"/>
                  <a:pt x="2415" y="670"/>
                </a:cubicBezTo>
                <a:cubicBezTo>
                  <a:pt x="2408" y="670"/>
                  <a:pt x="2402" y="676"/>
                  <a:pt x="2402" y="683"/>
                </a:cubicBezTo>
                <a:cubicBezTo>
                  <a:pt x="2402" y="690"/>
                  <a:pt x="2408" y="696"/>
                  <a:pt x="2415" y="696"/>
                </a:cubicBezTo>
                <a:close/>
                <a:moveTo>
                  <a:pt x="2455" y="696"/>
                </a:moveTo>
                <a:cubicBezTo>
                  <a:pt x="2462" y="696"/>
                  <a:pt x="2467" y="690"/>
                  <a:pt x="2467" y="683"/>
                </a:cubicBezTo>
                <a:cubicBezTo>
                  <a:pt x="2467" y="676"/>
                  <a:pt x="2462" y="670"/>
                  <a:pt x="2455" y="670"/>
                </a:cubicBezTo>
                <a:cubicBezTo>
                  <a:pt x="2447" y="670"/>
                  <a:pt x="2442" y="676"/>
                  <a:pt x="2442" y="683"/>
                </a:cubicBezTo>
                <a:cubicBezTo>
                  <a:pt x="2442" y="690"/>
                  <a:pt x="2447" y="696"/>
                  <a:pt x="2455" y="696"/>
                </a:cubicBezTo>
                <a:close/>
                <a:moveTo>
                  <a:pt x="2494" y="696"/>
                </a:moveTo>
                <a:cubicBezTo>
                  <a:pt x="2501" y="696"/>
                  <a:pt x="2507" y="690"/>
                  <a:pt x="2507" y="683"/>
                </a:cubicBezTo>
                <a:cubicBezTo>
                  <a:pt x="2507" y="676"/>
                  <a:pt x="2501" y="670"/>
                  <a:pt x="2494" y="670"/>
                </a:cubicBezTo>
                <a:cubicBezTo>
                  <a:pt x="2487" y="670"/>
                  <a:pt x="2481" y="676"/>
                  <a:pt x="2481" y="683"/>
                </a:cubicBezTo>
                <a:cubicBezTo>
                  <a:pt x="2481" y="690"/>
                  <a:pt x="2487" y="696"/>
                  <a:pt x="2494" y="696"/>
                </a:cubicBezTo>
                <a:close/>
                <a:moveTo>
                  <a:pt x="2533" y="696"/>
                </a:moveTo>
                <a:cubicBezTo>
                  <a:pt x="2540" y="696"/>
                  <a:pt x="2546" y="690"/>
                  <a:pt x="2546" y="683"/>
                </a:cubicBezTo>
                <a:cubicBezTo>
                  <a:pt x="2546" y="676"/>
                  <a:pt x="2540" y="670"/>
                  <a:pt x="2533" y="670"/>
                </a:cubicBezTo>
                <a:cubicBezTo>
                  <a:pt x="2526" y="670"/>
                  <a:pt x="2521" y="676"/>
                  <a:pt x="2521" y="683"/>
                </a:cubicBezTo>
                <a:cubicBezTo>
                  <a:pt x="2521" y="690"/>
                  <a:pt x="2526" y="696"/>
                  <a:pt x="2533" y="696"/>
                </a:cubicBezTo>
                <a:close/>
                <a:moveTo>
                  <a:pt x="2573" y="696"/>
                </a:moveTo>
                <a:cubicBezTo>
                  <a:pt x="2580" y="696"/>
                  <a:pt x="2586" y="690"/>
                  <a:pt x="2586" y="683"/>
                </a:cubicBezTo>
                <a:cubicBezTo>
                  <a:pt x="2586" y="676"/>
                  <a:pt x="2580" y="670"/>
                  <a:pt x="2573" y="670"/>
                </a:cubicBezTo>
                <a:cubicBezTo>
                  <a:pt x="2566" y="670"/>
                  <a:pt x="2560" y="676"/>
                  <a:pt x="2560" y="683"/>
                </a:cubicBezTo>
                <a:cubicBezTo>
                  <a:pt x="2560" y="690"/>
                  <a:pt x="2566" y="696"/>
                  <a:pt x="2573" y="696"/>
                </a:cubicBezTo>
                <a:close/>
                <a:moveTo>
                  <a:pt x="2612" y="696"/>
                </a:moveTo>
                <a:cubicBezTo>
                  <a:pt x="2619" y="696"/>
                  <a:pt x="2625" y="690"/>
                  <a:pt x="2625" y="683"/>
                </a:cubicBezTo>
                <a:cubicBezTo>
                  <a:pt x="2625" y="676"/>
                  <a:pt x="2619" y="670"/>
                  <a:pt x="2612" y="670"/>
                </a:cubicBezTo>
                <a:cubicBezTo>
                  <a:pt x="2605" y="670"/>
                  <a:pt x="2599" y="676"/>
                  <a:pt x="2599" y="683"/>
                </a:cubicBezTo>
                <a:cubicBezTo>
                  <a:pt x="2599" y="690"/>
                  <a:pt x="2605" y="696"/>
                  <a:pt x="2612" y="696"/>
                </a:cubicBezTo>
                <a:close/>
                <a:moveTo>
                  <a:pt x="2652" y="696"/>
                </a:moveTo>
                <a:cubicBezTo>
                  <a:pt x="2659" y="696"/>
                  <a:pt x="2664" y="690"/>
                  <a:pt x="2664" y="683"/>
                </a:cubicBezTo>
                <a:cubicBezTo>
                  <a:pt x="2664" y="676"/>
                  <a:pt x="2659" y="670"/>
                  <a:pt x="2652" y="670"/>
                </a:cubicBezTo>
                <a:cubicBezTo>
                  <a:pt x="2645" y="670"/>
                  <a:pt x="2639" y="676"/>
                  <a:pt x="2639" y="683"/>
                </a:cubicBezTo>
                <a:cubicBezTo>
                  <a:pt x="2639" y="690"/>
                  <a:pt x="2645" y="696"/>
                  <a:pt x="2652" y="696"/>
                </a:cubicBezTo>
                <a:close/>
                <a:moveTo>
                  <a:pt x="2691" y="696"/>
                </a:moveTo>
                <a:cubicBezTo>
                  <a:pt x="2698" y="696"/>
                  <a:pt x="2704" y="690"/>
                  <a:pt x="2704" y="683"/>
                </a:cubicBezTo>
                <a:cubicBezTo>
                  <a:pt x="2704" y="676"/>
                  <a:pt x="2698" y="670"/>
                  <a:pt x="2691" y="670"/>
                </a:cubicBezTo>
                <a:cubicBezTo>
                  <a:pt x="2684" y="670"/>
                  <a:pt x="2678" y="676"/>
                  <a:pt x="2678" y="683"/>
                </a:cubicBezTo>
                <a:cubicBezTo>
                  <a:pt x="2678" y="690"/>
                  <a:pt x="2684" y="696"/>
                  <a:pt x="2691" y="696"/>
                </a:cubicBezTo>
                <a:close/>
                <a:moveTo>
                  <a:pt x="2730" y="696"/>
                </a:moveTo>
                <a:cubicBezTo>
                  <a:pt x="2738" y="696"/>
                  <a:pt x="2743" y="690"/>
                  <a:pt x="2743" y="683"/>
                </a:cubicBezTo>
                <a:cubicBezTo>
                  <a:pt x="2743" y="676"/>
                  <a:pt x="2738" y="670"/>
                  <a:pt x="2730" y="670"/>
                </a:cubicBezTo>
                <a:cubicBezTo>
                  <a:pt x="2723" y="670"/>
                  <a:pt x="2718" y="676"/>
                  <a:pt x="2718" y="683"/>
                </a:cubicBezTo>
                <a:cubicBezTo>
                  <a:pt x="2718" y="690"/>
                  <a:pt x="2723" y="696"/>
                  <a:pt x="2730" y="696"/>
                </a:cubicBezTo>
                <a:close/>
                <a:moveTo>
                  <a:pt x="2770" y="696"/>
                </a:moveTo>
                <a:cubicBezTo>
                  <a:pt x="2777" y="696"/>
                  <a:pt x="2783" y="690"/>
                  <a:pt x="2783" y="683"/>
                </a:cubicBezTo>
                <a:cubicBezTo>
                  <a:pt x="2783" y="676"/>
                  <a:pt x="2777" y="670"/>
                  <a:pt x="2770" y="670"/>
                </a:cubicBezTo>
                <a:cubicBezTo>
                  <a:pt x="2763" y="670"/>
                  <a:pt x="2757" y="676"/>
                  <a:pt x="2757" y="683"/>
                </a:cubicBezTo>
                <a:cubicBezTo>
                  <a:pt x="2757" y="690"/>
                  <a:pt x="2763" y="696"/>
                  <a:pt x="2770" y="696"/>
                </a:cubicBezTo>
                <a:close/>
                <a:moveTo>
                  <a:pt x="2809" y="696"/>
                </a:moveTo>
                <a:cubicBezTo>
                  <a:pt x="2816" y="696"/>
                  <a:pt x="2822" y="690"/>
                  <a:pt x="2822" y="683"/>
                </a:cubicBezTo>
                <a:cubicBezTo>
                  <a:pt x="2822" y="676"/>
                  <a:pt x="2816" y="670"/>
                  <a:pt x="2809" y="670"/>
                </a:cubicBezTo>
                <a:cubicBezTo>
                  <a:pt x="2802" y="670"/>
                  <a:pt x="2797" y="676"/>
                  <a:pt x="2797" y="683"/>
                </a:cubicBezTo>
                <a:cubicBezTo>
                  <a:pt x="2797" y="690"/>
                  <a:pt x="2802" y="696"/>
                  <a:pt x="2809" y="696"/>
                </a:cubicBezTo>
                <a:close/>
                <a:moveTo>
                  <a:pt x="2849" y="696"/>
                </a:moveTo>
                <a:cubicBezTo>
                  <a:pt x="2856" y="696"/>
                  <a:pt x="2862" y="690"/>
                  <a:pt x="2862" y="683"/>
                </a:cubicBezTo>
                <a:cubicBezTo>
                  <a:pt x="2862" y="676"/>
                  <a:pt x="2856" y="670"/>
                  <a:pt x="2849" y="670"/>
                </a:cubicBezTo>
                <a:cubicBezTo>
                  <a:pt x="2842" y="670"/>
                  <a:pt x="2836" y="676"/>
                  <a:pt x="2836" y="683"/>
                </a:cubicBezTo>
                <a:cubicBezTo>
                  <a:pt x="2836" y="690"/>
                  <a:pt x="2842" y="696"/>
                  <a:pt x="2849" y="696"/>
                </a:cubicBezTo>
                <a:close/>
                <a:moveTo>
                  <a:pt x="2888" y="696"/>
                </a:moveTo>
                <a:cubicBezTo>
                  <a:pt x="2895" y="696"/>
                  <a:pt x="2901" y="690"/>
                  <a:pt x="2901" y="683"/>
                </a:cubicBezTo>
                <a:cubicBezTo>
                  <a:pt x="2901" y="676"/>
                  <a:pt x="2895" y="670"/>
                  <a:pt x="2888" y="670"/>
                </a:cubicBezTo>
                <a:cubicBezTo>
                  <a:pt x="2881" y="670"/>
                  <a:pt x="2875" y="676"/>
                  <a:pt x="2875" y="683"/>
                </a:cubicBezTo>
                <a:cubicBezTo>
                  <a:pt x="2875" y="690"/>
                  <a:pt x="2881" y="696"/>
                  <a:pt x="2888" y="696"/>
                </a:cubicBezTo>
                <a:close/>
                <a:moveTo>
                  <a:pt x="2928" y="670"/>
                </a:moveTo>
                <a:cubicBezTo>
                  <a:pt x="2921" y="670"/>
                  <a:pt x="2915" y="676"/>
                  <a:pt x="2915" y="683"/>
                </a:cubicBezTo>
                <a:cubicBezTo>
                  <a:pt x="2915" y="690"/>
                  <a:pt x="2921" y="696"/>
                  <a:pt x="2928" y="696"/>
                </a:cubicBezTo>
                <a:cubicBezTo>
                  <a:pt x="2935" y="696"/>
                  <a:pt x="2940" y="690"/>
                  <a:pt x="2940" y="683"/>
                </a:cubicBezTo>
                <a:cubicBezTo>
                  <a:pt x="2940" y="676"/>
                  <a:pt x="2935" y="670"/>
                  <a:pt x="2928" y="670"/>
                </a:cubicBezTo>
                <a:close/>
                <a:moveTo>
                  <a:pt x="2967" y="696"/>
                </a:moveTo>
                <a:cubicBezTo>
                  <a:pt x="2974" y="696"/>
                  <a:pt x="2980" y="690"/>
                  <a:pt x="2980" y="683"/>
                </a:cubicBezTo>
                <a:cubicBezTo>
                  <a:pt x="2980" y="676"/>
                  <a:pt x="2974" y="670"/>
                  <a:pt x="2967" y="670"/>
                </a:cubicBezTo>
                <a:cubicBezTo>
                  <a:pt x="2960" y="670"/>
                  <a:pt x="2954" y="676"/>
                  <a:pt x="2954" y="683"/>
                </a:cubicBezTo>
                <a:cubicBezTo>
                  <a:pt x="2954" y="690"/>
                  <a:pt x="2960" y="696"/>
                  <a:pt x="2967" y="696"/>
                </a:cubicBezTo>
                <a:close/>
                <a:moveTo>
                  <a:pt x="3006" y="696"/>
                </a:moveTo>
                <a:cubicBezTo>
                  <a:pt x="3013" y="696"/>
                  <a:pt x="3019" y="690"/>
                  <a:pt x="3019" y="683"/>
                </a:cubicBezTo>
                <a:cubicBezTo>
                  <a:pt x="3019" y="676"/>
                  <a:pt x="3013" y="670"/>
                  <a:pt x="3006" y="670"/>
                </a:cubicBezTo>
                <a:cubicBezTo>
                  <a:pt x="2999" y="670"/>
                  <a:pt x="2994" y="676"/>
                  <a:pt x="2994" y="683"/>
                </a:cubicBezTo>
                <a:cubicBezTo>
                  <a:pt x="2994" y="690"/>
                  <a:pt x="2999" y="696"/>
                  <a:pt x="3006" y="696"/>
                </a:cubicBezTo>
                <a:close/>
                <a:moveTo>
                  <a:pt x="483" y="735"/>
                </a:moveTo>
                <a:cubicBezTo>
                  <a:pt x="490" y="735"/>
                  <a:pt x="496" y="729"/>
                  <a:pt x="496" y="722"/>
                </a:cubicBezTo>
                <a:cubicBezTo>
                  <a:pt x="496" y="715"/>
                  <a:pt x="490" y="710"/>
                  <a:pt x="483" y="710"/>
                </a:cubicBezTo>
                <a:cubicBezTo>
                  <a:pt x="476" y="710"/>
                  <a:pt x="471" y="715"/>
                  <a:pt x="471" y="722"/>
                </a:cubicBezTo>
                <a:cubicBezTo>
                  <a:pt x="471" y="729"/>
                  <a:pt x="476" y="735"/>
                  <a:pt x="483" y="735"/>
                </a:cubicBezTo>
                <a:close/>
                <a:moveTo>
                  <a:pt x="523" y="735"/>
                </a:moveTo>
                <a:cubicBezTo>
                  <a:pt x="530" y="735"/>
                  <a:pt x="535" y="729"/>
                  <a:pt x="535" y="722"/>
                </a:cubicBezTo>
                <a:cubicBezTo>
                  <a:pt x="535" y="715"/>
                  <a:pt x="530" y="710"/>
                  <a:pt x="523" y="710"/>
                </a:cubicBezTo>
                <a:cubicBezTo>
                  <a:pt x="516" y="710"/>
                  <a:pt x="510" y="715"/>
                  <a:pt x="510" y="722"/>
                </a:cubicBezTo>
                <a:cubicBezTo>
                  <a:pt x="510" y="729"/>
                  <a:pt x="516" y="735"/>
                  <a:pt x="523" y="735"/>
                </a:cubicBezTo>
                <a:close/>
                <a:moveTo>
                  <a:pt x="562" y="735"/>
                </a:moveTo>
                <a:cubicBezTo>
                  <a:pt x="569" y="735"/>
                  <a:pt x="575" y="729"/>
                  <a:pt x="575" y="722"/>
                </a:cubicBezTo>
                <a:cubicBezTo>
                  <a:pt x="575" y="715"/>
                  <a:pt x="569" y="710"/>
                  <a:pt x="562" y="710"/>
                </a:cubicBezTo>
                <a:cubicBezTo>
                  <a:pt x="555" y="710"/>
                  <a:pt x="549" y="715"/>
                  <a:pt x="549" y="722"/>
                </a:cubicBezTo>
                <a:cubicBezTo>
                  <a:pt x="549" y="729"/>
                  <a:pt x="555" y="735"/>
                  <a:pt x="562" y="735"/>
                </a:cubicBezTo>
                <a:close/>
                <a:moveTo>
                  <a:pt x="602" y="735"/>
                </a:moveTo>
                <a:cubicBezTo>
                  <a:pt x="609" y="735"/>
                  <a:pt x="614" y="729"/>
                  <a:pt x="614" y="722"/>
                </a:cubicBezTo>
                <a:cubicBezTo>
                  <a:pt x="614" y="715"/>
                  <a:pt x="609" y="710"/>
                  <a:pt x="602" y="710"/>
                </a:cubicBezTo>
                <a:cubicBezTo>
                  <a:pt x="595" y="710"/>
                  <a:pt x="589" y="715"/>
                  <a:pt x="589" y="722"/>
                </a:cubicBezTo>
                <a:cubicBezTo>
                  <a:pt x="589" y="729"/>
                  <a:pt x="595" y="735"/>
                  <a:pt x="602" y="735"/>
                </a:cubicBezTo>
                <a:close/>
                <a:moveTo>
                  <a:pt x="641" y="735"/>
                </a:moveTo>
                <a:cubicBezTo>
                  <a:pt x="648" y="735"/>
                  <a:pt x="654" y="729"/>
                  <a:pt x="654" y="722"/>
                </a:cubicBezTo>
                <a:cubicBezTo>
                  <a:pt x="654" y="715"/>
                  <a:pt x="648" y="710"/>
                  <a:pt x="641" y="710"/>
                </a:cubicBezTo>
                <a:cubicBezTo>
                  <a:pt x="634" y="710"/>
                  <a:pt x="628" y="715"/>
                  <a:pt x="628" y="722"/>
                </a:cubicBezTo>
                <a:cubicBezTo>
                  <a:pt x="628" y="729"/>
                  <a:pt x="634" y="735"/>
                  <a:pt x="641" y="735"/>
                </a:cubicBezTo>
                <a:close/>
                <a:moveTo>
                  <a:pt x="680" y="735"/>
                </a:moveTo>
                <a:cubicBezTo>
                  <a:pt x="687" y="735"/>
                  <a:pt x="693" y="729"/>
                  <a:pt x="693" y="722"/>
                </a:cubicBezTo>
                <a:cubicBezTo>
                  <a:pt x="693" y="715"/>
                  <a:pt x="687" y="710"/>
                  <a:pt x="680" y="710"/>
                </a:cubicBezTo>
                <a:cubicBezTo>
                  <a:pt x="673" y="710"/>
                  <a:pt x="668" y="715"/>
                  <a:pt x="668" y="722"/>
                </a:cubicBezTo>
                <a:cubicBezTo>
                  <a:pt x="668" y="729"/>
                  <a:pt x="673" y="735"/>
                  <a:pt x="680" y="735"/>
                </a:cubicBezTo>
                <a:close/>
                <a:moveTo>
                  <a:pt x="720" y="735"/>
                </a:moveTo>
                <a:cubicBezTo>
                  <a:pt x="727" y="735"/>
                  <a:pt x="733" y="729"/>
                  <a:pt x="733" y="722"/>
                </a:cubicBezTo>
                <a:cubicBezTo>
                  <a:pt x="733" y="715"/>
                  <a:pt x="727" y="710"/>
                  <a:pt x="720" y="710"/>
                </a:cubicBezTo>
                <a:cubicBezTo>
                  <a:pt x="713" y="710"/>
                  <a:pt x="707" y="715"/>
                  <a:pt x="707" y="722"/>
                </a:cubicBezTo>
                <a:cubicBezTo>
                  <a:pt x="707" y="729"/>
                  <a:pt x="713" y="735"/>
                  <a:pt x="720" y="735"/>
                </a:cubicBezTo>
                <a:close/>
                <a:moveTo>
                  <a:pt x="759" y="735"/>
                </a:moveTo>
                <a:cubicBezTo>
                  <a:pt x="766" y="735"/>
                  <a:pt x="772" y="729"/>
                  <a:pt x="772" y="722"/>
                </a:cubicBezTo>
                <a:cubicBezTo>
                  <a:pt x="772" y="715"/>
                  <a:pt x="766" y="710"/>
                  <a:pt x="759" y="710"/>
                </a:cubicBezTo>
                <a:cubicBezTo>
                  <a:pt x="752" y="710"/>
                  <a:pt x="747" y="715"/>
                  <a:pt x="747" y="722"/>
                </a:cubicBezTo>
                <a:cubicBezTo>
                  <a:pt x="747" y="729"/>
                  <a:pt x="752" y="735"/>
                  <a:pt x="759" y="735"/>
                </a:cubicBezTo>
                <a:close/>
                <a:moveTo>
                  <a:pt x="799" y="735"/>
                </a:moveTo>
                <a:cubicBezTo>
                  <a:pt x="806" y="735"/>
                  <a:pt x="811" y="729"/>
                  <a:pt x="811" y="722"/>
                </a:cubicBezTo>
                <a:cubicBezTo>
                  <a:pt x="811" y="715"/>
                  <a:pt x="806" y="710"/>
                  <a:pt x="799" y="710"/>
                </a:cubicBezTo>
                <a:cubicBezTo>
                  <a:pt x="792" y="710"/>
                  <a:pt x="786" y="715"/>
                  <a:pt x="786" y="722"/>
                </a:cubicBezTo>
                <a:cubicBezTo>
                  <a:pt x="786" y="729"/>
                  <a:pt x="792" y="735"/>
                  <a:pt x="799" y="735"/>
                </a:cubicBezTo>
                <a:close/>
                <a:moveTo>
                  <a:pt x="838" y="735"/>
                </a:moveTo>
                <a:cubicBezTo>
                  <a:pt x="845" y="735"/>
                  <a:pt x="851" y="729"/>
                  <a:pt x="851" y="722"/>
                </a:cubicBezTo>
                <a:cubicBezTo>
                  <a:pt x="851" y="715"/>
                  <a:pt x="845" y="710"/>
                  <a:pt x="838" y="710"/>
                </a:cubicBezTo>
                <a:cubicBezTo>
                  <a:pt x="831" y="710"/>
                  <a:pt x="825" y="715"/>
                  <a:pt x="825" y="722"/>
                </a:cubicBezTo>
                <a:cubicBezTo>
                  <a:pt x="825" y="729"/>
                  <a:pt x="831" y="735"/>
                  <a:pt x="838" y="735"/>
                </a:cubicBezTo>
                <a:close/>
                <a:moveTo>
                  <a:pt x="878" y="735"/>
                </a:moveTo>
                <a:cubicBezTo>
                  <a:pt x="885" y="735"/>
                  <a:pt x="890" y="729"/>
                  <a:pt x="890" y="722"/>
                </a:cubicBezTo>
                <a:cubicBezTo>
                  <a:pt x="890" y="715"/>
                  <a:pt x="885" y="710"/>
                  <a:pt x="878" y="710"/>
                </a:cubicBezTo>
                <a:cubicBezTo>
                  <a:pt x="871" y="710"/>
                  <a:pt x="865" y="715"/>
                  <a:pt x="865" y="722"/>
                </a:cubicBezTo>
                <a:cubicBezTo>
                  <a:pt x="865" y="729"/>
                  <a:pt x="871" y="735"/>
                  <a:pt x="878" y="735"/>
                </a:cubicBezTo>
                <a:close/>
                <a:moveTo>
                  <a:pt x="1627" y="735"/>
                </a:moveTo>
                <a:cubicBezTo>
                  <a:pt x="1634" y="735"/>
                  <a:pt x="1639" y="729"/>
                  <a:pt x="1639" y="722"/>
                </a:cubicBezTo>
                <a:cubicBezTo>
                  <a:pt x="1639" y="715"/>
                  <a:pt x="1634" y="710"/>
                  <a:pt x="1627" y="710"/>
                </a:cubicBezTo>
                <a:cubicBezTo>
                  <a:pt x="1620" y="710"/>
                  <a:pt x="1614" y="715"/>
                  <a:pt x="1614" y="722"/>
                </a:cubicBezTo>
                <a:cubicBezTo>
                  <a:pt x="1614" y="729"/>
                  <a:pt x="1620" y="735"/>
                  <a:pt x="1627" y="735"/>
                </a:cubicBezTo>
                <a:close/>
                <a:moveTo>
                  <a:pt x="1666" y="735"/>
                </a:moveTo>
                <a:cubicBezTo>
                  <a:pt x="1673" y="735"/>
                  <a:pt x="1679" y="729"/>
                  <a:pt x="1679" y="722"/>
                </a:cubicBezTo>
                <a:cubicBezTo>
                  <a:pt x="1679" y="715"/>
                  <a:pt x="1673" y="710"/>
                  <a:pt x="1666" y="710"/>
                </a:cubicBezTo>
                <a:cubicBezTo>
                  <a:pt x="1659" y="710"/>
                  <a:pt x="1653" y="715"/>
                  <a:pt x="1653" y="722"/>
                </a:cubicBezTo>
                <a:cubicBezTo>
                  <a:pt x="1653" y="729"/>
                  <a:pt x="1659" y="735"/>
                  <a:pt x="1666" y="735"/>
                </a:cubicBezTo>
                <a:close/>
                <a:moveTo>
                  <a:pt x="1907" y="722"/>
                </a:moveTo>
                <a:cubicBezTo>
                  <a:pt x="1907" y="720"/>
                  <a:pt x="1905" y="718"/>
                  <a:pt x="1903" y="718"/>
                </a:cubicBezTo>
                <a:cubicBezTo>
                  <a:pt x="1900" y="718"/>
                  <a:pt x="1898" y="720"/>
                  <a:pt x="1898" y="722"/>
                </a:cubicBezTo>
                <a:cubicBezTo>
                  <a:pt x="1898" y="725"/>
                  <a:pt x="1900" y="726"/>
                  <a:pt x="1903" y="726"/>
                </a:cubicBezTo>
                <a:cubicBezTo>
                  <a:pt x="1905" y="726"/>
                  <a:pt x="1907" y="725"/>
                  <a:pt x="1907" y="722"/>
                </a:cubicBezTo>
                <a:close/>
                <a:moveTo>
                  <a:pt x="1942" y="735"/>
                </a:moveTo>
                <a:cubicBezTo>
                  <a:pt x="1949" y="735"/>
                  <a:pt x="1955" y="729"/>
                  <a:pt x="1955" y="722"/>
                </a:cubicBezTo>
                <a:cubicBezTo>
                  <a:pt x="1955" y="715"/>
                  <a:pt x="1949" y="710"/>
                  <a:pt x="1942" y="710"/>
                </a:cubicBezTo>
                <a:cubicBezTo>
                  <a:pt x="1935" y="710"/>
                  <a:pt x="1929" y="715"/>
                  <a:pt x="1929" y="722"/>
                </a:cubicBezTo>
                <a:cubicBezTo>
                  <a:pt x="1929" y="729"/>
                  <a:pt x="1935" y="735"/>
                  <a:pt x="1942" y="735"/>
                </a:cubicBezTo>
                <a:close/>
                <a:moveTo>
                  <a:pt x="1981" y="735"/>
                </a:moveTo>
                <a:cubicBezTo>
                  <a:pt x="1988" y="735"/>
                  <a:pt x="1994" y="729"/>
                  <a:pt x="1994" y="722"/>
                </a:cubicBezTo>
                <a:cubicBezTo>
                  <a:pt x="1994" y="715"/>
                  <a:pt x="1988" y="710"/>
                  <a:pt x="1981" y="710"/>
                </a:cubicBezTo>
                <a:cubicBezTo>
                  <a:pt x="1974" y="710"/>
                  <a:pt x="1969" y="715"/>
                  <a:pt x="1969" y="722"/>
                </a:cubicBezTo>
                <a:cubicBezTo>
                  <a:pt x="1969" y="729"/>
                  <a:pt x="1974" y="735"/>
                  <a:pt x="1981" y="735"/>
                </a:cubicBezTo>
                <a:close/>
                <a:moveTo>
                  <a:pt x="2021" y="735"/>
                </a:moveTo>
                <a:cubicBezTo>
                  <a:pt x="2028" y="735"/>
                  <a:pt x="2034" y="729"/>
                  <a:pt x="2034" y="722"/>
                </a:cubicBezTo>
                <a:cubicBezTo>
                  <a:pt x="2034" y="715"/>
                  <a:pt x="2028" y="710"/>
                  <a:pt x="2021" y="710"/>
                </a:cubicBezTo>
                <a:cubicBezTo>
                  <a:pt x="2014" y="710"/>
                  <a:pt x="2008" y="715"/>
                  <a:pt x="2008" y="722"/>
                </a:cubicBezTo>
                <a:cubicBezTo>
                  <a:pt x="2008" y="729"/>
                  <a:pt x="2014" y="735"/>
                  <a:pt x="2021" y="735"/>
                </a:cubicBezTo>
                <a:close/>
                <a:moveTo>
                  <a:pt x="2060" y="735"/>
                </a:moveTo>
                <a:cubicBezTo>
                  <a:pt x="2067" y="735"/>
                  <a:pt x="2073" y="729"/>
                  <a:pt x="2073" y="722"/>
                </a:cubicBezTo>
                <a:cubicBezTo>
                  <a:pt x="2073" y="715"/>
                  <a:pt x="2067" y="710"/>
                  <a:pt x="2060" y="710"/>
                </a:cubicBezTo>
                <a:cubicBezTo>
                  <a:pt x="2053" y="710"/>
                  <a:pt x="2048" y="715"/>
                  <a:pt x="2048" y="722"/>
                </a:cubicBezTo>
                <a:cubicBezTo>
                  <a:pt x="2048" y="729"/>
                  <a:pt x="2053" y="735"/>
                  <a:pt x="2060" y="735"/>
                </a:cubicBezTo>
                <a:close/>
                <a:moveTo>
                  <a:pt x="2100" y="735"/>
                </a:moveTo>
                <a:cubicBezTo>
                  <a:pt x="2107" y="735"/>
                  <a:pt x="2112" y="729"/>
                  <a:pt x="2112" y="722"/>
                </a:cubicBezTo>
                <a:cubicBezTo>
                  <a:pt x="2112" y="715"/>
                  <a:pt x="2107" y="710"/>
                  <a:pt x="2100" y="710"/>
                </a:cubicBezTo>
                <a:cubicBezTo>
                  <a:pt x="2093" y="710"/>
                  <a:pt x="2087" y="715"/>
                  <a:pt x="2087" y="722"/>
                </a:cubicBezTo>
                <a:cubicBezTo>
                  <a:pt x="2087" y="729"/>
                  <a:pt x="2093" y="735"/>
                  <a:pt x="2100" y="735"/>
                </a:cubicBezTo>
                <a:close/>
                <a:moveTo>
                  <a:pt x="2139" y="735"/>
                </a:moveTo>
                <a:cubicBezTo>
                  <a:pt x="2146" y="735"/>
                  <a:pt x="2152" y="729"/>
                  <a:pt x="2152" y="722"/>
                </a:cubicBezTo>
                <a:cubicBezTo>
                  <a:pt x="2152" y="715"/>
                  <a:pt x="2146" y="710"/>
                  <a:pt x="2139" y="710"/>
                </a:cubicBezTo>
                <a:cubicBezTo>
                  <a:pt x="2132" y="710"/>
                  <a:pt x="2126" y="715"/>
                  <a:pt x="2126" y="722"/>
                </a:cubicBezTo>
                <a:cubicBezTo>
                  <a:pt x="2126" y="729"/>
                  <a:pt x="2132" y="735"/>
                  <a:pt x="2139" y="735"/>
                </a:cubicBezTo>
                <a:close/>
                <a:moveTo>
                  <a:pt x="2179" y="735"/>
                </a:moveTo>
                <a:cubicBezTo>
                  <a:pt x="2186" y="735"/>
                  <a:pt x="2191" y="729"/>
                  <a:pt x="2191" y="722"/>
                </a:cubicBezTo>
                <a:cubicBezTo>
                  <a:pt x="2191" y="715"/>
                  <a:pt x="2186" y="710"/>
                  <a:pt x="2179" y="710"/>
                </a:cubicBezTo>
                <a:cubicBezTo>
                  <a:pt x="2172" y="710"/>
                  <a:pt x="2166" y="715"/>
                  <a:pt x="2166" y="722"/>
                </a:cubicBezTo>
                <a:cubicBezTo>
                  <a:pt x="2166" y="729"/>
                  <a:pt x="2172" y="735"/>
                  <a:pt x="2179" y="735"/>
                </a:cubicBezTo>
                <a:close/>
                <a:moveTo>
                  <a:pt x="2257" y="735"/>
                </a:moveTo>
                <a:cubicBezTo>
                  <a:pt x="2264" y="735"/>
                  <a:pt x="2270" y="729"/>
                  <a:pt x="2270" y="722"/>
                </a:cubicBezTo>
                <a:cubicBezTo>
                  <a:pt x="2270" y="715"/>
                  <a:pt x="2264" y="710"/>
                  <a:pt x="2257" y="710"/>
                </a:cubicBezTo>
                <a:cubicBezTo>
                  <a:pt x="2250" y="710"/>
                  <a:pt x="2245" y="715"/>
                  <a:pt x="2245" y="722"/>
                </a:cubicBezTo>
                <a:cubicBezTo>
                  <a:pt x="2245" y="729"/>
                  <a:pt x="2250" y="735"/>
                  <a:pt x="2257" y="735"/>
                </a:cubicBezTo>
                <a:close/>
                <a:moveTo>
                  <a:pt x="2297" y="735"/>
                </a:moveTo>
                <a:cubicBezTo>
                  <a:pt x="2304" y="735"/>
                  <a:pt x="2310" y="729"/>
                  <a:pt x="2310" y="722"/>
                </a:cubicBezTo>
                <a:cubicBezTo>
                  <a:pt x="2310" y="715"/>
                  <a:pt x="2304" y="710"/>
                  <a:pt x="2297" y="710"/>
                </a:cubicBezTo>
                <a:cubicBezTo>
                  <a:pt x="2290" y="710"/>
                  <a:pt x="2284" y="715"/>
                  <a:pt x="2284" y="722"/>
                </a:cubicBezTo>
                <a:cubicBezTo>
                  <a:pt x="2284" y="729"/>
                  <a:pt x="2290" y="735"/>
                  <a:pt x="2297" y="735"/>
                </a:cubicBezTo>
                <a:close/>
                <a:moveTo>
                  <a:pt x="2336" y="735"/>
                </a:moveTo>
                <a:cubicBezTo>
                  <a:pt x="2343" y="735"/>
                  <a:pt x="2349" y="729"/>
                  <a:pt x="2349" y="722"/>
                </a:cubicBezTo>
                <a:cubicBezTo>
                  <a:pt x="2349" y="715"/>
                  <a:pt x="2343" y="710"/>
                  <a:pt x="2336" y="710"/>
                </a:cubicBezTo>
                <a:cubicBezTo>
                  <a:pt x="2329" y="710"/>
                  <a:pt x="2323" y="715"/>
                  <a:pt x="2323" y="722"/>
                </a:cubicBezTo>
                <a:cubicBezTo>
                  <a:pt x="2323" y="729"/>
                  <a:pt x="2329" y="735"/>
                  <a:pt x="2336" y="735"/>
                </a:cubicBezTo>
                <a:close/>
                <a:moveTo>
                  <a:pt x="2376" y="735"/>
                </a:moveTo>
                <a:cubicBezTo>
                  <a:pt x="2383" y="735"/>
                  <a:pt x="2388" y="729"/>
                  <a:pt x="2388" y="722"/>
                </a:cubicBezTo>
                <a:cubicBezTo>
                  <a:pt x="2388" y="715"/>
                  <a:pt x="2383" y="710"/>
                  <a:pt x="2376" y="710"/>
                </a:cubicBezTo>
                <a:cubicBezTo>
                  <a:pt x="2369" y="710"/>
                  <a:pt x="2363" y="715"/>
                  <a:pt x="2363" y="722"/>
                </a:cubicBezTo>
                <a:cubicBezTo>
                  <a:pt x="2363" y="729"/>
                  <a:pt x="2369" y="735"/>
                  <a:pt x="2376" y="735"/>
                </a:cubicBezTo>
                <a:close/>
                <a:moveTo>
                  <a:pt x="2415" y="735"/>
                </a:moveTo>
                <a:cubicBezTo>
                  <a:pt x="2422" y="735"/>
                  <a:pt x="2428" y="729"/>
                  <a:pt x="2428" y="722"/>
                </a:cubicBezTo>
                <a:cubicBezTo>
                  <a:pt x="2428" y="715"/>
                  <a:pt x="2422" y="710"/>
                  <a:pt x="2415" y="710"/>
                </a:cubicBezTo>
                <a:cubicBezTo>
                  <a:pt x="2408" y="710"/>
                  <a:pt x="2402" y="715"/>
                  <a:pt x="2402" y="722"/>
                </a:cubicBezTo>
                <a:cubicBezTo>
                  <a:pt x="2402" y="729"/>
                  <a:pt x="2408" y="735"/>
                  <a:pt x="2415" y="735"/>
                </a:cubicBezTo>
                <a:close/>
                <a:moveTo>
                  <a:pt x="2455" y="735"/>
                </a:moveTo>
                <a:cubicBezTo>
                  <a:pt x="2462" y="735"/>
                  <a:pt x="2467" y="729"/>
                  <a:pt x="2467" y="722"/>
                </a:cubicBezTo>
                <a:cubicBezTo>
                  <a:pt x="2467" y="715"/>
                  <a:pt x="2462" y="710"/>
                  <a:pt x="2455" y="710"/>
                </a:cubicBezTo>
                <a:cubicBezTo>
                  <a:pt x="2447" y="710"/>
                  <a:pt x="2442" y="715"/>
                  <a:pt x="2442" y="722"/>
                </a:cubicBezTo>
                <a:cubicBezTo>
                  <a:pt x="2442" y="729"/>
                  <a:pt x="2447" y="735"/>
                  <a:pt x="2455" y="735"/>
                </a:cubicBezTo>
                <a:close/>
                <a:moveTo>
                  <a:pt x="2494" y="735"/>
                </a:moveTo>
                <a:cubicBezTo>
                  <a:pt x="2501" y="735"/>
                  <a:pt x="2507" y="729"/>
                  <a:pt x="2507" y="722"/>
                </a:cubicBezTo>
                <a:cubicBezTo>
                  <a:pt x="2507" y="715"/>
                  <a:pt x="2501" y="710"/>
                  <a:pt x="2494" y="710"/>
                </a:cubicBezTo>
                <a:cubicBezTo>
                  <a:pt x="2487" y="710"/>
                  <a:pt x="2481" y="715"/>
                  <a:pt x="2481" y="722"/>
                </a:cubicBezTo>
                <a:cubicBezTo>
                  <a:pt x="2481" y="729"/>
                  <a:pt x="2487" y="735"/>
                  <a:pt x="2494" y="735"/>
                </a:cubicBezTo>
                <a:close/>
                <a:moveTo>
                  <a:pt x="2533" y="735"/>
                </a:moveTo>
                <a:cubicBezTo>
                  <a:pt x="2540" y="735"/>
                  <a:pt x="2546" y="729"/>
                  <a:pt x="2546" y="722"/>
                </a:cubicBezTo>
                <a:cubicBezTo>
                  <a:pt x="2546" y="715"/>
                  <a:pt x="2540" y="710"/>
                  <a:pt x="2533" y="710"/>
                </a:cubicBezTo>
                <a:cubicBezTo>
                  <a:pt x="2526" y="710"/>
                  <a:pt x="2521" y="715"/>
                  <a:pt x="2521" y="722"/>
                </a:cubicBezTo>
                <a:cubicBezTo>
                  <a:pt x="2521" y="729"/>
                  <a:pt x="2526" y="735"/>
                  <a:pt x="2533" y="735"/>
                </a:cubicBezTo>
                <a:close/>
                <a:moveTo>
                  <a:pt x="2573" y="735"/>
                </a:moveTo>
                <a:cubicBezTo>
                  <a:pt x="2580" y="735"/>
                  <a:pt x="2586" y="729"/>
                  <a:pt x="2586" y="722"/>
                </a:cubicBezTo>
                <a:cubicBezTo>
                  <a:pt x="2586" y="715"/>
                  <a:pt x="2580" y="710"/>
                  <a:pt x="2573" y="710"/>
                </a:cubicBezTo>
                <a:cubicBezTo>
                  <a:pt x="2566" y="710"/>
                  <a:pt x="2560" y="715"/>
                  <a:pt x="2560" y="722"/>
                </a:cubicBezTo>
                <a:cubicBezTo>
                  <a:pt x="2560" y="729"/>
                  <a:pt x="2566" y="735"/>
                  <a:pt x="2573" y="735"/>
                </a:cubicBezTo>
                <a:close/>
                <a:moveTo>
                  <a:pt x="2612" y="735"/>
                </a:moveTo>
                <a:cubicBezTo>
                  <a:pt x="2619" y="735"/>
                  <a:pt x="2625" y="729"/>
                  <a:pt x="2625" y="722"/>
                </a:cubicBezTo>
                <a:cubicBezTo>
                  <a:pt x="2625" y="715"/>
                  <a:pt x="2619" y="710"/>
                  <a:pt x="2612" y="710"/>
                </a:cubicBezTo>
                <a:cubicBezTo>
                  <a:pt x="2605" y="710"/>
                  <a:pt x="2599" y="715"/>
                  <a:pt x="2599" y="722"/>
                </a:cubicBezTo>
                <a:cubicBezTo>
                  <a:pt x="2599" y="729"/>
                  <a:pt x="2605" y="735"/>
                  <a:pt x="2612" y="735"/>
                </a:cubicBezTo>
                <a:close/>
                <a:moveTo>
                  <a:pt x="2652" y="735"/>
                </a:moveTo>
                <a:cubicBezTo>
                  <a:pt x="2659" y="735"/>
                  <a:pt x="2664" y="729"/>
                  <a:pt x="2664" y="722"/>
                </a:cubicBezTo>
                <a:cubicBezTo>
                  <a:pt x="2664" y="715"/>
                  <a:pt x="2659" y="710"/>
                  <a:pt x="2652" y="710"/>
                </a:cubicBezTo>
                <a:cubicBezTo>
                  <a:pt x="2645" y="710"/>
                  <a:pt x="2639" y="715"/>
                  <a:pt x="2639" y="722"/>
                </a:cubicBezTo>
                <a:cubicBezTo>
                  <a:pt x="2639" y="729"/>
                  <a:pt x="2645" y="735"/>
                  <a:pt x="2652" y="735"/>
                </a:cubicBezTo>
                <a:close/>
                <a:moveTo>
                  <a:pt x="2691" y="735"/>
                </a:moveTo>
                <a:cubicBezTo>
                  <a:pt x="2698" y="735"/>
                  <a:pt x="2704" y="729"/>
                  <a:pt x="2704" y="722"/>
                </a:cubicBezTo>
                <a:cubicBezTo>
                  <a:pt x="2704" y="715"/>
                  <a:pt x="2698" y="710"/>
                  <a:pt x="2691" y="710"/>
                </a:cubicBezTo>
                <a:cubicBezTo>
                  <a:pt x="2684" y="710"/>
                  <a:pt x="2678" y="715"/>
                  <a:pt x="2678" y="722"/>
                </a:cubicBezTo>
                <a:cubicBezTo>
                  <a:pt x="2678" y="729"/>
                  <a:pt x="2684" y="735"/>
                  <a:pt x="2691" y="735"/>
                </a:cubicBezTo>
                <a:close/>
                <a:moveTo>
                  <a:pt x="2730" y="735"/>
                </a:moveTo>
                <a:cubicBezTo>
                  <a:pt x="2738" y="735"/>
                  <a:pt x="2743" y="729"/>
                  <a:pt x="2743" y="722"/>
                </a:cubicBezTo>
                <a:cubicBezTo>
                  <a:pt x="2743" y="715"/>
                  <a:pt x="2738" y="710"/>
                  <a:pt x="2730" y="710"/>
                </a:cubicBezTo>
                <a:cubicBezTo>
                  <a:pt x="2723" y="710"/>
                  <a:pt x="2718" y="715"/>
                  <a:pt x="2718" y="722"/>
                </a:cubicBezTo>
                <a:cubicBezTo>
                  <a:pt x="2718" y="729"/>
                  <a:pt x="2723" y="735"/>
                  <a:pt x="2730" y="735"/>
                </a:cubicBezTo>
                <a:close/>
                <a:moveTo>
                  <a:pt x="2770" y="735"/>
                </a:moveTo>
                <a:cubicBezTo>
                  <a:pt x="2777" y="735"/>
                  <a:pt x="2783" y="729"/>
                  <a:pt x="2783" y="722"/>
                </a:cubicBezTo>
                <a:cubicBezTo>
                  <a:pt x="2783" y="715"/>
                  <a:pt x="2777" y="710"/>
                  <a:pt x="2770" y="710"/>
                </a:cubicBezTo>
                <a:cubicBezTo>
                  <a:pt x="2763" y="710"/>
                  <a:pt x="2757" y="715"/>
                  <a:pt x="2757" y="722"/>
                </a:cubicBezTo>
                <a:cubicBezTo>
                  <a:pt x="2757" y="729"/>
                  <a:pt x="2763" y="735"/>
                  <a:pt x="2770" y="735"/>
                </a:cubicBezTo>
                <a:close/>
                <a:moveTo>
                  <a:pt x="2809" y="735"/>
                </a:moveTo>
                <a:cubicBezTo>
                  <a:pt x="2816" y="735"/>
                  <a:pt x="2822" y="729"/>
                  <a:pt x="2822" y="722"/>
                </a:cubicBezTo>
                <a:cubicBezTo>
                  <a:pt x="2822" y="715"/>
                  <a:pt x="2816" y="710"/>
                  <a:pt x="2809" y="710"/>
                </a:cubicBezTo>
                <a:cubicBezTo>
                  <a:pt x="2802" y="710"/>
                  <a:pt x="2797" y="715"/>
                  <a:pt x="2797" y="722"/>
                </a:cubicBezTo>
                <a:cubicBezTo>
                  <a:pt x="2797" y="729"/>
                  <a:pt x="2802" y="735"/>
                  <a:pt x="2809" y="735"/>
                </a:cubicBezTo>
                <a:close/>
                <a:moveTo>
                  <a:pt x="2849" y="735"/>
                </a:moveTo>
                <a:cubicBezTo>
                  <a:pt x="2856" y="735"/>
                  <a:pt x="2862" y="729"/>
                  <a:pt x="2862" y="722"/>
                </a:cubicBezTo>
                <a:cubicBezTo>
                  <a:pt x="2862" y="715"/>
                  <a:pt x="2856" y="710"/>
                  <a:pt x="2849" y="710"/>
                </a:cubicBezTo>
                <a:cubicBezTo>
                  <a:pt x="2842" y="710"/>
                  <a:pt x="2836" y="715"/>
                  <a:pt x="2836" y="722"/>
                </a:cubicBezTo>
                <a:cubicBezTo>
                  <a:pt x="2836" y="729"/>
                  <a:pt x="2842" y="735"/>
                  <a:pt x="2849" y="735"/>
                </a:cubicBezTo>
                <a:close/>
                <a:moveTo>
                  <a:pt x="2888" y="735"/>
                </a:moveTo>
                <a:cubicBezTo>
                  <a:pt x="2895" y="735"/>
                  <a:pt x="2901" y="729"/>
                  <a:pt x="2901" y="722"/>
                </a:cubicBezTo>
                <a:cubicBezTo>
                  <a:pt x="2901" y="715"/>
                  <a:pt x="2895" y="710"/>
                  <a:pt x="2888" y="710"/>
                </a:cubicBezTo>
                <a:cubicBezTo>
                  <a:pt x="2881" y="710"/>
                  <a:pt x="2875" y="715"/>
                  <a:pt x="2875" y="722"/>
                </a:cubicBezTo>
                <a:cubicBezTo>
                  <a:pt x="2875" y="729"/>
                  <a:pt x="2881" y="735"/>
                  <a:pt x="2888" y="735"/>
                </a:cubicBezTo>
                <a:close/>
                <a:moveTo>
                  <a:pt x="2967" y="735"/>
                </a:moveTo>
                <a:cubicBezTo>
                  <a:pt x="2974" y="735"/>
                  <a:pt x="2980" y="729"/>
                  <a:pt x="2980" y="722"/>
                </a:cubicBezTo>
                <a:cubicBezTo>
                  <a:pt x="2980" y="715"/>
                  <a:pt x="2974" y="710"/>
                  <a:pt x="2967" y="710"/>
                </a:cubicBezTo>
                <a:cubicBezTo>
                  <a:pt x="2960" y="710"/>
                  <a:pt x="2954" y="715"/>
                  <a:pt x="2954" y="722"/>
                </a:cubicBezTo>
                <a:cubicBezTo>
                  <a:pt x="2954" y="729"/>
                  <a:pt x="2960" y="735"/>
                  <a:pt x="2967" y="735"/>
                </a:cubicBezTo>
                <a:close/>
                <a:moveTo>
                  <a:pt x="3125" y="735"/>
                </a:moveTo>
                <a:cubicBezTo>
                  <a:pt x="3132" y="735"/>
                  <a:pt x="3137" y="729"/>
                  <a:pt x="3137" y="722"/>
                </a:cubicBezTo>
                <a:cubicBezTo>
                  <a:pt x="3137" y="715"/>
                  <a:pt x="3132" y="710"/>
                  <a:pt x="3125" y="710"/>
                </a:cubicBezTo>
                <a:cubicBezTo>
                  <a:pt x="3118" y="710"/>
                  <a:pt x="3112" y="715"/>
                  <a:pt x="3112" y="722"/>
                </a:cubicBezTo>
                <a:cubicBezTo>
                  <a:pt x="3112" y="729"/>
                  <a:pt x="3118" y="735"/>
                  <a:pt x="3125" y="735"/>
                </a:cubicBezTo>
                <a:close/>
                <a:moveTo>
                  <a:pt x="483" y="749"/>
                </a:moveTo>
                <a:cubicBezTo>
                  <a:pt x="476" y="749"/>
                  <a:pt x="471" y="755"/>
                  <a:pt x="471" y="762"/>
                </a:cubicBezTo>
                <a:cubicBezTo>
                  <a:pt x="471" y="769"/>
                  <a:pt x="476" y="774"/>
                  <a:pt x="483" y="774"/>
                </a:cubicBezTo>
                <a:cubicBezTo>
                  <a:pt x="490" y="774"/>
                  <a:pt x="496" y="769"/>
                  <a:pt x="496" y="762"/>
                </a:cubicBezTo>
                <a:cubicBezTo>
                  <a:pt x="496" y="755"/>
                  <a:pt x="490" y="749"/>
                  <a:pt x="483" y="749"/>
                </a:cubicBezTo>
                <a:close/>
                <a:moveTo>
                  <a:pt x="523" y="774"/>
                </a:moveTo>
                <a:cubicBezTo>
                  <a:pt x="530" y="774"/>
                  <a:pt x="535" y="769"/>
                  <a:pt x="535" y="762"/>
                </a:cubicBezTo>
                <a:cubicBezTo>
                  <a:pt x="535" y="755"/>
                  <a:pt x="530" y="749"/>
                  <a:pt x="523" y="749"/>
                </a:cubicBezTo>
                <a:cubicBezTo>
                  <a:pt x="516" y="749"/>
                  <a:pt x="510" y="755"/>
                  <a:pt x="510" y="762"/>
                </a:cubicBezTo>
                <a:cubicBezTo>
                  <a:pt x="510" y="769"/>
                  <a:pt x="516" y="774"/>
                  <a:pt x="523" y="774"/>
                </a:cubicBezTo>
                <a:close/>
                <a:moveTo>
                  <a:pt x="562" y="774"/>
                </a:moveTo>
                <a:cubicBezTo>
                  <a:pt x="569" y="774"/>
                  <a:pt x="575" y="769"/>
                  <a:pt x="575" y="762"/>
                </a:cubicBezTo>
                <a:cubicBezTo>
                  <a:pt x="575" y="755"/>
                  <a:pt x="569" y="749"/>
                  <a:pt x="562" y="749"/>
                </a:cubicBezTo>
                <a:cubicBezTo>
                  <a:pt x="555" y="749"/>
                  <a:pt x="549" y="755"/>
                  <a:pt x="549" y="762"/>
                </a:cubicBezTo>
                <a:cubicBezTo>
                  <a:pt x="549" y="769"/>
                  <a:pt x="555" y="774"/>
                  <a:pt x="562" y="774"/>
                </a:cubicBezTo>
                <a:close/>
                <a:moveTo>
                  <a:pt x="602" y="774"/>
                </a:moveTo>
                <a:cubicBezTo>
                  <a:pt x="609" y="774"/>
                  <a:pt x="614" y="769"/>
                  <a:pt x="614" y="762"/>
                </a:cubicBezTo>
                <a:cubicBezTo>
                  <a:pt x="614" y="755"/>
                  <a:pt x="609" y="749"/>
                  <a:pt x="602" y="749"/>
                </a:cubicBezTo>
                <a:cubicBezTo>
                  <a:pt x="595" y="749"/>
                  <a:pt x="589" y="755"/>
                  <a:pt x="589" y="762"/>
                </a:cubicBezTo>
                <a:cubicBezTo>
                  <a:pt x="589" y="769"/>
                  <a:pt x="595" y="774"/>
                  <a:pt x="602" y="774"/>
                </a:cubicBezTo>
                <a:close/>
                <a:moveTo>
                  <a:pt x="641" y="774"/>
                </a:moveTo>
                <a:cubicBezTo>
                  <a:pt x="648" y="774"/>
                  <a:pt x="654" y="769"/>
                  <a:pt x="654" y="762"/>
                </a:cubicBezTo>
                <a:cubicBezTo>
                  <a:pt x="654" y="755"/>
                  <a:pt x="648" y="749"/>
                  <a:pt x="641" y="749"/>
                </a:cubicBezTo>
                <a:cubicBezTo>
                  <a:pt x="634" y="749"/>
                  <a:pt x="628" y="755"/>
                  <a:pt x="628" y="762"/>
                </a:cubicBezTo>
                <a:cubicBezTo>
                  <a:pt x="628" y="769"/>
                  <a:pt x="634" y="774"/>
                  <a:pt x="641" y="774"/>
                </a:cubicBezTo>
                <a:close/>
                <a:moveTo>
                  <a:pt x="680" y="774"/>
                </a:moveTo>
                <a:cubicBezTo>
                  <a:pt x="687" y="774"/>
                  <a:pt x="693" y="769"/>
                  <a:pt x="693" y="762"/>
                </a:cubicBezTo>
                <a:cubicBezTo>
                  <a:pt x="693" y="755"/>
                  <a:pt x="687" y="749"/>
                  <a:pt x="680" y="749"/>
                </a:cubicBezTo>
                <a:cubicBezTo>
                  <a:pt x="673" y="749"/>
                  <a:pt x="668" y="755"/>
                  <a:pt x="668" y="762"/>
                </a:cubicBezTo>
                <a:cubicBezTo>
                  <a:pt x="668" y="769"/>
                  <a:pt x="673" y="774"/>
                  <a:pt x="680" y="774"/>
                </a:cubicBezTo>
                <a:close/>
                <a:moveTo>
                  <a:pt x="720" y="774"/>
                </a:moveTo>
                <a:cubicBezTo>
                  <a:pt x="727" y="774"/>
                  <a:pt x="733" y="769"/>
                  <a:pt x="733" y="762"/>
                </a:cubicBezTo>
                <a:cubicBezTo>
                  <a:pt x="733" y="755"/>
                  <a:pt x="727" y="749"/>
                  <a:pt x="720" y="749"/>
                </a:cubicBezTo>
                <a:cubicBezTo>
                  <a:pt x="713" y="749"/>
                  <a:pt x="707" y="755"/>
                  <a:pt x="707" y="762"/>
                </a:cubicBezTo>
                <a:cubicBezTo>
                  <a:pt x="707" y="769"/>
                  <a:pt x="713" y="774"/>
                  <a:pt x="720" y="774"/>
                </a:cubicBezTo>
                <a:close/>
                <a:moveTo>
                  <a:pt x="759" y="774"/>
                </a:moveTo>
                <a:cubicBezTo>
                  <a:pt x="766" y="774"/>
                  <a:pt x="772" y="769"/>
                  <a:pt x="772" y="762"/>
                </a:cubicBezTo>
                <a:cubicBezTo>
                  <a:pt x="772" y="755"/>
                  <a:pt x="766" y="749"/>
                  <a:pt x="759" y="749"/>
                </a:cubicBezTo>
                <a:cubicBezTo>
                  <a:pt x="752" y="749"/>
                  <a:pt x="747" y="755"/>
                  <a:pt x="747" y="762"/>
                </a:cubicBezTo>
                <a:cubicBezTo>
                  <a:pt x="747" y="769"/>
                  <a:pt x="752" y="774"/>
                  <a:pt x="759" y="774"/>
                </a:cubicBezTo>
                <a:close/>
                <a:moveTo>
                  <a:pt x="799" y="774"/>
                </a:moveTo>
                <a:cubicBezTo>
                  <a:pt x="806" y="774"/>
                  <a:pt x="811" y="769"/>
                  <a:pt x="811" y="762"/>
                </a:cubicBezTo>
                <a:cubicBezTo>
                  <a:pt x="811" y="755"/>
                  <a:pt x="806" y="749"/>
                  <a:pt x="799" y="749"/>
                </a:cubicBezTo>
                <a:cubicBezTo>
                  <a:pt x="792" y="749"/>
                  <a:pt x="786" y="755"/>
                  <a:pt x="786" y="762"/>
                </a:cubicBezTo>
                <a:cubicBezTo>
                  <a:pt x="786" y="769"/>
                  <a:pt x="792" y="774"/>
                  <a:pt x="799" y="774"/>
                </a:cubicBezTo>
                <a:close/>
                <a:moveTo>
                  <a:pt x="838" y="774"/>
                </a:moveTo>
                <a:cubicBezTo>
                  <a:pt x="845" y="774"/>
                  <a:pt x="851" y="769"/>
                  <a:pt x="851" y="762"/>
                </a:cubicBezTo>
                <a:cubicBezTo>
                  <a:pt x="851" y="755"/>
                  <a:pt x="845" y="749"/>
                  <a:pt x="838" y="749"/>
                </a:cubicBezTo>
                <a:cubicBezTo>
                  <a:pt x="831" y="749"/>
                  <a:pt x="825" y="755"/>
                  <a:pt x="825" y="762"/>
                </a:cubicBezTo>
                <a:cubicBezTo>
                  <a:pt x="825" y="769"/>
                  <a:pt x="831" y="774"/>
                  <a:pt x="838" y="774"/>
                </a:cubicBezTo>
                <a:close/>
                <a:moveTo>
                  <a:pt x="878" y="774"/>
                </a:moveTo>
                <a:cubicBezTo>
                  <a:pt x="885" y="774"/>
                  <a:pt x="890" y="769"/>
                  <a:pt x="890" y="762"/>
                </a:cubicBezTo>
                <a:cubicBezTo>
                  <a:pt x="890" y="755"/>
                  <a:pt x="885" y="749"/>
                  <a:pt x="878" y="749"/>
                </a:cubicBezTo>
                <a:cubicBezTo>
                  <a:pt x="871" y="749"/>
                  <a:pt x="865" y="755"/>
                  <a:pt x="865" y="762"/>
                </a:cubicBezTo>
                <a:cubicBezTo>
                  <a:pt x="865" y="769"/>
                  <a:pt x="871" y="774"/>
                  <a:pt x="878" y="774"/>
                </a:cubicBezTo>
                <a:close/>
                <a:moveTo>
                  <a:pt x="930" y="762"/>
                </a:moveTo>
                <a:cubicBezTo>
                  <a:pt x="930" y="755"/>
                  <a:pt x="924" y="749"/>
                  <a:pt x="917" y="749"/>
                </a:cubicBezTo>
                <a:cubicBezTo>
                  <a:pt x="910" y="749"/>
                  <a:pt x="904" y="755"/>
                  <a:pt x="904" y="762"/>
                </a:cubicBezTo>
                <a:cubicBezTo>
                  <a:pt x="904" y="769"/>
                  <a:pt x="910" y="774"/>
                  <a:pt x="917" y="774"/>
                </a:cubicBezTo>
                <a:cubicBezTo>
                  <a:pt x="924" y="774"/>
                  <a:pt x="930" y="769"/>
                  <a:pt x="930" y="762"/>
                </a:cubicBezTo>
                <a:close/>
                <a:moveTo>
                  <a:pt x="1666" y="774"/>
                </a:moveTo>
                <a:cubicBezTo>
                  <a:pt x="1673" y="774"/>
                  <a:pt x="1679" y="769"/>
                  <a:pt x="1679" y="762"/>
                </a:cubicBezTo>
                <a:cubicBezTo>
                  <a:pt x="1679" y="755"/>
                  <a:pt x="1673" y="749"/>
                  <a:pt x="1666" y="749"/>
                </a:cubicBezTo>
                <a:cubicBezTo>
                  <a:pt x="1659" y="749"/>
                  <a:pt x="1653" y="755"/>
                  <a:pt x="1653" y="762"/>
                </a:cubicBezTo>
                <a:cubicBezTo>
                  <a:pt x="1653" y="769"/>
                  <a:pt x="1659" y="774"/>
                  <a:pt x="1666" y="774"/>
                </a:cubicBezTo>
                <a:close/>
                <a:moveTo>
                  <a:pt x="1705" y="774"/>
                </a:moveTo>
                <a:cubicBezTo>
                  <a:pt x="1713" y="774"/>
                  <a:pt x="1718" y="769"/>
                  <a:pt x="1718" y="762"/>
                </a:cubicBezTo>
                <a:cubicBezTo>
                  <a:pt x="1718" y="755"/>
                  <a:pt x="1713" y="749"/>
                  <a:pt x="1705" y="749"/>
                </a:cubicBezTo>
                <a:cubicBezTo>
                  <a:pt x="1698" y="749"/>
                  <a:pt x="1693" y="755"/>
                  <a:pt x="1693" y="762"/>
                </a:cubicBezTo>
                <a:cubicBezTo>
                  <a:pt x="1693" y="769"/>
                  <a:pt x="1698" y="774"/>
                  <a:pt x="1705" y="774"/>
                </a:cubicBezTo>
                <a:close/>
                <a:moveTo>
                  <a:pt x="1745" y="774"/>
                </a:moveTo>
                <a:cubicBezTo>
                  <a:pt x="1752" y="774"/>
                  <a:pt x="1758" y="769"/>
                  <a:pt x="1758" y="762"/>
                </a:cubicBezTo>
                <a:cubicBezTo>
                  <a:pt x="1758" y="755"/>
                  <a:pt x="1752" y="749"/>
                  <a:pt x="1745" y="749"/>
                </a:cubicBezTo>
                <a:cubicBezTo>
                  <a:pt x="1738" y="749"/>
                  <a:pt x="1732" y="755"/>
                  <a:pt x="1732" y="762"/>
                </a:cubicBezTo>
                <a:cubicBezTo>
                  <a:pt x="1732" y="769"/>
                  <a:pt x="1738" y="774"/>
                  <a:pt x="1745" y="774"/>
                </a:cubicBezTo>
                <a:close/>
                <a:moveTo>
                  <a:pt x="1784" y="774"/>
                </a:moveTo>
                <a:cubicBezTo>
                  <a:pt x="1791" y="774"/>
                  <a:pt x="1797" y="769"/>
                  <a:pt x="1797" y="762"/>
                </a:cubicBezTo>
                <a:cubicBezTo>
                  <a:pt x="1797" y="755"/>
                  <a:pt x="1791" y="749"/>
                  <a:pt x="1784" y="749"/>
                </a:cubicBezTo>
                <a:cubicBezTo>
                  <a:pt x="1777" y="749"/>
                  <a:pt x="1772" y="755"/>
                  <a:pt x="1772" y="762"/>
                </a:cubicBezTo>
                <a:cubicBezTo>
                  <a:pt x="1772" y="769"/>
                  <a:pt x="1777" y="774"/>
                  <a:pt x="1784" y="774"/>
                </a:cubicBezTo>
                <a:close/>
                <a:moveTo>
                  <a:pt x="2060" y="752"/>
                </a:moveTo>
                <a:cubicBezTo>
                  <a:pt x="2055" y="752"/>
                  <a:pt x="2051" y="757"/>
                  <a:pt x="2051" y="762"/>
                </a:cubicBezTo>
                <a:cubicBezTo>
                  <a:pt x="2051" y="767"/>
                  <a:pt x="2055" y="771"/>
                  <a:pt x="2060" y="771"/>
                </a:cubicBezTo>
                <a:cubicBezTo>
                  <a:pt x="2065" y="771"/>
                  <a:pt x="2070" y="767"/>
                  <a:pt x="2070" y="762"/>
                </a:cubicBezTo>
                <a:cubicBezTo>
                  <a:pt x="2070" y="757"/>
                  <a:pt x="2065" y="752"/>
                  <a:pt x="2060" y="752"/>
                </a:cubicBezTo>
                <a:close/>
                <a:moveTo>
                  <a:pt x="2100" y="774"/>
                </a:moveTo>
                <a:cubicBezTo>
                  <a:pt x="2107" y="774"/>
                  <a:pt x="2112" y="769"/>
                  <a:pt x="2112" y="762"/>
                </a:cubicBezTo>
                <a:cubicBezTo>
                  <a:pt x="2112" y="755"/>
                  <a:pt x="2107" y="749"/>
                  <a:pt x="2100" y="749"/>
                </a:cubicBezTo>
                <a:cubicBezTo>
                  <a:pt x="2093" y="749"/>
                  <a:pt x="2087" y="755"/>
                  <a:pt x="2087" y="762"/>
                </a:cubicBezTo>
                <a:cubicBezTo>
                  <a:pt x="2087" y="769"/>
                  <a:pt x="2093" y="774"/>
                  <a:pt x="2100" y="774"/>
                </a:cubicBezTo>
                <a:close/>
                <a:moveTo>
                  <a:pt x="2139" y="774"/>
                </a:moveTo>
                <a:cubicBezTo>
                  <a:pt x="2146" y="774"/>
                  <a:pt x="2152" y="769"/>
                  <a:pt x="2152" y="762"/>
                </a:cubicBezTo>
                <a:cubicBezTo>
                  <a:pt x="2152" y="755"/>
                  <a:pt x="2146" y="749"/>
                  <a:pt x="2139" y="749"/>
                </a:cubicBezTo>
                <a:cubicBezTo>
                  <a:pt x="2132" y="749"/>
                  <a:pt x="2126" y="755"/>
                  <a:pt x="2126" y="762"/>
                </a:cubicBezTo>
                <a:cubicBezTo>
                  <a:pt x="2126" y="769"/>
                  <a:pt x="2132" y="774"/>
                  <a:pt x="2139" y="774"/>
                </a:cubicBezTo>
                <a:close/>
                <a:moveTo>
                  <a:pt x="2179" y="774"/>
                </a:moveTo>
                <a:cubicBezTo>
                  <a:pt x="2186" y="774"/>
                  <a:pt x="2191" y="769"/>
                  <a:pt x="2191" y="762"/>
                </a:cubicBezTo>
                <a:cubicBezTo>
                  <a:pt x="2191" y="755"/>
                  <a:pt x="2186" y="749"/>
                  <a:pt x="2179" y="749"/>
                </a:cubicBezTo>
                <a:cubicBezTo>
                  <a:pt x="2172" y="749"/>
                  <a:pt x="2166" y="755"/>
                  <a:pt x="2166" y="762"/>
                </a:cubicBezTo>
                <a:cubicBezTo>
                  <a:pt x="2166" y="769"/>
                  <a:pt x="2172" y="774"/>
                  <a:pt x="2179" y="774"/>
                </a:cubicBezTo>
                <a:close/>
                <a:moveTo>
                  <a:pt x="2218" y="774"/>
                </a:moveTo>
                <a:cubicBezTo>
                  <a:pt x="2225" y="774"/>
                  <a:pt x="2231" y="769"/>
                  <a:pt x="2231" y="762"/>
                </a:cubicBezTo>
                <a:cubicBezTo>
                  <a:pt x="2231" y="755"/>
                  <a:pt x="2225" y="749"/>
                  <a:pt x="2218" y="749"/>
                </a:cubicBezTo>
                <a:cubicBezTo>
                  <a:pt x="2211" y="749"/>
                  <a:pt x="2205" y="755"/>
                  <a:pt x="2205" y="762"/>
                </a:cubicBezTo>
                <a:cubicBezTo>
                  <a:pt x="2205" y="769"/>
                  <a:pt x="2211" y="774"/>
                  <a:pt x="2218" y="774"/>
                </a:cubicBezTo>
                <a:close/>
                <a:moveTo>
                  <a:pt x="2257" y="774"/>
                </a:moveTo>
                <a:cubicBezTo>
                  <a:pt x="2264" y="774"/>
                  <a:pt x="2270" y="769"/>
                  <a:pt x="2270" y="762"/>
                </a:cubicBezTo>
                <a:cubicBezTo>
                  <a:pt x="2270" y="755"/>
                  <a:pt x="2264" y="749"/>
                  <a:pt x="2257" y="749"/>
                </a:cubicBezTo>
                <a:cubicBezTo>
                  <a:pt x="2250" y="749"/>
                  <a:pt x="2245" y="755"/>
                  <a:pt x="2245" y="762"/>
                </a:cubicBezTo>
                <a:cubicBezTo>
                  <a:pt x="2245" y="769"/>
                  <a:pt x="2250" y="774"/>
                  <a:pt x="2257" y="774"/>
                </a:cubicBezTo>
                <a:close/>
                <a:moveTo>
                  <a:pt x="2297" y="774"/>
                </a:moveTo>
                <a:cubicBezTo>
                  <a:pt x="2304" y="774"/>
                  <a:pt x="2310" y="769"/>
                  <a:pt x="2310" y="762"/>
                </a:cubicBezTo>
                <a:cubicBezTo>
                  <a:pt x="2310" y="755"/>
                  <a:pt x="2304" y="749"/>
                  <a:pt x="2297" y="749"/>
                </a:cubicBezTo>
                <a:cubicBezTo>
                  <a:pt x="2290" y="749"/>
                  <a:pt x="2284" y="755"/>
                  <a:pt x="2284" y="762"/>
                </a:cubicBezTo>
                <a:cubicBezTo>
                  <a:pt x="2284" y="769"/>
                  <a:pt x="2290" y="774"/>
                  <a:pt x="2297" y="774"/>
                </a:cubicBezTo>
                <a:close/>
                <a:moveTo>
                  <a:pt x="2336" y="774"/>
                </a:moveTo>
                <a:cubicBezTo>
                  <a:pt x="2343" y="774"/>
                  <a:pt x="2349" y="769"/>
                  <a:pt x="2349" y="762"/>
                </a:cubicBezTo>
                <a:cubicBezTo>
                  <a:pt x="2349" y="755"/>
                  <a:pt x="2343" y="749"/>
                  <a:pt x="2336" y="749"/>
                </a:cubicBezTo>
                <a:cubicBezTo>
                  <a:pt x="2329" y="749"/>
                  <a:pt x="2323" y="755"/>
                  <a:pt x="2323" y="762"/>
                </a:cubicBezTo>
                <a:cubicBezTo>
                  <a:pt x="2323" y="769"/>
                  <a:pt x="2329" y="774"/>
                  <a:pt x="2336" y="774"/>
                </a:cubicBezTo>
                <a:close/>
                <a:moveTo>
                  <a:pt x="2376" y="774"/>
                </a:moveTo>
                <a:cubicBezTo>
                  <a:pt x="2383" y="774"/>
                  <a:pt x="2388" y="769"/>
                  <a:pt x="2388" y="762"/>
                </a:cubicBezTo>
                <a:cubicBezTo>
                  <a:pt x="2388" y="755"/>
                  <a:pt x="2383" y="749"/>
                  <a:pt x="2376" y="749"/>
                </a:cubicBezTo>
                <a:cubicBezTo>
                  <a:pt x="2369" y="749"/>
                  <a:pt x="2363" y="755"/>
                  <a:pt x="2363" y="762"/>
                </a:cubicBezTo>
                <a:cubicBezTo>
                  <a:pt x="2363" y="769"/>
                  <a:pt x="2369" y="774"/>
                  <a:pt x="2376" y="774"/>
                </a:cubicBezTo>
                <a:close/>
                <a:moveTo>
                  <a:pt x="2415" y="774"/>
                </a:moveTo>
                <a:cubicBezTo>
                  <a:pt x="2422" y="774"/>
                  <a:pt x="2428" y="769"/>
                  <a:pt x="2428" y="762"/>
                </a:cubicBezTo>
                <a:cubicBezTo>
                  <a:pt x="2428" y="755"/>
                  <a:pt x="2422" y="749"/>
                  <a:pt x="2415" y="749"/>
                </a:cubicBezTo>
                <a:cubicBezTo>
                  <a:pt x="2408" y="749"/>
                  <a:pt x="2402" y="755"/>
                  <a:pt x="2402" y="762"/>
                </a:cubicBezTo>
                <a:cubicBezTo>
                  <a:pt x="2402" y="769"/>
                  <a:pt x="2408" y="774"/>
                  <a:pt x="2415" y="774"/>
                </a:cubicBezTo>
                <a:close/>
                <a:moveTo>
                  <a:pt x="2455" y="774"/>
                </a:moveTo>
                <a:cubicBezTo>
                  <a:pt x="2462" y="774"/>
                  <a:pt x="2467" y="769"/>
                  <a:pt x="2467" y="762"/>
                </a:cubicBezTo>
                <a:cubicBezTo>
                  <a:pt x="2467" y="755"/>
                  <a:pt x="2462" y="749"/>
                  <a:pt x="2455" y="749"/>
                </a:cubicBezTo>
                <a:cubicBezTo>
                  <a:pt x="2447" y="749"/>
                  <a:pt x="2442" y="755"/>
                  <a:pt x="2442" y="762"/>
                </a:cubicBezTo>
                <a:cubicBezTo>
                  <a:pt x="2442" y="769"/>
                  <a:pt x="2447" y="774"/>
                  <a:pt x="2455" y="774"/>
                </a:cubicBezTo>
                <a:close/>
                <a:moveTo>
                  <a:pt x="2494" y="774"/>
                </a:moveTo>
                <a:cubicBezTo>
                  <a:pt x="2501" y="774"/>
                  <a:pt x="2507" y="769"/>
                  <a:pt x="2507" y="762"/>
                </a:cubicBezTo>
                <a:cubicBezTo>
                  <a:pt x="2507" y="755"/>
                  <a:pt x="2501" y="749"/>
                  <a:pt x="2494" y="749"/>
                </a:cubicBezTo>
                <a:cubicBezTo>
                  <a:pt x="2487" y="749"/>
                  <a:pt x="2481" y="755"/>
                  <a:pt x="2481" y="762"/>
                </a:cubicBezTo>
                <a:cubicBezTo>
                  <a:pt x="2481" y="769"/>
                  <a:pt x="2487" y="774"/>
                  <a:pt x="2494" y="774"/>
                </a:cubicBezTo>
                <a:close/>
                <a:moveTo>
                  <a:pt x="2533" y="774"/>
                </a:moveTo>
                <a:cubicBezTo>
                  <a:pt x="2540" y="774"/>
                  <a:pt x="2546" y="769"/>
                  <a:pt x="2546" y="762"/>
                </a:cubicBezTo>
                <a:cubicBezTo>
                  <a:pt x="2546" y="755"/>
                  <a:pt x="2540" y="749"/>
                  <a:pt x="2533" y="749"/>
                </a:cubicBezTo>
                <a:cubicBezTo>
                  <a:pt x="2526" y="749"/>
                  <a:pt x="2521" y="755"/>
                  <a:pt x="2521" y="762"/>
                </a:cubicBezTo>
                <a:cubicBezTo>
                  <a:pt x="2521" y="769"/>
                  <a:pt x="2526" y="774"/>
                  <a:pt x="2533" y="774"/>
                </a:cubicBezTo>
                <a:close/>
                <a:moveTo>
                  <a:pt x="2573" y="774"/>
                </a:moveTo>
                <a:cubicBezTo>
                  <a:pt x="2580" y="774"/>
                  <a:pt x="2586" y="769"/>
                  <a:pt x="2586" y="762"/>
                </a:cubicBezTo>
                <a:cubicBezTo>
                  <a:pt x="2586" y="755"/>
                  <a:pt x="2580" y="749"/>
                  <a:pt x="2573" y="749"/>
                </a:cubicBezTo>
                <a:cubicBezTo>
                  <a:pt x="2566" y="749"/>
                  <a:pt x="2560" y="755"/>
                  <a:pt x="2560" y="762"/>
                </a:cubicBezTo>
                <a:cubicBezTo>
                  <a:pt x="2560" y="769"/>
                  <a:pt x="2566" y="774"/>
                  <a:pt x="2573" y="774"/>
                </a:cubicBezTo>
                <a:close/>
                <a:moveTo>
                  <a:pt x="2612" y="774"/>
                </a:moveTo>
                <a:cubicBezTo>
                  <a:pt x="2619" y="774"/>
                  <a:pt x="2625" y="769"/>
                  <a:pt x="2625" y="762"/>
                </a:cubicBezTo>
                <a:cubicBezTo>
                  <a:pt x="2625" y="755"/>
                  <a:pt x="2619" y="749"/>
                  <a:pt x="2612" y="749"/>
                </a:cubicBezTo>
                <a:cubicBezTo>
                  <a:pt x="2605" y="749"/>
                  <a:pt x="2599" y="755"/>
                  <a:pt x="2599" y="762"/>
                </a:cubicBezTo>
                <a:cubicBezTo>
                  <a:pt x="2599" y="769"/>
                  <a:pt x="2605" y="774"/>
                  <a:pt x="2612" y="774"/>
                </a:cubicBezTo>
                <a:close/>
                <a:moveTo>
                  <a:pt x="2652" y="774"/>
                </a:moveTo>
                <a:cubicBezTo>
                  <a:pt x="2659" y="774"/>
                  <a:pt x="2664" y="769"/>
                  <a:pt x="2664" y="762"/>
                </a:cubicBezTo>
                <a:cubicBezTo>
                  <a:pt x="2664" y="755"/>
                  <a:pt x="2659" y="749"/>
                  <a:pt x="2652" y="749"/>
                </a:cubicBezTo>
                <a:cubicBezTo>
                  <a:pt x="2645" y="749"/>
                  <a:pt x="2639" y="755"/>
                  <a:pt x="2639" y="762"/>
                </a:cubicBezTo>
                <a:cubicBezTo>
                  <a:pt x="2639" y="769"/>
                  <a:pt x="2645" y="774"/>
                  <a:pt x="2652" y="774"/>
                </a:cubicBezTo>
                <a:close/>
                <a:moveTo>
                  <a:pt x="2691" y="774"/>
                </a:moveTo>
                <a:cubicBezTo>
                  <a:pt x="2698" y="774"/>
                  <a:pt x="2704" y="769"/>
                  <a:pt x="2704" y="762"/>
                </a:cubicBezTo>
                <a:cubicBezTo>
                  <a:pt x="2704" y="755"/>
                  <a:pt x="2698" y="749"/>
                  <a:pt x="2691" y="749"/>
                </a:cubicBezTo>
                <a:cubicBezTo>
                  <a:pt x="2684" y="749"/>
                  <a:pt x="2678" y="755"/>
                  <a:pt x="2678" y="762"/>
                </a:cubicBezTo>
                <a:cubicBezTo>
                  <a:pt x="2678" y="769"/>
                  <a:pt x="2684" y="774"/>
                  <a:pt x="2691" y="774"/>
                </a:cubicBezTo>
                <a:close/>
                <a:moveTo>
                  <a:pt x="2730" y="774"/>
                </a:moveTo>
                <a:cubicBezTo>
                  <a:pt x="2738" y="774"/>
                  <a:pt x="2743" y="769"/>
                  <a:pt x="2743" y="762"/>
                </a:cubicBezTo>
                <a:cubicBezTo>
                  <a:pt x="2743" y="755"/>
                  <a:pt x="2738" y="749"/>
                  <a:pt x="2730" y="749"/>
                </a:cubicBezTo>
                <a:cubicBezTo>
                  <a:pt x="2723" y="749"/>
                  <a:pt x="2718" y="755"/>
                  <a:pt x="2718" y="762"/>
                </a:cubicBezTo>
                <a:cubicBezTo>
                  <a:pt x="2718" y="769"/>
                  <a:pt x="2723" y="774"/>
                  <a:pt x="2730" y="774"/>
                </a:cubicBezTo>
                <a:close/>
                <a:moveTo>
                  <a:pt x="2770" y="774"/>
                </a:moveTo>
                <a:cubicBezTo>
                  <a:pt x="2777" y="774"/>
                  <a:pt x="2783" y="769"/>
                  <a:pt x="2783" y="762"/>
                </a:cubicBezTo>
                <a:cubicBezTo>
                  <a:pt x="2783" y="755"/>
                  <a:pt x="2777" y="749"/>
                  <a:pt x="2770" y="749"/>
                </a:cubicBezTo>
                <a:cubicBezTo>
                  <a:pt x="2763" y="749"/>
                  <a:pt x="2757" y="755"/>
                  <a:pt x="2757" y="762"/>
                </a:cubicBezTo>
                <a:cubicBezTo>
                  <a:pt x="2757" y="769"/>
                  <a:pt x="2763" y="774"/>
                  <a:pt x="2770" y="774"/>
                </a:cubicBezTo>
                <a:close/>
                <a:moveTo>
                  <a:pt x="2809" y="774"/>
                </a:moveTo>
                <a:cubicBezTo>
                  <a:pt x="2816" y="774"/>
                  <a:pt x="2822" y="769"/>
                  <a:pt x="2822" y="762"/>
                </a:cubicBezTo>
                <a:cubicBezTo>
                  <a:pt x="2822" y="755"/>
                  <a:pt x="2816" y="749"/>
                  <a:pt x="2809" y="749"/>
                </a:cubicBezTo>
                <a:cubicBezTo>
                  <a:pt x="2802" y="749"/>
                  <a:pt x="2797" y="755"/>
                  <a:pt x="2797" y="762"/>
                </a:cubicBezTo>
                <a:cubicBezTo>
                  <a:pt x="2797" y="769"/>
                  <a:pt x="2802" y="774"/>
                  <a:pt x="2809" y="774"/>
                </a:cubicBezTo>
                <a:close/>
                <a:moveTo>
                  <a:pt x="2849" y="774"/>
                </a:moveTo>
                <a:cubicBezTo>
                  <a:pt x="2856" y="774"/>
                  <a:pt x="2862" y="769"/>
                  <a:pt x="2862" y="762"/>
                </a:cubicBezTo>
                <a:cubicBezTo>
                  <a:pt x="2862" y="755"/>
                  <a:pt x="2856" y="749"/>
                  <a:pt x="2849" y="749"/>
                </a:cubicBezTo>
                <a:cubicBezTo>
                  <a:pt x="2842" y="749"/>
                  <a:pt x="2836" y="755"/>
                  <a:pt x="2836" y="762"/>
                </a:cubicBezTo>
                <a:cubicBezTo>
                  <a:pt x="2836" y="769"/>
                  <a:pt x="2842" y="774"/>
                  <a:pt x="2849" y="774"/>
                </a:cubicBezTo>
                <a:close/>
                <a:moveTo>
                  <a:pt x="2888" y="774"/>
                </a:moveTo>
                <a:cubicBezTo>
                  <a:pt x="2895" y="774"/>
                  <a:pt x="2901" y="769"/>
                  <a:pt x="2901" y="762"/>
                </a:cubicBezTo>
                <a:cubicBezTo>
                  <a:pt x="2901" y="755"/>
                  <a:pt x="2895" y="749"/>
                  <a:pt x="2888" y="749"/>
                </a:cubicBezTo>
                <a:cubicBezTo>
                  <a:pt x="2881" y="749"/>
                  <a:pt x="2875" y="755"/>
                  <a:pt x="2875" y="762"/>
                </a:cubicBezTo>
                <a:cubicBezTo>
                  <a:pt x="2875" y="769"/>
                  <a:pt x="2881" y="774"/>
                  <a:pt x="2888" y="774"/>
                </a:cubicBezTo>
                <a:close/>
                <a:moveTo>
                  <a:pt x="3046" y="749"/>
                </a:moveTo>
                <a:cubicBezTo>
                  <a:pt x="3039" y="749"/>
                  <a:pt x="3033" y="755"/>
                  <a:pt x="3033" y="762"/>
                </a:cubicBezTo>
                <a:cubicBezTo>
                  <a:pt x="3033" y="769"/>
                  <a:pt x="3039" y="774"/>
                  <a:pt x="3046" y="774"/>
                </a:cubicBezTo>
                <a:cubicBezTo>
                  <a:pt x="3053" y="774"/>
                  <a:pt x="3059" y="769"/>
                  <a:pt x="3059" y="762"/>
                </a:cubicBezTo>
                <a:cubicBezTo>
                  <a:pt x="3059" y="755"/>
                  <a:pt x="3053" y="749"/>
                  <a:pt x="3046" y="749"/>
                </a:cubicBezTo>
                <a:close/>
                <a:moveTo>
                  <a:pt x="3077" y="762"/>
                </a:moveTo>
                <a:cubicBezTo>
                  <a:pt x="3077" y="766"/>
                  <a:pt x="3081" y="770"/>
                  <a:pt x="3085" y="770"/>
                </a:cubicBezTo>
                <a:cubicBezTo>
                  <a:pt x="3090" y="770"/>
                  <a:pt x="3093" y="766"/>
                  <a:pt x="3093" y="762"/>
                </a:cubicBezTo>
                <a:cubicBezTo>
                  <a:pt x="3093" y="757"/>
                  <a:pt x="3090" y="754"/>
                  <a:pt x="3085" y="754"/>
                </a:cubicBezTo>
                <a:cubicBezTo>
                  <a:pt x="3081" y="754"/>
                  <a:pt x="3077" y="757"/>
                  <a:pt x="3077" y="762"/>
                </a:cubicBezTo>
                <a:close/>
                <a:moveTo>
                  <a:pt x="523" y="788"/>
                </a:moveTo>
                <a:cubicBezTo>
                  <a:pt x="516" y="788"/>
                  <a:pt x="510" y="794"/>
                  <a:pt x="510" y="801"/>
                </a:cubicBezTo>
                <a:cubicBezTo>
                  <a:pt x="510" y="808"/>
                  <a:pt x="516" y="814"/>
                  <a:pt x="523" y="814"/>
                </a:cubicBezTo>
                <a:cubicBezTo>
                  <a:pt x="530" y="814"/>
                  <a:pt x="535" y="808"/>
                  <a:pt x="535" y="801"/>
                </a:cubicBezTo>
                <a:cubicBezTo>
                  <a:pt x="535" y="794"/>
                  <a:pt x="530" y="788"/>
                  <a:pt x="523" y="788"/>
                </a:cubicBezTo>
                <a:close/>
                <a:moveTo>
                  <a:pt x="562" y="788"/>
                </a:moveTo>
                <a:cubicBezTo>
                  <a:pt x="555" y="788"/>
                  <a:pt x="549" y="794"/>
                  <a:pt x="549" y="801"/>
                </a:cubicBezTo>
                <a:cubicBezTo>
                  <a:pt x="549" y="808"/>
                  <a:pt x="555" y="814"/>
                  <a:pt x="562" y="814"/>
                </a:cubicBezTo>
                <a:cubicBezTo>
                  <a:pt x="569" y="814"/>
                  <a:pt x="575" y="808"/>
                  <a:pt x="575" y="801"/>
                </a:cubicBezTo>
                <a:cubicBezTo>
                  <a:pt x="575" y="794"/>
                  <a:pt x="569" y="788"/>
                  <a:pt x="562" y="788"/>
                </a:cubicBezTo>
                <a:close/>
                <a:moveTo>
                  <a:pt x="602" y="814"/>
                </a:moveTo>
                <a:cubicBezTo>
                  <a:pt x="609" y="814"/>
                  <a:pt x="614" y="808"/>
                  <a:pt x="614" y="801"/>
                </a:cubicBezTo>
                <a:cubicBezTo>
                  <a:pt x="614" y="794"/>
                  <a:pt x="609" y="788"/>
                  <a:pt x="602" y="788"/>
                </a:cubicBezTo>
                <a:cubicBezTo>
                  <a:pt x="595" y="788"/>
                  <a:pt x="589" y="794"/>
                  <a:pt x="589" y="801"/>
                </a:cubicBezTo>
                <a:cubicBezTo>
                  <a:pt x="589" y="808"/>
                  <a:pt x="595" y="814"/>
                  <a:pt x="602" y="814"/>
                </a:cubicBezTo>
                <a:close/>
                <a:moveTo>
                  <a:pt x="641" y="814"/>
                </a:moveTo>
                <a:cubicBezTo>
                  <a:pt x="648" y="814"/>
                  <a:pt x="654" y="808"/>
                  <a:pt x="654" y="801"/>
                </a:cubicBezTo>
                <a:cubicBezTo>
                  <a:pt x="654" y="794"/>
                  <a:pt x="648" y="788"/>
                  <a:pt x="641" y="788"/>
                </a:cubicBezTo>
                <a:cubicBezTo>
                  <a:pt x="634" y="788"/>
                  <a:pt x="628" y="794"/>
                  <a:pt x="628" y="801"/>
                </a:cubicBezTo>
                <a:cubicBezTo>
                  <a:pt x="628" y="808"/>
                  <a:pt x="634" y="814"/>
                  <a:pt x="641" y="814"/>
                </a:cubicBezTo>
                <a:close/>
                <a:moveTo>
                  <a:pt x="680" y="814"/>
                </a:moveTo>
                <a:cubicBezTo>
                  <a:pt x="687" y="814"/>
                  <a:pt x="693" y="808"/>
                  <a:pt x="693" y="801"/>
                </a:cubicBezTo>
                <a:cubicBezTo>
                  <a:pt x="693" y="794"/>
                  <a:pt x="687" y="788"/>
                  <a:pt x="680" y="788"/>
                </a:cubicBezTo>
                <a:cubicBezTo>
                  <a:pt x="673" y="788"/>
                  <a:pt x="668" y="794"/>
                  <a:pt x="668" y="801"/>
                </a:cubicBezTo>
                <a:cubicBezTo>
                  <a:pt x="668" y="808"/>
                  <a:pt x="673" y="814"/>
                  <a:pt x="680" y="814"/>
                </a:cubicBezTo>
                <a:close/>
                <a:moveTo>
                  <a:pt x="720" y="814"/>
                </a:moveTo>
                <a:cubicBezTo>
                  <a:pt x="727" y="814"/>
                  <a:pt x="733" y="808"/>
                  <a:pt x="733" y="801"/>
                </a:cubicBezTo>
                <a:cubicBezTo>
                  <a:pt x="733" y="794"/>
                  <a:pt x="727" y="788"/>
                  <a:pt x="720" y="788"/>
                </a:cubicBezTo>
                <a:cubicBezTo>
                  <a:pt x="713" y="788"/>
                  <a:pt x="707" y="794"/>
                  <a:pt x="707" y="801"/>
                </a:cubicBezTo>
                <a:cubicBezTo>
                  <a:pt x="707" y="808"/>
                  <a:pt x="713" y="814"/>
                  <a:pt x="720" y="814"/>
                </a:cubicBezTo>
                <a:close/>
                <a:moveTo>
                  <a:pt x="759" y="814"/>
                </a:moveTo>
                <a:cubicBezTo>
                  <a:pt x="766" y="814"/>
                  <a:pt x="772" y="808"/>
                  <a:pt x="772" y="801"/>
                </a:cubicBezTo>
                <a:cubicBezTo>
                  <a:pt x="772" y="794"/>
                  <a:pt x="766" y="788"/>
                  <a:pt x="759" y="788"/>
                </a:cubicBezTo>
                <a:cubicBezTo>
                  <a:pt x="752" y="788"/>
                  <a:pt x="747" y="794"/>
                  <a:pt x="747" y="801"/>
                </a:cubicBezTo>
                <a:cubicBezTo>
                  <a:pt x="747" y="808"/>
                  <a:pt x="752" y="814"/>
                  <a:pt x="759" y="814"/>
                </a:cubicBezTo>
                <a:close/>
                <a:moveTo>
                  <a:pt x="799" y="814"/>
                </a:moveTo>
                <a:cubicBezTo>
                  <a:pt x="806" y="814"/>
                  <a:pt x="811" y="808"/>
                  <a:pt x="811" y="801"/>
                </a:cubicBezTo>
                <a:cubicBezTo>
                  <a:pt x="811" y="794"/>
                  <a:pt x="806" y="788"/>
                  <a:pt x="799" y="788"/>
                </a:cubicBezTo>
                <a:cubicBezTo>
                  <a:pt x="792" y="788"/>
                  <a:pt x="786" y="794"/>
                  <a:pt x="786" y="801"/>
                </a:cubicBezTo>
                <a:cubicBezTo>
                  <a:pt x="786" y="808"/>
                  <a:pt x="792" y="814"/>
                  <a:pt x="799" y="814"/>
                </a:cubicBezTo>
                <a:close/>
                <a:moveTo>
                  <a:pt x="838" y="814"/>
                </a:moveTo>
                <a:cubicBezTo>
                  <a:pt x="845" y="814"/>
                  <a:pt x="851" y="808"/>
                  <a:pt x="851" y="801"/>
                </a:cubicBezTo>
                <a:cubicBezTo>
                  <a:pt x="851" y="794"/>
                  <a:pt x="845" y="788"/>
                  <a:pt x="838" y="788"/>
                </a:cubicBezTo>
                <a:cubicBezTo>
                  <a:pt x="831" y="788"/>
                  <a:pt x="825" y="794"/>
                  <a:pt x="825" y="801"/>
                </a:cubicBezTo>
                <a:cubicBezTo>
                  <a:pt x="825" y="808"/>
                  <a:pt x="831" y="814"/>
                  <a:pt x="838" y="814"/>
                </a:cubicBezTo>
                <a:close/>
                <a:moveTo>
                  <a:pt x="1627" y="814"/>
                </a:moveTo>
                <a:cubicBezTo>
                  <a:pt x="1634" y="814"/>
                  <a:pt x="1639" y="808"/>
                  <a:pt x="1639" y="801"/>
                </a:cubicBezTo>
                <a:cubicBezTo>
                  <a:pt x="1639" y="794"/>
                  <a:pt x="1634" y="788"/>
                  <a:pt x="1627" y="788"/>
                </a:cubicBezTo>
                <a:cubicBezTo>
                  <a:pt x="1620" y="788"/>
                  <a:pt x="1614" y="794"/>
                  <a:pt x="1614" y="801"/>
                </a:cubicBezTo>
                <a:cubicBezTo>
                  <a:pt x="1614" y="808"/>
                  <a:pt x="1620" y="814"/>
                  <a:pt x="1627" y="814"/>
                </a:cubicBezTo>
                <a:close/>
                <a:moveTo>
                  <a:pt x="1666" y="814"/>
                </a:moveTo>
                <a:cubicBezTo>
                  <a:pt x="1673" y="814"/>
                  <a:pt x="1679" y="808"/>
                  <a:pt x="1679" y="801"/>
                </a:cubicBezTo>
                <a:cubicBezTo>
                  <a:pt x="1679" y="794"/>
                  <a:pt x="1673" y="788"/>
                  <a:pt x="1666" y="788"/>
                </a:cubicBezTo>
                <a:cubicBezTo>
                  <a:pt x="1659" y="788"/>
                  <a:pt x="1653" y="794"/>
                  <a:pt x="1653" y="801"/>
                </a:cubicBezTo>
                <a:cubicBezTo>
                  <a:pt x="1653" y="808"/>
                  <a:pt x="1659" y="814"/>
                  <a:pt x="1666" y="814"/>
                </a:cubicBezTo>
                <a:close/>
                <a:moveTo>
                  <a:pt x="1705" y="814"/>
                </a:moveTo>
                <a:cubicBezTo>
                  <a:pt x="1713" y="814"/>
                  <a:pt x="1718" y="808"/>
                  <a:pt x="1718" y="801"/>
                </a:cubicBezTo>
                <a:cubicBezTo>
                  <a:pt x="1718" y="794"/>
                  <a:pt x="1713" y="788"/>
                  <a:pt x="1705" y="788"/>
                </a:cubicBezTo>
                <a:cubicBezTo>
                  <a:pt x="1698" y="788"/>
                  <a:pt x="1693" y="794"/>
                  <a:pt x="1693" y="801"/>
                </a:cubicBezTo>
                <a:cubicBezTo>
                  <a:pt x="1693" y="808"/>
                  <a:pt x="1698" y="814"/>
                  <a:pt x="1705" y="814"/>
                </a:cubicBezTo>
                <a:close/>
                <a:moveTo>
                  <a:pt x="1745" y="814"/>
                </a:moveTo>
                <a:cubicBezTo>
                  <a:pt x="1752" y="814"/>
                  <a:pt x="1758" y="808"/>
                  <a:pt x="1758" y="801"/>
                </a:cubicBezTo>
                <a:cubicBezTo>
                  <a:pt x="1758" y="794"/>
                  <a:pt x="1752" y="788"/>
                  <a:pt x="1745" y="788"/>
                </a:cubicBezTo>
                <a:cubicBezTo>
                  <a:pt x="1738" y="788"/>
                  <a:pt x="1732" y="794"/>
                  <a:pt x="1732" y="801"/>
                </a:cubicBezTo>
                <a:cubicBezTo>
                  <a:pt x="1732" y="808"/>
                  <a:pt x="1738" y="814"/>
                  <a:pt x="1745" y="814"/>
                </a:cubicBezTo>
                <a:close/>
                <a:moveTo>
                  <a:pt x="1784" y="814"/>
                </a:moveTo>
                <a:cubicBezTo>
                  <a:pt x="1791" y="814"/>
                  <a:pt x="1797" y="808"/>
                  <a:pt x="1797" y="801"/>
                </a:cubicBezTo>
                <a:cubicBezTo>
                  <a:pt x="1797" y="794"/>
                  <a:pt x="1791" y="788"/>
                  <a:pt x="1784" y="788"/>
                </a:cubicBezTo>
                <a:cubicBezTo>
                  <a:pt x="1777" y="788"/>
                  <a:pt x="1772" y="794"/>
                  <a:pt x="1772" y="801"/>
                </a:cubicBezTo>
                <a:cubicBezTo>
                  <a:pt x="1772" y="808"/>
                  <a:pt x="1777" y="814"/>
                  <a:pt x="1784" y="814"/>
                </a:cubicBezTo>
                <a:close/>
                <a:moveTo>
                  <a:pt x="1824" y="814"/>
                </a:moveTo>
                <a:cubicBezTo>
                  <a:pt x="1831" y="814"/>
                  <a:pt x="1836" y="808"/>
                  <a:pt x="1836" y="801"/>
                </a:cubicBezTo>
                <a:cubicBezTo>
                  <a:pt x="1836" y="794"/>
                  <a:pt x="1831" y="788"/>
                  <a:pt x="1824" y="788"/>
                </a:cubicBezTo>
                <a:cubicBezTo>
                  <a:pt x="1817" y="788"/>
                  <a:pt x="1811" y="794"/>
                  <a:pt x="1811" y="801"/>
                </a:cubicBezTo>
                <a:cubicBezTo>
                  <a:pt x="1811" y="808"/>
                  <a:pt x="1817" y="814"/>
                  <a:pt x="1824" y="814"/>
                </a:cubicBezTo>
                <a:close/>
                <a:moveTo>
                  <a:pt x="1890" y="801"/>
                </a:moveTo>
                <a:cubicBezTo>
                  <a:pt x="1890" y="808"/>
                  <a:pt x="1896" y="814"/>
                  <a:pt x="1903" y="814"/>
                </a:cubicBezTo>
                <a:cubicBezTo>
                  <a:pt x="1910" y="814"/>
                  <a:pt x="1915" y="808"/>
                  <a:pt x="1915" y="801"/>
                </a:cubicBezTo>
                <a:cubicBezTo>
                  <a:pt x="1915" y="794"/>
                  <a:pt x="1910" y="788"/>
                  <a:pt x="1903" y="788"/>
                </a:cubicBezTo>
                <a:cubicBezTo>
                  <a:pt x="1896" y="788"/>
                  <a:pt x="1890" y="794"/>
                  <a:pt x="1890" y="801"/>
                </a:cubicBezTo>
                <a:close/>
                <a:moveTo>
                  <a:pt x="1942" y="814"/>
                </a:moveTo>
                <a:cubicBezTo>
                  <a:pt x="1949" y="814"/>
                  <a:pt x="1955" y="808"/>
                  <a:pt x="1955" y="801"/>
                </a:cubicBezTo>
                <a:cubicBezTo>
                  <a:pt x="1955" y="794"/>
                  <a:pt x="1949" y="788"/>
                  <a:pt x="1942" y="788"/>
                </a:cubicBezTo>
                <a:cubicBezTo>
                  <a:pt x="1935" y="788"/>
                  <a:pt x="1929" y="794"/>
                  <a:pt x="1929" y="801"/>
                </a:cubicBezTo>
                <a:cubicBezTo>
                  <a:pt x="1929" y="808"/>
                  <a:pt x="1935" y="814"/>
                  <a:pt x="1942" y="814"/>
                </a:cubicBezTo>
                <a:close/>
                <a:moveTo>
                  <a:pt x="2021" y="788"/>
                </a:moveTo>
                <a:cubicBezTo>
                  <a:pt x="2014" y="788"/>
                  <a:pt x="2008" y="794"/>
                  <a:pt x="2008" y="801"/>
                </a:cubicBezTo>
                <a:cubicBezTo>
                  <a:pt x="2008" y="808"/>
                  <a:pt x="2014" y="814"/>
                  <a:pt x="2021" y="814"/>
                </a:cubicBezTo>
                <a:cubicBezTo>
                  <a:pt x="2028" y="814"/>
                  <a:pt x="2034" y="808"/>
                  <a:pt x="2034" y="801"/>
                </a:cubicBezTo>
                <a:cubicBezTo>
                  <a:pt x="2034" y="794"/>
                  <a:pt x="2028" y="788"/>
                  <a:pt x="2021" y="788"/>
                </a:cubicBezTo>
                <a:close/>
                <a:moveTo>
                  <a:pt x="2060" y="814"/>
                </a:moveTo>
                <a:cubicBezTo>
                  <a:pt x="2067" y="814"/>
                  <a:pt x="2073" y="808"/>
                  <a:pt x="2073" y="801"/>
                </a:cubicBezTo>
                <a:cubicBezTo>
                  <a:pt x="2073" y="794"/>
                  <a:pt x="2067" y="788"/>
                  <a:pt x="2060" y="788"/>
                </a:cubicBezTo>
                <a:cubicBezTo>
                  <a:pt x="2053" y="788"/>
                  <a:pt x="2048" y="794"/>
                  <a:pt x="2048" y="801"/>
                </a:cubicBezTo>
                <a:cubicBezTo>
                  <a:pt x="2048" y="808"/>
                  <a:pt x="2053" y="814"/>
                  <a:pt x="2060" y="814"/>
                </a:cubicBezTo>
                <a:close/>
                <a:moveTo>
                  <a:pt x="2100" y="814"/>
                </a:moveTo>
                <a:cubicBezTo>
                  <a:pt x="2107" y="814"/>
                  <a:pt x="2112" y="808"/>
                  <a:pt x="2112" y="801"/>
                </a:cubicBezTo>
                <a:cubicBezTo>
                  <a:pt x="2112" y="794"/>
                  <a:pt x="2107" y="788"/>
                  <a:pt x="2100" y="788"/>
                </a:cubicBezTo>
                <a:cubicBezTo>
                  <a:pt x="2093" y="788"/>
                  <a:pt x="2087" y="794"/>
                  <a:pt x="2087" y="801"/>
                </a:cubicBezTo>
                <a:cubicBezTo>
                  <a:pt x="2087" y="808"/>
                  <a:pt x="2093" y="814"/>
                  <a:pt x="2100" y="814"/>
                </a:cubicBezTo>
                <a:close/>
                <a:moveTo>
                  <a:pt x="2139" y="814"/>
                </a:moveTo>
                <a:cubicBezTo>
                  <a:pt x="2146" y="814"/>
                  <a:pt x="2152" y="808"/>
                  <a:pt x="2152" y="801"/>
                </a:cubicBezTo>
                <a:cubicBezTo>
                  <a:pt x="2152" y="794"/>
                  <a:pt x="2146" y="788"/>
                  <a:pt x="2139" y="788"/>
                </a:cubicBezTo>
                <a:cubicBezTo>
                  <a:pt x="2132" y="788"/>
                  <a:pt x="2126" y="794"/>
                  <a:pt x="2126" y="801"/>
                </a:cubicBezTo>
                <a:cubicBezTo>
                  <a:pt x="2126" y="808"/>
                  <a:pt x="2132" y="814"/>
                  <a:pt x="2139" y="814"/>
                </a:cubicBezTo>
                <a:close/>
                <a:moveTo>
                  <a:pt x="2179" y="814"/>
                </a:moveTo>
                <a:cubicBezTo>
                  <a:pt x="2186" y="814"/>
                  <a:pt x="2191" y="808"/>
                  <a:pt x="2191" y="801"/>
                </a:cubicBezTo>
                <a:cubicBezTo>
                  <a:pt x="2191" y="794"/>
                  <a:pt x="2186" y="788"/>
                  <a:pt x="2179" y="788"/>
                </a:cubicBezTo>
                <a:cubicBezTo>
                  <a:pt x="2172" y="788"/>
                  <a:pt x="2166" y="794"/>
                  <a:pt x="2166" y="801"/>
                </a:cubicBezTo>
                <a:cubicBezTo>
                  <a:pt x="2166" y="808"/>
                  <a:pt x="2172" y="814"/>
                  <a:pt x="2179" y="814"/>
                </a:cubicBezTo>
                <a:close/>
                <a:moveTo>
                  <a:pt x="2218" y="814"/>
                </a:moveTo>
                <a:cubicBezTo>
                  <a:pt x="2225" y="814"/>
                  <a:pt x="2231" y="808"/>
                  <a:pt x="2231" y="801"/>
                </a:cubicBezTo>
                <a:cubicBezTo>
                  <a:pt x="2231" y="794"/>
                  <a:pt x="2225" y="788"/>
                  <a:pt x="2218" y="788"/>
                </a:cubicBezTo>
                <a:cubicBezTo>
                  <a:pt x="2211" y="788"/>
                  <a:pt x="2205" y="794"/>
                  <a:pt x="2205" y="801"/>
                </a:cubicBezTo>
                <a:cubicBezTo>
                  <a:pt x="2205" y="808"/>
                  <a:pt x="2211" y="814"/>
                  <a:pt x="2218" y="814"/>
                </a:cubicBezTo>
                <a:close/>
                <a:moveTo>
                  <a:pt x="2257" y="814"/>
                </a:moveTo>
                <a:cubicBezTo>
                  <a:pt x="2264" y="814"/>
                  <a:pt x="2270" y="808"/>
                  <a:pt x="2270" y="801"/>
                </a:cubicBezTo>
                <a:cubicBezTo>
                  <a:pt x="2270" y="794"/>
                  <a:pt x="2264" y="788"/>
                  <a:pt x="2257" y="788"/>
                </a:cubicBezTo>
                <a:cubicBezTo>
                  <a:pt x="2250" y="788"/>
                  <a:pt x="2245" y="794"/>
                  <a:pt x="2245" y="801"/>
                </a:cubicBezTo>
                <a:cubicBezTo>
                  <a:pt x="2245" y="808"/>
                  <a:pt x="2250" y="814"/>
                  <a:pt x="2257" y="814"/>
                </a:cubicBezTo>
                <a:close/>
                <a:moveTo>
                  <a:pt x="2297" y="814"/>
                </a:moveTo>
                <a:cubicBezTo>
                  <a:pt x="2304" y="814"/>
                  <a:pt x="2310" y="808"/>
                  <a:pt x="2310" y="801"/>
                </a:cubicBezTo>
                <a:cubicBezTo>
                  <a:pt x="2310" y="794"/>
                  <a:pt x="2304" y="788"/>
                  <a:pt x="2297" y="788"/>
                </a:cubicBezTo>
                <a:cubicBezTo>
                  <a:pt x="2290" y="788"/>
                  <a:pt x="2284" y="794"/>
                  <a:pt x="2284" y="801"/>
                </a:cubicBezTo>
                <a:cubicBezTo>
                  <a:pt x="2284" y="808"/>
                  <a:pt x="2290" y="814"/>
                  <a:pt x="2297" y="814"/>
                </a:cubicBezTo>
                <a:close/>
                <a:moveTo>
                  <a:pt x="2336" y="814"/>
                </a:moveTo>
                <a:cubicBezTo>
                  <a:pt x="2343" y="814"/>
                  <a:pt x="2349" y="808"/>
                  <a:pt x="2349" y="801"/>
                </a:cubicBezTo>
                <a:cubicBezTo>
                  <a:pt x="2349" y="794"/>
                  <a:pt x="2343" y="788"/>
                  <a:pt x="2336" y="788"/>
                </a:cubicBezTo>
                <a:cubicBezTo>
                  <a:pt x="2329" y="788"/>
                  <a:pt x="2323" y="794"/>
                  <a:pt x="2323" y="801"/>
                </a:cubicBezTo>
                <a:cubicBezTo>
                  <a:pt x="2323" y="808"/>
                  <a:pt x="2329" y="814"/>
                  <a:pt x="2336" y="814"/>
                </a:cubicBezTo>
                <a:close/>
                <a:moveTo>
                  <a:pt x="2376" y="814"/>
                </a:moveTo>
                <a:cubicBezTo>
                  <a:pt x="2383" y="814"/>
                  <a:pt x="2388" y="808"/>
                  <a:pt x="2388" y="801"/>
                </a:cubicBezTo>
                <a:cubicBezTo>
                  <a:pt x="2388" y="794"/>
                  <a:pt x="2383" y="788"/>
                  <a:pt x="2376" y="788"/>
                </a:cubicBezTo>
                <a:cubicBezTo>
                  <a:pt x="2369" y="788"/>
                  <a:pt x="2363" y="794"/>
                  <a:pt x="2363" y="801"/>
                </a:cubicBezTo>
                <a:cubicBezTo>
                  <a:pt x="2363" y="808"/>
                  <a:pt x="2369" y="814"/>
                  <a:pt x="2376" y="814"/>
                </a:cubicBezTo>
                <a:close/>
                <a:moveTo>
                  <a:pt x="2415" y="814"/>
                </a:moveTo>
                <a:cubicBezTo>
                  <a:pt x="2422" y="814"/>
                  <a:pt x="2428" y="808"/>
                  <a:pt x="2428" y="801"/>
                </a:cubicBezTo>
                <a:cubicBezTo>
                  <a:pt x="2428" y="794"/>
                  <a:pt x="2422" y="788"/>
                  <a:pt x="2415" y="788"/>
                </a:cubicBezTo>
                <a:cubicBezTo>
                  <a:pt x="2408" y="788"/>
                  <a:pt x="2402" y="794"/>
                  <a:pt x="2402" y="801"/>
                </a:cubicBezTo>
                <a:cubicBezTo>
                  <a:pt x="2402" y="808"/>
                  <a:pt x="2408" y="814"/>
                  <a:pt x="2415" y="814"/>
                </a:cubicBezTo>
                <a:close/>
                <a:moveTo>
                  <a:pt x="2455" y="814"/>
                </a:moveTo>
                <a:cubicBezTo>
                  <a:pt x="2462" y="814"/>
                  <a:pt x="2467" y="808"/>
                  <a:pt x="2467" y="801"/>
                </a:cubicBezTo>
                <a:cubicBezTo>
                  <a:pt x="2467" y="794"/>
                  <a:pt x="2462" y="788"/>
                  <a:pt x="2455" y="788"/>
                </a:cubicBezTo>
                <a:cubicBezTo>
                  <a:pt x="2447" y="788"/>
                  <a:pt x="2442" y="794"/>
                  <a:pt x="2442" y="801"/>
                </a:cubicBezTo>
                <a:cubicBezTo>
                  <a:pt x="2442" y="808"/>
                  <a:pt x="2447" y="814"/>
                  <a:pt x="2455" y="814"/>
                </a:cubicBezTo>
                <a:close/>
                <a:moveTo>
                  <a:pt x="2494" y="814"/>
                </a:moveTo>
                <a:cubicBezTo>
                  <a:pt x="2501" y="814"/>
                  <a:pt x="2507" y="808"/>
                  <a:pt x="2507" y="801"/>
                </a:cubicBezTo>
                <a:cubicBezTo>
                  <a:pt x="2507" y="794"/>
                  <a:pt x="2501" y="788"/>
                  <a:pt x="2494" y="788"/>
                </a:cubicBezTo>
                <a:cubicBezTo>
                  <a:pt x="2487" y="788"/>
                  <a:pt x="2481" y="794"/>
                  <a:pt x="2481" y="801"/>
                </a:cubicBezTo>
                <a:cubicBezTo>
                  <a:pt x="2481" y="808"/>
                  <a:pt x="2487" y="814"/>
                  <a:pt x="2494" y="814"/>
                </a:cubicBezTo>
                <a:close/>
                <a:moveTo>
                  <a:pt x="2533" y="814"/>
                </a:moveTo>
                <a:cubicBezTo>
                  <a:pt x="2540" y="814"/>
                  <a:pt x="2546" y="808"/>
                  <a:pt x="2546" y="801"/>
                </a:cubicBezTo>
                <a:cubicBezTo>
                  <a:pt x="2546" y="794"/>
                  <a:pt x="2540" y="788"/>
                  <a:pt x="2533" y="788"/>
                </a:cubicBezTo>
                <a:cubicBezTo>
                  <a:pt x="2526" y="788"/>
                  <a:pt x="2521" y="794"/>
                  <a:pt x="2521" y="801"/>
                </a:cubicBezTo>
                <a:cubicBezTo>
                  <a:pt x="2521" y="808"/>
                  <a:pt x="2526" y="814"/>
                  <a:pt x="2533" y="814"/>
                </a:cubicBezTo>
                <a:close/>
                <a:moveTo>
                  <a:pt x="2573" y="814"/>
                </a:moveTo>
                <a:cubicBezTo>
                  <a:pt x="2580" y="814"/>
                  <a:pt x="2586" y="808"/>
                  <a:pt x="2586" y="801"/>
                </a:cubicBezTo>
                <a:cubicBezTo>
                  <a:pt x="2586" y="794"/>
                  <a:pt x="2580" y="788"/>
                  <a:pt x="2573" y="788"/>
                </a:cubicBezTo>
                <a:cubicBezTo>
                  <a:pt x="2566" y="788"/>
                  <a:pt x="2560" y="794"/>
                  <a:pt x="2560" y="801"/>
                </a:cubicBezTo>
                <a:cubicBezTo>
                  <a:pt x="2560" y="808"/>
                  <a:pt x="2566" y="814"/>
                  <a:pt x="2573" y="814"/>
                </a:cubicBezTo>
                <a:close/>
                <a:moveTo>
                  <a:pt x="2612" y="814"/>
                </a:moveTo>
                <a:cubicBezTo>
                  <a:pt x="2619" y="814"/>
                  <a:pt x="2625" y="808"/>
                  <a:pt x="2625" y="801"/>
                </a:cubicBezTo>
                <a:cubicBezTo>
                  <a:pt x="2625" y="794"/>
                  <a:pt x="2619" y="788"/>
                  <a:pt x="2612" y="788"/>
                </a:cubicBezTo>
                <a:cubicBezTo>
                  <a:pt x="2605" y="788"/>
                  <a:pt x="2599" y="794"/>
                  <a:pt x="2599" y="801"/>
                </a:cubicBezTo>
                <a:cubicBezTo>
                  <a:pt x="2599" y="808"/>
                  <a:pt x="2605" y="814"/>
                  <a:pt x="2612" y="814"/>
                </a:cubicBezTo>
                <a:close/>
                <a:moveTo>
                  <a:pt x="2652" y="814"/>
                </a:moveTo>
                <a:cubicBezTo>
                  <a:pt x="2659" y="814"/>
                  <a:pt x="2664" y="808"/>
                  <a:pt x="2664" y="801"/>
                </a:cubicBezTo>
                <a:cubicBezTo>
                  <a:pt x="2664" y="794"/>
                  <a:pt x="2659" y="788"/>
                  <a:pt x="2652" y="788"/>
                </a:cubicBezTo>
                <a:cubicBezTo>
                  <a:pt x="2645" y="788"/>
                  <a:pt x="2639" y="794"/>
                  <a:pt x="2639" y="801"/>
                </a:cubicBezTo>
                <a:cubicBezTo>
                  <a:pt x="2639" y="808"/>
                  <a:pt x="2645" y="814"/>
                  <a:pt x="2652" y="814"/>
                </a:cubicBezTo>
                <a:close/>
                <a:moveTo>
                  <a:pt x="2691" y="814"/>
                </a:moveTo>
                <a:cubicBezTo>
                  <a:pt x="2698" y="814"/>
                  <a:pt x="2704" y="808"/>
                  <a:pt x="2704" y="801"/>
                </a:cubicBezTo>
                <a:cubicBezTo>
                  <a:pt x="2704" y="794"/>
                  <a:pt x="2698" y="788"/>
                  <a:pt x="2691" y="788"/>
                </a:cubicBezTo>
                <a:cubicBezTo>
                  <a:pt x="2684" y="788"/>
                  <a:pt x="2678" y="794"/>
                  <a:pt x="2678" y="801"/>
                </a:cubicBezTo>
                <a:cubicBezTo>
                  <a:pt x="2678" y="808"/>
                  <a:pt x="2684" y="814"/>
                  <a:pt x="2691" y="814"/>
                </a:cubicBezTo>
                <a:close/>
                <a:moveTo>
                  <a:pt x="2730" y="814"/>
                </a:moveTo>
                <a:cubicBezTo>
                  <a:pt x="2738" y="814"/>
                  <a:pt x="2743" y="808"/>
                  <a:pt x="2743" y="801"/>
                </a:cubicBezTo>
                <a:cubicBezTo>
                  <a:pt x="2743" y="794"/>
                  <a:pt x="2738" y="788"/>
                  <a:pt x="2730" y="788"/>
                </a:cubicBezTo>
                <a:cubicBezTo>
                  <a:pt x="2723" y="788"/>
                  <a:pt x="2718" y="794"/>
                  <a:pt x="2718" y="801"/>
                </a:cubicBezTo>
                <a:cubicBezTo>
                  <a:pt x="2718" y="808"/>
                  <a:pt x="2723" y="814"/>
                  <a:pt x="2730" y="814"/>
                </a:cubicBezTo>
                <a:close/>
                <a:moveTo>
                  <a:pt x="2770" y="814"/>
                </a:moveTo>
                <a:cubicBezTo>
                  <a:pt x="2777" y="814"/>
                  <a:pt x="2783" y="808"/>
                  <a:pt x="2783" y="801"/>
                </a:cubicBezTo>
                <a:cubicBezTo>
                  <a:pt x="2783" y="794"/>
                  <a:pt x="2777" y="788"/>
                  <a:pt x="2770" y="788"/>
                </a:cubicBezTo>
                <a:cubicBezTo>
                  <a:pt x="2763" y="788"/>
                  <a:pt x="2757" y="794"/>
                  <a:pt x="2757" y="801"/>
                </a:cubicBezTo>
                <a:cubicBezTo>
                  <a:pt x="2757" y="808"/>
                  <a:pt x="2763" y="814"/>
                  <a:pt x="2770" y="814"/>
                </a:cubicBezTo>
                <a:close/>
                <a:moveTo>
                  <a:pt x="2809" y="814"/>
                </a:moveTo>
                <a:cubicBezTo>
                  <a:pt x="2816" y="814"/>
                  <a:pt x="2822" y="808"/>
                  <a:pt x="2822" y="801"/>
                </a:cubicBezTo>
                <a:cubicBezTo>
                  <a:pt x="2822" y="794"/>
                  <a:pt x="2816" y="788"/>
                  <a:pt x="2809" y="788"/>
                </a:cubicBezTo>
                <a:cubicBezTo>
                  <a:pt x="2802" y="788"/>
                  <a:pt x="2797" y="794"/>
                  <a:pt x="2797" y="801"/>
                </a:cubicBezTo>
                <a:cubicBezTo>
                  <a:pt x="2797" y="808"/>
                  <a:pt x="2802" y="814"/>
                  <a:pt x="2809" y="814"/>
                </a:cubicBezTo>
                <a:close/>
                <a:moveTo>
                  <a:pt x="2849" y="814"/>
                </a:moveTo>
                <a:cubicBezTo>
                  <a:pt x="2856" y="814"/>
                  <a:pt x="2862" y="808"/>
                  <a:pt x="2862" y="801"/>
                </a:cubicBezTo>
                <a:cubicBezTo>
                  <a:pt x="2862" y="794"/>
                  <a:pt x="2856" y="788"/>
                  <a:pt x="2849" y="788"/>
                </a:cubicBezTo>
                <a:cubicBezTo>
                  <a:pt x="2842" y="788"/>
                  <a:pt x="2836" y="794"/>
                  <a:pt x="2836" y="801"/>
                </a:cubicBezTo>
                <a:cubicBezTo>
                  <a:pt x="2836" y="808"/>
                  <a:pt x="2842" y="814"/>
                  <a:pt x="2849" y="814"/>
                </a:cubicBezTo>
                <a:close/>
                <a:moveTo>
                  <a:pt x="2888" y="814"/>
                </a:moveTo>
                <a:cubicBezTo>
                  <a:pt x="2895" y="814"/>
                  <a:pt x="2901" y="808"/>
                  <a:pt x="2901" y="801"/>
                </a:cubicBezTo>
                <a:cubicBezTo>
                  <a:pt x="2901" y="794"/>
                  <a:pt x="2895" y="788"/>
                  <a:pt x="2888" y="788"/>
                </a:cubicBezTo>
                <a:cubicBezTo>
                  <a:pt x="2881" y="788"/>
                  <a:pt x="2875" y="794"/>
                  <a:pt x="2875" y="801"/>
                </a:cubicBezTo>
                <a:cubicBezTo>
                  <a:pt x="2875" y="808"/>
                  <a:pt x="2881" y="814"/>
                  <a:pt x="2888" y="814"/>
                </a:cubicBezTo>
                <a:close/>
                <a:moveTo>
                  <a:pt x="2928" y="814"/>
                </a:moveTo>
                <a:cubicBezTo>
                  <a:pt x="2935" y="814"/>
                  <a:pt x="2940" y="808"/>
                  <a:pt x="2940" y="801"/>
                </a:cubicBezTo>
                <a:cubicBezTo>
                  <a:pt x="2940" y="794"/>
                  <a:pt x="2935" y="788"/>
                  <a:pt x="2928" y="788"/>
                </a:cubicBezTo>
                <a:cubicBezTo>
                  <a:pt x="2921" y="788"/>
                  <a:pt x="2915" y="794"/>
                  <a:pt x="2915" y="801"/>
                </a:cubicBezTo>
                <a:cubicBezTo>
                  <a:pt x="2915" y="808"/>
                  <a:pt x="2921" y="814"/>
                  <a:pt x="2928" y="814"/>
                </a:cubicBezTo>
                <a:close/>
                <a:moveTo>
                  <a:pt x="602" y="828"/>
                </a:moveTo>
                <a:cubicBezTo>
                  <a:pt x="595" y="828"/>
                  <a:pt x="589" y="834"/>
                  <a:pt x="589" y="841"/>
                </a:cubicBezTo>
                <a:cubicBezTo>
                  <a:pt x="589" y="848"/>
                  <a:pt x="595" y="853"/>
                  <a:pt x="602" y="853"/>
                </a:cubicBezTo>
                <a:cubicBezTo>
                  <a:pt x="609" y="853"/>
                  <a:pt x="614" y="848"/>
                  <a:pt x="614" y="841"/>
                </a:cubicBezTo>
                <a:cubicBezTo>
                  <a:pt x="614" y="834"/>
                  <a:pt x="609" y="828"/>
                  <a:pt x="602" y="828"/>
                </a:cubicBezTo>
                <a:close/>
                <a:moveTo>
                  <a:pt x="641" y="853"/>
                </a:moveTo>
                <a:cubicBezTo>
                  <a:pt x="648" y="853"/>
                  <a:pt x="654" y="848"/>
                  <a:pt x="654" y="841"/>
                </a:cubicBezTo>
                <a:cubicBezTo>
                  <a:pt x="654" y="834"/>
                  <a:pt x="648" y="828"/>
                  <a:pt x="641" y="828"/>
                </a:cubicBezTo>
                <a:cubicBezTo>
                  <a:pt x="634" y="828"/>
                  <a:pt x="628" y="834"/>
                  <a:pt x="628" y="841"/>
                </a:cubicBezTo>
                <a:cubicBezTo>
                  <a:pt x="628" y="848"/>
                  <a:pt x="634" y="853"/>
                  <a:pt x="641" y="853"/>
                </a:cubicBezTo>
                <a:close/>
                <a:moveTo>
                  <a:pt x="680" y="853"/>
                </a:moveTo>
                <a:cubicBezTo>
                  <a:pt x="687" y="853"/>
                  <a:pt x="693" y="848"/>
                  <a:pt x="693" y="841"/>
                </a:cubicBezTo>
                <a:cubicBezTo>
                  <a:pt x="693" y="834"/>
                  <a:pt x="687" y="828"/>
                  <a:pt x="680" y="828"/>
                </a:cubicBezTo>
                <a:cubicBezTo>
                  <a:pt x="673" y="828"/>
                  <a:pt x="668" y="834"/>
                  <a:pt x="668" y="841"/>
                </a:cubicBezTo>
                <a:cubicBezTo>
                  <a:pt x="668" y="848"/>
                  <a:pt x="673" y="853"/>
                  <a:pt x="680" y="853"/>
                </a:cubicBezTo>
                <a:close/>
                <a:moveTo>
                  <a:pt x="878" y="828"/>
                </a:moveTo>
                <a:cubicBezTo>
                  <a:pt x="871" y="828"/>
                  <a:pt x="865" y="834"/>
                  <a:pt x="865" y="841"/>
                </a:cubicBezTo>
                <a:cubicBezTo>
                  <a:pt x="865" y="848"/>
                  <a:pt x="871" y="853"/>
                  <a:pt x="878" y="853"/>
                </a:cubicBezTo>
                <a:cubicBezTo>
                  <a:pt x="885" y="853"/>
                  <a:pt x="890" y="848"/>
                  <a:pt x="890" y="841"/>
                </a:cubicBezTo>
                <a:cubicBezTo>
                  <a:pt x="890" y="834"/>
                  <a:pt x="885" y="828"/>
                  <a:pt x="878" y="828"/>
                </a:cubicBezTo>
                <a:close/>
                <a:moveTo>
                  <a:pt x="1587" y="853"/>
                </a:moveTo>
                <a:cubicBezTo>
                  <a:pt x="1594" y="853"/>
                  <a:pt x="1600" y="848"/>
                  <a:pt x="1600" y="841"/>
                </a:cubicBezTo>
                <a:cubicBezTo>
                  <a:pt x="1600" y="834"/>
                  <a:pt x="1594" y="828"/>
                  <a:pt x="1587" y="828"/>
                </a:cubicBezTo>
                <a:cubicBezTo>
                  <a:pt x="1580" y="828"/>
                  <a:pt x="1574" y="834"/>
                  <a:pt x="1574" y="841"/>
                </a:cubicBezTo>
                <a:cubicBezTo>
                  <a:pt x="1574" y="848"/>
                  <a:pt x="1580" y="853"/>
                  <a:pt x="1587" y="853"/>
                </a:cubicBezTo>
                <a:close/>
                <a:moveTo>
                  <a:pt x="1627" y="853"/>
                </a:moveTo>
                <a:cubicBezTo>
                  <a:pt x="1634" y="853"/>
                  <a:pt x="1639" y="848"/>
                  <a:pt x="1639" y="841"/>
                </a:cubicBezTo>
                <a:cubicBezTo>
                  <a:pt x="1639" y="834"/>
                  <a:pt x="1634" y="828"/>
                  <a:pt x="1627" y="828"/>
                </a:cubicBezTo>
                <a:cubicBezTo>
                  <a:pt x="1620" y="828"/>
                  <a:pt x="1614" y="834"/>
                  <a:pt x="1614" y="841"/>
                </a:cubicBezTo>
                <a:cubicBezTo>
                  <a:pt x="1614" y="848"/>
                  <a:pt x="1620" y="853"/>
                  <a:pt x="1627" y="853"/>
                </a:cubicBezTo>
                <a:close/>
                <a:moveTo>
                  <a:pt x="1666" y="853"/>
                </a:moveTo>
                <a:cubicBezTo>
                  <a:pt x="1673" y="853"/>
                  <a:pt x="1679" y="848"/>
                  <a:pt x="1679" y="841"/>
                </a:cubicBezTo>
                <a:cubicBezTo>
                  <a:pt x="1679" y="834"/>
                  <a:pt x="1673" y="828"/>
                  <a:pt x="1666" y="828"/>
                </a:cubicBezTo>
                <a:cubicBezTo>
                  <a:pt x="1659" y="828"/>
                  <a:pt x="1653" y="834"/>
                  <a:pt x="1653" y="841"/>
                </a:cubicBezTo>
                <a:cubicBezTo>
                  <a:pt x="1653" y="848"/>
                  <a:pt x="1659" y="853"/>
                  <a:pt x="1666" y="853"/>
                </a:cubicBezTo>
                <a:close/>
                <a:moveTo>
                  <a:pt x="1705" y="853"/>
                </a:moveTo>
                <a:cubicBezTo>
                  <a:pt x="1713" y="853"/>
                  <a:pt x="1718" y="848"/>
                  <a:pt x="1718" y="841"/>
                </a:cubicBezTo>
                <a:cubicBezTo>
                  <a:pt x="1718" y="834"/>
                  <a:pt x="1713" y="828"/>
                  <a:pt x="1705" y="828"/>
                </a:cubicBezTo>
                <a:cubicBezTo>
                  <a:pt x="1698" y="828"/>
                  <a:pt x="1693" y="834"/>
                  <a:pt x="1693" y="841"/>
                </a:cubicBezTo>
                <a:cubicBezTo>
                  <a:pt x="1693" y="848"/>
                  <a:pt x="1698" y="853"/>
                  <a:pt x="1705" y="853"/>
                </a:cubicBezTo>
                <a:close/>
                <a:moveTo>
                  <a:pt x="1745" y="853"/>
                </a:moveTo>
                <a:cubicBezTo>
                  <a:pt x="1752" y="853"/>
                  <a:pt x="1758" y="848"/>
                  <a:pt x="1758" y="841"/>
                </a:cubicBezTo>
                <a:cubicBezTo>
                  <a:pt x="1758" y="834"/>
                  <a:pt x="1752" y="828"/>
                  <a:pt x="1745" y="828"/>
                </a:cubicBezTo>
                <a:cubicBezTo>
                  <a:pt x="1738" y="828"/>
                  <a:pt x="1732" y="834"/>
                  <a:pt x="1732" y="841"/>
                </a:cubicBezTo>
                <a:cubicBezTo>
                  <a:pt x="1732" y="848"/>
                  <a:pt x="1738" y="853"/>
                  <a:pt x="1745" y="853"/>
                </a:cubicBezTo>
                <a:close/>
                <a:moveTo>
                  <a:pt x="1784" y="853"/>
                </a:moveTo>
                <a:cubicBezTo>
                  <a:pt x="1791" y="853"/>
                  <a:pt x="1797" y="848"/>
                  <a:pt x="1797" y="841"/>
                </a:cubicBezTo>
                <a:cubicBezTo>
                  <a:pt x="1797" y="834"/>
                  <a:pt x="1791" y="828"/>
                  <a:pt x="1784" y="828"/>
                </a:cubicBezTo>
                <a:cubicBezTo>
                  <a:pt x="1777" y="828"/>
                  <a:pt x="1772" y="834"/>
                  <a:pt x="1772" y="841"/>
                </a:cubicBezTo>
                <a:cubicBezTo>
                  <a:pt x="1772" y="848"/>
                  <a:pt x="1777" y="853"/>
                  <a:pt x="1784" y="853"/>
                </a:cubicBezTo>
                <a:close/>
                <a:moveTo>
                  <a:pt x="1824" y="853"/>
                </a:moveTo>
                <a:cubicBezTo>
                  <a:pt x="1831" y="853"/>
                  <a:pt x="1836" y="848"/>
                  <a:pt x="1836" y="841"/>
                </a:cubicBezTo>
                <a:cubicBezTo>
                  <a:pt x="1836" y="834"/>
                  <a:pt x="1831" y="828"/>
                  <a:pt x="1824" y="828"/>
                </a:cubicBezTo>
                <a:cubicBezTo>
                  <a:pt x="1817" y="828"/>
                  <a:pt x="1811" y="834"/>
                  <a:pt x="1811" y="841"/>
                </a:cubicBezTo>
                <a:cubicBezTo>
                  <a:pt x="1811" y="848"/>
                  <a:pt x="1817" y="853"/>
                  <a:pt x="1824" y="853"/>
                </a:cubicBezTo>
                <a:close/>
                <a:moveTo>
                  <a:pt x="1863" y="853"/>
                </a:moveTo>
                <a:cubicBezTo>
                  <a:pt x="1870" y="853"/>
                  <a:pt x="1876" y="848"/>
                  <a:pt x="1876" y="841"/>
                </a:cubicBezTo>
                <a:cubicBezTo>
                  <a:pt x="1876" y="834"/>
                  <a:pt x="1870" y="828"/>
                  <a:pt x="1863" y="828"/>
                </a:cubicBezTo>
                <a:cubicBezTo>
                  <a:pt x="1856" y="828"/>
                  <a:pt x="1850" y="834"/>
                  <a:pt x="1850" y="841"/>
                </a:cubicBezTo>
                <a:cubicBezTo>
                  <a:pt x="1850" y="848"/>
                  <a:pt x="1856" y="853"/>
                  <a:pt x="1863" y="853"/>
                </a:cubicBezTo>
                <a:close/>
                <a:moveTo>
                  <a:pt x="1903" y="853"/>
                </a:moveTo>
                <a:cubicBezTo>
                  <a:pt x="1910" y="853"/>
                  <a:pt x="1915" y="848"/>
                  <a:pt x="1915" y="841"/>
                </a:cubicBezTo>
                <a:cubicBezTo>
                  <a:pt x="1915" y="834"/>
                  <a:pt x="1910" y="828"/>
                  <a:pt x="1903" y="828"/>
                </a:cubicBezTo>
                <a:cubicBezTo>
                  <a:pt x="1896" y="828"/>
                  <a:pt x="1890" y="834"/>
                  <a:pt x="1890" y="841"/>
                </a:cubicBezTo>
                <a:cubicBezTo>
                  <a:pt x="1890" y="848"/>
                  <a:pt x="1896" y="853"/>
                  <a:pt x="1903" y="853"/>
                </a:cubicBezTo>
                <a:close/>
                <a:moveTo>
                  <a:pt x="1942" y="853"/>
                </a:moveTo>
                <a:cubicBezTo>
                  <a:pt x="1949" y="853"/>
                  <a:pt x="1955" y="848"/>
                  <a:pt x="1955" y="841"/>
                </a:cubicBezTo>
                <a:cubicBezTo>
                  <a:pt x="1955" y="834"/>
                  <a:pt x="1949" y="828"/>
                  <a:pt x="1942" y="828"/>
                </a:cubicBezTo>
                <a:cubicBezTo>
                  <a:pt x="1935" y="828"/>
                  <a:pt x="1929" y="834"/>
                  <a:pt x="1929" y="841"/>
                </a:cubicBezTo>
                <a:cubicBezTo>
                  <a:pt x="1929" y="848"/>
                  <a:pt x="1935" y="853"/>
                  <a:pt x="1942" y="853"/>
                </a:cubicBezTo>
                <a:close/>
                <a:moveTo>
                  <a:pt x="1981" y="853"/>
                </a:moveTo>
                <a:cubicBezTo>
                  <a:pt x="1988" y="853"/>
                  <a:pt x="1994" y="848"/>
                  <a:pt x="1994" y="841"/>
                </a:cubicBezTo>
                <a:cubicBezTo>
                  <a:pt x="1994" y="834"/>
                  <a:pt x="1988" y="828"/>
                  <a:pt x="1981" y="828"/>
                </a:cubicBezTo>
                <a:cubicBezTo>
                  <a:pt x="1974" y="828"/>
                  <a:pt x="1969" y="834"/>
                  <a:pt x="1969" y="841"/>
                </a:cubicBezTo>
                <a:cubicBezTo>
                  <a:pt x="1969" y="848"/>
                  <a:pt x="1974" y="853"/>
                  <a:pt x="1981" y="853"/>
                </a:cubicBezTo>
                <a:close/>
                <a:moveTo>
                  <a:pt x="2021" y="853"/>
                </a:moveTo>
                <a:cubicBezTo>
                  <a:pt x="2028" y="853"/>
                  <a:pt x="2034" y="848"/>
                  <a:pt x="2034" y="841"/>
                </a:cubicBezTo>
                <a:cubicBezTo>
                  <a:pt x="2034" y="834"/>
                  <a:pt x="2028" y="828"/>
                  <a:pt x="2021" y="828"/>
                </a:cubicBezTo>
                <a:cubicBezTo>
                  <a:pt x="2014" y="828"/>
                  <a:pt x="2008" y="834"/>
                  <a:pt x="2008" y="841"/>
                </a:cubicBezTo>
                <a:cubicBezTo>
                  <a:pt x="2008" y="848"/>
                  <a:pt x="2014" y="853"/>
                  <a:pt x="2021" y="853"/>
                </a:cubicBezTo>
                <a:close/>
                <a:moveTo>
                  <a:pt x="2060" y="853"/>
                </a:moveTo>
                <a:cubicBezTo>
                  <a:pt x="2067" y="853"/>
                  <a:pt x="2073" y="848"/>
                  <a:pt x="2073" y="841"/>
                </a:cubicBezTo>
                <a:cubicBezTo>
                  <a:pt x="2073" y="834"/>
                  <a:pt x="2067" y="828"/>
                  <a:pt x="2060" y="828"/>
                </a:cubicBezTo>
                <a:cubicBezTo>
                  <a:pt x="2053" y="828"/>
                  <a:pt x="2048" y="834"/>
                  <a:pt x="2048" y="841"/>
                </a:cubicBezTo>
                <a:cubicBezTo>
                  <a:pt x="2048" y="848"/>
                  <a:pt x="2053" y="853"/>
                  <a:pt x="2060" y="853"/>
                </a:cubicBezTo>
                <a:close/>
                <a:moveTo>
                  <a:pt x="2100" y="853"/>
                </a:moveTo>
                <a:cubicBezTo>
                  <a:pt x="2107" y="853"/>
                  <a:pt x="2112" y="848"/>
                  <a:pt x="2112" y="841"/>
                </a:cubicBezTo>
                <a:cubicBezTo>
                  <a:pt x="2112" y="834"/>
                  <a:pt x="2107" y="828"/>
                  <a:pt x="2100" y="828"/>
                </a:cubicBezTo>
                <a:cubicBezTo>
                  <a:pt x="2093" y="828"/>
                  <a:pt x="2087" y="834"/>
                  <a:pt x="2087" y="841"/>
                </a:cubicBezTo>
                <a:cubicBezTo>
                  <a:pt x="2087" y="848"/>
                  <a:pt x="2093" y="853"/>
                  <a:pt x="2100" y="853"/>
                </a:cubicBezTo>
                <a:close/>
                <a:moveTo>
                  <a:pt x="2139" y="853"/>
                </a:moveTo>
                <a:cubicBezTo>
                  <a:pt x="2146" y="853"/>
                  <a:pt x="2152" y="848"/>
                  <a:pt x="2152" y="841"/>
                </a:cubicBezTo>
                <a:cubicBezTo>
                  <a:pt x="2152" y="834"/>
                  <a:pt x="2146" y="828"/>
                  <a:pt x="2139" y="828"/>
                </a:cubicBezTo>
                <a:cubicBezTo>
                  <a:pt x="2132" y="828"/>
                  <a:pt x="2126" y="834"/>
                  <a:pt x="2126" y="841"/>
                </a:cubicBezTo>
                <a:cubicBezTo>
                  <a:pt x="2126" y="848"/>
                  <a:pt x="2132" y="853"/>
                  <a:pt x="2139" y="853"/>
                </a:cubicBezTo>
                <a:close/>
                <a:moveTo>
                  <a:pt x="2179" y="853"/>
                </a:moveTo>
                <a:cubicBezTo>
                  <a:pt x="2186" y="853"/>
                  <a:pt x="2191" y="848"/>
                  <a:pt x="2191" y="841"/>
                </a:cubicBezTo>
                <a:cubicBezTo>
                  <a:pt x="2191" y="834"/>
                  <a:pt x="2186" y="828"/>
                  <a:pt x="2179" y="828"/>
                </a:cubicBezTo>
                <a:cubicBezTo>
                  <a:pt x="2172" y="828"/>
                  <a:pt x="2166" y="834"/>
                  <a:pt x="2166" y="841"/>
                </a:cubicBezTo>
                <a:cubicBezTo>
                  <a:pt x="2166" y="848"/>
                  <a:pt x="2172" y="853"/>
                  <a:pt x="2179" y="853"/>
                </a:cubicBezTo>
                <a:close/>
                <a:moveTo>
                  <a:pt x="2257" y="853"/>
                </a:moveTo>
                <a:cubicBezTo>
                  <a:pt x="2264" y="853"/>
                  <a:pt x="2270" y="848"/>
                  <a:pt x="2270" y="841"/>
                </a:cubicBezTo>
                <a:cubicBezTo>
                  <a:pt x="2270" y="834"/>
                  <a:pt x="2264" y="828"/>
                  <a:pt x="2257" y="828"/>
                </a:cubicBezTo>
                <a:cubicBezTo>
                  <a:pt x="2250" y="828"/>
                  <a:pt x="2245" y="834"/>
                  <a:pt x="2245" y="841"/>
                </a:cubicBezTo>
                <a:cubicBezTo>
                  <a:pt x="2245" y="848"/>
                  <a:pt x="2250" y="853"/>
                  <a:pt x="2257" y="853"/>
                </a:cubicBezTo>
                <a:close/>
                <a:moveTo>
                  <a:pt x="2297" y="828"/>
                </a:moveTo>
                <a:cubicBezTo>
                  <a:pt x="2290" y="828"/>
                  <a:pt x="2284" y="834"/>
                  <a:pt x="2284" y="841"/>
                </a:cubicBezTo>
                <a:cubicBezTo>
                  <a:pt x="2284" y="848"/>
                  <a:pt x="2290" y="853"/>
                  <a:pt x="2297" y="853"/>
                </a:cubicBezTo>
                <a:cubicBezTo>
                  <a:pt x="2304" y="853"/>
                  <a:pt x="2310" y="848"/>
                  <a:pt x="2310" y="841"/>
                </a:cubicBezTo>
                <a:cubicBezTo>
                  <a:pt x="2310" y="834"/>
                  <a:pt x="2304" y="828"/>
                  <a:pt x="2297" y="828"/>
                </a:cubicBezTo>
                <a:close/>
                <a:moveTo>
                  <a:pt x="2336" y="828"/>
                </a:moveTo>
                <a:cubicBezTo>
                  <a:pt x="2329" y="828"/>
                  <a:pt x="2323" y="834"/>
                  <a:pt x="2323" y="841"/>
                </a:cubicBezTo>
                <a:cubicBezTo>
                  <a:pt x="2323" y="848"/>
                  <a:pt x="2329" y="853"/>
                  <a:pt x="2336" y="853"/>
                </a:cubicBezTo>
                <a:cubicBezTo>
                  <a:pt x="2343" y="853"/>
                  <a:pt x="2349" y="848"/>
                  <a:pt x="2349" y="841"/>
                </a:cubicBezTo>
                <a:cubicBezTo>
                  <a:pt x="2349" y="834"/>
                  <a:pt x="2343" y="828"/>
                  <a:pt x="2336" y="828"/>
                </a:cubicBezTo>
                <a:close/>
                <a:moveTo>
                  <a:pt x="2376" y="828"/>
                </a:moveTo>
                <a:cubicBezTo>
                  <a:pt x="2369" y="828"/>
                  <a:pt x="2363" y="834"/>
                  <a:pt x="2363" y="841"/>
                </a:cubicBezTo>
                <a:cubicBezTo>
                  <a:pt x="2363" y="848"/>
                  <a:pt x="2369" y="853"/>
                  <a:pt x="2376" y="853"/>
                </a:cubicBezTo>
                <a:cubicBezTo>
                  <a:pt x="2383" y="853"/>
                  <a:pt x="2388" y="848"/>
                  <a:pt x="2388" y="841"/>
                </a:cubicBezTo>
                <a:cubicBezTo>
                  <a:pt x="2388" y="834"/>
                  <a:pt x="2383" y="828"/>
                  <a:pt x="2376" y="828"/>
                </a:cubicBezTo>
                <a:close/>
                <a:moveTo>
                  <a:pt x="2415" y="853"/>
                </a:moveTo>
                <a:cubicBezTo>
                  <a:pt x="2422" y="853"/>
                  <a:pt x="2428" y="848"/>
                  <a:pt x="2428" y="841"/>
                </a:cubicBezTo>
                <a:cubicBezTo>
                  <a:pt x="2428" y="834"/>
                  <a:pt x="2422" y="828"/>
                  <a:pt x="2415" y="828"/>
                </a:cubicBezTo>
                <a:cubicBezTo>
                  <a:pt x="2408" y="828"/>
                  <a:pt x="2402" y="834"/>
                  <a:pt x="2402" y="841"/>
                </a:cubicBezTo>
                <a:cubicBezTo>
                  <a:pt x="2402" y="848"/>
                  <a:pt x="2408" y="853"/>
                  <a:pt x="2415" y="853"/>
                </a:cubicBezTo>
                <a:close/>
                <a:moveTo>
                  <a:pt x="2455" y="853"/>
                </a:moveTo>
                <a:cubicBezTo>
                  <a:pt x="2462" y="853"/>
                  <a:pt x="2467" y="848"/>
                  <a:pt x="2467" y="841"/>
                </a:cubicBezTo>
                <a:cubicBezTo>
                  <a:pt x="2467" y="834"/>
                  <a:pt x="2462" y="828"/>
                  <a:pt x="2455" y="828"/>
                </a:cubicBezTo>
                <a:cubicBezTo>
                  <a:pt x="2447" y="828"/>
                  <a:pt x="2442" y="834"/>
                  <a:pt x="2442" y="841"/>
                </a:cubicBezTo>
                <a:cubicBezTo>
                  <a:pt x="2442" y="848"/>
                  <a:pt x="2447" y="853"/>
                  <a:pt x="2455" y="853"/>
                </a:cubicBezTo>
                <a:close/>
                <a:moveTo>
                  <a:pt x="2494" y="853"/>
                </a:moveTo>
                <a:cubicBezTo>
                  <a:pt x="2501" y="853"/>
                  <a:pt x="2507" y="848"/>
                  <a:pt x="2507" y="841"/>
                </a:cubicBezTo>
                <a:cubicBezTo>
                  <a:pt x="2507" y="834"/>
                  <a:pt x="2501" y="828"/>
                  <a:pt x="2494" y="828"/>
                </a:cubicBezTo>
                <a:cubicBezTo>
                  <a:pt x="2487" y="828"/>
                  <a:pt x="2481" y="834"/>
                  <a:pt x="2481" y="841"/>
                </a:cubicBezTo>
                <a:cubicBezTo>
                  <a:pt x="2481" y="848"/>
                  <a:pt x="2487" y="853"/>
                  <a:pt x="2494" y="853"/>
                </a:cubicBezTo>
                <a:close/>
                <a:moveTo>
                  <a:pt x="2533" y="853"/>
                </a:moveTo>
                <a:cubicBezTo>
                  <a:pt x="2540" y="853"/>
                  <a:pt x="2546" y="848"/>
                  <a:pt x="2546" y="841"/>
                </a:cubicBezTo>
                <a:cubicBezTo>
                  <a:pt x="2546" y="834"/>
                  <a:pt x="2540" y="828"/>
                  <a:pt x="2533" y="828"/>
                </a:cubicBezTo>
                <a:cubicBezTo>
                  <a:pt x="2526" y="828"/>
                  <a:pt x="2521" y="834"/>
                  <a:pt x="2521" y="841"/>
                </a:cubicBezTo>
                <a:cubicBezTo>
                  <a:pt x="2521" y="848"/>
                  <a:pt x="2526" y="853"/>
                  <a:pt x="2533" y="853"/>
                </a:cubicBezTo>
                <a:close/>
                <a:moveTo>
                  <a:pt x="2573" y="853"/>
                </a:moveTo>
                <a:cubicBezTo>
                  <a:pt x="2580" y="853"/>
                  <a:pt x="2586" y="848"/>
                  <a:pt x="2586" y="841"/>
                </a:cubicBezTo>
                <a:cubicBezTo>
                  <a:pt x="2586" y="834"/>
                  <a:pt x="2580" y="828"/>
                  <a:pt x="2573" y="828"/>
                </a:cubicBezTo>
                <a:cubicBezTo>
                  <a:pt x="2566" y="828"/>
                  <a:pt x="2560" y="834"/>
                  <a:pt x="2560" y="841"/>
                </a:cubicBezTo>
                <a:cubicBezTo>
                  <a:pt x="2560" y="848"/>
                  <a:pt x="2566" y="853"/>
                  <a:pt x="2573" y="853"/>
                </a:cubicBezTo>
                <a:close/>
                <a:moveTo>
                  <a:pt x="2612" y="853"/>
                </a:moveTo>
                <a:cubicBezTo>
                  <a:pt x="2619" y="853"/>
                  <a:pt x="2625" y="848"/>
                  <a:pt x="2625" y="841"/>
                </a:cubicBezTo>
                <a:cubicBezTo>
                  <a:pt x="2625" y="834"/>
                  <a:pt x="2619" y="828"/>
                  <a:pt x="2612" y="828"/>
                </a:cubicBezTo>
                <a:cubicBezTo>
                  <a:pt x="2605" y="828"/>
                  <a:pt x="2599" y="834"/>
                  <a:pt x="2599" y="841"/>
                </a:cubicBezTo>
                <a:cubicBezTo>
                  <a:pt x="2599" y="848"/>
                  <a:pt x="2605" y="853"/>
                  <a:pt x="2612" y="853"/>
                </a:cubicBezTo>
                <a:close/>
                <a:moveTo>
                  <a:pt x="2652" y="853"/>
                </a:moveTo>
                <a:cubicBezTo>
                  <a:pt x="2659" y="853"/>
                  <a:pt x="2664" y="848"/>
                  <a:pt x="2664" y="841"/>
                </a:cubicBezTo>
                <a:cubicBezTo>
                  <a:pt x="2664" y="834"/>
                  <a:pt x="2659" y="828"/>
                  <a:pt x="2652" y="828"/>
                </a:cubicBezTo>
                <a:cubicBezTo>
                  <a:pt x="2645" y="828"/>
                  <a:pt x="2639" y="834"/>
                  <a:pt x="2639" y="841"/>
                </a:cubicBezTo>
                <a:cubicBezTo>
                  <a:pt x="2639" y="848"/>
                  <a:pt x="2645" y="853"/>
                  <a:pt x="2652" y="853"/>
                </a:cubicBezTo>
                <a:close/>
                <a:moveTo>
                  <a:pt x="2691" y="853"/>
                </a:moveTo>
                <a:cubicBezTo>
                  <a:pt x="2698" y="853"/>
                  <a:pt x="2704" y="848"/>
                  <a:pt x="2704" y="841"/>
                </a:cubicBezTo>
                <a:cubicBezTo>
                  <a:pt x="2704" y="834"/>
                  <a:pt x="2698" y="828"/>
                  <a:pt x="2691" y="828"/>
                </a:cubicBezTo>
                <a:cubicBezTo>
                  <a:pt x="2684" y="828"/>
                  <a:pt x="2678" y="834"/>
                  <a:pt x="2678" y="841"/>
                </a:cubicBezTo>
                <a:cubicBezTo>
                  <a:pt x="2678" y="848"/>
                  <a:pt x="2684" y="853"/>
                  <a:pt x="2691" y="853"/>
                </a:cubicBezTo>
                <a:close/>
                <a:moveTo>
                  <a:pt x="2730" y="853"/>
                </a:moveTo>
                <a:cubicBezTo>
                  <a:pt x="2738" y="853"/>
                  <a:pt x="2743" y="848"/>
                  <a:pt x="2743" y="841"/>
                </a:cubicBezTo>
                <a:cubicBezTo>
                  <a:pt x="2743" y="834"/>
                  <a:pt x="2738" y="828"/>
                  <a:pt x="2730" y="828"/>
                </a:cubicBezTo>
                <a:cubicBezTo>
                  <a:pt x="2723" y="828"/>
                  <a:pt x="2718" y="834"/>
                  <a:pt x="2718" y="841"/>
                </a:cubicBezTo>
                <a:cubicBezTo>
                  <a:pt x="2718" y="848"/>
                  <a:pt x="2723" y="853"/>
                  <a:pt x="2730" y="853"/>
                </a:cubicBezTo>
                <a:close/>
                <a:moveTo>
                  <a:pt x="2770" y="853"/>
                </a:moveTo>
                <a:cubicBezTo>
                  <a:pt x="2777" y="853"/>
                  <a:pt x="2783" y="848"/>
                  <a:pt x="2783" y="841"/>
                </a:cubicBezTo>
                <a:cubicBezTo>
                  <a:pt x="2783" y="834"/>
                  <a:pt x="2777" y="828"/>
                  <a:pt x="2770" y="828"/>
                </a:cubicBezTo>
                <a:cubicBezTo>
                  <a:pt x="2763" y="828"/>
                  <a:pt x="2757" y="834"/>
                  <a:pt x="2757" y="841"/>
                </a:cubicBezTo>
                <a:cubicBezTo>
                  <a:pt x="2757" y="848"/>
                  <a:pt x="2763" y="853"/>
                  <a:pt x="2770" y="853"/>
                </a:cubicBezTo>
                <a:close/>
                <a:moveTo>
                  <a:pt x="2809" y="853"/>
                </a:moveTo>
                <a:cubicBezTo>
                  <a:pt x="2816" y="853"/>
                  <a:pt x="2822" y="848"/>
                  <a:pt x="2822" y="841"/>
                </a:cubicBezTo>
                <a:cubicBezTo>
                  <a:pt x="2822" y="834"/>
                  <a:pt x="2816" y="828"/>
                  <a:pt x="2809" y="828"/>
                </a:cubicBezTo>
                <a:cubicBezTo>
                  <a:pt x="2802" y="828"/>
                  <a:pt x="2797" y="834"/>
                  <a:pt x="2797" y="841"/>
                </a:cubicBezTo>
                <a:cubicBezTo>
                  <a:pt x="2797" y="848"/>
                  <a:pt x="2802" y="853"/>
                  <a:pt x="2809" y="853"/>
                </a:cubicBezTo>
                <a:close/>
                <a:moveTo>
                  <a:pt x="2849" y="853"/>
                </a:moveTo>
                <a:cubicBezTo>
                  <a:pt x="2856" y="853"/>
                  <a:pt x="2862" y="848"/>
                  <a:pt x="2862" y="841"/>
                </a:cubicBezTo>
                <a:cubicBezTo>
                  <a:pt x="2862" y="834"/>
                  <a:pt x="2856" y="828"/>
                  <a:pt x="2849" y="828"/>
                </a:cubicBezTo>
                <a:cubicBezTo>
                  <a:pt x="2842" y="828"/>
                  <a:pt x="2836" y="834"/>
                  <a:pt x="2836" y="841"/>
                </a:cubicBezTo>
                <a:cubicBezTo>
                  <a:pt x="2836" y="848"/>
                  <a:pt x="2842" y="853"/>
                  <a:pt x="2849" y="853"/>
                </a:cubicBezTo>
                <a:close/>
                <a:moveTo>
                  <a:pt x="2888" y="853"/>
                </a:moveTo>
                <a:cubicBezTo>
                  <a:pt x="2895" y="853"/>
                  <a:pt x="2901" y="848"/>
                  <a:pt x="2901" y="841"/>
                </a:cubicBezTo>
                <a:cubicBezTo>
                  <a:pt x="2901" y="834"/>
                  <a:pt x="2895" y="828"/>
                  <a:pt x="2888" y="828"/>
                </a:cubicBezTo>
                <a:cubicBezTo>
                  <a:pt x="2881" y="828"/>
                  <a:pt x="2875" y="834"/>
                  <a:pt x="2875" y="841"/>
                </a:cubicBezTo>
                <a:cubicBezTo>
                  <a:pt x="2875" y="848"/>
                  <a:pt x="2881" y="853"/>
                  <a:pt x="2888" y="853"/>
                </a:cubicBezTo>
                <a:close/>
                <a:moveTo>
                  <a:pt x="641" y="893"/>
                </a:moveTo>
                <a:cubicBezTo>
                  <a:pt x="648" y="893"/>
                  <a:pt x="654" y="887"/>
                  <a:pt x="654" y="880"/>
                </a:cubicBezTo>
                <a:cubicBezTo>
                  <a:pt x="654" y="873"/>
                  <a:pt x="648" y="867"/>
                  <a:pt x="641" y="867"/>
                </a:cubicBezTo>
                <a:cubicBezTo>
                  <a:pt x="634" y="867"/>
                  <a:pt x="628" y="873"/>
                  <a:pt x="628" y="880"/>
                </a:cubicBezTo>
                <a:cubicBezTo>
                  <a:pt x="628" y="887"/>
                  <a:pt x="634" y="893"/>
                  <a:pt x="641" y="893"/>
                </a:cubicBezTo>
                <a:close/>
                <a:moveTo>
                  <a:pt x="680" y="893"/>
                </a:moveTo>
                <a:cubicBezTo>
                  <a:pt x="687" y="893"/>
                  <a:pt x="693" y="887"/>
                  <a:pt x="693" y="880"/>
                </a:cubicBezTo>
                <a:cubicBezTo>
                  <a:pt x="693" y="873"/>
                  <a:pt x="687" y="867"/>
                  <a:pt x="680" y="867"/>
                </a:cubicBezTo>
                <a:cubicBezTo>
                  <a:pt x="673" y="867"/>
                  <a:pt x="668" y="873"/>
                  <a:pt x="668" y="880"/>
                </a:cubicBezTo>
                <a:cubicBezTo>
                  <a:pt x="668" y="887"/>
                  <a:pt x="673" y="893"/>
                  <a:pt x="680" y="893"/>
                </a:cubicBezTo>
                <a:close/>
                <a:moveTo>
                  <a:pt x="1548" y="893"/>
                </a:moveTo>
                <a:cubicBezTo>
                  <a:pt x="1555" y="893"/>
                  <a:pt x="1561" y="887"/>
                  <a:pt x="1561" y="880"/>
                </a:cubicBezTo>
                <a:cubicBezTo>
                  <a:pt x="1561" y="873"/>
                  <a:pt x="1555" y="867"/>
                  <a:pt x="1548" y="867"/>
                </a:cubicBezTo>
                <a:cubicBezTo>
                  <a:pt x="1541" y="867"/>
                  <a:pt x="1535" y="873"/>
                  <a:pt x="1535" y="880"/>
                </a:cubicBezTo>
                <a:cubicBezTo>
                  <a:pt x="1535" y="887"/>
                  <a:pt x="1541" y="893"/>
                  <a:pt x="1548" y="893"/>
                </a:cubicBezTo>
                <a:close/>
                <a:moveTo>
                  <a:pt x="1587" y="893"/>
                </a:moveTo>
                <a:cubicBezTo>
                  <a:pt x="1594" y="893"/>
                  <a:pt x="1600" y="887"/>
                  <a:pt x="1600" y="880"/>
                </a:cubicBezTo>
                <a:cubicBezTo>
                  <a:pt x="1600" y="873"/>
                  <a:pt x="1594" y="867"/>
                  <a:pt x="1587" y="867"/>
                </a:cubicBezTo>
                <a:cubicBezTo>
                  <a:pt x="1580" y="867"/>
                  <a:pt x="1574" y="873"/>
                  <a:pt x="1574" y="880"/>
                </a:cubicBezTo>
                <a:cubicBezTo>
                  <a:pt x="1574" y="887"/>
                  <a:pt x="1580" y="893"/>
                  <a:pt x="1587" y="893"/>
                </a:cubicBezTo>
                <a:close/>
                <a:moveTo>
                  <a:pt x="1627" y="893"/>
                </a:moveTo>
                <a:cubicBezTo>
                  <a:pt x="1634" y="893"/>
                  <a:pt x="1639" y="887"/>
                  <a:pt x="1639" y="880"/>
                </a:cubicBezTo>
                <a:cubicBezTo>
                  <a:pt x="1639" y="873"/>
                  <a:pt x="1634" y="867"/>
                  <a:pt x="1627" y="867"/>
                </a:cubicBezTo>
                <a:cubicBezTo>
                  <a:pt x="1620" y="867"/>
                  <a:pt x="1614" y="873"/>
                  <a:pt x="1614" y="880"/>
                </a:cubicBezTo>
                <a:cubicBezTo>
                  <a:pt x="1614" y="887"/>
                  <a:pt x="1620" y="893"/>
                  <a:pt x="1627" y="893"/>
                </a:cubicBezTo>
                <a:close/>
                <a:moveTo>
                  <a:pt x="1666" y="893"/>
                </a:moveTo>
                <a:cubicBezTo>
                  <a:pt x="1673" y="893"/>
                  <a:pt x="1679" y="887"/>
                  <a:pt x="1679" y="880"/>
                </a:cubicBezTo>
                <a:cubicBezTo>
                  <a:pt x="1679" y="873"/>
                  <a:pt x="1673" y="867"/>
                  <a:pt x="1666" y="867"/>
                </a:cubicBezTo>
                <a:cubicBezTo>
                  <a:pt x="1659" y="867"/>
                  <a:pt x="1653" y="873"/>
                  <a:pt x="1653" y="880"/>
                </a:cubicBezTo>
                <a:cubicBezTo>
                  <a:pt x="1653" y="887"/>
                  <a:pt x="1659" y="893"/>
                  <a:pt x="1666" y="893"/>
                </a:cubicBezTo>
                <a:close/>
                <a:moveTo>
                  <a:pt x="1705" y="893"/>
                </a:moveTo>
                <a:cubicBezTo>
                  <a:pt x="1713" y="893"/>
                  <a:pt x="1718" y="887"/>
                  <a:pt x="1718" y="880"/>
                </a:cubicBezTo>
                <a:cubicBezTo>
                  <a:pt x="1718" y="873"/>
                  <a:pt x="1713" y="867"/>
                  <a:pt x="1705" y="867"/>
                </a:cubicBezTo>
                <a:cubicBezTo>
                  <a:pt x="1698" y="867"/>
                  <a:pt x="1693" y="873"/>
                  <a:pt x="1693" y="880"/>
                </a:cubicBezTo>
                <a:cubicBezTo>
                  <a:pt x="1693" y="887"/>
                  <a:pt x="1698" y="893"/>
                  <a:pt x="1705" y="893"/>
                </a:cubicBezTo>
                <a:close/>
                <a:moveTo>
                  <a:pt x="1745" y="893"/>
                </a:moveTo>
                <a:cubicBezTo>
                  <a:pt x="1752" y="893"/>
                  <a:pt x="1758" y="887"/>
                  <a:pt x="1758" y="880"/>
                </a:cubicBezTo>
                <a:cubicBezTo>
                  <a:pt x="1758" y="873"/>
                  <a:pt x="1752" y="867"/>
                  <a:pt x="1745" y="867"/>
                </a:cubicBezTo>
                <a:cubicBezTo>
                  <a:pt x="1738" y="867"/>
                  <a:pt x="1732" y="873"/>
                  <a:pt x="1732" y="880"/>
                </a:cubicBezTo>
                <a:cubicBezTo>
                  <a:pt x="1732" y="887"/>
                  <a:pt x="1738" y="893"/>
                  <a:pt x="1745" y="893"/>
                </a:cubicBezTo>
                <a:close/>
                <a:moveTo>
                  <a:pt x="1784" y="893"/>
                </a:moveTo>
                <a:cubicBezTo>
                  <a:pt x="1791" y="893"/>
                  <a:pt x="1797" y="887"/>
                  <a:pt x="1797" y="880"/>
                </a:cubicBezTo>
                <a:cubicBezTo>
                  <a:pt x="1797" y="873"/>
                  <a:pt x="1791" y="867"/>
                  <a:pt x="1784" y="867"/>
                </a:cubicBezTo>
                <a:cubicBezTo>
                  <a:pt x="1777" y="867"/>
                  <a:pt x="1772" y="873"/>
                  <a:pt x="1772" y="880"/>
                </a:cubicBezTo>
                <a:cubicBezTo>
                  <a:pt x="1772" y="887"/>
                  <a:pt x="1777" y="893"/>
                  <a:pt x="1784" y="893"/>
                </a:cubicBezTo>
                <a:close/>
                <a:moveTo>
                  <a:pt x="1824" y="893"/>
                </a:moveTo>
                <a:cubicBezTo>
                  <a:pt x="1831" y="893"/>
                  <a:pt x="1836" y="887"/>
                  <a:pt x="1836" y="880"/>
                </a:cubicBezTo>
                <a:cubicBezTo>
                  <a:pt x="1836" y="873"/>
                  <a:pt x="1831" y="867"/>
                  <a:pt x="1824" y="867"/>
                </a:cubicBezTo>
                <a:cubicBezTo>
                  <a:pt x="1817" y="867"/>
                  <a:pt x="1811" y="873"/>
                  <a:pt x="1811" y="880"/>
                </a:cubicBezTo>
                <a:cubicBezTo>
                  <a:pt x="1811" y="887"/>
                  <a:pt x="1817" y="893"/>
                  <a:pt x="1824" y="893"/>
                </a:cubicBezTo>
                <a:close/>
                <a:moveTo>
                  <a:pt x="1863" y="893"/>
                </a:moveTo>
                <a:cubicBezTo>
                  <a:pt x="1870" y="893"/>
                  <a:pt x="1876" y="887"/>
                  <a:pt x="1876" y="880"/>
                </a:cubicBezTo>
                <a:cubicBezTo>
                  <a:pt x="1876" y="873"/>
                  <a:pt x="1870" y="867"/>
                  <a:pt x="1863" y="867"/>
                </a:cubicBezTo>
                <a:cubicBezTo>
                  <a:pt x="1856" y="867"/>
                  <a:pt x="1850" y="873"/>
                  <a:pt x="1850" y="880"/>
                </a:cubicBezTo>
                <a:cubicBezTo>
                  <a:pt x="1850" y="887"/>
                  <a:pt x="1856" y="893"/>
                  <a:pt x="1863" y="893"/>
                </a:cubicBezTo>
                <a:close/>
                <a:moveTo>
                  <a:pt x="1903" y="893"/>
                </a:moveTo>
                <a:cubicBezTo>
                  <a:pt x="1910" y="893"/>
                  <a:pt x="1915" y="887"/>
                  <a:pt x="1915" y="880"/>
                </a:cubicBezTo>
                <a:cubicBezTo>
                  <a:pt x="1915" y="873"/>
                  <a:pt x="1910" y="867"/>
                  <a:pt x="1903" y="867"/>
                </a:cubicBezTo>
                <a:cubicBezTo>
                  <a:pt x="1896" y="867"/>
                  <a:pt x="1890" y="873"/>
                  <a:pt x="1890" y="880"/>
                </a:cubicBezTo>
                <a:cubicBezTo>
                  <a:pt x="1890" y="887"/>
                  <a:pt x="1896" y="893"/>
                  <a:pt x="1903" y="893"/>
                </a:cubicBezTo>
                <a:close/>
                <a:moveTo>
                  <a:pt x="1942" y="893"/>
                </a:moveTo>
                <a:cubicBezTo>
                  <a:pt x="1949" y="893"/>
                  <a:pt x="1955" y="887"/>
                  <a:pt x="1955" y="880"/>
                </a:cubicBezTo>
                <a:cubicBezTo>
                  <a:pt x="1955" y="873"/>
                  <a:pt x="1949" y="867"/>
                  <a:pt x="1942" y="867"/>
                </a:cubicBezTo>
                <a:cubicBezTo>
                  <a:pt x="1935" y="867"/>
                  <a:pt x="1929" y="873"/>
                  <a:pt x="1929" y="880"/>
                </a:cubicBezTo>
                <a:cubicBezTo>
                  <a:pt x="1929" y="887"/>
                  <a:pt x="1935" y="893"/>
                  <a:pt x="1942" y="893"/>
                </a:cubicBezTo>
                <a:close/>
                <a:moveTo>
                  <a:pt x="1981" y="893"/>
                </a:moveTo>
                <a:cubicBezTo>
                  <a:pt x="1988" y="893"/>
                  <a:pt x="1994" y="887"/>
                  <a:pt x="1994" y="880"/>
                </a:cubicBezTo>
                <a:cubicBezTo>
                  <a:pt x="1994" y="873"/>
                  <a:pt x="1988" y="867"/>
                  <a:pt x="1981" y="867"/>
                </a:cubicBezTo>
                <a:cubicBezTo>
                  <a:pt x="1974" y="867"/>
                  <a:pt x="1969" y="873"/>
                  <a:pt x="1969" y="880"/>
                </a:cubicBezTo>
                <a:cubicBezTo>
                  <a:pt x="1969" y="887"/>
                  <a:pt x="1974" y="893"/>
                  <a:pt x="1981" y="893"/>
                </a:cubicBezTo>
                <a:close/>
                <a:moveTo>
                  <a:pt x="2021" y="893"/>
                </a:moveTo>
                <a:cubicBezTo>
                  <a:pt x="2028" y="893"/>
                  <a:pt x="2034" y="887"/>
                  <a:pt x="2034" y="880"/>
                </a:cubicBezTo>
                <a:cubicBezTo>
                  <a:pt x="2034" y="873"/>
                  <a:pt x="2028" y="867"/>
                  <a:pt x="2021" y="867"/>
                </a:cubicBezTo>
                <a:cubicBezTo>
                  <a:pt x="2014" y="867"/>
                  <a:pt x="2008" y="873"/>
                  <a:pt x="2008" y="880"/>
                </a:cubicBezTo>
                <a:cubicBezTo>
                  <a:pt x="2008" y="887"/>
                  <a:pt x="2014" y="893"/>
                  <a:pt x="2021" y="893"/>
                </a:cubicBezTo>
                <a:close/>
                <a:moveTo>
                  <a:pt x="2100" y="893"/>
                </a:moveTo>
                <a:cubicBezTo>
                  <a:pt x="2107" y="893"/>
                  <a:pt x="2112" y="887"/>
                  <a:pt x="2112" y="880"/>
                </a:cubicBezTo>
                <a:cubicBezTo>
                  <a:pt x="2112" y="873"/>
                  <a:pt x="2107" y="867"/>
                  <a:pt x="2100" y="867"/>
                </a:cubicBezTo>
                <a:cubicBezTo>
                  <a:pt x="2093" y="867"/>
                  <a:pt x="2087" y="873"/>
                  <a:pt x="2087" y="880"/>
                </a:cubicBezTo>
                <a:cubicBezTo>
                  <a:pt x="2087" y="887"/>
                  <a:pt x="2093" y="893"/>
                  <a:pt x="2100" y="893"/>
                </a:cubicBezTo>
                <a:close/>
                <a:moveTo>
                  <a:pt x="2139" y="893"/>
                </a:moveTo>
                <a:cubicBezTo>
                  <a:pt x="2146" y="893"/>
                  <a:pt x="2152" y="887"/>
                  <a:pt x="2152" y="880"/>
                </a:cubicBezTo>
                <a:cubicBezTo>
                  <a:pt x="2152" y="873"/>
                  <a:pt x="2146" y="867"/>
                  <a:pt x="2139" y="867"/>
                </a:cubicBezTo>
                <a:cubicBezTo>
                  <a:pt x="2132" y="867"/>
                  <a:pt x="2126" y="873"/>
                  <a:pt x="2126" y="880"/>
                </a:cubicBezTo>
                <a:cubicBezTo>
                  <a:pt x="2126" y="887"/>
                  <a:pt x="2132" y="893"/>
                  <a:pt x="2139" y="893"/>
                </a:cubicBezTo>
                <a:close/>
                <a:moveTo>
                  <a:pt x="2179" y="893"/>
                </a:moveTo>
                <a:cubicBezTo>
                  <a:pt x="2186" y="893"/>
                  <a:pt x="2191" y="887"/>
                  <a:pt x="2191" y="880"/>
                </a:cubicBezTo>
                <a:cubicBezTo>
                  <a:pt x="2191" y="873"/>
                  <a:pt x="2186" y="867"/>
                  <a:pt x="2179" y="867"/>
                </a:cubicBezTo>
                <a:cubicBezTo>
                  <a:pt x="2172" y="867"/>
                  <a:pt x="2166" y="873"/>
                  <a:pt x="2166" y="880"/>
                </a:cubicBezTo>
                <a:cubicBezTo>
                  <a:pt x="2166" y="887"/>
                  <a:pt x="2172" y="893"/>
                  <a:pt x="2179" y="893"/>
                </a:cubicBezTo>
                <a:close/>
                <a:moveTo>
                  <a:pt x="2218" y="893"/>
                </a:moveTo>
                <a:cubicBezTo>
                  <a:pt x="2225" y="893"/>
                  <a:pt x="2231" y="887"/>
                  <a:pt x="2231" y="880"/>
                </a:cubicBezTo>
                <a:cubicBezTo>
                  <a:pt x="2231" y="873"/>
                  <a:pt x="2225" y="867"/>
                  <a:pt x="2218" y="867"/>
                </a:cubicBezTo>
                <a:cubicBezTo>
                  <a:pt x="2211" y="867"/>
                  <a:pt x="2205" y="873"/>
                  <a:pt x="2205" y="880"/>
                </a:cubicBezTo>
                <a:cubicBezTo>
                  <a:pt x="2205" y="887"/>
                  <a:pt x="2211" y="893"/>
                  <a:pt x="2218" y="893"/>
                </a:cubicBezTo>
                <a:close/>
                <a:moveTo>
                  <a:pt x="2257" y="867"/>
                </a:moveTo>
                <a:cubicBezTo>
                  <a:pt x="2250" y="867"/>
                  <a:pt x="2245" y="873"/>
                  <a:pt x="2245" y="880"/>
                </a:cubicBezTo>
                <a:cubicBezTo>
                  <a:pt x="2245" y="887"/>
                  <a:pt x="2250" y="893"/>
                  <a:pt x="2257" y="893"/>
                </a:cubicBezTo>
                <a:cubicBezTo>
                  <a:pt x="2264" y="893"/>
                  <a:pt x="2270" y="887"/>
                  <a:pt x="2270" y="880"/>
                </a:cubicBezTo>
                <a:cubicBezTo>
                  <a:pt x="2270" y="873"/>
                  <a:pt x="2264" y="867"/>
                  <a:pt x="2257" y="867"/>
                </a:cubicBezTo>
                <a:close/>
                <a:moveTo>
                  <a:pt x="2415" y="867"/>
                </a:moveTo>
                <a:cubicBezTo>
                  <a:pt x="2408" y="867"/>
                  <a:pt x="2402" y="873"/>
                  <a:pt x="2402" y="880"/>
                </a:cubicBezTo>
                <a:cubicBezTo>
                  <a:pt x="2402" y="887"/>
                  <a:pt x="2408" y="893"/>
                  <a:pt x="2415" y="893"/>
                </a:cubicBezTo>
                <a:cubicBezTo>
                  <a:pt x="2422" y="893"/>
                  <a:pt x="2428" y="887"/>
                  <a:pt x="2428" y="880"/>
                </a:cubicBezTo>
                <a:cubicBezTo>
                  <a:pt x="2428" y="873"/>
                  <a:pt x="2422" y="867"/>
                  <a:pt x="2415" y="867"/>
                </a:cubicBezTo>
                <a:close/>
                <a:moveTo>
                  <a:pt x="2455" y="893"/>
                </a:moveTo>
                <a:cubicBezTo>
                  <a:pt x="2462" y="893"/>
                  <a:pt x="2467" y="887"/>
                  <a:pt x="2467" y="880"/>
                </a:cubicBezTo>
                <a:cubicBezTo>
                  <a:pt x="2467" y="873"/>
                  <a:pt x="2462" y="867"/>
                  <a:pt x="2455" y="867"/>
                </a:cubicBezTo>
                <a:cubicBezTo>
                  <a:pt x="2447" y="867"/>
                  <a:pt x="2442" y="873"/>
                  <a:pt x="2442" y="880"/>
                </a:cubicBezTo>
                <a:cubicBezTo>
                  <a:pt x="2442" y="887"/>
                  <a:pt x="2447" y="893"/>
                  <a:pt x="2455" y="893"/>
                </a:cubicBezTo>
                <a:close/>
                <a:moveTo>
                  <a:pt x="2494" y="893"/>
                </a:moveTo>
                <a:cubicBezTo>
                  <a:pt x="2501" y="893"/>
                  <a:pt x="2507" y="887"/>
                  <a:pt x="2507" y="880"/>
                </a:cubicBezTo>
                <a:cubicBezTo>
                  <a:pt x="2507" y="873"/>
                  <a:pt x="2501" y="867"/>
                  <a:pt x="2494" y="867"/>
                </a:cubicBezTo>
                <a:cubicBezTo>
                  <a:pt x="2487" y="867"/>
                  <a:pt x="2481" y="873"/>
                  <a:pt x="2481" y="880"/>
                </a:cubicBezTo>
                <a:cubicBezTo>
                  <a:pt x="2481" y="887"/>
                  <a:pt x="2487" y="893"/>
                  <a:pt x="2494" y="893"/>
                </a:cubicBezTo>
                <a:close/>
                <a:moveTo>
                  <a:pt x="2533" y="893"/>
                </a:moveTo>
                <a:cubicBezTo>
                  <a:pt x="2540" y="893"/>
                  <a:pt x="2546" y="887"/>
                  <a:pt x="2546" y="880"/>
                </a:cubicBezTo>
                <a:cubicBezTo>
                  <a:pt x="2546" y="873"/>
                  <a:pt x="2540" y="867"/>
                  <a:pt x="2533" y="867"/>
                </a:cubicBezTo>
                <a:cubicBezTo>
                  <a:pt x="2526" y="867"/>
                  <a:pt x="2521" y="873"/>
                  <a:pt x="2521" y="880"/>
                </a:cubicBezTo>
                <a:cubicBezTo>
                  <a:pt x="2521" y="887"/>
                  <a:pt x="2526" y="893"/>
                  <a:pt x="2533" y="893"/>
                </a:cubicBezTo>
                <a:close/>
                <a:moveTo>
                  <a:pt x="2573" y="893"/>
                </a:moveTo>
                <a:cubicBezTo>
                  <a:pt x="2580" y="893"/>
                  <a:pt x="2586" y="887"/>
                  <a:pt x="2586" y="880"/>
                </a:cubicBezTo>
                <a:cubicBezTo>
                  <a:pt x="2586" y="873"/>
                  <a:pt x="2580" y="867"/>
                  <a:pt x="2573" y="867"/>
                </a:cubicBezTo>
                <a:cubicBezTo>
                  <a:pt x="2566" y="867"/>
                  <a:pt x="2560" y="873"/>
                  <a:pt x="2560" y="880"/>
                </a:cubicBezTo>
                <a:cubicBezTo>
                  <a:pt x="2560" y="887"/>
                  <a:pt x="2566" y="893"/>
                  <a:pt x="2573" y="893"/>
                </a:cubicBezTo>
                <a:close/>
                <a:moveTo>
                  <a:pt x="2612" y="867"/>
                </a:moveTo>
                <a:cubicBezTo>
                  <a:pt x="2605" y="867"/>
                  <a:pt x="2599" y="873"/>
                  <a:pt x="2599" y="880"/>
                </a:cubicBezTo>
                <a:cubicBezTo>
                  <a:pt x="2599" y="887"/>
                  <a:pt x="2605" y="893"/>
                  <a:pt x="2612" y="893"/>
                </a:cubicBezTo>
                <a:cubicBezTo>
                  <a:pt x="2619" y="893"/>
                  <a:pt x="2625" y="887"/>
                  <a:pt x="2625" y="880"/>
                </a:cubicBezTo>
                <a:cubicBezTo>
                  <a:pt x="2625" y="873"/>
                  <a:pt x="2619" y="867"/>
                  <a:pt x="2612" y="867"/>
                </a:cubicBezTo>
                <a:close/>
                <a:moveTo>
                  <a:pt x="2652" y="893"/>
                </a:moveTo>
                <a:cubicBezTo>
                  <a:pt x="2659" y="893"/>
                  <a:pt x="2664" y="887"/>
                  <a:pt x="2664" y="880"/>
                </a:cubicBezTo>
                <a:cubicBezTo>
                  <a:pt x="2664" y="873"/>
                  <a:pt x="2659" y="867"/>
                  <a:pt x="2652" y="867"/>
                </a:cubicBezTo>
                <a:cubicBezTo>
                  <a:pt x="2645" y="867"/>
                  <a:pt x="2639" y="873"/>
                  <a:pt x="2639" y="880"/>
                </a:cubicBezTo>
                <a:cubicBezTo>
                  <a:pt x="2639" y="887"/>
                  <a:pt x="2645" y="893"/>
                  <a:pt x="2652" y="893"/>
                </a:cubicBezTo>
                <a:close/>
                <a:moveTo>
                  <a:pt x="2691" y="893"/>
                </a:moveTo>
                <a:cubicBezTo>
                  <a:pt x="2698" y="893"/>
                  <a:pt x="2704" y="887"/>
                  <a:pt x="2704" y="880"/>
                </a:cubicBezTo>
                <a:cubicBezTo>
                  <a:pt x="2704" y="873"/>
                  <a:pt x="2698" y="867"/>
                  <a:pt x="2691" y="867"/>
                </a:cubicBezTo>
                <a:cubicBezTo>
                  <a:pt x="2684" y="867"/>
                  <a:pt x="2678" y="873"/>
                  <a:pt x="2678" y="880"/>
                </a:cubicBezTo>
                <a:cubicBezTo>
                  <a:pt x="2678" y="887"/>
                  <a:pt x="2684" y="893"/>
                  <a:pt x="2691" y="893"/>
                </a:cubicBezTo>
                <a:close/>
                <a:moveTo>
                  <a:pt x="2730" y="893"/>
                </a:moveTo>
                <a:cubicBezTo>
                  <a:pt x="2738" y="893"/>
                  <a:pt x="2743" y="887"/>
                  <a:pt x="2743" y="880"/>
                </a:cubicBezTo>
                <a:cubicBezTo>
                  <a:pt x="2743" y="873"/>
                  <a:pt x="2738" y="867"/>
                  <a:pt x="2730" y="867"/>
                </a:cubicBezTo>
                <a:cubicBezTo>
                  <a:pt x="2723" y="867"/>
                  <a:pt x="2718" y="873"/>
                  <a:pt x="2718" y="880"/>
                </a:cubicBezTo>
                <a:cubicBezTo>
                  <a:pt x="2718" y="887"/>
                  <a:pt x="2723" y="893"/>
                  <a:pt x="2730" y="893"/>
                </a:cubicBezTo>
                <a:close/>
                <a:moveTo>
                  <a:pt x="2770" y="893"/>
                </a:moveTo>
                <a:cubicBezTo>
                  <a:pt x="2777" y="893"/>
                  <a:pt x="2783" y="887"/>
                  <a:pt x="2783" y="880"/>
                </a:cubicBezTo>
                <a:cubicBezTo>
                  <a:pt x="2783" y="873"/>
                  <a:pt x="2777" y="867"/>
                  <a:pt x="2770" y="867"/>
                </a:cubicBezTo>
                <a:cubicBezTo>
                  <a:pt x="2763" y="867"/>
                  <a:pt x="2757" y="873"/>
                  <a:pt x="2757" y="880"/>
                </a:cubicBezTo>
                <a:cubicBezTo>
                  <a:pt x="2757" y="887"/>
                  <a:pt x="2763" y="893"/>
                  <a:pt x="2770" y="893"/>
                </a:cubicBezTo>
                <a:close/>
                <a:moveTo>
                  <a:pt x="2809" y="893"/>
                </a:moveTo>
                <a:cubicBezTo>
                  <a:pt x="2816" y="893"/>
                  <a:pt x="2822" y="887"/>
                  <a:pt x="2822" y="880"/>
                </a:cubicBezTo>
                <a:cubicBezTo>
                  <a:pt x="2822" y="873"/>
                  <a:pt x="2816" y="867"/>
                  <a:pt x="2809" y="867"/>
                </a:cubicBezTo>
                <a:cubicBezTo>
                  <a:pt x="2802" y="867"/>
                  <a:pt x="2797" y="873"/>
                  <a:pt x="2797" y="880"/>
                </a:cubicBezTo>
                <a:cubicBezTo>
                  <a:pt x="2797" y="887"/>
                  <a:pt x="2802" y="893"/>
                  <a:pt x="2809" y="893"/>
                </a:cubicBezTo>
                <a:close/>
                <a:moveTo>
                  <a:pt x="2849" y="893"/>
                </a:moveTo>
                <a:cubicBezTo>
                  <a:pt x="2856" y="893"/>
                  <a:pt x="2862" y="887"/>
                  <a:pt x="2862" y="880"/>
                </a:cubicBezTo>
                <a:cubicBezTo>
                  <a:pt x="2862" y="873"/>
                  <a:pt x="2856" y="867"/>
                  <a:pt x="2849" y="867"/>
                </a:cubicBezTo>
                <a:cubicBezTo>
                  <a:pt x="2842" y="867"/>
                  <a:pt x="2836" y="873"/>
                  <a:pt x="2836" y="880"/>
                </a:cubicBezTo>
                <a:cubicBezTo>
                  <a:pt x="2836" y="887"/>
                  <a:pt x="2842" y="893"/>
                  <a:pt x="2849" y="893"/>
                </a:cubicBezTo>
                <a:close/>
                <a:moveTo>
                  <a:pt x="2888" y="893"/>
                </a:moveTo>
                <a:cubicBezTo>
                  <a:pt x="2895" y="893"/>
                  <a:pt x="2901" y="887"/>
                  <a:pt x="2901" y="880"/>
                </a:cubicBezTo>
                <a:cubicBezTo>
                  <a:pt x="2901" y="873"/>
                  <a:pt x="2895" y="867"/>
                  <a:pt x="2888" y="867"/>
                </a:cubicBezTo>
                <a:cubicBezTo>
                  <a:pt x="2881" y="867"/>
                  <a:pt x="2875" y="873"/>
                  <a:pt x="2875" y="880"/>
                </a:cubicBezTo>
                <a:cubicBezTo>
                  <a:pt x="2875" y="887"/>
                  <a:pt x="2881" y="893"/>
                  <a:pt x="2888" y="893"/>
                </a:cubicBezTo>
                <a:close/>
                <a:moveTo>
                  <a:pt x="2928" y="893"/>
                </a:moveTo>
                <a:cubicBezTo>
                  <a:pt x="2935" y="893"/>
                  <a:pt x="2940" y="887"/>
                  <a:pt x="2940" y="880"/>
                </a:cubicBezTo>
                <a:cubicBezTo>
                  <a:pt x="2940" y="873"/>
                  <a:pt x="2935" y="867"/>
                  <a:pt x="2928" y="867"/>
                </a:cubicBezTo>
                <a:cubicBezTo>
                  <a:pt x="2921" y="867"/>
                  <a:pt x="2915" y="873"/>
                  <a:pt x="2915" y="880"/>
                </a:cubicBezTo>
                <a:cubicBezTo>
                  <a:pt x="2915" y="887"/>
                  <a:pt x="2921" y="893"/>
                  <a:pt x="2928" y="893"/>
                </a:cubicBezTo>
                <a:close/>
                <a:moveTo>
                  <a:pt x="641" y="907"/>
                </a:moveTo>
                <a:cubicBezTo>
                  <a:pt x="634" y="907"/>
                  <a:pt x="628" y="912"/>
                  <a:pt x="628" y="919"/>
                </a:cubicBezTo>
                <a:cubicBezTo>
                  <a:pt x="628" y="926"/>
                  <a:pt x="634" y="932"/>
                  <a:pt x="641" y="932"/>
                </a:cubicBezTo>
                <a:cubicBezTo>
                  <a:pt x="648" y="932"/>
                  <a:pt x="654" y="926"/>
                  <a:pt x="654" y="919"/>
                </a:cubicBezTo>
                <a:cubicBezTo>
                  <a:pt x="654" y="912"/>
                  <a:pt x="648" y="907"/>
                  <a:pt x="641" y="907"/>
                </a:cubicBezTo>
                <a:close/>
                <a:moveTo>
                  <a:pt x="680" y="907"/>
                </a:moveTo>
                <a:cubicBezTo>
                  <a:pt x="673" y="907"/>
                  <a:pt x="668" y="912"/>
                  <a:pt x="668" y="919"/>
                </a:cubicBezTo>
                <a:cubicBezTo>
                  <a:pt x="668" y="926"/>
                  <a:pt x="673" y="932"/>
                  <a:pt x="680" y="932"/>
                </a:cubicBezTo>
                <a:cubicBezTo>
                  <a:pt x="687" y="932"/>
                  <a:pt x="693" y="926"/>
                  <a:pt x="693" y="919"/>
                </a:cubicBezTo>
                <a:cubicBezTo>
                  <a:pt x="693" y="912"/>
                  <a:pt x="687" y="907"/>
                  <a:pt x="680" y="907"/>
                </a:cubicBezTo>
                <a:close/>
                <a:moveTo>
                  <a:pt x="799" y="907"/>
                </a:moveTo>
                <a:cubicBezTo>
                  <a:pt x="792" y="907"/>
                  <a:pt x="786" y="912"/>
                  <a:pt x="786" y="919"/>
                </a:cubicBezTo>
                <a:cubicBezTo>
                  <a:pt x="786" y="926"/>
                  <a:pt x="792" y="932"/>
                  <a:pt x="799" y="932"/>
                </a:cubicBezTo>
                <a:cubicBezTo>
                  <a:pt x="806" y="932"/>
                  <a:pt x="811" y="926"/>
                  <a:pt x="811" y="919"/>
                </a:cubicBezTo>
                <a:cubicBezTo>
                  <a:pt x="811" y="912"/>
                  <a:pt x="806" y="907"/>
                  <a:pt x="799" y="907"/>
                </a:cubicBezTo>
                <a:close/>
                <a:moveTo>
                  <a:pt x="930" y="919"/>
                </a:moveTo>
                <a:cubicBezTo>
                  <a:pt x="930" y="912"/>
                  <a:pt x="924" y="907"/>
                  <a:pt x="917" y="907"/>
                </a:cubicBezTo>
                <a:cubicBezTo>
                  <a:pt x="910" y="907"/>
                  <a:pt x="904" y="912"/>
                  <a:pt x="904" y="919"/>
                </a:cubicBezTo>
                <a:cubicBezTo>
                  <a:pt x="904" y="926"/>
                  <a:pt x="910" y="932"/>
                  <a:pt x="917" y="932"/>
                </a:cubicBezTo>
                <a:cubicBezTo>
                  <a:pt x="924" y="932"/>
                  <a:pt x="930" y="926"/>
                  <a:pt x="930" y="919"/>
                </a:cubicBezTo>
                <a:close/>
                <a:moveTo>
                  <a:pt x="1548" y="932"/>
                </a:moveTo>
                <a:cubicBezTo>
                  <a:pt x="1555" y="932"/>
                  <a:pt x="1561" y="926"/>
                  <a:pt x="1561" y="919"/>
                </a:cubicBezTo>
                <a:cubicBezTo>
                  <a:pt x="1561" y="912"/>
                  <a:pt x="1555" y="907"/>
                  <a:pt x="1548" y="907"/>
                </a:cubicBezTo>
                <a:cubicBezTo>
                  <a:pt x="1541" y="907"/>
                  <a:pt x="1535" y="912"/>
                  <a:pt x="1535" y="919"/>
                </a:cubicBezTo>
                <a:cubicBezTo>
                  <a:pt x="1535" y="926"/>
                  <a:pt x="1541" y="932"/>
                  <a:pt x="1548" y="932"/>
                </a:cubicBezTo>
                <a:close/>
                <a:moveTo>
                  <a:pt x="1587" y="932"/>
                </a:moveTo>
                <a:cubicBezTo>
                  <a:pt x="1594" y="932"/>
                  <a:pt x="1600" y="926"/>
                  <a:pt x="1600" y="919"/>
                </a:cubicBezTo>
                <a:cubicBezTo>
                  <a:pt x="1600" y="912"/>
                  <a:pt x="1594" y="907"/>
                  <a:pt x="1587" y="907"/>
                </a:cubicBezTo>
                <a:cubicBezTo>
                  <a:pt x="1580" y="907"/>
                  <a:pt x="1574" y="912"/>
                  <a:pt x="1574" y="919"/>
                </a:cubicBezTo>
                <a:cubicBezTo>
                  <a:pt x="1574" y="926"/>
                  <a:pt x="1580" y="932"/>
                  <a:pt x="1587" y="932"/>
                </a:cubicBezTo>
                <a:close/>
                <a:moveTo>
                  <a:pt x="1627" y="932"/>
                </a:moveTo>
                <a:cubicBezTo>
                  <a:pt x="1634" y="932"/>
                  <a:pt x="1639" y="926"/>
                  <a:pt x="1639" y="919"/>
                </a:cubicBezTo>
                <a:cubicBezTo>
                  <a:pt x="1639" y="912"/>
                  <a:pt x="1634" y="907"/>
                  <a:pt x="1627" y="907"/>
                </a:cubicBezTo>
                <a:cubicBezTo>
                  <a:pt x="1620" y="907"/>
                  <a:pt x="1614" y="912"/>
                  <a:pt x="1614" y="919"/>
                </a:cubicBezTo>
                <a:cubicBezTo>
                  <a:pt x="1614" y="926"/>
                  <a:pt x="1620" y="932"/>
                  <a:pt x="1627" y="932"/>
                </a:cubicBezTo>
                <a:close/>
                <a:moveTo>
                  <a:pt x="1666" y="932"/>
                </a:moveTo>
                <a:cubicBezTo>
                  <a:pt x="1673" y="932"/>
                  <a:pt x="1679" y="926"/>
                  <a:pt x="1679" y="919"/>
                </a:cubicBezTo>
                <a:cubicBezTo>
                  <a:pt x="1679" y="912"/>
                  <a:pt x="1673" y="907"/>
                  <a:pt x="1666" y="907"/>
                </a:cubicBezTo>
                <a:cubicBezTo>
                  <a:pt x="1659" y="907"/>
                  <a:pt x="1653" y="912"/>
                  <a:pt x="1653" y="919"/>
                </a:cubicBezTo>
                <a:cubicBezTo>
                  <a:pt x="1653" y="926"/>
                  <a:pt x="1659" y="932"/>
                  <a:pt x="1666" y="932"/>
                </a:cubicBezTo>
                <a:close/>
                <a:moveTo>
                  <a:pt x="1705" y="932"/>
                </a:moveTo>
                <a:cubicBezTo>
                  <a:pt x="1713" y="932"/>
                  <a:pt x="1718" y="926"/>
                  <a:pt x="1718" y="919"/>
                </a:cubicBezTo>
                <a:cubicBezTo>
                  <a:pt x="1718" y="912"/>
                  <a:pt x="1713" y="907"/>
                  <a:pt x="1705" y="907"/>
                </a:cubicBezTo>
                <a:cubicBezTo>
                  <a:pt x="1698" y="907"/>
                  <a:pt x="1693" y="912"/>
                  <a:pt x="1693" y="919"/>
                </a:cubicBezTo>
                <a:cubicBezTo>
                  <a:pt x="1693" y="926"/>
                  <a:pt x="1698" y="932"/>
                  <a:pt x="1705" y="932"/>
                </a:cubicBezTo>
                <a:close/>
                <a:moveTo>
                  <a:pt x="1745" y="932"/>
                </a:moveTo>
                <a:cubicBezTo>
                  <a:pt x="1752" y="932"/>
                  <a:pt x="1758" y="926"/>
                  <a:pt x="1758" y="919"/>
                </a:cubicBezTo>
                <a:cubicBezTo>
                  <a:pt x="1758" y="912"/>
                  <a:pt x="1752" y="907"/>
                  <a:pt x="1745" y="907"/>
                </a:cubicBezTo>
                <a:cubicBezTo>
                  <a:pt x="1738" y="907"/>
                  <a:pt x="1732" y="912"/>
                  <a:pt x="1732" y="919"/>
                </a:cubicBezTo>
                <a:cubicBezTo>
                  <a:pt x="1732" y="926"/>
                  <a:pt x="1738" y="932"/>
                  <a:pt x="1745" y="932"/>
                </a:cubicBezTo>
                <a:close/>
                <a:moveTo>
                  <a:pt x="1784" y="932"/>
                </a:moveTo>
                <a:cubicBezTo>
                  <a:pt x="1791" y="932"/>
                  <a:pt x="1797" y="926"/>
                  <a:pt x="1797" y="919"/>
                </a:cubicBezTo>
                <a:cubicBezTo>
                  <a:pt x="1797" y="912"/>
                  <a:pt x="1791" y="907"/>
                  <a:pt x="1784" y="907"/>
                </a:cubicBezTo>
                <a:cubicBezTo>
                  <a:pt x="1777" y="907"/>
                  <a:pt x="1772" y="912"/>
                  <a:pt x="1772" y="919"/>
                </a:cubicBezTo>
                <a:cubicBezTo>
                  <a:pt x="1772" y="926"/>
                  <a:pt x="1777" y="932"/>
                  <a:pt x="1784" y="932"/>
                </a:cubicBezTo>
                <a:close/>
                <a:moveTo>
                  <a:pt x="1824" y="932"/>
                </a:moveTo>
                <a:cubicBezTo>
                  <a:pt x="1831" y="932"/>
                  <a:pt x="1836" y="926"/>
                  <a:pt x="1836" y="919"/>
                </a:cubicBezTo>
                <a:cubicBezTo>
                  <a:pt x="1836" y="912"/>
                  <a:pt x="1831" y="907"/>
                  <a:pt x="1824" y="907"/>
                </a:cubicBezTo>
                <a:cubicBezTo>
                  <a:pt x="1817" y="907"/>
                  <a:pt x="1811" y="912"/>
                  <a:pt x="1811" y="919"/>
                </a:cubicBezTo>
                <a:cubicBezTo>
                  <a:pt x="1811" y="926"/>
                  <a:pt x="1817" y="932"/>
                  <a:pt x="1824" y="932"/>
                </a:cubicBezTo>
                <a:close/>
                <a:moveTo>
                  <a:pt x="1863" y="932"/>
                </a:moveTo>
                <a:cubicBezTo>
                  <a:pt x="1870" y="932"/>
                  <a:pt x="1876" y="926"/>
                  <a:pt x="1876" y="919"/>
                </a:cubicBezTo>
                <a:cubicBezTo>
                  <a:pt x="1876" y="912"/>
                  <a:pt x="1870" y="907"/>
                  <a:pt x="1863" y="907"/>
                </a:cubicBezTo>
                <a:cubicBezTo>
                  <a:pt x="1856" y="907"/>
                  <a:pt x="1850" y="912"/>
                  <a:pt x="1850" y="919"/>
                </a:cubicBezTo>
                <a:cubicBezTo>
                  <a:pt x="1850" y="926"/>
                  <a:pt x="1856" y="932"/>
                  <a:pt x="1863" y="932"/>
                </a:cubicBezTo>
                <a:close/>
                <a:moveTo>
                  <a:pt x="1903" y="932"/>
                </a:moveTo>
                <a:cubicBezTo>
                  <a:pt x="1910" y="932"/>
                  <a:pt x="1915" y="926"/>
                  <a:pt x="1915" y="919"/>
                </a:cubicBezTo>
                <a:cubicBezTo>
                  <a:pt x="1915" y="912"/>
                  <a:pt x="1910" y="907"/>
                  <a:pt x="1903" y="907"/>
                </a:cubicBezTo>
                <a:cubicBezTo>
                  <a:pt x="1896" y="907"/>
                  <a:pt x="1890" y="912"/>
                  <a:pt x="1890" y="919"/>
                </a:cubicBezTo>
                <a:cubicBezTo>
                  <a:pt x="1890" y="926"/>
                  <a:pt x="1896" y="932"/>
                  <a:pt x="1903" y="932"/>
                </a:cubicBezTo>
                <a:close/>
                <a:moveTo>
                  <a:pt x="1942" y="932"/>
                </a:moveTo>
                <a:cubicBezTo>
                  <a:pt x="1949" y="932"/>
                  <a:pt x="1955" y="926"/>
                  <a:pt x="1955" y="919"/>
                </a:cubicBezTo>
                <a:cubicBezTo>
                  <a:pt x="1955" y="912"/>
                  <a:pt x="1949" y="907"/>
                  <a:pt x="1942" y="907"/>
                </a:cubicBezTo>
                <a:cubicBezTo>
                  <a:pt x="1935" y="907"/>
                  <a:pt x="1929" y="912"/>
                  <a:pt x="1929" y="919"/>
                </a:cubicBezTo>
                <a:cubicBezTo>
                  <a:pt x="1929" y="926"/>
                  <a:pt x="1935" y="932"/>
                  <a:pt x="1942" y="932"/>
                </a:cubicBezTo>
                <a:close/>
                <a:moveTo>
                  <a:pt x="1981" y="932"/>
                </a:moveTo>
                <a:cubicBezTo>
                  <a:pt x="1988" y="932"/>
                  <a:pt x="1994" y="926"/>
                  <a:pt x="1994" y="919"/>
                </a:cubicBezTo>
                <a:cubicBezTo>
                  <a:pt x="1994" y="912"/>
                  <a:pt x="1988" y="907"/>
                  <a:pt x="1981" y="907"/>
                </a:cubicBezTo>
                <a:cubicBezTo>
                  <a:pt x="1974" y="907"/>
                  <a:pt x="1969" y="912"/>
                  <a:pt x="1969" y="919"/>
                </a:cubicBezTo>
                <a:cubicBezTo>
                  <a:pt x="1969" y="926"/>
                  <a:pt x="1974" y="932"/>
                  <a:pt x="1981" y="932"/>
                </a:cubicBezTo>
                <a:close/>
                <a:moveTo>
                  <a:pt x="2021" y="932"/>
                </a:moveTo>
                <a:cubicBezTo>
                  <a:pt x="2028" y="932"/>
                  <a:pt x="2034" y="926"/>
                  <a:pt x="2034" y="919"/>
                </a:cubicBezTo>
                <a:cubicBezTo>
                  <a:pt x="2034" y="912"/>
                  <a:pt x="2028" y="907"/>
                  <a:pt x="2021" y="907"/>
                </a:cubicBezTo>
                <a:cubicBezTo>
                  <a:pt x="2014" y="907"/>
                  <a:pt x="2008" y="912"/>
                  <a:pt x="2008" y="919"/>
                </a:cubicBezTo>
                <a:cubicBezTo>
                  <a:pt x="2008" y="926"/>
                  <a:pt x="2014" y="932"/>
                  <a:pt x="2021" y="932"/>
                </a:cubicBezTo>
                <a:close/>
                <a:moveTo>
                  <a:pt x="2060" y="932"/>
                </a:moveTo>
                <a:cubicBezTo>
                  <a:pt x="2067" y="932"/>
                  <a:pt x="2073" y="926"/>
                  <a:pt x="2073" y="919"/>
                </a:cubicBezTo>
                <a:cubicBezTo>
                  <a:pt x="2073" y="912"/>
                  <a:pt x="2067" y="907"/>
                  <a:pt x="2060" y="907"/>
                </a:cubicBezTo>
                <a:cubicBezTo>
                  <a:pt x="2053" y="907"/>
                  <a:pt x="2048" y="912"/>
                  <a:pt x="2048" y="919"/>
                </a:cubicBezTo>
                <a:cubicBezTo>
                  <a:pt x="2048" y="926"/>
                  <a:pt x="2053" y="932"/>
                  <a:pt x="2060" y="932"/>
                </a:cubicBezTo>
                <a:close/>
                <a:moveTo>
                  <a:pt x="2100" y="932"/>
                </a:moveTo>
                <a:cubicBezTo>
                  <a:pt x="2107" y="932"/>
                  <a:pt x="2112" y="926"/>
                  <a:pt x="2112" y="919"/>
                </a:cubicBezTo>
                <a:cubicBezTo>
                  <a:pt x="2112" y="912"/>
                  <a:pt x="2107" y="907"/>
                  <a:pt x="2100" y="907"/>
                </a:cubicBezTo>
                <a:cubicBezTo>
                  <a:pt x="2093" y="907"/>
                  <a:pt x="2087" y="912"/>
                  <a:pt x="2087" y="919"/>
                </a:cubicBezTo>
                <a:cubicBezTo>
                  <a:pt x="2087" y="926"/>
                  <a:pt x="2093" y="932"/>
                  <a:pt x="2100" y="932"/>
                </a:cubicBezTo>
                <a:close/>
                <a:moveTo>
                  <a:pt x="2139" y="932"/>
                </a:moveTo>
                <a:cubicBezTo>
                  <a:pt x="2146" y="932"/>
                  <a:pt x="2152" y="926"/>
                  <a:pt x="2152" y="919"/>
                </a:cubicBezTo>
                <a:cubicBezTo>
                  <a:pt x="2152" y="912"/>
                  <a:pt x="2146" y="907"/>
                  <a:pt x="2139" y="907"/>
                </a:cubicBezTo>
                <a:cubicBezTo>
                  <a:pt x="2132" y="907"/>
                  <a:pt x="2126" y="912"/>
                  <a:pt x="2126" y="919"/>
                </a:cubicBezTo>
                <a:cubicBezTo>
                  <a:pt x="2126" y="926"/>
                  <a:pt x="2132" y="932"/>
                  <a:pt x="2139" y="932"/>
                </a:cubicBezTo>
                <a:close/>
                <a:moveTo>
                  <a:pt x="2179" y="932"/>
                </a:moveTo>
                <a:cubicBezTo>
                  <a:pt x="2186" y="932"/>
                  <a:pt x="2191" y="926"/>
                  <a:pt x="2191" y="919"/>
                </a:cubicBezTo>
                <a:cubicBezTo>
                  <a:pt x="2191" y="912"/>
                  <a:pt x="2186" y="907"/>
                  <a:pt x="2179" y="907"/>
                </a:cubicBezTo>
                <a:cubicBezTo>
                  <a:pt x="2172" y="907"/>
                  <a:pt x="2166" y="912"/>
                  <a:pt x="2166" y="919"/>
                </a:cubicBezTo>
                <a:cubicBezTo>
                  <a:pt x="2166" y="926"/>
                  <a:pt x="2172" y="932"/>
                  <a:pt x="2179" y="932"/>
                </a:cubicBezTo>
                <a:close/>
                <a:moveTo>
                  <a:pt x="2218" y="932"/>
                </a:moveTo>
                <a:cubicBezTo>
                  <a:pt x="2225" y="932"/>
                  <a:pt x="2231" y="926"/>
                  <a:pt x="2231" y="919"/>
                </a:cubicBezTo>
                <a:cubicBezTo>
                  <a:pt x="2231" y="912"/>
                  <a:pt x="2225" y="907"/>
                  <a:pt x="2218" y="907"/>
                </a:cubicBezTo>
                <a:cubicBezTo>
                  <a:pt x="2211" y="907"/>
                  <a:pt x="2205" y="912"/>
                  <a:pt x="2205" y="919"/>
                </a:cubicBezTo>
                <a:cubicBezTo>
                  <a:pt x="2205" y="926"/>
                  <a:pt x="2211" y="932"/>
                  <a:pt x="2218" y="932"/>
                </a:cubicBezTo>
                <a:close/>
                <a:moveTo>
                  <a:pt x="2257" y="907"/>
                </a:moveTo>
                <a:cubicBezTo>
                  <a:pt x="2250" y="907"/>
                  <a:pt x="2245" y="912"/>
                  <a:pt x="2245" y="919"/>
                </a:cubicBezTo>
                <a:cubicBezTo>
                  <a:pt x="2245" y="926"/>
                  <a:pt x="2250" y="932"/>
                  <a:pt x="2257" y="932"/>
                </a:cubicBezTo>
                <a:cubicBezTo>
                  <a:pt x="2264" y="932"/>
                  <a:pt x="2270" y="926"/>
                  <a:pt x="2270" y="919"/>
                </a:cubicBezTo>
                <a:cubicBezTo>
                  <a:pt x="2270" y="912"/>
                  <a:pt x="2264" y="907"/>
                  <a:pt x="2257" y="907"/>
                </a:cubicBezTo>
                <a:close/>
                <a:moveTo>
                  <a:pt x="2455" y="932"/>
                </a:moveTo>
                <a:cubicBezTo>
                  <a:pt x="2462" y="932"/>
                  <a:pt x="2467" y="926"/>
                  <a:pt x="2467" y="919"/>
                </a:cubicBezTo>
                <a:cubicBezTo>
                  <a:pt x="2467" y="912"/>
                  <a:pt x="2462" y="907"/>
                  <a:pt x="2455" y="907"/>
                </a:cubicBezTo>
                <a:cubicBezTo>
                  <a:pt x="2447" y="907"/>
                  <a:pt x="2442" y="912"/>
                  <a:pt x="2442" y="919"/>
                </a:cubicBezTo>
                <a:cubicBezTo>
                  <a:pt x="2442" y="926"/>
                  <a:pt x="2447" y="932"/>
                  <a:pt x="2455" y="932"/>
                </a:cubicBezTo>
                <a:close/>
                <a:moveTo>
                  <a:pt x="2494" y="932"/>
                </a:moveTo>
                <a:cubicBezTo>
                  <a:pt x="2501" y="932"/>
                  <a:pt x="2507" y="926"/>
                  <a:pt x="2507" y="919"/>
                </a:cubicBezTo>
                <a:cubicBezTo>
                  <a:pt x="2507" y="912"/>
                  <a:pt x="2501" y="907"/>
                  <a:pt x="2494" y="907"/>
                </a:cubicBezTo>
                <a:cubicBezTo>
                  <a:pt x="2487" y="907"/>
                  <a:pt x="2481" y="912"/>
                  <a:pt x="2481" y="919"/>
                </a:cubicBezTo>
                <a:cubicBezTo>
                  <a:pt x="2481" y="926"/>
                  <a:pt x="2487" y="932"/>
                  <a:pt x="2494" y="932"/>
                </a:cubicBezTo>
                <a:close/>
                <a:moveTo>
                  <a:pt x="2533" y="907"/>
                </a:moveTo>
                <a:cubicBezTo>
                  <a:pt x="2526" y="907"/>
                  <a:pt x="2521" y="912"/>
                  <a:pt x="2521" y="919"/>
                </a:cubicBezTo>
                <a:cubicBezTo>
                  <a:pt x="2521" y="926"/>
                  <a:pt x="2526" y="932"/>
                  <a:pt x="2533" y="932"/>
                </a:cubicBezTo>
                <a:cubicBezTo>
                  <a:pt x="2540" y="932"/>
                  <a:pt x="2546" y="926"/>
                  <a:pt x="2546" y="919"/>
                </a:cubicBezTo>
                <a:cubicBezTo>
                  <a:pt x="2546" y="912"/>
                  <a:pt x="2540" y="907"/>
                  <a:pt x="2533" y="907"/>
                </a:cubicBezTo>
                <a:close/>
                <a:moveTo>
                  <a:pt x="2573" y="907"/>
                </a:moveTo>
                <a:cubicBezTo>
                  <a:pt x="2566" y="907"/>
                  <a:pt x="2560" y="912"/>
                  <a:pt x="2560" y="919"/>
                </a:cubicBezTo>
                <a:cubicBezTo>
                  <a:pt x="2560" y="926"/>
                  <a:pt x="2566" y="932"/>
                  <a:pt x="2573" y="932"/>
                </a:cubicBezTo>
                <a:cubicBezTo>
                  <a:pt x="2580" y="932"/>
                  <a:pt x="2586" y="926"/>
                  <a:pt x="2586" y="919"/>
                </a:cubicBezTo>
                <a:cubicBezTo>
                  <a:pt x="2586" y="912"/>
                  <a:pt x="2580" y="907"/>
                  <a:pt x="2573" y="907"/>
                </a:cubicBezTo>
                <a:close/>
                <a:moveTo>
                  <a:pt x="2652" y="907"/>
                </a:moveTo>
                <a:cubicBezTo>
                  <a:pt x="2645" y="907"/>
                  <a:pt x="2639" y="912"/>
                  <a:pt x="2639" y="919"/>
                </a:cubicBezTo>
                <a:cubicBezTo>
                  <a:pt x="2639" y="926"/>
                  <a:pt x="2645" y="932"/>
                  <a:pt x="2652" y="932"/>
                </a:cubicBezTo>
                <a:cubicBezTo>
                  <a:pt x="2659" y="932"/>
                  <a:pt x="2664" y="926"/>
                  <a:pt x="2664" y="919"/>
                </a:cubicBezTo>
                <a:cubicBezTo>
                  <a:pt x="2664" y="912"/>
                  <a:pt x="2659" y="907"/>
                  <a:pt x="2652" y="907"/>
                </a:cubicBezTo>
                <a:close/>
                <a:moveTo>
                  <a:pt x="2691" y="932"/>
                </a:moveTo>
                <a:cubicBezTo>
                  <a:pt x="2698" y="932"/>
                  <a:pt x="2704" y="926"/>
                  <a:pt x="2704" y="919"/>
                </a:cubicBezTo>
                <a:cubicBezTo>
                  <a:pt x="2704" y="912"/>
                  <a:pt x="2698" y="907"/>
                  <a:pt x="2691" y="907"/>
                </a:cubicBezTo>
                <a:cubicBezTo>
                  <a:pt x="2684" y="907"/>
                  <a:pt x="2678" y="912"/>
                  <a:pt x="2678" y="919"/>
                </a:cubicBezTo>
                <a:cubicBezTo>
                  <a:pt x="2678" y="926"/>
                  <a:pt x="2684" y="932"/>
                  <a:pt x="2691" y="932"/>
                </a:cubicBezTo>
                <a:close/>
                <a:moveTo>
                  <a:pt x="2730" y="907"/>
                </a:moveTo>
                <a:cubicBezTo>
                  <a:pt x="2723" y="907"/>
                  <a:pt x="2718" y="912"/>
                  <a:pt x="2718" y="919"/>
                </a:cubicBezTo>
                <a:cubicBezTo>
                  <a:pt x="2718" y="926"/>
                  <a:pt x="2723" y="932"/>
                  <a:pt x="2730" y="932"/>
                </a:cubicBezTo>
                <a:cubicBezTo>
                  <a:pt x="2738" y="932"/>
                  <a:pt x="2743" y="926"/>
                  <a:pt x="2743" y="919"/>
                </a:cubicBezTo>
                <a:cubicBezTo>
                  <a:pt x="2743" y="912"/>
                  <a:pt x="2738" y="907"/>
                  <a:pt x="2730" y="907"/>
                </a:cubicBezTo>
                <a:close/>
                <a:moveTo>
                  <a:pt x="2770" y="932"/>
                </a:moveTo>
                <a:cubicBezTo>
                  <a:pt x="2777" y="932"/>
                  <a:pt x="2783" y="926"/>
                  <a:pt x="2783" y="919"/>
                </a:cubicBezTo>
                <a:cubicBezTo>
                  <a:pt x="2783" y="912"/>
                  <a:pt x="2777" y="907"/>
                  <a:pt x="2770" y="907"/>
                </a:cubicBezTo>
                <a:cubicBezTo>
                  <a:pt x="2763" y="907"/>
                  <a:pt x="2757" y="912"/>
                  <a:pt x="2757" y="919"/>
                </a:cubicBezTo>
                <a:cubicBezTo>
                  <a:pt x="2757" y="926"/>
                  <a:pt x="2763" y="932"/>
                  <a:pt x="2770" y="932"/>
                </a:cubicBezTo>
                <a:close/>
                <a:moveTo>
                  <a:pt x="720" y="946"/>
                </a:moveTo>
                <a:cubicBezTo>
                  <a:pt x="713" y="946"/>
                  <a:pt x="707" y="952"/>
                  <a:pt x="707" y="959"/>
                </a:cubicBezTo>
                <a:cubicBezTo>
                  <a:pt x="707" y="966"/>
                  <a:pt x="713" y="972"/>
                  <a:pt x="720" y="972"/>
                </a:cubicBezTo>
                <a:cubicBezTo>
                  <a:pt x="727" y="972"/>
                  <a:pt x="733" y="966"/>
                  <a:pt x="733" y="959"/>
                </a:cubicBezTo>
                <a:cubicBezTo>
                  <a:pt x="733" y="952"/>
                  <a:pt x="727" y="946"/>
                  <a:pt x="720" y="946"/>
                </a:cubicBezTo>
                <a:close/>
                <a:moveTo>
                  <a:pt x="759" y="946"/>
                </a:moveTo>
                <a:cubicBezTo>
                  <a:pt x="752" y="946"/>
                  <a:pt x="747" y="952"/>
                  <a:pt x="747" y="959"/>
                </a:cubicBezTo>
                <a:cubicBezTo>
                  <a:pt x="747" y="966"/>
                  <a:pt x="752" y="972"/>
                  <a:pt x="759" y="972"/>
                </a:cubicBezTo>
                <a:cubicBezTo>
                  <a:pt x="766" y="972"/>
                  <a:pt x="772" y="966"/>
                  <a:pt x="772" y="959"/>
                </a:cubicBezTo>
                <a:cubicBezTo>
                  <a:pt x="772" y="952"/>
                  <a:pt x="766" y="946"/>
                  <a:pt x="759" y="946"/>
                </a:cubicBezTo>
                <a:close/>
                <a:moveTo>
                  <a:pt x="799" y="952"/>
                </a:moveTo>
                <a:cubicBezTo>
                  <a:pt x="795" y="952"/>
                  <a:pt x="791" y="955"/>
                  <a:pt x="791" y="959"/>
                </a:cubicBezTo>
                <a:cubicBezTo>
                  <a:pt x="791" y="963"/>
                  <a:pt x="795" y="966"/>
                  <a:pt x="799" y="966"/>
                </a:cubicBezTo>
                <a:cubicBezTo>
                  <a:pt x="803" y="966"/>
                  <a:pt x="806" y="963"/>
                  <a:pt x="806" y="959"/>
                </a:cubicBezTo>
                <a:cubicBezTo>
                  <a:pt x="806" y="955"/>
                  <a:pt x="803" y="952"/>
                  <a:pt x="799" y="952"/>
                </a:cubicBezTo>
                <a:close/>
                <a:moveTo>
                  <a:pt x="1548" y="972"/>
                </a:moveTo>
                <a:cubicBezTo>
                  <a:pt x="1555" y="972"/>
                  <a:pt x="1561" y="966"/>
                  <a:pt x="1561" y="959"/>
                </a:cubicBezTo>
                <a:cubicBezTo>
                  <a:pt x="1561" y="952"/>
                  <a:pt x="1555" y="946"/>
                  <a:pt x="1548" y="946"/>
                </a:cubicBezTo>
                <a:cubicBezTo>
                  <a:pt x="1541" y="946"/>
                  <a:pt x="1535" y="952"/>
                  <a:pt x="1535" y="959"/>
                </a:cubicBezTo>
                <a:cubicBezTo>
                  <a:pt x="1535" y="966"/>
                  <a:pt x="1541" y="972"/>
                  <a:pt x="1548" y="972"/>
                </a:cubicBezTo>
                <a:close/>
                <a:moveTo>
                  <a:pt x="1587" y="946"/>
                </a:moveTo>
                <a:cubicBezTo>
                  <a:pt x="1580" y="946"/>
                  <a:pt x="1574" y="952"/>
                  <a:pt x="1574" y="959"/>
                </a:cubicBezTo>
                <a:cubicBezTo>
                  <a:pt x="1574" y="966"/>
                  <a:pt x="1580" y="972"/>
                  <a:pt x="1587" y="972"/>
                </a:cubicBezTo>
                <a:cubicBezTo>
                  <a:pt x="1594" y="972"/>
                  <a:pt x="1600" y="966"/>
                  <a:pt x="1600" y="959"/>
                </a:cubicBezTo>
                <a:cubicBezTo>
                  <a:pt x="1600" y="952"/>
                  <a:pt x="1594" y="946"/>
                  <a:pt x="1587" y="946"/>
                </a:cubicBezTo>
                <a:close/>
                <a:moveTo>
                  <a:pt x="1627" y="946"/>
                </a:moveTo>
                <a:cubicBezTo>
                  <a:pt x="1620" y="946"/>
                  <a:pt x="1614" y="952"/>
                  <a:pt x="1614" y="959"/>
                </a:cubicBezTo>
                <a:cubicBezTo>
                  <a:pt x="1614" y="966"/>
                  <a:pt x="1620" y="972"/>
                  <a:pt x="1627" y="972"/>
                </a:cubicBezTo>
                <a:cubicBezTo>
                  <a:pt x="1634" y="972"/>
                  <a:pt x="1639" y="966"/>
                  <a:pt x="1639" y="959"/>
                </a:cubicBezTo>
                <a:cubicBezTo>
                  <a:pt x="1639" y="952"/>
                  <a:pt x="1634" y="946"/>
                  <a:pt x="1627" y="946"/>
                </a:cubicBezTo>
                <a:close/>
                <a:moveTo>
                  <a:pt x="1666" y="972"/>
                </a:moveTo>
                <a:cubicBezTo>
                  <a:pt x="1673" y="972"/>
                  <a:pt x="1679" y="966"/>
                  <a:pt x="1679" y="959"/>
                </a:cubicBezTo>
                <a:cubicBezTo>
                  <a:pt x="1679" y="952"/>
                  <a:pt x="1673" y="946"/>
                  <a:pt x="1666" y="946"/>
                </a:cubicBezTo>
                <a:cubicBezTo>
                  <a:pt x="1659" y="946"/>
                  <a:pt x="1653" y="952"/>
                  <a:pt x="1653" y="959"/>
                </a:cubicBezTo>
                <a:cubicBezTo>
                  <a:pt x="1653" y="966"/>
                  <a:pt x="1659" y="972"/>
                  <a:pt x="1666" y="972"/>
                </a:cubicBezTo>
                <a:close/>
                <a:moveTo>
                  <a:pt x="1705" y="972"/>
                </a:moveTo>
                <a:cubicBezTo>
                  <a:pt x="1713" y="972"/>
                  <a:pt x="1718" y="966"/>
                  <a:pt x="1718" y="959"/>
                </a:cubicBezTo>
                <a:cubicBezTo>
                  <a:pt x="1718" y="952"/>
                  <a:pt x="1713" y="946"/>
                  <a:pt x="1705" y="946"/>
                </a:cubicBezTo>
                <a:cubicBezTo>
                  <a:pt x="1698" y="946"/>
                  <a:pt x="1693" y="952"/>
                  <a:pt x="1693" y="959"/>
                </a:cubicBezTo>
                <a:cubicBezTo>
                  <a:pt x="1693" y="966"/>
                  <a:pt x="1698" y="972"/>
                  <a:pt x="1705" y="972"/>
                </a:cubicBezTo>
                <a:close/>
                <a:moveTo>
                  <a:pt x="1745" y="972"/>
                </a:moveTo>
                <a:cubicBezTo>
                  <a:pt x="1752" y="972"/>
                  <a:pt x="1758" y="966"/>
                  <a:pt x="1758" y="959"/>
                </a:cubicBezTo>
                <a:cubicBezTo>
                  <a:pt x="1758" y="952"/>
                  <a:pt x="1752" y="946"/>
                  <a:pt x="1745" y="946"/>
                </a:cubicBezTo>
                <a:cubicBezTo>
                  <a:pt x="1738" y="946"/>
                  <a:pt x="1732" y="952"/>
                  <a:pt x="1732" y="959"/>
                </a:cubicBezTo>
                <a:cubicBezTo>
                  <a:pt x="1732" y="966"/>
                  <a:pt x="1738" y="972"/>
                  <a:pt x="1745" y="972"/>
                </a:cubicBezTo>
                <a:close/>
                <a:moveTo>
                  <a:pt x="1784" y="972"/>
                </a:moveTo>
                <a:cubicBezTo>
                  <a:pt x="1791" y="972"/>
                  <a:pt x="1797" y="966"/>
                  <a:pt x="1797" y="959"/>
                </a:cubicBezTo>
                <a:cubicBezTo>
                  <a:pt x="1797" y="952"/>
                  <a:pt x="1791" y="946"/>
                  <a:pt x="1784" y="946"/>
                </a:cubicBezTo>
                <a:cubicBezTo>
                  <a:pt x="1777" y="946"/>
                  <a:pt x="1772" y="952"/>
                  <a:pt x="1772" y="959"/>
                </a:cubicBezTo>
                <a:cubicBezTo>
                  <a:pt x="1772" y="966"/>
                  <a:pt x="1777" y="972"/>
                  <a:pt x="1784" y="972"/>
                </a:cubicBezTo>
                <a:close/>
                <a:moveTo>
                  <a:pt x="1824" y="972"/>
                </a:moveTo>
                <a:cubicBezTo>
                  <a:pt x="1831" y="972"/>
                  <a:pt x="1836" y="966"/>
                  <a:pt x="1836" y="959"/>
                </a:cubicBezTo>
                <a:cubicBezTo>
                  <a:pt x="1836" y="952"/>
                  <a:pt x="1831" y="946"/>
                  <a:pt x="1824" y="946"/>
                </a:cubicBezTo>
                <a:cubicBezTo>
                  <a:pt x="1817" y="946"/>
                  <a:pt x="1811" y="952"/>
                  <a:pt x="1811" y="959"/>
                </a:cubicBezTo>
                <a:cubicBezTo>
                  <a:pt x="1811" y="966"/>
                  <a:pt x="1817" y="972"/>
                  <a:pt x="1824" y="972"/>
                </a:cubicBezTo>
                <a:close/>
                <a:moveTo>
                  <a:pt x="1863" y="946"/>
                </a:moveTo>
                <a:cubicBezTo>
                  <a:pt x="1856" y="946"/>
                  <a:pt x="1850" y="952"/>
                  <a:pt x="1850" y="959"/>
                </a:cubicBezTo>
                <a:cubicBezTo>
                  <a:pt x="1850" y="966"/>
                  <a:pt x="1856" y="972"/>
                  <a:pt x="1863" y="972"/>
                </a:cubicBezTo>
                <a:cubicBezTo>
                  <a:pt x="1870" y="972"/>
                  <a:pt x="1876" y="966"/>
                  <a:pt x="1876" y="959"/>
                </a:cubicBezTo>
                <a:cubicBezTo>
                  <a:pt x="1876" y="952"/>
                  <a:pt x="1870" y="946"/>
                  <a:pt x="1863" y="946"/>
                </a:cubicBezTo>
                <a:close/>
                <a:moveTo>
                  <a:pt x="1903" y="972"/>
                </a:moveTo>
                <a:cubicBezTo>
                  <a:pt x="1910" y="972"/>
                  <a:pt x="1915" y="966"/>
                  <a:pt x="1915" y="959"/>
                </a:cubicBezTo>
                <a:cubicBezTo>
                  <a:pt x="1915" y="952"/>
                  <a:pt x="1910" y="946"/>
                  <a:pt x="1903" y="946"/>
                </a:cubicBezTo>
                <a:cubicBezTo>
                  <a:pt x="1896" y="946"/>
                  <a:pt x="1890" y="952"/>
                  <a:pt x="1890" y="959"/>
                </a:cubicBezTo>
                <a:cubicBezTo>
                  <a:pt x="1890" y="966"/>
                  <a:pt x="1896" y="972"/>
                  <a:pt x="1903" y="972"/>
                </a:cubicBezTo>
                <a:close/>
                <a:moveTo>
                  <a:pt x="1942" y="972"/>
                </a:moveTo>
                <a:cubicBezTo>
                  <a:pt x="1949" y="972"/>
                  <a:pt x="1955" y="966"/>
                  <a:pt x="1955" y="959"/>
                </a:cubicBezTo>
                <a:cubicBezTo>
                  <a:pt x="1955" y="952"/>
                  <a:pt x="1949" y="946"/>
                  <a:pt x="1942" y="946"/>
                </a:cubicBezTo>
                <a:cubicBezTo>
                  <a:pt x="1935" y="946"/>
                  <a:pt x="1929" y="952"/>
                  <a:pt x="1929" y="959"/>
                </a:cubicBezTo>
                <a:cubicBezTo>
                  <a:pt x="1929" y="966"/>
                  <a:pt x="1935" y="972"/>
                  <a:pt x="1942" y="972"/>
                </a:cubicBezTo>
                <a:close/>
                <a:moveTo>
                  <a:pt x="1981" y="972"/>
                </a:moveTo>
                <a:cubicBezTo>
                  <a:pt x="1988" y="972"/>
                  <a:pt x="1994" y="966"/>
                  <a:pt x="1994" y="959"/>
                </a:cubicBezTo>
                <a:cubicBezTo>
                  <a:pt x="1994" y="952"/>
                  <a:pt x="1988" y="946"/>
                  <a:pt x="1981" y="946"/>
                </a:cubicBezTo>
                <a:cubicBezTo>
                  <a:pt x="1974" y="946"/>
                  <a:pt x="1969" y="952"/>
                  <a:pt x="1969" y="959"/>
                </a:cubicBezTo>
                <a:cubicBezTo>
                  <a:pt x="1969" y="966"/>
                  <a:pt x="1974" y="972"/>
                  <a:pt x="1981" y="972"/>
                </a:cubicBezTo>
                <a:close/>
                <a:moveTo>
                  <a:pt x="2021" y="972"/>
                </a:moveTo>
                <a:cubicBezTo>
                  <a:pt x="2028" y="972"/>
                  <a:pt x="2034" y="966"/>
                  <a:pt x="2034" y="959"/>
                </a:cubicBezTo>
                <a:cubicBezTo>
                  <a:pt x="2034" y="952"/>
                  <a:pt x="2028" y="946"/>
                  <a:pt x="2021" y="946"/>
                </a:cubicBezTo>
                <a:cubicBezTo>
                  <a:pt x="2014" y="946"/>
                  <a:pt x="2008" y="952"/>
                  <a:pt x="2008" y="959"/>
                </a:cubicBezTo>
                <a:cubicBezTo>
                  <a:pt x="2008" y="966"/>
                  <a:pt x="2014" y="972"/>
                  <a:pt x="2021" y="972"/>
                </a:cubicBezTo>
                <a:close/>
                <a:moveTo>
                  <a:pt x="2060" y="972"/>
                </a:moveTo>
                <a:cubicBezTo>
                  <a:pt x="2067" y="972"/>
                  <a:pt x="2073" y="966"/>
                  <a:pt x="2073" y="959"/>
                </a:cubicBezTo>
                <a:cubicBezTo>
                  <a:pt x="2073" y="952"/>
                  <a:pt x="2067" y="946"/>
                  <a:pt x="2060" y="946"/>
                </a:cubicBezTo>
                <a:cubicBezTo>
                  <a:pt x="2053" y="946"/>
                  <a:pt x="2048" y="952"/>
                  <a:pt x="2048" y="959"/>
                </a:cubicBezTo>
                <a:cubicBezTo>
                  <a:pt x="2048" y="966"/>
                  <a:pt x="2053" y="972"/>
                  <a:pt x="2060" y="972"/>
                </a:cubicBezTo>
                <a:close/>
                <a:moveTo>
                  <a:pt x="2139" y="972"/>
                </a:moveTo>
                <a:cubicBezTo>
                  <a:pt x="2146" y="972"/>
                  <a:pt x="2152" y="966"/>
                  <a:pt x="2152" y="959"/>
                </a:cubicBezTo>
                <a:cubicBezTo>
                  <a:pt x="2152" y="952"/>
                  <a:pt x="2146" y="946"/>
                  <a:pt x="2139" y="946"/>
                </a:cubicBezTo>
                <a:cubicBezTo>
                  <a:pt x="2132" y="946"/>
                  <a:pt x="2126" y="952"/>
                  <a:pt x="2126" y="959"/>
                </a:cubicBezTo>
                <a:cubicBezTo>
                  <a:pt x="2126" y="966"/>
                  <a:pt x="2132" y="972"/>
                  <a:pt x="2139" y="972"/>
                </a:cubicBezTo>
                <a:close/>
                <a:moveTo>
                  <a:pt x="2179" y="972"/>
                </a:moveTo>
                <a:cubicBezTo>
                  <a:pt x="2186" y="972"/>
                  <a:pt x="2191" y="966"/>
                  <a:pt x="2191" y="959"/>
                </a:cubicBezTo>
                <a:cubicBezTo>
                  <a:pt x="2191" y="952"/>
                  <a:pt x="2186" y="946"/>
                  <a:pt x="2179" y="946"/>
                </a:cubicBezTo>
                <a:cubicBezTo>
                  <a:pt x="2172" y="946"/>
                  <a:pt x="2166" y="952"/>
                  <a:pt x="2166" y="959"/>
                </a:cubicBezTo>
                <a:cubicBezTo>
                  <a:pt x="2166" y="966"/>
                  <a:pt x="2172" y="972"/>
                  <a:pt x="2179" y="972"/>
                </a:cubicBezTo>
                <a:close/>
                <a:moveTo>
                  <a:pt x="2218" y="946"/>
                </a:moveTo>
                <a:cubicBezTo>
                  <a:pt x="2211" y="946"/>
                  <a:pt x="2205" y="952"/>
                  <a:pt x="2205" y="959"/>
                </a:cubicBezTo>
                <a:cubicBezTo>
                  <a:pt x="2205" y="966"/>
                  <a:pt x="2211" y="972"/>
                  <a:pt x="2218" y="972"/>
                </a:cubicBezTo>
                <a:cubicBezTo>
                  <a:pt x="2225" y="972"/>
                  <a:pt x="2231" y="966"/>
                  <a:pt x="2231" y="959"/>
                </a:cubicBezTo>
                <a:cubicBezTo>
                  <a:pt x="2231" y="952"/>
                  <a:pt x="2225" y="946"/>
                  <a:pt x="2218" y="946"/>
                </a:cubicBezTo>
                <a:close/>
                <a:moveTo>
                  <a:pt x="2455" y="946"/>
                </a:moveTo>
                <a:cubicBezTo>
                  <a:pt x="2447" y="946"/>
                  <a:pt x="2442" y="952"/>
                  <a:pt x="2442" y="959"/>
                </a:cubicBezTo>
                <a:cubicBezTo>
                  <a:pt x="2442" y="966"/>
                  <a:pt x="2447" y="972"/>
                  <a:pt x="2455" y="972"/>
                </a:cubicBezTo>
                <a:cubicBezTo>
                  <a:pt x="2462" y="972"/>
                  <a:pt x="2467" y="966"/>
                  <a:pt x="2467" y="959"/>
                </a:cubicBezTo>
                <a:cubicBezTo>
                  <a:pt x="2467" y="952"/>
                  <a:pt x="2462" y="946"/>
                  <a:pt x="2455" y="946"/>
                </a:cubicBezTo>
                <a:close/>
                <a:moveTo>
                  <a:pt x="2494" y="946"/>
                </a:moveTo>
                <a:cubicBezTo>
                  <a:pt x="2487" y="946"/>
                  <a:pt x="2481" y="952"/>
                  <a:pt x="2481" y="959"/>
                </a:cubicBezTo>
                <a:cubicBezTo>
                  <a:pt x="2481" y="966"/>
                  <a:pt x="2487" y="972"/>
                  <a:pt x="2494" y="972"/>
                </a:cubicBezTo>
                <a:cubicBezTo>
                  <a:pt x="2501" y="972"/>
                  <a:pt x="2507" y="966"/>
                  <a:pt x="2507" y="959"/>
                </a:cubicBezTo>
                <a:cubicBezTo>
                  <a:pt x="2507" y="952"/>
                  <a:pt x="2501" y="946"/>
                  <a:pt x="2494" y="946"/>
                </a:cubicBezTo>
                <a:close/>
                <a:moveTo>
                  <a:pt x="2691" y="946"/>
                </a:moveTo>
                <a:cubicBezTo>
                  <a:pt x="2684" y="946"/>
                  <a:pt x="2678" y="952"/>
                  <a:pt x="2678" y="959"/>
                </a:cubicBezTo>
                <a:cubicBezTo>
                  <a:pt x="2678" y="966"/>
                  <a:pt x="2684" y="972"/>
                  <a:pt x="2691" y="972"/>
                </a:cubicBezTo>
                <a:cubicBezTo>
                  <a:pt x="2698" y="972"/>
                  <a:pt x="2704" y="966"/>
                  <a:pt x="2704" y="959"/>
                </a:cubicBezTo>
                <a:cubicBezTo>
                  <a:pt x="2704" y="952"/>
                  <a:pt x="2698" y="946"/>
                  <a:pt x="2691" y="946"/>
                </a:cubicBezTo>
                <a:close/>
                <a:moveTo>
                  <a:pt x="2730" y="972"/>
                </a:moveTo>
                <a:cubicBezTo>
                  <a:pt x="2738" y="972"/>
                  <a:pt x="2743" y="966"/>
                  <a:pt x="2743" y="959"/>
                </a:cubicBezTo>
                <a:cubicBezTo>
                  <a:pt x="2743" y="952"/>
                  <a:pt x="2738" y="946"/>
                  <a:pt x="2730" y="946"/>
                </a:cubicBezTo>
                <a:cubicBezTo>
                  <a:pt x="2723" y="946"/>
                  <a:pt x="2718" y="952"/>
                  <a:pt x="2718" y="959"/>
                </a:cubicBezTo>
                <a:cubicBezTo>
                  <a:pt x="2718" y="966"/>
                  <a:pt x="2723" y="972"/>
                  <a:pt x="2730" y="972"/>
                </a:cubicBezTo>
                <a:close/>
                <a:moveTo>
                  <a:pt x="2770" y="972"/>
                </a:moveTo>
                <a:cubicBezTo>
                  <a:pt x="2777" y="972"/>
                  <a:pt x="2783" y="966"/>
                  <a:pt x="2783" y="959"/>
                </a:cubicBezTo>
                <a:cubicBezTo>
                  <a:pt x="2783" y="952"/>
                  <a:pt x="2777" y="946"/>
                  <a:pt x="2770" y="946"/>
                </a:cubicBezTo>
                <a:cubicBezTo>
                  <a:pt x="2763" y="946"/>
                  <a:pt x="2757" y="952"/>
                  <a:pt x="2757" y="959"/>
                </a:cubicBezTo>
                <a:cubicBezTo>
                  <a:pt x="2757" y="966"/>
                  <a:pt x="2763" y="972"/>
                  <a:pt x="2770" y="972"/>
                </a:cubicBezTo>
                <a:close/>
                <a:moveTo>
                  <a:pt x="2928" y="972"/>
                </a:moveTo>
                <a:cubicBezTo>
                  <a:pt x="2935" y="972"/>
                  <a:pt x="2940" y="966"/>
                  <a:pt x="2940" y="959"/>
                </a:cubicBezTo>
                <a:cubicBezTo>
                  <a:pt x="2940" y="952"/>
                  <a:pt x="2935" y="946"/>
                  <a:pt x="2928" y="946"/>
                </a:cubicBezTo>
                <a:cubicBezTo>
                  <a:pt x="2921" y="946"/>
                  <a:pt x="2915" y="952"/>
                  <a:pt x="2915" y="959"/>
                </a:cubicBezTo>
                <a:cubicBezTo>
                  <a:pt x="2915" y="966"/>
                  <a:pt x="2921" y="972"/>
                  <a:pt x="2928" y="972"/>
                </a:cubicBezTo>
                <a:close/>
                <a:moveTo>
                  <a:pt x="838" y="986"/>
                </a:moveTo>
                <a:cubicBezTo>
                  <a:pt x="831" y="986"/>
                  <a:pt x="825" y="991"/>
                  <a:pt x="825" y="998"/>
                </a:cubicBezTo>
                <a:cubicBezTo>
                  <a:pt x="825" y="1005"/>
                  <a:pt x="831" y="1011"/>
                  <a:pt x="838" y="1011"/>
                </a:cubicBezTo>
                <a:cubicBezTo>
                  <a:pt x="845" y="1011"/>
                  <a:pt x="851" y="1005"/>
                  <a:pt x="851" y="998"/>
                </a:cubicBezTo>
                <a:cubicBezTo>
                  <a:pt x="851" y="991"/>
                  <a:pt x="845" y="986"/>
                  <a:pt x="838" y="986"/>
                </a:cubicBezTo>
                <a:close/>
                <a:moveTo>
                  <a:pt x="1548" y="986"/>
                </a:moveTo>
                <a:cubicBezTo>
                  <a:pt x="1541" y="986"/>
                  <a:pt x="1535" y="991"/>
                  <a:pt x="1535" y="998"/>
                </a:cubicBezTo>
                <a:cubicBezTo>
                  <a:pt x="1535" y="1005"/>
                  <a:pt x="1541" y="1011"/>
                  <a:pt x="1548" y="1011"/>
                </a:cubicBezTo>
                <a:cubicBezTo>
                  <a:pt x="1555" y="1011"/>
                  <a:pt x="1561" y="1005"/>
                  <a:pt x="1561" y="998"/>
                </a:cubicBezTo>
                <a:cubicBezTo>
                  <a:pt x="1561" y="991"/>
                  <a:pt x="1555" y="986"/>
                  <a:pt x="1548" y="986"/>
                </a:cubicBezTo>
                <a:close/>
                <a:moveTo>
                  <a:pt x="1587" y="1011"/>
                </a:moveTo>
                <a:cubicBezTo>
                  <a:pt x="1594" y="1011"/>
                  <a:pt x="1600" y="1005"/>
                  <a:pt x="1600" y="998"/>
                </a:cubicBezTo>
                <a:cubicBezTo>
                  <a:pt x="1600" y="991"/>
                  <a:pt x="1594" y="986"/>
                  <a:pt x="1587" y="986"/>
                </a:cubicBezTo>
                <a:cubicBezTo>
                  <a:pt x="1580" y="986"/>
                  <a:pt x="1574" y="991"/>
                  <a:pt x="1574" y="998"/>
                </a:cubicBezTo>
                <a:cubicBezTo>
                  <a:pt x="1574" y="1005"/>
                  <a:pt x="1580" y="1011"/>
                  <a:pt x="1587" y="1011"/>
                </a:cubicBezTo>
                <a:close/>
                <a:moveTo>
                  <a:pt x="1627" y="1011"/>
                </a:moveTo>
                <a:cubicBezTo>
                  <a:pt x="1634" y="1011"/>
                  <a:pt x="1639" y="1005"/>
                  <a:pt x="1639" y="998"/>
                </a:cubicBezTo>
                <a:cubicBezTo>
                  <a:pt x="1639" y="991"/>
                  <a:pt x="1634" y="986"/>
                  <a:pt x="1627" y="986"/>
                </a:cubicBezTo>
                <a:cubicBezTo>
                  <a:pt x="1620" y="986"/>
                  <a:pt x="1614" y="991"/>
                  <a:pt x="1614" y="998"/>
                </a:cubicBezTo>
                <a:cubicBezTo>
                  <a:pt x="1614" y="1005"/>
                  <a:pt x="1620" y="1011"/>
                  <a:pt x="1627" y="1011"/>
                </a:cubicBezTo>
                <a:close/>
                <a:moveTo>
                  <a:pt x="1666" y="1011"/>
                </a:moveTo>
                <a:cubicBezTo>
                  <a:pt x="1673" y="1011"/>
                  <a:pt x="1679" y="1005"/>
                  <a:pt x="1679" y="998"/>
                </a:cubicBezTo>
                <a:cubicBezTo>
                  <a:pt x="1679" y="991"/>
                  <a:pt x="1673" y="986"/>
                  <a:pt x="1666" y="986"/>
                </a:cubicBezTo>
                <a:cubicBezTo>
                  <a:pt x="1659" y="986"/>
                  <a:pt x="1653" y="991"/>
                  <a:pt x="1653" y="998"/>
                </a:cubicBezTo>
                <a:cubicBezTo>
                  <a:pt x="1653" y="1005"/>
                  <a:pt x="1659" y="1011"/>
                  <a:pt x="1666" y="1011"/>
                </a:cubicBezTo>
                <a:close/>
                <a:moveTo>
                  <a:pt x="1705" y="1011"/>
                </a:moveTo>
                <a:cubicBezTo>
                  <a:pt x="1713" y="1011"/>
                  <a:pt x="1718" y="1005"/>
                  <a:pt x="1718" y="998"/>
                </a:cubicBezTo>
                <a:cubicBezTo>
                  <a:pt x="1718" y="991"/>
                  <a:pt x="1713" y="986"/>
                  <a:pt x="1705" y="986"/>
                </a:cubicBezTo>
                <a:cubicBezTo>
                  <a:pt x="1698" y="986"/>
                  <a:pt x="1693" y="991"/>
                  <a:pt x="1693" y="998"/>
                </a:cubicBezTo>
                <a:cubicBezTo>
                  <a:pt x="1693" y="1005"/>
                  <a:pt x="1698" y="1011"/>
                  <a:pt x="1705" y="1011"/>
                </a:cubicBezTo>
                <a:close/>
                <a:moveTo>
                  <a:pt x="1745" y="1011"/>
                </a:moveTo>
                <a:cubicBezTo>
                  <a:pt x="1752" y="1011"/>
                  <a:pt x="1758" y="1005"/>
                  <a:pt x="1758" y="998"/>
                </a:cubicBezTo>
                <a:cubicBezTo>
                  <a:pt x="1758" y="991"/>
                  <a:pt x="1752" y="986"/>
                  <a:pt x="1745" y="986"/>
                </a:cubicBezTo>
                <a:cubicBezTo>
                  <a:pt x="1738" y="986"/>
                  <a:pt x="1732" y="991"/>
                  <a:pt x="1732" y="998"/>
                </a:cubicBezTo>
                <a:cubicBezTo>
                  <a:pt x="1732" y="1005"/>
                  <a:pt x="1738" y="1011"/>
                  <a:pt x="1745" y="1011"/>
                </a:cubicBezTo>
                <a:close/>
                <a:moveTo>
                  <a:pt x="1784" y="1011"/>
                </a:moveTo>
                <a:cubicBezTo>
                  <a:pt x="1791" y="1011"/>
                  <a:pt x="1797" y="1005"/>
                  <a:pt x="1797" y="998"/>
                </a:cubicBezTo>
                <a:cubicBezTo>
                  <a:pt x="1797" y="991"/>
                  <a:pt x="1791" y="986"/>
                  <a:pt x="1784" y="986"/>
                </a:cubicBezTo>
                <a:cubicBezTo>
                  <a:pt x="1777" y="986"/>
                  <a:pt x="1772" y="991"/>
                  <a:pt x="1772" y="998"/>
                </a:cubicBezTo>
                <a:cubicBezTo>
                  <a:pt x="1772" y="1005"/>
                  <a:pt x="1777" y="1011"/>
                  <a:pt x="1784" y="1011"/>
                </a:cubicBezTo>
                <a:close/>
                <a:moveTo>
                  <a:pt x="1824" y="1011"/>
                </a:moveTo>
                <a:cubicBezTo>
                  <a:pt x="1831" y="1011"/>
                  <a:pt x="1836" y="1005"/>
                  <a:pt x="1836" y="998"/>
                </a:cubicBezTo>
                <a:cubicBezTo>
                  <a:pt x="1836" y="991"/>
                  <a:pt x="1831" y="986"/>
                  <a:pt x="1824" y="986"/>
                </a:cubicBezTo>
                <a:cubicBezTo>
                  <a:pt x="1817" y="986"/>
                  <a:pt x="1811" y="991"/>
                  <a:pt x="1811" y="998"/>
                </a:cubicBezTo>
                <a:cubicBezTo>
                  <a:pt x="1811" y="1005"/>
                  <a:pt x="1817" y="1011"/>
                  <a:pt x="1824" y="1011"/>
                </a:cubicBezTo>
                <a:close/>
                <a:moveTo>
                  <a:pt x="1863" y="1011"/>
                </a:moveTo>
                <a:cubicBezTo>
                  <a:pt x="1870" y="1011"/>
                  <a:pt x="1876" y="1005"/>
                  <a:pt x="1876" y="998"/>
                </a:cubicBezTo>
                <a:cubicBezTo>
                  <a:pt x="1876" y="991"/>
                  <a:pt x="1870" y="986"/>
                  <a:pt x="1863" y="986"/>
                </a:cubicBezTo>
                <a:cubicBezTo>
                  <a:pt x="1856" y="986"/>
                  <a:pt x="1850" y="991"/>
                  <a:pt x="1850" y="998"/>
                </a:cubicBezTo>
                <a:cubicBezTo>
                  <a:pt x="1850" y="1005"/>
                  <a:pt x="1856" y="1011"/>
                  <a:pt x="1863" y="1011"/>
                </a:cubicBezTo>
                <a:close/>
                <a:moveTo>
                  <a:pt x="1903" y="986"/>
                </a:moveTo>
                <a:cubicBezTo>
                  <a:pt x="1896" y="986"/>
                  <a:pt x="1890" y="991"/>
                  <a:pt x="1890" y="998"/>
                </a:cubicBezTo>
                <a:cubicBezTo>
                  <a:pt x="1890" y="1005"/>
                  <a:pt x="1896" y="1011"/>
                  <a:pt x="1903" y="1011"/>
                </a:cubicBezTo>
                <a:cubicBezTo>
                  <a:pt x="1910" y="1011"/>
                  <a:pt x="1915" y="1005"/>
                  <a:pt x="1915" y="998"/>
                </a:cubicBezTo>
                <a:cubicBezTo>
                  <a:pt x="1915" y="991"/>
                  <a:pt x="1910" y="986"/>
                  <a:pt x="1903" y="986"/>
                </a:cubicBezTo>
                <a:close/>
                <a:moveTo>
                  <a:pt x="1942" y="1011"/>
                </a:moveTo>
                <a:cubicBezTo>
                  <a:pt x="1949" y="1011"/>
                  <a:pt x="1955" y="1005"/>
                  <a:pt x="1955" y="998"/>
                </a:cubicBezTo>
                <a:cubicBezTo>
                  <a:pt x="1955" y="991"/>
                  <a:pt x="1949" y="986"/>
                  <a:pt x="1942" y="986"/>
                </a:cubicBezTo>
                <a:cubicBezTo>
                  <a:pt x="1935" y="986"/>
                  <a:pt x="1929" y="991"/>
                  <a:pt x="1929" y="998"/>
                </a:cubicBezTo>
                <a:cubicBezTo>
                  <a:pt x="1929" y="1005"/>
                  <a:pt x="1935" y="1011"/>
                  <a:pt x="1942" y="1011"/>
                </a:cubicBezTo>
                <a:close/>
                <a:moveTo>
                  <a:pt x="1981" y="1011"/>
                </a:moveTo>
                <a:cubicBezTo>
                  <a:pt x="1988" y="1011"/>
                  <a:pt x="1994" y="1005"/>
                  <a:pt x="1994" y="998"/>
                </a:cubicBezTo>
                <a:cubicBezTo>
                  <a:pt x="1994" y="991"/>
                  <a:pt x="1988" y="986"/>
                  <a:pt x="1981" y="986"/>
                </a:cubicBezTo>
                <a:cubicBezTo>
                  <a:pt x="1974" y="986"/>
                  <a:pt x="1969" y="991"/>
                  <a:pt x="1969" y="998"/>
                </a:cubicBezTo>
                <a:cubicBezTo>
                  <a:pt x="1969" y="1005"/>
                  <a:pt x="1974" y="1011"/>
                  <a:pt x="1981" y="1011"/>
                </a:cubicBezTo>
                <a:close/>
                <a:moveTo>
                  <a:pt x="2008" y="998"/>
                </a:moveTo>
                <a:cubicBezTo>
                  <a:pt x="2008" y="1005"/>
                  <a:pt x="2014" y="1011"/>
                  <a:pt x="2021" y="1011"/>
                </a:cubicBezTo>
                <a:cubicBezTo>
                  <a:pt x="2028" y="1011"/>
                  <a:pt x="2034" y="1005"/>
                  <a:pt x="2034" y="998"/>
                </a:cubicBezTo>
                <a:cubicBezTo>
                  <a:pt x="2034" y="991"/>
                  <a:pt x="2028" y="986"/>
                  <a:pt x="2021" y="986"/>
                </a:cubicBezTo>
                <a:cubicBezTo>
                  <a:pt x="2014" y="986"/>
                  <a:pt x="2008" y="991"/>
                  <a:pt x="2008" y="998"/>
                </a:cubicBezTo>
                <a:close/>
                <a:moveTo>
                  <a:pt x="2060" y="1011"/>
                </a:moveTo>
                <a:cubicBezTo>
                  <a:pt x="2067" y="1011"/>
                  <a:pt x="2073" y="1005"/>
                  <a:pt x="2073" y="998"/>
                </a:cubicBezTo>
                <a:cubicBezTo>
                  <a:pt x="2073" y="991"/>
                  <a:pt x="2067" y="986"/>
                  <a:pt x="2060" y="986"/>
                </a:cubicBezTo>
                <a:cubicBezTo>
                  <a:pt x="2053" y="986"/>
                  <a:pt x="2048" y="991"/>
                  <a:pt x="2048" y="998"/>
                </a:cubicBezTo>
                <a:cubicBezTo>
                  <a:pt x="2048" y="1005"/>
                  <a:pt x="2053" y="1011"/>
                  <a:pt x="2060" y="1011"/>
                </a:cubicBezTo>
                <a:close/>
                <a:moveTo>
                  <a:pt x="2100" y="1011"/>
                </a:moveTo>
                <a:cubicBezTo>
                  <a:pt x="2107" y="1011"/>
                  <a:pt x="2112" y="1005"/>
                  <a:pt x="2112" y="998"/>
                </a:cubicBezTo>
                <a:cubicBezTo>
                  <a:pt x="2112" y="991"/>
                  <a:pt x="2107" y="986"/>
                  <a:pt x="2100" y="986"/>
                </a:cubicBezTo>
                <a:cubicBezTo>
                  <a:pt x="2093" y="986"/>
                  <a:pt x="2087" y="991"/>
                  <a:pt x="2087" y="998"/>
                </a:cubicBezTo>
                <a:cubicBezTo>
                  <a:pt x="2087" y="1005"/>
                  <a:pt x="2093" y="1011"/>
                  <a:pt x="2100" y="1011"/>
                </a:cubicBezTo>
                <a:close/>
                <a:moveTo>
                  <a:pt x="2139" y="1011"/>
                </a:moveTo>
                <a:cubicBezTo>
                  <a:pt x="2146" y="1011"/>
                  <a:pt x="2152" y="1005"/>
                  <a:pt x="2152" y="998"/>
                </a:cubicBezTo>
                <a:cubicBezTo>
                  <a:pt x="2152" y="991"/>
                  <a:pt x="2146" y="986"/>
                  <a:pt x="2139" y="986"/>
                </a:cubicBezTo>
                <a:cubicBezTo>
                  <a:pt x="2132" y="986"/>
                  <a:pt x="2126" y="991"/>
                  <a:pt x="2126" y="998"/>
                </a:cubicBezTo>
                <a:cubicBezTo>
                  <a:pt x="2126" y="1005"/>
                  <a:pt x="2132" y="1011"/>
                  <a:pt x="2139" y="1011"/>
                </a:cubicBezTo>
                <a:close/>
                <a:moveTo>
                  <a:pt x="2455" y="993"/>
                </a:moveTo>
                <a:cubicBezTo>
                  <a:pt x="2452" y="993"/>
                  <a:pt x="2449" y="995"/>
                  <a:pt x="2449" y="998"/>
                </a:cubicBezTo>
                <a:cubicBezTo>
                  <a:pt x="2449" y="1001"/>
                  <a:pt x="2452" y="1003"/>
                  <a:pt x="2455" y="1003"/>
                </a:cubicBezTo>
                <a:cubicBezTo>
                  <a:pt x="2457" y="1003"/>
                  <a:pt x="2460" y="1001"/>
                  <a:pt x="2460" y="998"/>
                </a:cubicBezTo>
                <a:cubicBezTo>
                  <a:pt x="2460" y="995"/>
                  <a:pt x="2457" y="993"/>
                  <a:pt x="2455" y="993"/>
                </a:cubicBezTo>
                <a:close/>
                <a:moveTo>
                  <a:pt x="2494" y="986"/>
                </a:moveTo>
                <a:cubicBezTo>
                  <a:pt x="2487" y="986"/>
                  <a:pt x="2481" y="991"/>
                  <a:pt x="2481" y="998"/>
                </a:cubicBezTo>
                <a:cubicBezTo>
                  <a:pt x="2481" y="1005"/>
                  <a:pt x="2487" y="1011"/>
                  <a:pt x="2494" y="1011"/>
                </a:cubicBezTo>
                <a:cubicBezTo>
                  <a:pt x="2501" y="1011"/>
                  <a:pt x="2507" y="1005"/>
                  <a:pt x="2507" y="998"/>
                </a:cubicBezTo>
                <a:cubicBezTo>
                  <a:pt x="2507" y="991"/>
                  <a:pt x="2501" y="986"/>
                  <a:pt x="2494" y="986"/>
                </a:cubicBezTo>
                <a:close/>
                <a:moveTo>
                  <a:pt x="2730" y="1011"/>
                </a:moveTo>
                <a:cubicBezTo>
                  <a:pt x="2738" y="1011"/>
                  <a:pt x="2743" y="1005"/>
                  <a:pt x="2743" y="998"/>
                </a:cubicBezTo>
                <a:cubicBezTo>
                  <a:pt x="2743" y="991"/>
                  <a:pt x="2738" y="986"/>
                  <a:pt x="2730" y="986"/>
                </a:cubicBezTo>
                <a:cubicBezTo>
                  <a:pt x="2723" y="986"/>
                  <a:pt x="2718" y="991"/>
                  <a:pt x="2718" y="998"/>
                </a:cubicBezTo>
                <a:cubicBezTo>
                  <a:pt x="2718" y="1005"/>
                  <a:pt x="2723" y="1011"/>
                  <a:pt x="2730" y="1011"/>
                </a:cubicBezTo>
                <a:close/>
                <a:moveTo>
                  <a:pt x="2770" y="1011"/>
                </a:moveTo>
                <a:cubicBezTo>
                  <a:pt x="2777" y="1011"/>
                  <a:pt x="2783" y="1005"/>
                  <a:pt x="2783" y="998"/>
                </a:cubicBezTo>
                <a:cubicBezTo>
                  <a:pt x="2783" y="991"/>
                  <a:pt x="2777" y="986"/>
                  <a:pt x="2770" y="986"/>
                </a:cubicBezTo>
                <a:cubicBezTo>
                  <a:pt x="2763" y="986"/>
                  <a:pt x="2757" y="991"/>
                  <a:pt x="2757" y="998"/>
                </a:cubicBezTo>
                <a:cubicBezTo>
                  <a:pt x="2757" y="1005"/>
                  <a:pt x="2763" y="1011"/>
                  <a:pt x="2770" y="1011"/>
                </a:cubicBezTo>
                <a:close/>
                <a:moveTo>
                  <a:pt x="2940" y="998"/>
                </a:moveTo>
                <a:cubicBezTo>
                  <a:pt x="2940" y="991"/>
                  <a:pt x="2935" y="986"/>
                  <a:pt x="2928" y="986"/>
                </a:cubicBezTo>
                <a:cubicBezTo>
                  <a:pt x="2921" y="986"/>
                  <a:pt x="2915" y="991"/>
                  <a:pt x="2915" y="998"/>
                </a:cubicBezTo>
                <a:cubicBezTo>
                  <a:pt x="2915" y="1005"/>
                  <a:pt x="2921" y="1011"/>
                  <a:pt x="2928" y="1011"/>
                </a:cubicBezTo>
                <a:cubicBezTo>
                  <a:pt x="2935" y="1011"/>
                  <a:pt x="2940" y="1005"/>
                  <a:pt x="2940" y="998"/>
                </a:cubicBezTo>
                <a:close/>
                <a:moveTo>
                  <a:pt x="878" y="1029"/>
                </a:moveTo>
                <a:cubicBezTo>
                  <a:pt x="873" y="1029"/>
                  <a:pt x="869" y="1033"/>
                  <a:pt x="869" y="1038"/>
                </a:cubicBezTo>
                <a:cubicBezTo>
                  <a:pt x="869" y="1042"/>
                  <a:pt x="873" y="1046"/>
                  <a:pt x="878" y="1046"/>
                </a:cubicBezTo>
                <a:cubicBezTo>
                  <a:pt x="882" y="1046"/>
                  <a:pt x="886" y="1042"/>
                  <a:pt x="886" y="1038"/>
                </a:cubicBezTo>
                <a:cubicBezTo>
                  <a:pt x="886" y="1033"/>
                  <a:pt x="882" y="1029"/>
                  <a:pt x="878" y="1029"/>
                </a:cubicBezTo>
                <a:close/>
                <a:moveTo>
                  <a:pt x="944" y="1038"/>
                </a:moveTo>
                <a:cubicBezTo>
                  <a:pt x="944" y="1045"/>
                  <a:pt x="949" y="1050"/>
                  <a:pt x="956" y="1050"/>
                </a:cubicBezTo>
                <a:cubicBezTo>
                  <a:pt x="963" y="1050"/>
                  <a:pt x="969" y="1045"/>
                  <a:pt x="969" y="1038"/>
                </a:cubicBezTo>
                <a:cubicBezTo>
                  <a:pt x="969" y="1031"/>
                  <a:pt x="963" y="1025"/>
                  <a:pt x="956" y="1025"/>
                </a:cubicBezTo>
                <a:cubicBezTo>
                  <a:pt x="949" y="1025"/>
                  <a:pt x="944" y="1031"/>
                  <a:pt x="944" y="1038"/>
                </a:cubicBezTo>
                <a:close/>
                <a:moveTo>
                  <a:pt x="996" y="1025"/>
                </a:moveTo>
                <a:cubicBezTo>
                  <a:pt x="989" y="1025"/>
                  <a:pt x="983" y="1031"/>
                  <a:pt x="983" y="1038"/>
                </a:cubicBezTo>
                <a:cubicBezTo>
                  <a:pt x="983" y="1045"/>
                  <a:pt x="989" y="1050"/>
                  <a:pt x="996" y="1050"/>
                </a:cubicBezTo>
                <a:cubicBezTo>
                  <a:pt x="1003" y="1050"/>
                  <a:pt x="1009" y="1045"/>
                  <a:pt x="1009" y="1038"/>
                </a:cubicBezTo>
                <a:cubicBezTo>
                  <a:pt x="1009" y="1031"/>
                  <a:pt x="1003" y="1025"/>
                  <a:pt x="996" y="1025"/>
                </a:cubicBezTo>
                <a:close/>
                <a:moveTo>
                  <a:pt x="1035" y="1025"/>
                </a:moveTo>
                <a:cubicBezTo>
                  <a:pt x="1028" y="1025"/>
                  <a:pt x="1023" y="1031"/>
                  <a:pt x="1023" y="1038"/>
                </a:cubicBezTo>
                <a:cubicBezTo>
                  <a:pt x="1023" y="1045"/>
                  <a:pt x="1028" y="1050"/>
                  <a:pt x="1035" y="1050"/>
                </a:cubicBezTo>
                <a:cubicBezTo>
                  <a:pt x="1042" y="1050"/>
                  <a:pt x="1048" y="1045"/>
                  <a:pt x="1048" y="1038"/>
                </a:cubicBezTo>
                <a:cubicBezTo>
                  <a:pt x="1048" y="1031"/>
                  <a:pt x="1042" y="1025"/>
                  <a:pt x="1035" y="1025"/>
                </a:cubicBezTo>
                <a:close/>
                <a:moveTo>
                  <a:pt x="1075" y="1050"/>
                </a:moveTo>
                <a:cubicBezTo>
                  <a:pt x="1082" y="1050"/>
                  <a:pt x="1087" y="1045"/>
                  <a:pt x="1087" y="1038"/>
                </a:cubicBezTo>
                <a:cubicBezTo>
                  <a:pt x="1087" y="1031"/>
                  <a:pt x="1082" y="1025"/>
                  <a:pt x="1075" y="1025"/>
                </a:cubicBezTo>
                <a:cubicBezTo>
                  <a:pt x="1068" y="1025"/>
                  <a:pt x="1062" y="1031"/>
                  <a:pt x="1062" y="1038"/>
                </a:cubicBezTo>
                <a:cubicBezTo>
                  <a:pt x="1062" y="1045"/>
                  <a:pt x="1068" y="1050"/>
                  <a:pt x="1075" y="1050"/>
                </a:cubicBezTo>
                <a:close/>
                <a:moveTo>
                  <a:pt x="1587" y="1025"/>
                </a:moveTo>
                <a:cubicBezTo>
                  <a:pt x="1580" y="1025"/>
                  <a:pt x="1574" y="1031"/>
                  <a:pt x="1574" y="1038"/>
                </a:cubicBezTo>
                <a:cubicBezTo>
                  <a:pt x="1574" y="1045"/>
                  <a:pt x="1580" y="1050"/>
                  <a:pt x="1587" y="1050"/>
                </a:cubicBezTo>
                <a:cubicBezTo>
                  <a:pt x="1594" y="1050"/>
                  <a:pt x="1600" y="1045"/>
                  <a:pt x="1600" y="1038"/>
                </a:cubicBezTo>
                <a:cubicBezTo>
                  <a:pt x="1600" y="1031"/>
                  <a:pt x="1594" y="1025"/>
                  <a:pt x="1587" y="1025"/>
                </a:cubicBezTo>
                <a:close/>
                <a:moveTo>
                  <a:pt x="1627" y="1025"/>
                </a:moveTo>
                <a:cubicBezTo>
                  <a:pt x="1620" y="1025"/>
                  <a:pt x="1614" y="1031"/>
                  <a:pt x="1614" y="1038"/>
                </a:cubicBezTo>
                <a:cubicBezTo>
                  <a:pt x="1614" y="1045"/>
                  <a:pt x="1620" y="1050"/>
                  <a:pt x="1627" y="1050"/>
                </a:cubicBezTo>
                <a:cubicBezTo>
                  <a:pt x="1634" y="1050"/>
                  <a:pt x="1639" y="1045"/>
                  <a:pt x="1639" y="1038"/>
                </a:cubicBezTo>
                <a:cubicBezTo>
                  <a:pt x="1639" y="1031"/>
                  <a:pt x="1634" y="1025"/>
                  <a:pt x="1627" y="1025"/>
                </a:cubicBezTo>
                <a:close/>
                <a:moveTo>
                  <a:pt x="1666" y="1025"/>
                </a:moveTo>
                <a:cubicBezTo>
                  <a:pt x="1659" y="1025"/>
                  <a:pt x="1653" y="1031"/>
                  <a:pt x="1653" y="1038"/>
                </a:cubicBezTo>
                <a:cubicBezTo>
                  <a:pt x="1653" y="1045"/>
                  <a:pt x="1659" y="1050"/>
                  <a:pt x="1666" y="1050"/>
                </a:cubicBezTo>
                <a:cubicBezTo>
                  <a:pt x="1673" y="1050"/>
                  <a:pt x="1679" y="1045"/>
                  <a:pt x="1679" y="1038"/>
                </a:cubicBezTo>
                <a:cubicBezTo>
                  <a:pt x="1679" y="1031"/>
                  <a:pt x="1673" y="1025"/>
                  <a:pt x="1666" y="1025"/>
                </a:cubicBezTo>
                <a:close/>
                <a:moveTo>
                  <a:pt x="1705" y="1025"/>
                </a:moveTo>
                <a:cubicBezTo>
                  <a:pt x="1698" y="1025"/>
                  <a:pt x="1693" y="1031"/>
                  <a:pt x="1693" y="1038"/>
                </a:cubicBezTo>
                <a:cubicBezTo>
                  <a:pt x="1693" y="1045"/>
                  <a:pt x="1698" y="1050"/>
                  <a:pt x="1705" y="1050"/>
                </a:cubicBezTo>
                <a:cubicBezTo>
                  <a:pt x="1713" y="1050"/>
                  <a:pt x="1718" y="1045"/>
                  <a:pt x="1718" y="1038"/>
                </a:cubicBezTo>
                <a:cubicBezTo>
                  <a:pt x="1718" y="1031"/>
                  <a:pt x="1713" y="1025"/>
                  <a:pt x="1705" y="1025"/>
                </a:cubicBezTo>
                <a:close/>
                <a:moveTo>
                  <a:pt x="1745" y="1025"/>
                </a:moveTo>
                <a:cubicBezTo>
                  <a:pt x="1738" y="1025"/>
                  <a:pt x="1732" y="1031"/>
                  <a:pt x="1732" y="1038"/>
                </a:cubicBezTo>
                <a:cubicBezTo>
                  <a:pt x="1732" y="1045"/>
                  <a:pt x="1738" y="1050"/>
                  <a:pt x="1745" y="1050"/>
                </a:cubicBezTo>
                <a:cubicBezTo>
                  <a:pt x="1752" y="1050"/>
                  <a:pt x="1758" y="1045"/>
                  <a:pt x="1758" y="1038"/>
                </a:cubicBezTo>
                <a:cubicBezTo>
                  <a:pt x="1758" y="1031"/>
                  <a:pt x="1752" y="1025"/>
                  <a:pt x="1745" y="1025"/>
                </a:cubicBezTo>
                <a:close/>
                <a:moveTo>
                  <a:pt x="1784" y="1025"/>
                </a:moveTo>
                <a:cubicBezTo>
                  <a:pt x="1777" y="1025"/>
                  <a:pt x="1772" y="1031"/>
                  <a:pt x="1772" y="1038"/>
                </a:cubicBezTo>
                <a:cubicBezTo>
                  <a:pt x="1772" y="1045"/>
                  <a:pt x="1777" y="1050"/>
                  <a:pt x="1784" y="1050"/>
                </a:cubicBezTo>
                <a:cubicBezTo>
                  <a:pt x="1791" y="1050"/>
                  <a:pt x="1797" y="1045"/>
                  <a:pt x="1797" y="1038"/>
                </a:cubicBezTo>
                <a:cubicBezTo>
                  <a:pt x="1797" y="1031"/>
                  <a:pt x="1791" y="1025"/>
                  <a:pt x="1784" y="1025"/>
                </a:cubicBezTo>
                <a:close/>
                <a:moveTo>
                  <a:pt x="1824" y="1050"/>
                </a:moveTo>
                <a:cubicBezTo>
                  <a:pt x="1831" y="1050"/>
                  <a:pt x="1836" y="1045"/>
                  <a:pt x="1836" y="1038"/>
                </a:cubicBezTo>
                <a:cubicBezTo>
                  <a:pt x="1836" y="1031"/>
                  <a:pt x="1831" y="1025"/>
                  <a:pt x="1824" y="1025"/>
                </a:cubicBezTo>
                <a:cubicBezTo>
                  <a:pt x="1817" y="1025"/>
                  <a:pt x="1811" y="1031"/>
                  <a:pt x="1811" y="1038"/>
                </a:cubicBezTo>
                <a:cubicBezTo>
                  <a:pt x="1811" y="1045"/>
                  <a:pt x="1817" y="1050"/>
                  <a:pt x="1824" y="1050"/>
                </a:cubicBezTo>
                <a:close/>
                <a:moveTo>
                  <a:pt x="1863" y="1025"/>
                </a:moveTo>
                <a:cubicBezTo>
                  <a:pt x="1856" y="1025"/>
                  <a:pt x="1850" y="1031"/>
                  <a:pt x="1850" y="1038"/>
                </a:cubicBezTo>
                <a:cubicBezTo>
                  <a:pt x="1850" y="1045"/>
                  <a:pt x="1856" y="1050"/>
                  <a:pt x="1863" y="1050"/>
                </a:cubicBezTo>
                <a:cubicBezTo>
                  <a:pt x="1870" y="1050"/>
                  <a:pt x="1876" y="1045"/>
                  <a:pt x="1876" y="1038"/>
                </a:cubicBezTo>
                <a:cubicBezTo>
                  <a:pt x="1876" y="1031"/>
                  <a:pt x="1870" y="1025"/>
                  <a:pt x="1863" y="1025"/>
                </a:cubicBezTo>
                <a:close/>
                <a:moveTo>
                  <a:pt x="1903" y="1025"/>
                </a:moveTo>
                <a:cubicBezTo>
                  <a:pt x="1896" y="1025"/>
                  <a:pt x="1890" y="1031"/>
                  <a:pt x="1890" y="1038"/>
                </a:cubicBezTo>
                <a:cubicBezTo>
                  <a:pt x="1890" y="1045"/>
                  <a:pt x="1896" y="1050"/>
                  <a:pt x="1903" y="1050"/>
                </a:cubicBezTo>
                <a:cubicBezTo>
                  <a:pt x="1910" y="1050"/>
                  <a:pt x="1915" y="1045"/>
                  <a:pt x="1915" y="1038"/>
                </a:cubicBezTo>
                <a:cubicBezTo>
                  <a:pt x="1915" y="1031"/>
                  <a:pt x="1910" y="1025"/>
                  <a:pt x="1903" y="1025"/>
                </a:cubicBezTo>
                <a:close/>
                <a:moveTo>
                  <a:pt x="1942" y="1050"/>
                </a:moveTo>
                <a:cubicBezTo>
                  <a:pt x="1949" y="1050"/>
                  <a:pt x="1955" y="1045"/>
                  <a:pt x="1955" y="1038"/>
                </a:cubicBezTo>
                <a:cubicBezTo>
                  <a:pt x="1955" y="1031"/>
                  <a:pt x="1949" y="1025"/>
                  <a:pt x="1942" y="1025"/>
                </a:cubicBezTo>
                <a:cubicBezTo>
                  <a:pt x="1935" y="1025"/>
                  <a:pt x="1929" y="1031"/>
                  <a:pt x="1929" y="1038"/>
                </a:cubicBezTo>
                <a:cubicBezTo>
                  <a:pt x="1929" y="1045"/>
                  <a:pt x="1935" y="1050"/>
                  <a:pt x="1942" y="1050"/>
                </a:cubicBezTo>
                <a:close/>
                <a:moveTo>
                  <a:pt x="1981" y="1025"/>
                </a:moveTo>
                <a:cubicBezTo>
                  <a:pt x="1974" y="1025"/>
                  <a:pt x="1969" y="1031"/>
                  <a:pt x="1969" y="1038"/>
                </a:cubicBezTo>
                <a:cubicBezTo>
                  <a:pt x="1969" y="1045"/>
                  <a:pt x="1974" y="1050"/>
                  <a:pt x="1981" y="1050"/>
                </a:cubicBezTo>
                <a:cubicBezTo>
                  <a:pt x="1988" y="1050"/>
                  <a:pt x="1994" y="1045"/>
                  <a:pt x="1994" y="1038"/>
                </a:cubicBezTo>
                <a:cubicBezTo>
                  <a:pt x="1994" y="1031"/>
                  <a:pt x="1988" y="1025"/>
                  <a:pt x="1981" y="1025"/>
                </a:cubicBezTo>
                <a:close/>
                <a:moveTo>
                  <a:pt x="2021" y="1050"/>
                </a:moveTo>
                <a:cubicBezTo>
                  <a:pt x="2028" y="1050"/>
                  <a:pt x="2034" y="1045"/>
                  <a:pt x="2034" y="1038"/>
                </a:cubicBezTo>
                <a:cubicBezTo>
                  <a:pt x="2034" y="1031"/>
                  <a:pt x="2028" y="1025"/>
                  <a:pt x="2021" y="1025"/>
                </a:cubicBezTo>
                <a:cubicBezTo>
                  <a:pt x="2014" y="1025"/>
                  <a:pt x="2008" y="1031"/>
                  <a:pt x="2008" y="1038"/>
                </a:cubicBezTo>
                <a:cubicBezTo>
                  <a:pt x="2008" y="1045"/>
                  <a:pt x="2014" y="1050"/>
                  <a:pt x="2021" y="1050"/>
                </a:cubicBezTo>
                <a:close/>
                <a:moveTo>
                  <a:pt x="2060" y="1050"/>
                </a:moveTo>
                <a:cubicBezTo>
                  <a:pt x="2067" y="1050"/>
                  <a:pt x="2073" y="1045"/>
                  <a:pt x="2073" y="1038"/>
                </a:cubicBezTo>
                <a:cubicBezTo>
                  <a:pt x="2073" y="1031"/>
                  <a:pt x="2067" y="1025"/>
                  <a:pt x="2060" y="1025"/>
                </a:cubicBezTo>
                <a:cubicBezTo>
                  <a:pt x="2053" y="1025"/>
                  <a:pt x="2048" y="1031"/>
                  <a:pt x="2048" y="1038"/>
                </a:cubicBezTo>
                <a:cubicBezTo>
                  <a:pt x="2048" y="1045"/>
                  <a:pt x="2053" y="1050"/>
                  <a:pt x="2060" y="1050"/>
                </a:cubicBezTo>
                <a:close/>
                <a:moveTo>
                  <a:pt x="2100" y="1025"/>
                </a:moveTo>
                <a:cubicBezTo>
                  <a:pt x="2093" y="1025"/>
                  <a:pt x="2087" y="1031"/>
                  <a:pt x="2087" y="1038"/>
                </a:cubicBezTo>
                <a:cubicBezTo>
                  <a:pt x="2087" y="1045"/>
                  <a:pt x="2093" y="1050"/>
                  <a:pt x="2100" y="1050"/>
                </a:cubicBezTo>
                <a:cubicBezTo>
                  <a:pt x="2107" y="1050"/>
                  <a:pt x="2112" y="1045"/>
                  <a:pt x="2112" y="1038"/>
                </a:cubicBezTo>
                <a:cubicBezTo>
                  <a:pt x="2112" y="1031"/>
                  <a:pt x="2107" y="1025"/>
                  <a:pt x="2100" y="1025"/>
                </a:cubicBezTo>
                <a:close/>
                <a:moveTo>
                  <a:pt x="2139" y="1050"/>
                </a:moveTo>
                <a:cubicBezTo>
                  <a:pt x="2146" y="1050"/>
                  <a:pt x="2152" y="1045"/>
                  <a:pt x="2152" y="1038"/>
                </a:cubicBezTo>
                <a:cubicBezTo>
                  <a:pt x="2152" y="1031"/>
                  <a:pt x="2146" y="1025"/>
                  <a:pt x="2139" y="1025"/>
                </a:cubicBezTo>
                <a:cubicBezTo>
                  <a:pt x="2132" y="1025"/>
                  <a:pt x="2126" y="1031"/>
                  <a:pt x="2126" y="1038"/>
                </a:cubicBezTo>
                <a:cubicBezTo>
                  <a:pt x="2126" y="1045"/>
                  <a:pt x="2132" y="1050"/>
                  <a:pt x="2139" y="1050"/>
                </a:cubicBezTo>
                <a:close/>
                <a:moveTo>
                  <a:pt x="2179" y="1050"/>
                </a:moveTo>
                <a:cubicBezTo>
                  <a:pt x="2186" y="1050"/>
                  <a:pt x="2191" y="1045"/>
                  <a:pt x="2191" y="1038"/>
                </a:cubicBezTo>
                <a:cubicBezTo>
                  <a:pt x="2191" y="1031"/>
                  <a:pt x="2186" y="1025"/>
                  <a:pt x="2179" y="1025"/>
                </a:cubicBezTo>
                <a:cubicBezTo>
                  <a:pt x="2172" y="1025"/>
                  <a:pt x="2166" y="1031"/>
                  <a:pt x="2166" y="1038"/>
                </a:cubicBezTo>
                <a:cubicBezTo>
                  <a:pt x="2166" y="1045"/>
                  <a:pt x="2172" y="1050"/>
                  <a:pt x="2179" y="1050"/>
                </a:cubicBezTo>
                <a:close/>
                <a:moveTo>
                  <a:pt x="2977" y="1038"/>
                </a:moveTo>
                <a:cubicBezTo>
                  <a:pt x="2977" y="1032"/>
                  <a:pt x="2973" y="1028"/>
                  <a:pt x="2967" y="1028"/>
                </a:cubicBezTo>
                <a:cubicBezTo>
                  <a:pt x="2962" y="1028"/>
                  <a:pt x="2957" y="1032"/>
                  <a:pt x="2957" y="1038"/>
                </a:cubicBezTo>
                <a:cubicBezTo>
                  <a:pt x="2957" y="1043"/>
                  <a:pt x="2962" y="1048"/>
                  <a:pt x="2967" y="1048"/>
                </a:cubicBezTo>
                <a:cubicBezTo>
                  <a:pt x="2973" y="1048"/>
                  <a:pt x="2977" y="1043"/>
                  <a:pt x="2977" y="1038"/>
                </a:cubicBezTo>
                <a:close/>
                <a:moveTo>
                  <a:pt x="917" y="1090"/>
                </a:moveTo>
                <a:cubicBezTo>
                  <a:pt x="924" y="1090"/>
                  <a:pt x="930" y="1084"/>
                  <a:pt x="930" y="1077"/>
                </a:cubicBezTo>
                <a:cubicBezTo>
                  <a:pt x="930" y="1070"/>
                  <a:pt x="924" y="1064"/>
                  <a:pt x="917" y="1064"/>
                </a:cubicBezTo>
                <a:cubicBezTo>
                  <a:pt x="910" y="1064"/>
                  <a:pt x="904" y="1070"/>
                  <a:pt x="904" y="1077"/>
                </a:cubicBezTo>
                <a:cubicBezTo>
                  <a:pt x="904" y="1084"/>
                  <a:pt x="910" y="1090"/>
                  <a:pt x="917" y="1090"/>
                </a:cubicBezTo>
                <a:close/>
                <a:moveTo>
                  <a:pt x="956" y="1090"/>
                </a:moveTo>
                <a:cubicBezTo>
                  <a:pt x="963" y="1090"/>
                  <a:pt x="969" y="1084"/>
                  <a:pt x="969" y="1077"/>
                </a:cubicBezTo>
                <a:cubicBezTo>
                  <a:pt x="969" y="1070"/>
                  <a:pt x="963" y="1064"/>
                  <a:pt x="956" y="1064"/>
                </a:cubicBezTo>
                <a:cubicBezTo>
                  <a:pt x="949" y="1064"/>
                  <a:pt x="944" y="1070"/>
                  <a:pt x="944" y="1077"/>
                </a:cubicBezTo>
                <a:cubicBezTo>
                  <a:pt x="944" y="1084"/>
                  <a:pt x="949" y="1090"/>
                  <a:pt x="956" y="1090"/>
                </a:cubicBezTo>
                <a:close/>
                <a:moveTo>
                  <a:pt x="996" y="1090"/>
                </a:moveTo>
                <a:cubicBezTo>
                  <a:pt x="1003" y="1090"/>
                  <a:pt x="1009" y="1084"/>
                  <a:pt x="1009" y="1077"/>
                </a:cubicBezTo>
                <a:cubicBezTo>
                  <a:pt x="1009" y="1070"/>
                  <a:pt x="1003" y="1064"/>
                  <a:pt x="996" y="1064"/>
                </a:cubicBezTo>
                <a:cubicBezTo>
                  <a:pt x="989" y="1064"/>
                  <a:pt x="983" y="1070"/>
                  <a:pt x="983" y="1077"/>
                </a:cubicBezTo>
                <a:cubicBezTo>
                  <a:pt x="983" y="1084"/>
                  <a:pt x="989" y="1090"/>
                  <a:pt x="996" y="1090"/>
                </a:cubicBezTo>
                <a:close/>
                <a:moveTo>
                  <a:pt x="1035" y="1090"/>
                </a:moveTo>
                <a:cubicBezTo>
                  <a:pt x="1042" y="1090"/>
                  <a:pt x="1048" y="1084"/>
                  <a:pt x="1048" y="1077"/>
                </a:cubicBezTo>
                <a:cubicBezTo>
                  <a:pt x="1048" y="1070"/>
                  <a:pt x="1042" y="1064"/>
                  <a:pt x="1035" y="1064"/>
                </a:cubicBezTo>
                <a:cubicBezTo>
                  <a:pt x="1028" y="1064"/>
                  <a:pt x="1023" y="1070"/>
                  <a:pt x="1023" y="1077"/>
                </a:cubicBezTo>
                <a:cubicBezTo>
                  <a:pt x="1023" y="1084"/>
                  <a:pt x="1028" y="1090"/>
                  <a:pt x="1035" y="1090"/>
                </a:cubicBezTo>
                <a:close/>
                <a:moveTo>
                  <a:pt x="1075" y="1090"/>
                </a:moveTo>
                <a:cubicBezTo>
                  <a:pt x="1082" y="1090"/>
                  <a:pt x="1087" y="1084"/>
                  <a:pt x="1087" y="1077"/>
                </a:cubicBezTo>
                <a:cubicBezTo>
                  <a:pt x="1087" y="1070"/>
                  <a:pt x="1082" y="1064"/>
                  <a:pt x="1075" y="1064"/>
                </a:cubicBezTo>
                <a:cubicBezTo>
                  <a:pt x="1068" y="1064"/>
                  <a:pt x="1062" y="1070"/>
                  <a:pt x="1062" y="1077"/>
                </a:cubicBezTo>
                <a:cubicBezTo>
                  <a:pt x="1062" y="1084"/>
                  <a:pt x="1068" y="1090"/>
                  <a:pt x="1075" y="1090"/>
                </a:cubicBezTo>
                <a:close/>
                <a:moveTo>
                  <a:pt x="1114" y="1090"/>
                </a:moveTo>
                <a:cubicBezTo>
                  <a:pt x="1121" y="1090"/>
                  <a:pt x="1127" y="1084"/>
                  <a:pt x="1127" y="1077"/>
                </a:cubicBezTo>
                <a:cubicBezTo>
                  <a:pt x="1127" y="1070"/>
                  <a:pt x="1121" y="1064"/>
                  <a:pt x="1114" y="1064"/>
                </a:cubicBezTo>
                <a:cubicBezTo>
                  <a:pt x="1107" y="1064"/>
                  <a:pt x="1101" y="1070"/>
                  <a:pt x="1101" y="1077"/>
                </a:cubicBezTo>
                <a:cubicBezTo>
                  <a:pt x="1101" y="1084"/>
                  <a:pt x="1107" y="1090"/>
                  <a:pt x="1114" y="1090"/>
                </a:cubicBezTo>
                <a:close/>
                <a:moveTo>
                  <a:pt x="1154" y="1090"/>
                </a:moveTo>
                <a:cubicBezTo>
                  <a:pt x="1161" y="1090"/>
                  <a:pt x="1166" y="1084"/>
                  <a:pt x="1166" y="1077"/>
                </a:cubicBezTo>
                <a:cubicBezTo>
                  <a:pt x="1166" y="1070"/>
                  <a:pt x="1161" y="1064"/>
                  <a:pt x="1154" y="1064"/>
                </a:cubicBezTo>
                <a:cubicBezTo>
                  <a:pt x="1147" y="1064"/>
                  <a:pt x="1141" y="1070"/>
                  <a:pt x="1141" y="1077"/>
                </a:cubicBezTo>
                <a:cubicBezTo>
                  <a:pt x="1141" y="1084"/>
                  <a:pt x="1147" y="1090"/>
                  <a:pt x="1154" y="1090"/>
                </a:cubicBezTo>
                <a:close/>
                <a:moveTo>
                  <a:pt x="1627" y="1064"/>
                </a:moveTo>
                <a:cubicBezTo>
                  <a:pt x="1620" y="1064"/>
                  <a:pt x="1614" y="1070"/>
                  <a:pt x="1614" y="1077"/>
                </a:cubicBezTo>
                <a:cubicBezTo>
                  <a:pt x="1614" y="1084"/>
                  <a:pt x="1620" y="1090"/>
                  <a:pt x="1627" y="1090"/>
                </a:cubicBezTo>
                <a:cubicBezTo>
                  <a:pt x="1634" y="1090"/>
                  <a:pt x="1639" y="1084"/>
                  <a:pt x="1639" y="1077"/>
                </a:cubicBezTo>
                <a:cubicBezTo>
                  <a:pt x="1639" y="1070"/>
                  <a:pt x="1634" y="1064"/>
                  <a:pt x="1627" y="1064"/>
                </a:cubicBezTo>
                <a:close/>
                <a:moveTo>
                  <a:pt x="1666" y="1064"/>
                </a:moveTo>
                <a:cubicBezTo>
                  <a:pt x="1659" y="1064"/>
                  <a:pt x="1653" y="1070"/>
                  <a:pt x="1653" y="1077"/>
                </a:cubicBezTo>
                <a:cubicBezTo>
                  <a:pt x="1653" y="1084"/>
                  <a:pt x="1659" y="1090"/>
                  <a:pt x="1666" y="1090"/>
                </a:cubicBezTo>
                <a:cubicBezTo>
                  <a:pt x="1673" y="1090"/>
                  <a:pt x="1679" y="1084"/>
                  <a:pt x="1679" y="1077"/>
                </a:cubicBezTo>
                <a:cubicBezTo>
                  <a:pt x="1679" y="1070"/>
                  <a:pt x="1673" y="1064"/>
                  <a:pt x="1666" y="1064"/>
                </a:cubicBezTo>
                <a:close/>
                <a:moveTo>
                  <a:pt x="1784" y="1064"/>
                </a:moveTo>
                <a:cubicBezTo>
                  <a:pt x="1777" y="1064"/>
                  <a:pt x="1772" y="1070"/>
                  <a:pt x="1772" y="1077"/>
                </a:cubicBezTo>
                <a:cubicBezTo>
                  <a:pt x="1772" y="1084"/>
                  <a:pt x="1777" y="1090"/>
                  <a:pt x="1784" y="1090"/>
                </a:cubicBezTo>
                <a:cubicBezTo>
                  <a:pt x="1791" y="1090"/>
                  <a:pt x="1797" y="1084"/>
                  <a:pt x="1797" y="1077"/>
                </a:cubicBezTo>
                <a:cubicBezTo>
                  <a:pt x="1797" y="1070"/>
                  <a:pt x="1791" y="1064"/>
                  <a:pt x="1784" y="1064"/>
                </a:cubicBezTo>
                <a:close/>
                <a:moveTo>
                  <a:pt x="1824" y="1090"/>
                </a:moveTo>
                <a:cubicBezTo>
                  <a:pt x="1831" y="1090"/>
                  <a:pt x="1836" y="1084"/>
                  <a:pt x="1836" y="1077"/>
                </a:cubicBezTo>
                <a:cubicBezTo>
                  <a:pt x="1836" y="1070"/>
                  <a:pt x="1831" y="1064"/>
                  <a:pt x="1824" y="1064"/>
                </a:cubicBezTo>
                <a:cubicBezTo>
                  <a:pt x="1817" y="1064"/>
                  <a:pt x="1811" y="1070"/>
                  <a:pt x="1811" y="1077"/>
                </a:cubicBezTo>
                <a:cubicBezTo>
                  <a:pt x="1811" y="1084"/>
                  <a:pt x="1817" y="1090"/>
                  <a:pt x="1824" y="1090"/>
                </a:cubicBezTo>
                <a:close/>
                <a:moveTo>
                  <a:pt x="1863" y="1090"/>
                </a:moveTo>
                <a:cubicBezTo>
                  <a:pt x="1870" y="1090"/>
                  <a:pt x="1876" y="1084"/>
                  <a:pt x="1876" y="1077"/>
                </a:cubicBezTo>
                <a:cubicBezTo>
                  <a:pt x="1876" y="1070"/>
                  <a:pt x="1870" y="1064"/>
                  <a:pt x="1863" y="1064"/>
                </a:cubicBezTo>
                <a:cubicBezTo>
                  <a:pt x="1856" y="1064"/>
                  <a:pt x="1850" y="1070"/>
                  <a:pt x="1850" y="1077"/>
                </a:cubicBezTo>
                <a:cubicBezTo>
                  <a:pt x="1850" y="1084"/>
                  <a:pt x="1856" y="1090"/>
                  <a:pt x="1863" y="1090"/>
                </a:cubicBezTo>
                <a:close/>
                <a:moveTo>
                  <a:pt x="1903" y="1090"/>
                </a:moveTo>
                <a:cubicBezTo>
                  <a:pt x="1910" y="1090"/>
                  <a:pt x="1915" y="1084"/>
                  <a:pt x="1915" y="1077"/>
                </a:cubicBezTo>
                <a:cubicBezTo>
                  <a:pt x="1915" y="1070"/>
                  <a:pt x="1910" y="1064"/>
                  <a:pt x="1903" y="1064"/>
                </a:cubicBezTo>
                <a:cubicBezTo>
                  <a:pt x="1896" y="1064"/>
                  <a:pt x="1890" y="1070"/>
                  <a:pt x="1890" y="1077"/>
                </a:cubicBezTo>
                <a:cubicBezTo>
                  <a:pt x="1890" y="1084"/>
                  <a:pt x="1896" y="1090"/>
                  <a:pt x="1903" y="1090"/>
                </a:cubicBezTo>
                <a:close/>
                <a:moveTo>
                  <a:pt x="1942" y="1090"/>
                </a:moveTo>
                <a:cubicBezTo>
                  <a:pt x="1949" y="1090"/>
                  <a:pt x="1955" y="1084"/>
                  <a:pt x="1955" y="1077"/>
                </a:cubicBezTo>
                <a:cubicBezTo>
                  <a:pt x="1955" y="1070"/>
                  <a:pt x="1949" y="1064"/>
                  <a:pt x="1942" y="1064"/>
                </a:cubicBezTo>
                <a:cubicBezTo>
                  <a:pt x="1935" y="1064"/>
                  <a:pt x="1929" y="1070"/>
                  <a:pt x="1929" y="1077"/>
                </a:cubicBezTo>
                <a:cubicBezTo>
                  <a:pt x="1929" y="1084"/>
                  <a:pt x="1935" y="1090"/>
                  <a:pt x="1942" y="1090"/>
                </a:cubicBezTo>
                <a:close/>
                <a:moveTo>
                  <a:pt x="1981" y="1090"/>
                </a:moveTo>
                <a:cubicBezTo>
                  <a:pt x="1988" y="1090"/>
                  <a:pt x="1994" y="1084"/>
                  <a:pt x="1994" y="1077"/>
                </a:cubicBezTo>
                <a:cubicBezTo>
                  <a:pt x="1994" y="1070"/>
                  <a:pt x="1988" y="1064"/>
                  <a:pt x="1981" y="1064"/>
                </a:cubicBezTo>
                <a:cubicBezTo>
                  <a:pt x="1974" y="1064"/>
                  <a:pt x="1969" y="1070"/>
                  <a:pt x="1969" y="1077"/>
                </a:cubicBezTo>
                <a:cubicBezTo>
                  <a:pt x="1969" y="1084"/>
                  <a:pt x="1974" y="1090"/>
                  <a:pt x="1981" y="1090"/>
                </a:cubicBezTo>
                <a:close/>
                <a:moveTo>
                  <a:pt x="2008" y="1077"/>
                </a:moveTo>
                <a:cubicBezTo>
                  <a:pt x="2008" y="1084"/>
                  <a:pt x="2014" y="1090"/>
                  <a:pt x="2021" y="1090"/>
                </a:cubicBezTo>
                <a:cubicBezTo>
                  <a:pt x="2028" y="1090"/>
                  <a:pt x="2034" y="1084"/>
                  <a:pt x="2034" y="1077"/>
                </a:cubicBezTo>
                <a:cubicBezTo>
                  <a:pt x="2034" y="1070"/>
                  <a:pt x="2028" y="1064"/>
                  <a:pt x="2021" y="1064"/>
                </a:cubicBezTo>
                <a:cubicBezTo>
                  <a:pt x="2014" y="1064"/>
                  <a:pt x="2008" y="1070"/>
                  <a:pt x="2008" y="1077"/>
                </a:cubicBezTo>
                <a:close/>
                <a:moveTo>
                  <a:pt x="2060" y="1090"/>
                </a:moveTo>
                <a:cubicBezTo>
                  <a:pt x="2067" y="1090"/>
                  <a:pt x="2073" y="1084"/>
                  <a:pt x="2073" y="1077"/>
                </a:cubicBezTo>
                <a:cubicBezTo>
                  <a:pt x="2073" y="1070"/>
                  <a:pt x="2067" y="1064"/>
                  <a:pt x="2060" y="1064"/>
                </a:cubicBezTo>
                <a:cubicBezTo>
                  <a:pt x="2053" y="1064"/>
                  <a:pt x="2048" y="1070"/>
                  <a:pt x="2048" y="1077"/>
                </a:cubicBezTo>
                <a:cubicBezTo>
                  <a:pt x="2048" y="1084"/>
                  <a:pt x="2053" y="1090"/>
                  <a:pt x="2060" y="1090"/>
                </a:cubicBezTo>
                <a:close/>
                <a:moveTo>
                  <a:pt x="2100" y="1090"/>
                </a:moveTo>
                <a:cubicBezTo>
                  <a:pt x="2107" y="1090"/>
                  <a:pt x="2112" y="1084"/>
                  <a:pt x="2112" y="1077"/>
                </a:cubicBezTo>
                <a:cubicBezTo>
                  <a:pt x="2112" y="1070"/>
                  <a:pt x="2107" y="1064"/>
                  <a:pt x="2100" y="1064"/>
                </a:cubicBezTo>
                <a:cubicBezTo>
                  <a:pt x="2093" y="1064"/>
                  <a:pt x="2087" y="1070"/>
                  <a:pt x="2087" y="1077"/>
                </a:cubicBezTo>
                <a:cubicBezTo>
                  <a:pt x="2087" y="1084"/>
                  <a:pt x="2093" y="1090"/>
                  <a:pt x="2100" y="1090"/>
                </a:cubicBezTo>
                <a:close/>
                <a:moveTo>
                  <a:pt x="2139" y="1090"/>
                </a:moveTo>
                <a:cubicBezTo>
                  <a:pt x="2146" y="1090"/>
                  <a:pt x="2152" y="1084"/>
                  <a:pt x="2152" y="1077"/>
                </a:cubicBezTo>
                <a:cubicBezTo>
                  <a:pt x="2152" y="1070"/>
                  <a:pt x="2146" y="1064"/>
                  <a:pt x="2139" y="1064"/>
                </a:cubicBezTo>
                <a:cubicBezTo>
                  <a:pt x="2132" y="1064"/>
                  <a:pt x="2126" y="1070"/>
                  <a:pt x="2126" y="1077"/>
                </a:cubicBezTo>
                <a:cubicBezTo>
                  <a:pt x="2126" y="1084"/>
                  <a:pt x="2132" y="1090"/>
                  <a:pt x="2139" y="1090"/>
                </a:cubicBezTo>
                <a:close/>
                <a:moveTo>
                  <a:pt x="2179" y="1064"/>
                </a:moveTo>
                <a:cubicBezTo>
                  <a:pt x="2172" y="1064"/>
                  <a:pt x="2166" y="1070"/>
                  <a:pt x="2166" y="1077"/>
                </a:cubicBezTo>
                <a:cubicBezTo>
                  <a:pt x="2166" y="1084"/>
                  <a:pt x="2172" y="1090"/>
                  <a:pt x="2179" y="1090"/>
                </a:cubicBezTo>
                <a:cubicBezTo>
                  <a:pt x="2186" y="1090"/>
                  <a:pt x="2191" y="1084"/>
                  <a:pt x="2191" y="1077"/>
                </a:cubicBezTo>
                <a:cubicBezTo>
                  <a:pt x="2191" y="1070"/>
                  <a:pt x="2186" y="1064"/>
                  <a:pt x="2179" y="1064"/>
                </a:cubicBezTo>
                <a:close/>
                <a:moveTo>
                  <a:pt x="2730" y="1064"/>
                </a:moveTo>
                <a:cubicBezTo>
                  <a:pt x="2723" y="1064"/>
                  <a:pt x="2718" y="1070"/>
                  <a:pt x="2718" y="1077"/>
                </a:cubicBezTo>
                <a:cubicBezTo>
                  <a:pt x="2718" y="1084"/>
                  <a:pt x="2723" y="1090"/>
                  <a:pt x="2730" y="1090"/>
                </a:cubicBezTo>
                <a:cubicBezTo>
                  <a:pt x="2738" y="1090"/>
                  <a:pt x="2743" y="1084"/>
                  <a:pt x="2743" y="1077"/>
                </a:cubicBezTo>
                <a:cubicBezTo>
                  <a:pt x="2743" y="1070"/>
                  <a:pt x="2738" y="1064"/>
                  <a:pt x="2730" y="1064"/>
                </a:cubicBezTo>
                <a:close/>
                <a:moveTo>
                  <a:pt x="2888" y="1090"/>
                </a:moveTo>
                <a:cubicBezTo>
                  <a:pt x="2895" y="1090"/>
                  <a:pt x="2901" y="1084"/>
                  <a:pt x="2901" y="1077"/>
                </a:cubicBezTo>
                <a:cubicBezTo>
                  <a:pt x="2901" y="1070"/>
                  <a:pt x="2895" y="1064"/>
                  <a:pt x="2888" y="1064"/>
                </a:cubicBezTo>
                <a:cubicBezTo>
                  <a:pt x="2881" y="1064"/>
                  <a:pt x="2875" y="1070"/>
                  <a:pt x="2875" y="1077"/>
                </a:cubicBezTo>
                <a:cubicBezTo>
                  <a:pt x="2875" y="1084"/>
                  <a:pt x="2881" y="1090"/>
                  <a:pt x="2888" y="1090"/>
                </a:cubicBezTo>
                <a:close/>
                <a:moveTo>
                  <a:pt x="917" y="1129"/>
                </a:moveTo>
                <a:cubicBezTo>
                  <a:pt x="924" y="1129"/>
                  <a:pt x="930" y="1124"/>
                  <a:pt x="930" y="1117"/>
                </a:cubicBezTo>
                <a:cubicBezTo>
                  <a:pt x="930" y="1110"/>
                  <a:pt x="924" y="1104"/>
                  <a:pt x="917" y="1104"/>
                </a:cubicBezTo>
                <a:cubicBezTo>
                  <a:pt x="910" y="1104"/>
                  <a:pt x="904" y="1110"/>
                  <a:pt x="904" y="1117"/>
                </a:cubicBezTo>
                <a:cubicBezTo>
                  <a:pt x="904" y="1124"/>
                  <a:pt x="910" y="1129"/>
                  <a:pt x="917" y="1129"/>
                </a:cubicBezTo>
                <a:close/>
                <a:moveTo>
                  <a:pt x="956" y="1129"/>
                </a:moveTo>
                <a:cubicBezTo>
                  <a:pt x="963" y="1129"/>
                  <a:pt x="969" y="1124"/>
                  <a:pt x="969" y="1117"/>
                </a:cubicBezTo>
                <a:cubicBezTo>
                  <a:pt x="969" y="1110"/>
                  <a:pt x="963" y="1104"/>
                  <a:pt x="956" y="1104"/>
                </a:cubicBezTo>
                <a:cubicBezTo>
                  <a:pt x="949" y="1104"/>
                  <a:pt x="944" y="1110"/>
                  <a:pt x="944" y="1117"/>
                </a:cubicBezTo>
                <a:cubicBezTo>
                  <a:pt x="944" y="1124"/>
                  <a:pt x="949" y="1129"/>
                  <a:pt x="956" y="1129"/>
                </a:cubicBezTo>
                <a:close/>
                <a:moveTo>
                  <a:pt x="996" y="1129"/>
                </a:moveTo>
                <a:cubicBezTo>
                  <a:pt x="1003" y="1129"/>
                  <a:pt x="1009" y="1124"/>
                  <a:pt x="1009" y="1117"/>
                </a:cubicBezTo>
                <a:cubicBezTo>
                  <a:pt x="1009" y="1110"/>
                  <a:pt x="1003" y="1104"/>
                  <a:pt x="996" y="1104"/>
                </a:cubicBezTo>
                <a:cubicBezTo>
                  <a:pt x="989" y="1104"/>
                  <a:pt x="983" y="1110"/>
                  <a:pt x="983" y="1117"/>
                </a:cubicBezTo>
                <a:cubicBezTo>
                  <a:pt x="983" y="1124"/>
                  <a:pt x="989" y="1129"/>
                  <a:pt x="996" y="1129"/>
                </a:cubicBezTo>
                <a:close/>
                <a:moveTo>
                  <a:pt x="1035" y="1129"/>
                </a:moveTo>
                <a:cubicBezTo>
                  <a:pt x="1042" y="1129"/>
                  <a:pt x="1048" y="1124"/>
                  <a:pt x="1048" y="1117"/>
                </a:cubicBezTo>
                <a:cubicBezTo>
                  <a:pt x="1048" y="1110"/>
                  <a:pt x="1042" y="1104"/>
                  <a:pt x="1035" y="1104"/>
                </a:cubicBezTo>
                <a:cubicBezTo>
                  <a:pt x="1028" y="1104"/>
                  <a:pt x="1023" y="1110"/>
                  <a:pt x="1023" y="1117"/>
                </a:cubicBezTo>
                <a:cubicBezTo>
                  <a:pt x="1023" y="1124"/>
                  <a:pt x="1028" y="1129"/>
                  <a:pt x="1035" y="1129"/>
                </a:cubicBezTo>
                <a:close/>
                <a:moveTo>
                  <a:pt x="1075" y="1129"/>
                </a:moveTo>
                <a:cubicBezTo>
                  <a:pt x="1082" y="1129"/>
                  <a:pt x="1087" y="1124"/>
                  <a:pt x="1087" y="1117"/>
                </a:cubicBezTo>
                <a:cubicBezTo>
                  <a:pt x="1087" y="1110"/>
                  <a:pt x="1082" y="1104"/>
                  <a:pt x="1075" y="1104"/>
                </a:cubicBezTo>
                <a:cubicBezTo>
                  <a:pt x="1068" y="1104"/>
                  <a:pt x="1062" y="1110"/>
                  <a:pt x="1062" y="1117"/>
                </a:cubicBezTo>
                <a:cubicBezTo>
                  <a:pt x="1062" y="1124"/>
                  <a:pt x="1068" y="1129"/>
                  <a:pt x="1075" y="1129"/>
                </a:cubicBezTo>
                <a:close/>
                <a:moveTo>
                  <a:pt x="1114" y="1129"/>
                </a:moveTo>
                <a:cubicBezTo>
                  <a:pt x="1121" y="1129"/>
                  <a:pt x="1127" y="1124"/>
                  <a:pt x="1127" y="1117"/>
                </a:cubicBezTo>
                <a:cubicBezTo>
                  <a:pt x="1127" y="1110"/>
                  <a:pt x="1121" y="1104"/>
                  <a:pt x="1114" y="1104"/>
                </a:cubicBezTo>
                <a:cubicBezTo>
                  <a:pt x="1107" y="1104"/>
                  <a:pt x="1101" y="1110"/>
                  <a:pt x="1101" y="1117"/>
                </a:cubicBezTo>
                <a:cubicBezTo>
                  <a:pt x="1101" y="1124"/>
                  <a:pt x="1107" y="1129"/>
                  <a:pt x="1114" y="1129"/>
                </a:cubicBezTo>
                <a:close/>
                <a:moveTo>
                  <a:pt x="1154" y="1129"/>
                </a:moveTo>
                <a:cubicBezTo>
                  <a:pt x="1161" y="1129"/>
                  <a:pt x="1166" y="1124"/>
                  <a:pt x="1166" y="1117"/>
                </a:cubicBezTo>
                <a:cubicBezTo>
                  <a:pt x="1166" y="1110"/>
                  <a:pt x="1161" y="1104"/>
                  <a:pt x="1154" y="1104"/>
                </a:cubicBezTo>
                <a:cubicBezTo>
                  <a:pt x="1146" y="1104"/>
                  <a:pt x="1141" y="1110"/>
                  <a:pt x="1141" y="1117"/>
                </a:cubicBezTo>
                <a:cubicBezTo>
                  <a:pt x="1141" y="1124"/>
                  <a:pt x="1146" y="1129"/>
                  <a:pt x="1154" y="1129"/>
                </a:cubicBezTo>
                <a:close/>
                <a:moveTo>
                  <a:pt x="1824" y="1104"/>
                </a:moveTo>
                <a:cubicBezTo>
                  <a:pt x="1817" y="1104"/>
                  <a:pt x="1811" y="1110"/>
                  <a:pt x="1811" y="1117"/>
                </a:cubicBezTo>
                <a:cubicBezTo>
                  <a:pt x="1811" y="1124"/>
                  <a:pt x="1817" y="1129"/>
                  <a:pt x="1824" y="1129"/>
                </a:cubicBezTo>
                <a:cubicBezTo>
                  <a:pt x="1831" y="1129"/>
                  <a:pt x="1836" y="1124"/>
                  <a:pt x="1836" y="1117"/>
                </a:cubicBezTo>
                <a:cubicBezTo>
                  <a:pt x="1836" y="1110"/>
                  <a:pt x="1831" y="1104"/>
                  <a:pt x="1824" y="1104"/>
                </a:cubicBezTo>
                <a:close/>
                <a:moveTo>
                  <a:pt x="1863" y="1104"/>
                </a:moveTo>
                <a:cubicBezTo>
                  <a:pt x="1856" y="1104"/>
                  <a:pt x="1850" y="1110"/>
                  <a:pt x="1850" y="1117"/>
                </a:cubicBezTo>
                <a:cubicBezTo>
                  <a:pt x="1850" y="1124"/>
                  <a:pt x="1856" y="1129"/>
                  <a:pt x="1863" y="1129"/>
                </a:cubicBezTo>
                <a:cubicBezTo>
                  <a:pt x="1870" y="1129"/>
                  <a:pt x="1876" y="1124"/>
                  <a:pt x="1876" y="1117"/>
                </a:cubicBezTo>
                <a:cubicBezTo>
                  <a:pt x="1876" y="1110"/>
                  <a:pt x="1870" y="1104"/>
                  <a:pt x="1863" y="1104"/>
                </a:cubicBezTo>
                <a:close/>
                <a:moveTo>
                  <a:pt x="1903" y="1104"/>
                </a:moveTo>
                <a:cubicBezTo>
                  <a:pt x="1896" y="1104"/>
                  <a:pt x="1890" y="1110"/>
                  <a:pt x="1890" y="1117"/>
                </a:cubicBezTo>
                <a:cubicBezTo>
                  <a:pt x="1890" y="1124"/>
                  <a:pt x="1896" y="1129"/>
                  <a:pt x="1903" y="1129"/>
                </a:cubicBezTo>
                <a:cubicBezTo>
                  <a:pt x="1910" y="1129"/>
                  <a:pt x="1915" y="1124"/>
                  <a:pt x="1915" y="1117"/>
                </a:cubicBezTo>
                <a:cubicBezTo>
                  <a:pt x="1915" y="1110"/>
                  <a:pt x="1910" y="1104"/>
                  <a:pt x="1903" y="1104"/>
                </a:cubicBezTo>
                <a:close/>
                <a:moveTo>
                  <a:pt x="1942" y="1129"/>
                </a:moveTo>
                <a:cubicBezTo>
                  <a:pt x="1949" y="1129"/>
                  <a:pt x="1955" y="1124"/>
                  <a:pt x="1955" y="1117"/>
                </a:cubicBezTo>
                <a:cubicBezTo>
                  <a:pt x="1955" y="1110"/>
                  <a:pt x="1949" y="1104"/>
                  <a:pt x="1942" y="1104"/>
                </a:cubicBezTo>
                <a:cubicBezTo>
                  <a:pt x="1935" y="1104"/>
                  <a:pt x="1929" y="1110"/>
                  <a:pt x="1929" y="1117"/>
                </a:cubicBezTo>
                <a:cubicBezTo>
                  <a:pt x="1929" y="1124"/>
                  <a:pt x="1935" y="1129"/>
                  <a:pt x="1942" y="1129"/>
                </a:cubicBezTo>
                <a:close/>
                <a:moveTo>
                  <a:pt x="1981" y="1104"/>
                </a:moveTo>
                <a:cubicBezTo>
                  <a:pt x="1974" y="1104"/>
                  <a:pt x="1969" y="1110"/>
                  <a:pt x="1969" y="1117"/>
                </a:cubicBezTo>
                <a:cubicBezTo>
                  <a:pt x="1969" y="1124"/>
                  <a:pt x="1974" y="1129"/>
                  <a:pt x="1981" y="1129"/>
                </a:cubicBezTo>
                <a:cubicBezTo>
                  <a:pt x="1988" y="1129"/>
                  <a:pt x="1994" y="1124"/>
                  <a:pt x="1994" y="1117"/>
                </a:cubicBezTo>
                <a:cubicBezTo>
                  <a:pt x="1994" y="1110"/>
                  <a:pt x="1988" y="1104"/>
                  <a:pt x="1981" y="1104"/>
                </a:cubicBezTo>
                <a:close/>
                <a:moveTo>
                  <a:pt x="2021" y="1129"/>
                </a:moveTo>
                <a:cubicBezTo>
                  <a:pt x="2028" y="1129"/>
                  <a:pt x="2034" y="1124"/>
                  <a:pt x="2034" y="1117"/>
                </a:cubicBezTo>
                <a:cubicBezTo>
                  <a:pt x="2034" y="1110"/>
                  <a:pt x="2028" y="1104"/>
                  <a:pt x="2021" y="1104"/>
                </a:cubicBezTo>
                <a:cubicBezTo>
                  <a:pt x="2014" y="1104"/>
                  <a:pt x="2008" y="1110"/>
                  <a:pt x="2008" y="1117"/>
                </a:cubicBezTo>
                <a:cubicBezTo>
                  <a:pt x="2008" y="1124"/>
                  <a:pt x="2014" y="1129"/>
                  <a:pt x="2021" y="1129"/>
                </a:cubicBezTo>
                <a:close/>
                <a:moveTo>
                  <a:pt x="2060" y="1129"/>
                </a:moveTo>
                <a:cubicBezTo>
                  <a:pt x="2067" y="1129"/>
                  <a:pt x="2073" y="1124"/>
                  <a:pt x="2073" y="1117"/>
                </a:cubicBezTo>
                <a:cubicBezTo>
                  <a:pt x="2073" y="1110"/>
                  <a:pt x="2067" y="1104"/>
                  <a:pt x="2060" y="1104"/>
                </a:cubicBezTo>
                <a:cubicBezTo>
                  <a:pt x="2053" y="1104"/>
                  <a:pt x="2048" y="1110"/>
                  <a:pt x="2048" y="1117"/>
                </a:cubicBezTo>
                <a:cubicBezTo>
                  <a:pt x="2048" y="1124"/>
                  <a:pt x="2053" y="1129"/>
                  <a:pt x="2060" y="1129"/>
                </a:cubicBezTo>
                <a:close/>
                <a:moveTo>
                  <a:pt x="2100" y="1129"/>
                </a:moveTo>
                <a:cubicBezTo>
                  <a:pt x="2107" y="1129"/>
                  <a:pt x="2112" y="1124"/>
                  <a:pt x="2112" y="1117"/>
                </a:cubicBezTo>
                <a:cubicBezTo>
                  <a:pt x="2112" y="1110"/>
                  <a:pt x="2107" y="1104"/>
                  <a:pt x="2100" y="1104"/>
                </a:cubicBezTo>
                <a:cubicBezTo>
                  <a:pt x="2093" y="1104"/>
                  <a:pt x="2087" y="1110"/>
                  <a:pt x="2087" y="1117"/>
                </a:cubicBezTo>
                <a:cubicBezTo>
                  <a:pt x="2087" y="1124"/>
                  <a:pt x="2093" y="1129"/>
                  <a:pt x="2100" y="1129"/>
                </a:cubicBezTo>
                <a:close/>
                <a:moveTo>
                  <a:pt x="2139" y="1129"/>
                </a:moveTo>
                <a:cubicBezTo>
                  <a:pt x="2146" y="1129"/>
                  <a:pt x="2152" y="1124"/>
                  <a:pt x="2152" y="1117"/>
                </a:cubicBezTo>
                <a:cubicBezTo>
                  <a:pt x="2152" y="1110"/>
                  <a:pt x="2146" y="1104"/>
                  <a:pt x="2139" y="1104"/>
                </a:cubicBezTo>
                <a:cubicBezTo>
                  <a:pt x="2132" y="1104"/>
                  <a:pt x="2126" y="1110"/>
                  <a:pt x="2126" y="1117"/>
                </a:cubicBezTo>
                <a:cubicBezTo>
                  <a:pt x="2126" y="1124"/>
                  <a:pt x="2132" y="1129"/>
                  <a:pt x="2139" y="1129"/>
                </a:cubicBezTo>
                <a:close/>
                <a:moveTo>
                  <a:pt x="2730" y="1104"/>
                </a:moveTo>
                <a:cubicBezTo>
                  <a:pt x="2723" y="1104"/>
                  <a:pt x="2718" y="1110"/>
                  <a:pt x="2718" y="1117"/>
                </a:cubicBezTo>
                <a:cubicBezTo>
                  <a:pt x="2718" y="1124"/>
                  <a:pt x="2723" y="1129"/>
                  <a:pt x="2730" y="1129"/>
                </a:cubicBezTo>
                <a:cubicBezTo>
                  <a:pt x="2738" y="1129"/>
                  <a:pt x="2743" y="1124"/>
                  <a:pt x="2743" y="1117"/>
                </a:cubicBezTo>
                <a:cubicBezTo>
                  <a:pt x="2743" y="1110"/>
                  <a:pt x="2738" y="1104"/>
                  <a:pt x="2730" y="1104"/>
                </a:cubicBezTo>
                <a:close/>
                <a:moveTo>
                  <a:pt x="2809" y="1104"/>
                </a:moveTo>
                <a:cubicBezTo>
                  <a:pt x="2802" y="1104"/>
                  <a:pt x="2797" y="1110"/>
                  <a:pt x="2797" y="1117"/>
                </a:cubicBezTo>
                <a:cubicBezTo>
                  <a:pt x="2797" y="1124"/>
                  <a:pt x="2802" y="1129"/>
                  <a:pt x="2809" y="1129"/>
                </a:cubicBezTo>
                <a:cubicBezTo>
                  <a:pt x="2816" y="1129"/>
                  <a:pt x="2822" y="1124"/>
                  <a:pt x="2822" y="1117"/>
                </a:cubicBezTo>
                <a:cubicBezTo>
                  <a:pt x="2822" y="1110"/>
                  <a:pt x="2816" y="1104"/>
                  <a:pt x="2809" y="1104"/>
                </a:cubicBezTo>
                <a:close/>
                <a:moveTo>
                  <a:pt x="2849" y="1104"/>
                </a:moveTo>
                <a:cubicBezTo>
                  <a:pt x="2842" y="1104"/>
                  <a:pt x="2836" y="1110"/>
                  <a:pt x="2836" y="1117"/>
                </a:cubicBezTo>
                <a:cubicBezTo>
                  <a:pt x="2836" y="1124"/>
                  <a:pt x="2842" y="1129"/>
                  <a:pt x="2849" y="1129"/>
                </a:cubicBezTo>
                <a:cubicBezTo>
                  <a:pt x="2856" y="1129"/>
                  <a:pt x="2862" y="1124"/>
                  <a:pt x="2862" y="1117"/>
                </a:cubicBezTo>
                <a:cubicBezTo>
                  <a:pt x="2862" y="1110"/>
                  <a:pt x="2856" y="1104"/>
                  <a:pt x="2849" y="1104"/>
                </a:cubicBezTo>
                <a:close/>
                <a:moveTo>
                  <a:pt x="2888" y="1129"/>
                </a:moveTo>
                <a:cubicBezTo>
                  <a:pt x="2895" y="1129"/>
                  <a:pt x="2901" y="1124"/>
                  <a:pt x="2901" y="1117"/>
                </a:cubicBezTo>
                <a:cubicBezTo>
                  <a:pt x="2901" y="1110"/>
                  <a:pt x="2895" y="1104"/>
                  <a:pt x="2888" y="1104"/>
                </a:cubicBezTo>
                <a:cubicBezTo>
                  <a:pt x="2881" y="1104"/>
                  <a:pt x="2875" y="1110"/>
                  <a:pt x="2875" y="1117"/>
                </a:cubicBezTo>
                <a:cubicBezTo>
                  <a:pt x="2875" y="1124"/>
                  <a:pt x="2881" y="1129"/>
                  <a:pt x="2888" y="1129"/>
                </a:cubicBezTo>
                <a:close/>
                <a:moveTo>
                  <a:pt x="2919" y="1117"/>
                </a:moveTo>
                <a:cubicBezTo>
                  <a:pt x="2919" y="1121"/>
                  <a:pt x="2923" y="1125"/>
                  <a:pt x="2928" y="1125"/>
                </a:cubicBezTo>
                <a:cubicBezTo>
                  <a:pt x="2932" y="1125"/>
                  <a:pt x="2936" y="1121"/>
                  <a:pt x="2936" y="1117"/>
                </a:cubicBezTo>
                <a:cubicBezTo>
                  <a:pt x="2936" y="1112"/>
                  <a:pt x="2932" y="1108"/>
                  <a:pt x="2928" y="1108"/>
                </a:cubicBezTo>
                <a:cubicBezTo>
                  <a:pt x="2923" y="1108"/>
                  <a:pt x="2919" y="1112"/>
                  <a:pt x="2919" y="1117"/>
                </a:cubicBezTo>
                <a:close/>
                <a:moveTo>
                  <a:pt x="882" y="1156"/>
                </a:moveTo>
                <a:cubicBezTo>
                  <a:pt x="882" y="1154"/>
                  <a:pt x="880" y="1152"/>
                  <a:pt x="878" y="1152"/>
                </a:cubicBezTo>
                <a:cubicBezTo>
                  <a:pt x="875" y="1152"/>
                  <a:pt x="873" y="1154"/>
                  <a:pt x="873" y="1156"/>
                </a:cubicBezTo>
                <a:cubicBezTo>
                  <a:pt x="873" y="1158"/>
                  <a:pt x="875" y="1160"/>
                  <a:pt x="878" y="1160"/>
                </a:cubicBezTo>
                <a:cubicBezTo>
                  <a:pt x="880" y="1160"/>
                  <a:pt x="882" y="1158"/>
                  <a:pt x="882" y="1156"/>
                </a:cubicBezTo>
                <a:close/>
                <a:moveTo>
                  <a:pt x="917" y="1169"/>
                </a:moveTo>
                <a:cubicBezTo>
                  <a:pt x="924" y="1169"/>
                  <a:pt x="930" y="1163"/>
                  <a:pt x="930" y="1156"/>
                </a:cubicBezTo>
                <a:cubicBezTo>
                  <a:pt x="930" y="1149"/>
                  <a:pt x="924" y="1143"/>
                  <a:pt x="917" y="1143"/>
                </a:cubicBezTo>
                <a:cubicBezTo>
                  <a:pt x="910" y="1143"/>
                  <a:pt x="904" y="1149"/>
                  <a:pt x="904" y="1156"/>
                </a:cubicBezTo>
                <a:cubicBezTo>
                  <a:pt x="904" y="1163"/>
                  <a:pt x="910" y="1169"/>
                  <a:pt x="917" y="1169"/>
                </a:cubicBezTo>
                <a:close/>
                <a:moveTo>
                  <a:pt x="956" y="1169"/>
                </a:moveTo>
                <a:cubicBezTo>
                  <a:pt x="963" y="1169"/>
                  <a:pt x="969" y="1163"/>
                  <a:pt x="969" y="1156"/>
                </a:cubicBezTo>
                <a:cubicBezTo>
                  <a:pt x="969" y="1149"/>
                  <a:pt x="963" y="1143"/>
                  <a:pt x="956" y="1143"/>
                </a:cubicBezTo>
                <a:cubicBezTo>
                  <a:pt x="949" y="1143"/>
                  <a:pt x="944" y="1149"/>
                  <a:pt x="944" y="1156"/>
                </a:cubicBezTo>
                <a:cubicBezTo>
                  <a:pt x="944" y="1163"/>
                  <a:pt x="949" y="1169"/>
                  <a:pt x="956" y="1169"/>
                </a:cubicBezTo>
                <a:close/>
                <a:moveTo>
                  <a:pt x="996" y="1169"/>
                </a:moveTo>
                <a:cubicBezTo>
                  <a:pt x="1003" y="1169"/>
                  <a:pt x="1009" y="1163"/>
                  <a:pt x="1009" y="1156"/>
                </a:cubicBezTo>
                <a:cubicBezTo>
                  <a:pt x="1009" y="1149"/>
                  <a:pt x="1003" y="1143"/>
                  <a:pt x="996" y="1143"/>
                </a:cubicBezTo>
                <a:cubicBezTo>
                  <a:pt x="989" y="1143"/>
                  <a:pt x="983" y="1149"/>
                  <a:pt x="983" y="1156"/>
                </a:cubicBezTo>
                <a:cubicBezTo>
                  <a:pt x="983" y="1163"/>
                  <a:pt x="989" y="1169"/>
                  <a:pt x="996" y="1169"/>
                </a:cubicBezTo>
                <a:close/>
                <a:moveTo>
                  <a:pt x="1035" y="1169"/>
                </a:moveTo>
                <a:cubicBezTo>
                  <a:pt x="1042" y="1169"/>
                  <a:pt x="1048" y="1163"/>
                  <a:pt x="1048" y="1156"/>
                </a:cubicBezTo>
                <a:cubicBezTo>
                  <a:pt x="1048" y="1149"/>
                  <a:pt x="1042" y="1143"/>
                  <a:pt x="1035" y="1143"/>
                </a:cubicBezTo>
                <a:cubicBezTo>
                  <a:pt x="1028" y="1143"/>
                  <a:pt x="1023" y="1149"/>
                  <a:pt x="1023" y="1156"/>
                </a:cubicBezTo>
                <a:cubicBezTo>
                  <a:pt x="1023" y="1163"/>
                  <a:pt x="1028" y="1169"/>
                  <a:pt x="1035" y="1169"/>
                </a:cubicBezTo>
                <a:close/>
                <a:moveTo>
                  <a:pt x="1075" y="1169"/>
                </a:moveTo>
                <a:cubicBezTo>
                  <a:pt x="1082" y="1169"/>
                  <a:pt x="1087" y="1163"/>
                  <a:pt x="1087" y="1156"/>
                </a:cubicBezTo>
                <a:cubicBezTo>
                  <a:pt x="1087" y="1149"/>
                  <a:pt x="1082" y="1143"/>
                  <a:pt x="1075" y="1143"/>
                </a:cubicBezTo>
                <a:cubicBezTo>
                  <a:pt x="1068" y="1143"/>
                  <a:pt x="1062" y="1149"/>
                  <a:pt x="1062" y="1156"/>
                </a:cubicBezTo>
                <a:cubicBezTo>
                  <a:pt x="1062" y="1163"/>
                  <a:pt x="1068" y="1169"/>
                  <a:pt x="1075" y="1169"/>
                </a:cubicBezTo>
                <a:close/>
                <a:moveTo>
                  <a:pt x="1114" y="1169"/>
                </a:moveTo>
                <a:cubicBezTo>
                  <a:pt x="1121" y="1169"/>
                  <a:pt x="1127" y="1163"/>
                  <a:pt x="1127" y="1156"/>
                </a:cubicBezTo>
                <a:cubicBezTo>
                  <a:pt x="1127" y="1149"/>
                  <a:pt x="1121" y="1143"/>
                  <a:pt x="1114" y="1143"/>
                </a:cubicBezTo>
                <a:cubicBezTo>
                  <a:pt x="1107" y="1143"/>
                  <a:pt x="1101" y="1149"/>
                  <a:pt x="1101" y="1156"/>
                </a:cubicBezTo>
                <a:cubicBezTo>
                  <a:pt x="1101" y="1163"/>
                  <a:pt x="1107" y="1169"/>
                  <a:pt x="1114" y="1169"/>
                </a:cubicBezTo>
                <a:close/>
                <a:moveTo>
                  <a:pt x="1154" y="1169"/>
                </a:moveTo>
                <a:cubicBezTo>
                  <a:pt x="1161" y="1169"/>
                  <a:pt x="1166" y="1163"/>
                  <a:pt x="1166" y="1156"/>
                </a:cubicBezTo>
                <a:cubicBezTo>
                  <a:pt x="1166" y="1149"/>
                  <a:pt x="1161" y="1143"/>
                  <a:pt x="1154" y="1143"/>
                </a:cubicBezTo>
                <a:cubicBezTo>
                  <a:pt x="1146" y="1143"/>
                  <a:pt x="1141" y="1149"/>
                  <a:pt x="1141" y="1156"/>
                </a:cubicBezTo>
                <a:cubicBezTo>
                  <a:pt x="1141" y="1163"/>
                  <a:pt x="1146" y="1169"/>
                  <a:pt x="1154" y="1169"/>
                </a:cubicBezTo>
                <a:close/>
                <a:moveTo>
                  <a:pt x="1193" y="1169"/>
                </a:moveTo>
                <a:cubicBezTo>
                  <a:pt x="1200" y="1169"/>
                  <a:pt x="1206" y="1163"/>
                  <a:pt x="1206" y="1156"/>
                </a:cubicBezTo>
                <a:cubicBezTo>
                  <a:pt x="1206" y="1149"/>
                  <a:pt x="1200" y="1143"/>
                  <a:pt x="1193" y="1143"/>
                </a:cubicBezTo>
                <a:cubicBezTo>
                  <a:pt x="1186" y="1143"/>
                  <a:pt x="1180" y="1149"/>
                  <a:pt x="1180" y="1156"/>
                </a:cubicBezTo>
                <a:cubicBezTo>
                  <a:pt x="1180" y="1163"/>
                  <a:pt x="1186" y="1169"/>
                  <a:pt x="1193" y="1169"/>
                </a:cubicBezTo>
                <a:close/>
                <a:moveTo>
                  <a:pt x="1232" y="1169"/>
                </a:moveTo>
                <a:cubicBezTo>
                  <a:pt x="1239" y="1169"/>
                  <a:pt x="1245" y="1163"/>
                  <a:pt x="1245" y="1156"/>
                </a:cubicBezTo>
                <a:cubicBezTo>
                  <a:pt x="1245" y="1149"/>
                  <a:pt x="1239" y="1143"/>
                  <a:pt x="1232" y="1143"/>
                </a:cubicBezTo>
                <a:cubicBezTo>
                  <a:pt x="1225" y="1143"/>
                  <a:pt x="1220" y="1149"/>
                  <a:pt x="1220" y="1156"/>
                </a:cubicBezTo>
                <a:cubicBezTo>
                  <a:pt x="1220" y="1163"/>
                  <a:pt x="1225" y="1169"/>
                  <a:pt x="1232" y="1169"/>
                </a:cubicBezTo>
                <a:close/>
                <a:moveTo>
                  <a:pt x="1824" y="1169"/>
                </a:moveTo>
                <a:cubicBezTo>
                  <a:pt x="1831" y="1169"/>
                  <a:pt x="1836" y="1163"/>
                  <a:pt x="1836" y="1156"/>
                </a:cubicBezTo>
                <a:cubicBezTo>
                  <a:pt x="1836" y="1149"/>
                  <a:pt x="1831" y="1143"/>
                  <a:pt x="1824" y="1143"/>
                </a:cubicBezTo>
                <a:cubicBezTo>
                  <a:pt x="1817" y="1143"/>
                  <a:pt x="1811" y="1149"/>
                  <a:pt x="1811" y="1156"/>
                </a:cubicBezTo>
                <a:cubicBezTo>
                  <a:pt x="1811" y="1163"/>
                  <a:pt x="1817" y="1169"/>
                  <a:pt x="1824" y="1169"/>
                </a:cubicBezTo>
                <a:close/>
                <a:moveTo>
                  <a:pt x="1863" y="1169"/>
                </a:moveTo>
                <a:cubicBezTo>
                  <a:pt x="1870" y="1169"/>
                  <a:pt x="1876" y="1163"/>
                  <a:pt x="1876" y="1156"/>
                </a:cubicBezTo>
                <a:cubicBezTo>
                  <a:pt x="1876" y="1149"/>
                  <a:pt x="1870" y="1143"/>
                  <a:pt x="1863" y="1143"/>
                </a:cubicBezTo>
                <a:cubicBezTo>
                  <a:pt x="1856" y="1143"/>
                  <a:pt x="1850" y="1149"/>
                  <a:pt x="1850" y="1156"/>
                </a:cubicBezTo>
                <a:cubicBezTo>
                  <a:pt x="1850" y="1163"/>
                  <a:pt x="1856" y="1169"/>
                  <a:pt x="1863" y="1169"/>
                </a:cubicBezTo>
                <a:close/>
                <a:moveTo>
                  <a:pt x="1903" y="1169"/>
                </a:moveTo>
                <a:cubicBezTo>
                  <a:pt x="1910" y="1169"/>
                  <a:pt x="1915" y="1163"/>
                  <a:pt x="1915" y="1156"/>
                </a:cubicBezTo>
                <a:cubicBezTo>
                  <a:pt x="1915" y="1149"/>
                  <a:pt x="1910" y="1143"/>
                  <a:pt x="1903" y="1143"/>
                </a:cubicBezTo>
                <a:cubicBezTo>
                  <a:pt x="1896" y="1143"/>
                  <a:pt x="1890" y="1149"/>
                  <a:pt x="1890" y="1156"/>
                </a:cubicBezTo>
                <a:cubicBezTo>
                  <a:pt x="1890" y="1163"/>
                  <a:pt x="1896" y="1169"/>
                  <a:pt x="1903" y="1169"/>
                </a:cubicBezTo>
                <a:close/>
                <a:moveTo>
                  <a:pt x="1942" y="1169"/>
                </a:moveTo>
                <a:cubicBezTo>
                  <a:pt x="1949" y="1169"/>
                  <a:pt x="1955" y="1163"/>
                  <a:pt x="1955" y="1156"/>
                </a:cubicBezTo>
                <a:cubicBezTo>
                  <a:pt x="1955" y="1149"/>
                  <a:pt x="1949" y="1143"/>
                  <a:pt x="1942" y="1143"/>
                </a:cubicBezTo>
                <a:cubicBezTo>
                  <a:pt x="1935" y="1143"/>
                  <a:pt x="1929" y="1149"/>
                  <a:pt x="1929" y="1156"/>
                </a:cubicBezTo>
                <a:cubicBezTo>
                  <a:pt x="1929" y="1163"/>
                  <a:pt x="1935" y="1169"/>
                  <a:pt x="1942" y="1169"/>
                </a:cubicBezTo>
                <a:close/>
                <a:moveTo>
                  <a:pt x="1981" y="1169"/>
                </a:moveTo>
                <a:cubicBezTo>
                  <a:pt x="1988" y="1169"/>
                  <a:pt x="1994" y="1163"/>
                  <a:pt x="1994" y="1156"/>
                </a:cubicBezTo>
                <a:cubicBezTo>
                  <a:pt x="1994" y="1149"/>
                  <a:pt x="1988" y="1143"/>
                  <a:pt x="1981" y="1143"/>
                </a:cubicBezTo>
                <a:cubicBezTo>
                  <a:pt x="1974" y="1143"/>
                  <a:pt x="1969" y="1149"/>
                  <a:pt x="1969" y="1156"/>
                </a:cubicBezTo>
                <a:cubicBezTo>
                  <a:pt x="1969" y="1163"/>
                  <a:pt x="1974" y="1169"/>
                  <a:pt x="1981" y="1169"/>
                </a:cubicBezTo>
                <a:close/>
                <a:moveTo>
                  <a:pt x="2021" y="1169"/>
                </a:moveTo>
                <a:cubicBezTo>
                  <a:pt x="2028" y="1169"/>
                  <a:pt x="2034" y="1163"/>
                  <a:pt x="2034" y="1156"/>
                </a:cubicBezTo>
                <a:cubicBezTo>
                  <a:pt x="2034" y="1149"/>
                  <a:pt x="2028" y="1143"/>
                  <a:pt x="2021" y="1143"/>
                </a:cubicBezTo>
                <a:cubicBezTo>
                  <a:pt x="2014" y="1143"/>
                  <a:pt x="2008" y="1149"/>
                  <a:pt x="2008" y="1156"/>
                </a:cubicBezTo>
                <a:cubicBezTo>
                  <a:pt x="2008" y="1163"/>
                  <a:pt x="2014" y="1169"/>
                  <a:pt x="2021" y="1169"/>
                </a:cubicBezTo>
                <a:close/>
                <a:moveTo>
                  <a:pt x="2060" y="1169"/>
                </a:moveTo>
                <a:cubicBezTo>
                  <a:pt x="2067" y="1169"/>
                  <a:pt x="2073" y="1163"/>
                  <a:pt x="2073" y="1156"/>
                </a:cubicBezTo>
                <a:cubicBezTo>
                  <a:pt x="2073" y="1149"/>
                  <a:pt x="2067" y="1143"/>
                  <a:pt x="2060" y="1143"/>
                </a:cubicBezTo>
                <a:cubicBezTo>
                  <a:pt x="2053" y="1143"/>
                  <a:pt x="2048" y="1149"/>
                  <a:pt x="2048" y="1156"/>
                </a:cubicBezTo>
                <a:cubicBezTo>
                  <a:pt x="2048" y="1163"/>
                  <a:pt x="2053" y="1169"/>
                  <a:pt x="2060" y="1169"/>
                </a:cubicBezTo>
                <a:close/>
                <a:moveTo>
                  <a:pt x="2100" y="1143"/>
                </a:moveTo>
                <a:cubicBezTo>
                  <a:pt x="2093" y="1143"/>
                  <a:pt x="2087" y="1149"/>
                  <a:pt x="2087" y="1156"/>
                </a:cubicBezTo>
                <a:cubicBezTo>
                  <a:pt x="2087" y="1163"/>
                  <a:pt x="2093" y="1169"/>
                  <a:pt x="2100" y="1169"/>
                </a:cubicBezTo>
                <a:cubicBezTo>
                  <a:pt x="2107" y="1169"/>
                  <a:pt x="2112" y="1163"/>
                  <a:pt x="2112" y="1156"/>
                </a:cubicBezTo>
                <a:cubicBezTo>
                  <a:pt x="2112" y="1149"/>
                  <a:pt x="2107" y="1143"/>
                  <a:pt x="2100" y="1143"/>
                </a:cubicBezTo>
                <a:close/>
                <a:moveTo>
                  <a:pt x="2730" y="1143"/>
                </a:moveTo>
                <a:cubicBezTo>
                  <a:pt x="2723" y="1143"/>
                  <a:pt x="2718" y="1149"/>
                  <a:pt x="2718" y="1156"/>
                </a:cubicBezTo>
                <a:cubicBezTo>
                  <a:pt x="2718" y="1163"/>
                  <a:pt x="2723" y="1169"/>
                  <a:pt x="2730" y="1169"/>
                </a:cubicBezTo>
                <a:cubicBezTo>
                  <a:pt x="2738" y="1169"/>
                  <a:pt x="2743" y="1163"/>
                  <a:pt x="2743" y="1156"/>
                </a:cubicBezTo>
                <a:cubicBezTo>
                  <a:pt x="2743" y="1149"/>
                  <a:pt x="2738" y="1143"/>
                  <a:pt x="2730" y="1143"/>
                </a:cubicBezTo>
                <a:close/>
                <a:moveTo>
                  <a:pt x="2849" y="1143"/>
                </a:moveTo>
                <a:cubicBezTo>
                  <a:pt x="2842" y="1143"/>
                  <a:pt x="2836" y="1149"/>
                  <a:pt x="2836" y="1156"/>
                </a:cubicBezTo>
                <a:cubicBezTo>
                  <a:pt x="2836" y="1163"/>
                  <a:pt x="2842" y="1169"/>
                  <a:pt x="2849" y="1169"/>
                </a:cubicBezTo>
                <a:cubicBezTo>
                  <a:pt x="2856" y="1169"/>
                  <a:pt x="2862" y="1163"/>
                  <a:pt x="2862" y="1156"/>
                </a:cubicBezTo>
                <a:cubicBezTo>
                  <a:pt x="2862" y="1149"/>
                  <a:pt x="2856" y="1143"/>
                  <a:pt x="2849" y="1143"/>
                </a:cubicBezTo>
                <a:close/>
                <a:moveTo>
                  <a:pt x="2928" y="1169"/>
                </a:moveTo>
                <a:cubicBezTo>
                  <a:pt x="2935" y="1169"/>
                  <a:pt x="2940" y="1163"/>
                  <a:pt x="2940" y="1156"/>
                </a:cubicBezTo>
                <a:cubicBezTo>
                  <a:pt x="2940" y="1149"/>
                  <a:pt x="2935" y="1143"/>
                  <a:pt x="2928" y="1143"/>
                </a:cubicBezTo>
                <a:cubicBezTo>
                  <a:pt x="2921" y="1143"/>
                  <a:pt x="2915" y="1149"/>
                  <a:pt x="2915" y="1156"/>
                </a:cubicBezTo>
                <a:cubicBezTo>
                  <a:pt x="2915" y="1163"/>
                  <a:pt x="2921" y="1169"/>
                  <a:pt x="2928" y="1169"/>
                </a:cubicBezTo>
                <a:close/>
                <a:moveTo>
                  <a:pt x="3046" y="1144"/>
                </a:moveTo>
                <a:cubicBezTo>
                  <a:pt x="3039" y="1144"/>
                  <a:pt x="3034" y="1149"/>
                  <a:pt x="3034" y="1156"/>
                </a:cubicBezTo>
                <a:cubicBezTo>
                  <a:pt x="3034" y="1163"/>
                  <a:pt x="3039" y="1168"/>
                  <a:pt x="3046" y="1168"/>
                </a:cubicBezTo>
                <a:cubicBezTo>
                  <a:pt x="3053" y="1168"/>
                  <a:pt x="3058" y="1163"/>
                  <a:pt x="3058" y="1156"/>
                </a:cubicBezTo>
                <a:cubicBezTo>
                  <a:pt x="3058" y="1149"/>
                  <a:pt x="3053" y="1144"/>
                  <a:pt x="3046" y="1144"/>
                </a:cubicBezTo>
                <a:close/>
                <a:moveTo>
                  <a:pt x="3085" y="1169"/>
                </a:moveTo>
                <a:cubicBezTo>
                  <a:pt x="3092" y="1169"/>
                  <a:pt x="3098" y="1163"/>
                  <a:pt x="3098" y="1156"/>
                </a:cubicBezTo>
                <a:cubicBezTo>
                  <a:pt x="3098" y="1149"/>
                  <a:pt x="3092" y="1143"/>
                  <a:pt x="3085" y="1143"/>
                </a:cubicBezTo>
                <a:cubicBezTo>
                  <a:pt x="3078" y="1143"/>
                  <a:pt x="3073" y="1149"/>
                  <a:pt x="3073" y="1156"/>
                </a:cubicBezTo>
                <a:cubicBezTo>
                  <a:pt x="3073" y="1163"/>
                  <a:pt x="3078" y="1169"/>
                  <a:pt x="3085" y="1169"/>
                </a:cubicBezTo>
                <a:close/>
                <a:moveTo>
                  <a:pt x="3125" y="1167"/>
                </a:moveTo>
                <a:cubicBezTo>
                  <a:pt x="3131" y="1167"/>
                  <a:pt x="3136" y="1162"/>
                  <a:pt x="3136" y="1156"/>
                </a:cubicBezTo>
                <a:cubicBezTo>
                  <a:pt x="3136" y="1150"/>
                  <a:pt x="3131" y="1145"/>
                  <a:pt x="3125" y="1145"/>
                </a:cubicBezTo>
                <a:cubicBezTo>
                  <a:pt x="3118" y="1145"/>
                  <a:pt x="3113" y="1150"/>
                  <a:pt x="3113" y="1156"/>
                </a:cubicBezTo>
                <a:cubicBezTo>
                  <a:pt x="3113" y="1162"/>
                  <a:pt x="3118" y="1167"/>
                  <a:pt x="3125" y="1167"/>
                </a:cubicBezTo>
                <a:close/>
                <a:moveTo>
                  <a:pt x="878" y="1188"/>
                </a:moveTo>
                <a:cubicBezTo>
                  <a:pt x="873" y="1188"/>
                  <a:pt x="870" y="1191"/>
                  <a:pt x="870" y="1195"/>
                </a:cubicBezTo>
                <a:cubicBezTo>
                  <a:pt x="870" y="1199"/>
                  <a:pt x="873" y="1203"/>
                  <a:pt x="878" y="1203"/>
                </a:cubicBezTo>
                <a:cubicBezTo>
                  <a:pt x="882" y="1203"/>
                  <a:pt x="885" y="1199"/>
                  <a:pt x="885" y="1195"/>
                </a:cubicBezTo>
                <a:cubicBezTo>
                  <a:pt x="885" y="1191"/>
                  <a:pt x="882" y="1188"/>
                  <a:pt x="878" y="1188"/>
                </a:cubicBezTo>
                <a:close/>
                <a:moveTo>
                  <a:pt x="917" y="1183"/>
                </a:moveTo>
                <a:cubicBezTo>
                  <a:pt x="910" y="1183"/>
                  <a:pt x="904" y="1188"/>
                  <a:pt x="904" y="1195"/>
                </a:cubicBezTo>
                <a:cubicBezTo>
                  <a:pt x="904" y="1202"/>
                  <a:pt x="910" y="1208"/>
                  <a:pt x="917" y="1208"/>
                </a:cubicBezTo>
                <a:cubicBezTo>
                  <a:pt x="924" y="1208"/>
                  <a:pt x="930" y="1202"/>
                  <a:pt x="930" y="1195"/>
                </a:cubicBezTo>
                <a:cubicBezTo>
                  <a:pt x="930" y="1188"/>
                  <a:pt x="924" y="1183"/>
                  <a:pt x="917" y="1183"/>
                </a:cubicBezTo>
                <a:close/>
                <a:moveTo>
                  <a:pt x="956" y="1183"/>
                </a:moveTo>
                <a:cubicBezTo>
                  <a:pt x="949" y="1183"/>
                  <a:pt x="944" y="1188"/>
                  <a:pt x="944" y="1195"/>
                </a:cubicBezTo>
                <a:cubicBezTo>
                  <a:pt x="944" y="1202"/>
                  <a:pt x="949" y="1208"/>
                  <a:pt x="956" y="1208"/>
                </a:cubicBezTo>
                <a:cubicBezTo>
                  <a:pt x="963" y="1208"/>
                  <a:pt x="969" y="1202"/>
                  <a:pt x="969" y="1195"/>
                </a:cubicBezTo>
                <a:cubicBezTo>
                  <a:pt x="969" y="1188"/>
                  <a:pt x="963" y="1183"/>
                  <a:pt x="956" y="1183"/>
                </a:cubicBezTo>
                <a:close/>
                <a:moveTo>
                  <a:pt x="996" y="1208"/>
                </a:moveTo>
                <a:cubicBezTo>
                  <a:pt x="1003" y="1208"/>
                  <a:pt x="1009" y="1202"/>
                  <a:pt x="1009" y="1195"/>
                </a:cubicBezTo>
                <a:cubicBezTo>
                  <a:pt x="1009" y="1188"/>
                  <a:pt x="1003" y="1183"/>
                  <a:pt x="996" y="1183"/>
                </a:cubicBezTo>
                <a:cubicBezTo>
                  <a:pt x="989" y="1183"/>
                  <a:pt x="983" y="1188"/>
                  <a:pt x="983" y="1195"/>
                </a:cubicBezTo>
                <a:cubicBezTo>
                  <a:pt x="983" y="1202"/>
                  <a:pt x="989" y="1208"/>
                  <a:pt x="996" y="1208"/>
                </a:cubicBezTo>
                <a:close/>
                <a:moveTo>
                  <a:pt x="1035" y="1208"/>
                </a:moveTo>
                <a:cubicBezTo>
                  <a:pt x="1042" y="1208"/>
                  <a:pt x="1048" y="1202"/>
                  <a:pt x="1048" y="1195"/>
                </a:cubicBezTo>
                <a:cubicBezTo>
                  <a:pt x="1048" y="1188"/>
                  <a:pt x="1042" y="1183"/>
                  <a:pt x="1035" y="1183"/>
                </a:cubicBezTo>
                <a:cubicBezTo>
                  <a:pt x="1028" y="1183"/>
                  <a:pt x="1023" y="1188"/>
                  <a:pt x="1023" y="1195"/>
                </a:cubicBezTo>
                <a:cubicBezTo>
                  <a:pt x="1023" y="1202"/>
                  <a:pt x="1028" y="1208"/>
                  <a:pt x="1035" y="1208"/>
                </a:cubicBezTo>
                <a:close/>
                <a:moveTo>
                  <a:pt x="1075" y="1208"/>
                </a:moveTo>
                <a:cubicBezTo>
                  <a:pt x="1082" y="1208"/>
                  <a:pt x="1087" y="1202"/>
                  <a:pt x="1087" y="1195"/>
                </a:cubicBezTo>
                <a:cubicBezTo>
                  <a:pt x="1087" y="1188"/>
                  <a:pt x="1082" y="1183"/>
                  <a:pt x="1075" y="1183"/>
                </a:cubicBezTo>
                <a:cubicBezTo>
                  <a:pt x="1068" y="1183"/>
                  <a:pt x="1062" y="1188"/>
                  <a:pt x="1062" y="1195"/>
                </a:cubicBezTo>
                <a:cubicBezTo>
                  <a:pt x="1062" y="1202"/>
                  <a:pt x="1068" y="1208"/>
                  <a:pt x="1075" y="1208"/>
                </a:cubicBezTo>
                <a:close/>
                <a:moveTo>
                  <a:pt x="1114" y="1183"/>
                </a:moveTo>
                <a:cubicBezTo>
                  <a:pt x="1107" y="1183"/>
                  <a:pt x="1101" y="1188"/>
                  <a:pt x="1101" y="1195"/>
                </a:cubicBezTo>
                <a:cubicBezTo>
                  <a:pt x="1101" y="1202"/>
                  <a:pt x="1107" y="1208"/>
                  <a:pt x="1114" y="1208"/>
                </a:cubicBezTo>
                <a:cubicBezTo>
                  <a:pt x="1121" y="1208"/>
                  <a:pt x="1127" y="1202"/>
                  <a:pt x="1127" y="1195"/>
                </a:cubicBezTo>
                <a:cubicBezTo>
                  <a:pt x="1127" y="1188"/>
                  <a:pt x="1121" y="1183"/>
                  <a:pt x="1114" y="1183"/>
                </a:cubicBezTo>
                <a:close/>
                <a:moveTo>
                  <a:pt x="1154" y="1183"/>
                </a:moveTo>
                <a:cubicBezTo>
                  <a:pt x="1146" y="1183"/>
                  <a:pt x="1141" y="1188"/>
                  <a:pt x="1141" y="1195"/>
                </a:cubicBezTo>
                <a:cubicBezTo>
                  <a:pt x="1141" y="1202"/>
                  <a:pt x="1146" y="1208"/>
                  <a:pt x="1154" y="1208"/>
                </a:cubicBezTo>
                <a:cubicBezTo>
                  <a:pt x="1161" y="1208"/>
                  <a:pt x="1166" y="1202"/>
                  <a:pt x="1166" y="1195"/>
                </a:cubicBezTo>
                <a:cubicBezTo>
                  <a:pt x="1166" y="1188"/>
                  <a:pt x="1161" y="1183"/>
                  <a:pt x="1154" y="1183"/>
                </a:cubicBezTo>
                <a:close/>
                <a:moveTo>
                  <a:pt x="1193" y="1183"/>
                </a:moveTo>
                <a:cubicBezTo>
                  <a:pt x="1186" y="1183"/>
                  <a:pt x="1180" y="1188"/>
                  <a:pt x="1180" y="1195"/>
                </a:cubicBezTo>
                <a:cubicBezTo>
                  <a:pt x="1180" y="1202"/>
                  <a:pt x="1186" y="1208"/>
                  <a:pt x="1193" y="1208"/>
                </a:cubicBezTo>
                <a:cubicBezTo>
                  <a:pt x="1200" y="1208"/>
                  <a:pt x="1206" y="1202"/>
                  <a:pt x="1206" y="1195"/>
                </a:cubicBezTo>
                <a:cubicBezTo>
                  <a:pt x="1206" y="1188"/>
                  <a:pt x="1200" y="1183"/>
                  <a:pt x="1193" y="1183"/>
                </a:cubicBezTo>
                <a:close/>
                <a:moveTo>
                  <a:pt x="1232" y="1183"/>
                </a:moveTo>
                <a:cubicBezTo>
                  <a:pt x="1225" y="1183"/>
                  <a:pt x="1220" y="1188"/>
                  <a:pt x="1220" y="1195"/>
                </a:cubicBezTo>
                <a:cubicBezTo>
                  <a:pt x="1220" y="1202"/>
                  <a:pt x="1225" y="1208"/>
                  <a:pt x="1232" y="1208"/>
                </a:cubicBezTo>
                <a:cubicBezTo>
                  <a:pt x="1239" y="1208"/>
                  <a:pt x="1245" y="1202"/>
                  <a:pt x="1245" y="1195"/>
                </a:cubicBezTo>
                <a:cubicBezTo>
                  <a:pt x="1245" y="1188"/>
                  <a:pt x="1239" y="1183"/>
                  <a:pt x="1232" y="1183"/>
                </a:cubicBezTo>
                <a:close/>
                <a:moveTo>
                  <a:pt x="1272" y="1208"/>
                </a:moveTo>
                <a:cubicBezTo>
                  <a:pt x="1279" y="1208"/>
                  <a:pt x="1285" y="1202"/>
                  <a:pt x="1285" y="1195"/>
                </a:cubicBezTo>
                <a:cubicBezTo>
                  <a:pt x="1285" y="1188"/>
                  <a:pt x="1279" y="1183"/>
                  <a:pt x="1272" y="1183"/>
                </a:cubicBezTo>
                <a:cubicBezTo>
                  <a:pt x="1265" y="1183"/>
                  <a:pt x="1259" y="1188"/>
                  <a:pt x="1259" y="1195"/>
                </a:cubicBezTo>
                <a:cubicBezTo>
                  <a:pt x="1259" y="1202"/>
                  <a:pt x="1265" y="1208"/>
                  <a:pt x="1272" y="1208"/>
                </a:cubicBezTo>
                <a:close/>
                <a:moveTo>
                  <a:pt x="1311" y="1183"/>
                </a:moveTo>
                <a:cubicBezTo>
                  <a:pt x="1304" y="1183"/>
                  <a:pt x="1298" y="1188"/>
                  <a:pt x="1298" y="1195"/>
                </a:cubicBezTo>
                <a:cubicBezTo>
                  <a:pt x="1298" y="1202"/>
                  <a:pt x="1304" y="1208"/>
                  <a:pt x="1311" y="1208"/>
                </a:cubicBezTo>
                <a:cubicBezTo>
                  <a:pt x="1318" y="1208"/>
                  <a:pt x="1324" y="1202"/>
                  <a:pt x="1324" y="1195"/>
                </a:cubicBezTo>
                <a:cubicBezTo>
                  <a:pt x="1324" y="1188"/>
                  <a:pt x="1318" y="1183"/>
                  <a:pt x="1311" y="1183"/>
                </a:cubicBezTo>
                <a:close/>
                <a:moveTo>
                  <a:pt x="1824" y="1183"/>
                </a:moveTo>
                <a:cubicBezTo>
                  <a:pt x="1817" y="1183"/>
                  <a:pt x="1811" y="1188"/>
                  <a:pt x="1811" y="1195"/>
                </a:cubicBezTo>
                <a:cubicBezTo>
                  <a:pt x="1811" y="1202"/>
                  <a:pt x="1817" y="1208"/>
                  <a:pt x="1824" y="1208"/>
                </a:cubicBezTo>
                <a:cubicBezTo>
                  <a:pt x="1831" y="1208"/>
                  <a:pt x="1836" y="1202"/>
                  <a:pt x="1836" y="1195"/>
                </a:cubicBezTo>
                <a:cubicBezTo>
                  <a:pt x="1836" y="1188"/>
                  <a:pt x="1831" y="1183"/>
                  <a:pt x="1824" y="1183"/>
                </a:cubicBezTo>
                <a:close/>
                <a:moveTo>
                  <a:pt x="1863" y="1208"/>
                </a:moveTo>
                <a:cubicBezTo>
                  <a:pt x="1870" y="1208"/>
                  <a:pt x="1876" y="1202"/>
                  <a:pt x="1876" y="1195"/>
                </a:cubicBezTo>
                <a:cubicBezTo>
                  <a:pt x="1876" y="1188"/>
                  <a:pt x="1870" y="1183"/>
                  <a:pt x="1863" y="1183"/>
                </a:cubicBezTo>
                <a:cubicBezTo>
                  <a:pt x="1856" y="1183"/>
                  <a:pt x="1850" y="1188"/>
                  <a:pt x="1850" y="1195"/>
                </a:cubicBezTo>
                <a:cubicBezTo>
                  <a:pt x="1850" y="1202"/>
                  <a:pt x="1856" y="1208"/>
                  <a:pt x="1863" y="1208"/>
                </a:cubicBezTo>
                <a:close/>
                <a:moveTo>
                  <a:pt x="1903" y="1183"/>
                </a:moveTo>
                <a:cubicBezTo>
                  <a:pt x="1896" y="1183"/>
                  <a:pt x="1890" y="1188"/>
                  <a:pt x="1890" y="1195"/>
                </a:cubicBezTo>
                <a:cubicBezTo>
                  <a:pt x="1890" y="1202"/>
                  <a:pt x="1896" y="1208"/>
                  <a:pt x="1903" y="1208"/>
                </a:cubicBezTo>
                <a:cubicBezTo>
                  <a:pt x="1910" y="1208"/>
                  <a:pt x="1915" y="1202"/>
                  <a:pt x="1915" y="1195"/>
                </a:cubicBezTo>
                <a:cubicBezTo>
                  <a:pt x="1915" y="1188"/>
                  <a:pt x="1910" y="1183"/>
                  <a:pt x="1903" y="1183"/>
                </a:cubicBezTo>
                <a:close/>
                <a:moveTo>
                  <a:pt x="1942" y="1183"/>
                </a:moveTo>
                <a:cubicBezTo>
                  <a:pt x="1935" y="1183"/>
                  <a:pt x="1929" y="1188"/>
                  <a:pt x="1929" y="1195"/>
                </a:cubicBezTo>
                <a:cubicBezTo>
                  <a:pt x="1929" y="1202"/>
                  <a:pt x="1935" y="1208"/>
                  <a:pt x="1942" y="1208"/>
                </a:cubicBezTo>
                <a:cubicBezTo>
                  <a:pt x="1949" y="1208"/>
                  <a:pt x="1955" y="1202"/>
                  <a:pt x="1955" y="1195"/>
                </a:cubicBezTo>
                <a:cubicBezTo>
                  <a:pt x="1955" y="1188"/>
                  <a:pt x="1949" y="1183"/>
                  <a:pt x="1942" y="1183"/>
                </a:cubicBezTo>
                <a:close/>
                <a:moveTo>
                  <a:pt x="1981" y="1183"/>
                </a:moveTo>
                <a:cubicBezTo>
                  <a:pt x="1974" y="1183"/>
                  <a:pt x="1969" y="1188"/>
                  <a:pt x="1969" y="1195"/>
                </a:cubicBezTo>
                <a:cubicBezTo>
                  <a:pt x="1969" y="1202"/>
                  <a:pt x="1974" y="1208"/>
                  <a:pt x="1981" y="1208"/>
                </a:cubicBezTo>
                <a:cubicBezTo>
                  <a:pt x="1988" y="1208"/>
                  <a:pt x="1994" y="1202"/>
                  <a:pt x="1994" y="1195"/>
                </a:cubicBezTo>
                <a:cubicBezTo>
                  <a:pt x="1994" y="1188"/>
                  <a:pt x="1988" y="1183"/>
                  <a:pt x="1981" y="1183"/>
                </a:cubicBezTo>
                <a:close/>
                <a:moveTo>
                  <a:pt x="2021" y="1183"/>
                </a:moveTo>
                <a:cubicBezTo>
                  <a:pt x="2014" y="1183"/>
                  <a:pt x="2008" y="1188"/>
                  <a:pt x="2008" y="1195"/>
                </a:cubicBezTo>
                <a:cubicBezTo>
                  <a:pt x="2008" y="1202"/>
                  <a:pt x="2014" y="1208"/>
                  <a:pt x="2021" y="1208"/>
                </a:cubicBezTo>
                <a:cubicBezTo>
                  <a:pt x="2028" y="1208"/>
                  <a:pt x="2034" y="1202"/>
                  <a:pt x="2034" y="1195"/>
                </a:cubicBezTo>
                <a:cubicBezTo>
                  <a:pt x="2034" y="1188"/>
                  <a:pt x="2028" y="1183"/>
                  <a:pt x="2021" y="1183"/>
                </a:cubicBezTo>
                <a:close/>
                <a:moveTo>
                  <a:pt x="2060" y="1183"/>
                </a:moveTo>
                <a:cubicBezTo>
                  <a:pt x="2053" y="1183"/>
                  <a:pt x="2048" y="1188"/>
                  <a:pt x="2048" y="1195"/>
                </a:cubicBezTo>
                <a:cubicBezTo>
                  <a:pt x="2048" y="1202"/>
                  <a:pt x="2053" y="1208"/>
                  <a:pt x="2060" y="1208"/>
                </a:cubicBezTo>
                <a:cubicBezTo>
                  <a:pt x="2067" y="1208"/>
                  <a:pt x="2073" y="1202"/>
                  <a:pt x="2073" y="1195"/>
                </a:cubicBezTo>
                <a:cubicBezTo>
                  <a:pt x="2073" y="1188"/>
                  <a:pt x="2067" y="1183"/>
                  <a:pt x="2060" y="1183"/>
                </a:cubicBezTo>
                <a:close/>
                <a:moveTo>
                  <a:pt x="2770" y="1183"/>
                </a:moveTo>
                <a:cubicBezTo>
                  <a:pt x="2763" y="1183"/>
                  <a:pt x="2757" y="1188"/>
                  <a:pt x="2757" y="1195"/>
                </a:cubicBezTo>
                <a:cubicBezTo>
                  <a:pt x="2757" y="1202"/>
                  <a:pt x="2763" y="1208"/>
                  <a:pt x="2770" y="1208"/>
                </a:cubicBezTo>
                <a:cubicBezTo>
                  <a:pt x="2777" y="1208"/>
                  <a:pt x="2783" y="1202"/>
                  <a:pt x="2783" y="1195"/>
                </a:cubicBezTo>
                <a:cubicBezTo>
                  <a:pt x="2783" y="1188"/>
                  <a:pt x="2777" y="1183"/>
                  <a:pt x="2770" y="1183"/>
                </a:cubicBezTo>
                <a:close/>
                <a:moveTo>
                  <a:pt x="3125" y="1208"/>
                </a:moveTo>
                <a:cubicBezTo>
                  <a:pt x="3132" y="1208"/>
                  <a:pt x="3137" y="1202"/>
                  <a:pt x="3137" y="1195"/>
                </a:cubicBezTo>
                <a:cubicBezTo>
                  <a:pt x="3137" y="1188"/>
                  <a:pt x="3132" y="1183"/>
                  <a:pt x="3125" y="1183"/>
                </a:cubicBezTo>
                <a:cubicBezTo>
                  <a:pt x="3118" y="1183"/>
                  <a:pt x="3112" y="1188"/>
                  <a:pt x="3112" y="1195"/>
                </a:cubicBezTo>
                <a:cubicBezTo>
                  <a:pt x="3112" y="1202"/>
                  <a:pt x="3118" y="1208"/>
                  <a:pt x="3125" y="1208"/>
                </a:cubicBezTo>
                <a:close/>
                <a:moveTo>
                  <a:pt x="3164" y="1208"/>
                </a:moveTo>
                <a:cubicBezTo>
                  <a:pt x="3171" y="1208"/>
                  <a:pt x="3177" y="1202"/>
                  <a:pt x="3177" y="1195"/>
                </a:cubicBezTo>
                <a:cubicBezTo>
                  <a:pt x="3177" y="1188"/>
                  <a:pt x="3171" y="1183"/>
                  <a:pt x="3164" y="1183"/>
                </a:cubicBezTo>
                <a:cubicBezTo>
                  <a:pt x="3157" y="1183"/>
                  <a:pt x="3151" y="1188"/>
                  <a:pt x="3151" y="1195"/>
                </a:cubicBezTo>
                <a:cubicBezTo>
                  <a:pt x="3151" y="1202"/>
                  <a:pt x="3157" y="1208"/>
                  <a:pt x="3164" y="1208"/>
                </a:cubicBezTo>
                <a:close/>
                <a:moveTo>
                  <a:pt x="917" y="1222"/>
                </a:moveTo>
                <a:cubicBezTo>
                  <a:pt x="910" y="1222"/>
                  <a:pt x="904" y="1228"/>
                  <a:pt x="904" y="1235"/>
                </a:cubicBezTo>
                <a:cubicBezTo>
                  <a:pt x="904" y="1242"/>
                  <a:pt x="910" y="1248"/>
                  <a:pt x="917" y="1248"/>
                </a:cubicBezTo>
                <a:cubicBezTo>
                  <a:pt x="924" y="1248"/>
                  <a:pt x="930" y="1242"/>
                  <a:pt x="930" y="1235"/>
                </a:cubicBezTo>
                <a:cubicBezTo>
                  <a:pt x="930" y="1228"/>
                  <a:pt x="924" y="1222"/>
                  <a:pt x="917" y="1222"/>
                </a:cubicBezTo>
                <a:close/>
                <a:moveTo>
                  <a:pt x="956" y="1222"/>
                </a:moveTo>
                <a:cubicBezTo>
                  <a:pt x="949" y="1222"/>
                  <a:pt x="944" y="1228"/>
                  <a:pt x="944" y="1235"/>
                </a:cubicBezTo>
                <a:cubicBezTo>
                  <a:pt x="944" y="1242"/>
                  <a:pt x="949" y="1248"/>
                  <a:pt x="956" y="1248"/>
                </a:cubicBezTo>
                <a:cubicBezTo>
                  <a:pt x="963" y="1248"/>
                  <a:pt x="969" y="1242"/>
                  <a:pt x="969" y="1235"/>
                </a:cubicBezTo>
                <a:cubicBezTo>
                  <a:pt x="969" y="1228"/>
                  <a:pt x="963" y="1222"/>
                  <a:pt x="956" y="1222"/>
                </a:cubicBezTo>
                <a:close/>
                <a:moveTo>
                  <a:pt x="996" y="1222"/>
                </a:moveTo>
                <a:cubicBezTo>
                  <a:pt x="989" y="1222"/>
                  <a:pt x="983" y="1228"/>
                  <a:pt x="983" y="1235"/>
                </a:cubicBezTo>
                <a:cubicBezTo>
                  <a:pt x="983" y="1242"/>
                  <a:pt x="989" y="1248"/>
                  <a:pt x="996" y="1248"/>
                </a:cubicBezTo>
                <a:cubicBezTo>
                  <a:pt x="1003" y="1248"/>
                  <a:pt x="1009" y="1242"/>
                  <a:pt x="1009" y="1235"/>
                </a:cubicBezTo>
                <a:cubicBezTo>
                  <a:pt x="1009" y="1228"/>
                  <a:pt x="1003" y="1222"/>
                  <a:pt x="996" y="1222"/>
                </a:cubicBezTo>
                <a:close/>
                <a:moveTo>
                  <a:pt x="1035" y="1222"/>
                </a:moveTo>
                <a:cubicBezTo>
                  <a:pt x="1028" y="1222"/>
                  <a:pt x="1023" y="1228"/>
                  <a:pt x="1023" y="1235"/>
                </a:cubicBezTo>
                <a:cubicBezTo>
                  <a:pt x="1023" y="1242"/>
                  <a:pt x="1028" y="1248"/>
                  <a:pt x="1035" y="1248"/>
                </a:cubicBezTo>
                <a:cubicBezTo>
                  <a:pt x="1042" y="1248"/>
                  <a:pt x="1048" y="1242"/>
                  <a:pt x="1048" y="1235"/>
                </a:cubicBezTo>
                <a:cubicBezTo>
                  <a:pt x="1048" y="1228"/>
                  <a:pt x="1042" y="1222"/>
                  <a:pt x="1035" y="1222"/>
                </a:cubicBezTo>
                <a:close/>
                <a:moveTo>
                  <a:pt x="1075" y="1222"/>
                </a:moveTo>
                <a:cubicBezTo>
                  <a:pt x="1068" y="1222"/>
                  <a:pt x="1062" y="1228"/>
                  <a:pt x="1062" y="1235"/>
                </a:cubicBezTo>
                <a:cubicBezTo>
                  <a:pt x="1062" y="1242"/>
                  <a:pt x="1068" y="1248"/>
                  <a:pt x="1075" y="1248"/>
                </a:cubicBezTo>
                <a:cubicBezTo>
                  <a:pt x="1082" y="1248"/>
                  <a:pt x="1087" y="1242"/>
                  <a:pt x="1087" y="1235"/>
                </a:cubicBezTo>
                <a:cubicBezTo>
                  <a:pt x="1087" y="1228"/>
                  <a:pt x="1082" y="1222"/>
                  <a:pt x="1075" y="1222"/>
                </a:cubicBezTo>
                <a:close/>
                <a:moveTo>
                  <a:pt x="1114" y="1248"/>
                </a:moveTo>
                <a:cubicBezTo>
                  <a:pt x="1121" y="1248"/>
                  <a:pt x="1127" y="1242"/>
                  <a:pt x="1127" y="1235"/>
                </a:cubicBezTo>
                <a:cubicBezTo>
                  <a:pt x="1127" y="1228"/>
                  <a:pt x="1121" y="1222"/>
                  <a:pt x="1114" y="1222"/>
                </a:cubicBezTo>
                <a:cubicBezTo>
                  <a:pt x="1107" y="1222"/>
                  <a:pt x="1101" y="1228"/>
                  <a:pt x="1101" y="1235"/>
                </a:cubicBezTo>
                <a:cubicBezTo>
                  <a:pt x="1101" y="1242"/>
                  <a:pt x="1107" y="1248"/>
                  <a:pt x="1114" y="1248"/>
                </a:cubicBezTo>
                <a:close/>
                <a:moveTo>
                  <a:pt x="1154" y="1248"/>
                </a:moveTo>
                <a:cubicBezTo>
                  <a:pt x="1161" y="1248"/>
                  <a:pt x="1166" y="1242"/>
                  <a:pt x="1166" y="1235"/>
                </a:cubicBezTo>
                <a:cubicBezTo>
                  <a:pt x="1166" y="1228"/>
                  <a:pt x="1161" y="1222"/>
                  <a:pt x="1154" y="1222"/>
                </a:cubicBezTo>
                <a:cubicBezTo>
                  <a:pt x="1146" y="1222"/>
                  <a:pt x="1141" y="1228"/>
                  <a:pt x="1141" y="1235"/>
                </a:cubicBezTo>
                <a:cubicBezTo>
                  <a:pt x="1141" y="1242"/>
                  <a:pt x="1146" y="1248"/>
                  <a:pt x="1154" y="1248"/>
                </a:cubicBezTo>
                <a:close/>
                <a:moveTo>
                  <a:pt x="1193" y="1222"/>
                </a:moveTo>
                <a:cubicBezTo>
                  <a:pt x="1186" y="1222"/>
                  <a:pt x="1180" y="1228"/>
                  <a:pt x="1180" y="1235"/>
                </a:cubicBezTo>
                <a:cubicBezTo>
                  <a:pt x="1180" y="1242"/>
                  <a:pt x="1186" y="1248"/>
                  <a:pt x="1193" y="1248"/>
                </a:cubicBezTo>
                <a:cubicBezTo>
                  <a:pt x="1200" y="1248"/>
                  <a:pt x="1206" y="1242"/>
                  <a:pt x="1206" y="1235"/>
                </a:cubicBezTo>
                <a:cubicBezTo>
                  <a:pt x="1206" y="1228"/>
                  <a:pt x="1200" y="1222"/>
                  <a:pt x="1193" y="1222"/>
                </a:cubicBezTo>
                <a:close/>
                <a:moveTo>
                  <a:pt x="1232" y="1248"/>
                </a:moveTo>
                <a:cubicBezTo>
                  <a:pt x="1239" y="1248"/>
                  <a:pt x="1245" y="1242"/>
                  <a:pt x="1245" y="1235"/>
                </a:cubicBezTo>
                <a:cubicBezTo>
                  <a:pt x="1245" y="1228"/>
                  <a:pt x="1239" y="1222"/>
                  <a:pt x="1232" y="1222"/>
                </a:cubicBezTo>
                <a:cubicBezTo>
                  <a:pt x="1225" y="1222"/>
                  <a:pt x="1220" y="1228"/>
                  <a:pt x="1220" y="1235"/>
                </a:cubicBezTo>
                <a:cubicBezTo>
                  <a:pt x="1220" y="1242"/>
                  <a:pt x="1225" y="1248"/>
                  <a:pt x="1232" y="1248"/>
                </a:cubicBezTo>
                <a:close/>
                <a:moveTo>
                  <a:pt x="1272" y="1222"/>
                </a:moveTo>
                <a:cubicBezTo>
                  <a:pt x="1265" y="1222"/>
                  <a:pt x="1259" y="1228"/>
                  <a:pt x="1259" y="1235"/>
                </a:cubicBezTo>
                <a:cubicBezTo>
                  <a:pt x="1259" y="1242"/>
                  <a:pt x="1265" y="1248"/>
                  <a:pt x="1272" y="1248"/>
                </a:cubicBezTo>
                <a:cubicBezTo>
                  <a:pt x="1279" y="1248"/>
                  <a:pt x="1285" y="1242"/>
                  <a:pt x="1285" y="1235"/>
                </a:cubicBezTo>
                <a:cubicBezTo>
                  <a:pt x="1285" y="1228"/>
                  <a:pt x="1279" y="1222"/>
                  <a:pt x="1272" y="1222"/>
                </a:cubicBezTo>
                <a:close/>
                <a:moveTo>
                  <a:pt x="1311" y="1222"/>
                </a:moveTo>
                <a:cubicBezTo>
                  <a:pt x="1304" y="1222"/>
                  <a:pt x="1298" y="1228"/>
                  <a:pt x="1298" y="1235"/>
                </a:cubicBezTo>
                <a:cubicBezTo>
                  <a:pt x="1298" y="1242"/>
                  <a:pt x="1304" y="1248"/>
                  <a:pt x="1311" y="1248"/>
                </a:cubicBezTo>
                <a:cubicBezTo>
                  <a:pt x="1318" y="1248"/>
                  <a:pt x="1324" y="1242"/>
                  <a:pt x="1324" y="1235"/>
                </a:cubicBezTo>
                <a:cubicBezTo>
                  <a:pt x="1324" y="1228"/>
                  <a:pt x="1318" y="1222"/>
                  <a:pt x="1311" y="1222"/>
                </a:cubicBezTo>
                <a:close/>
                <a:moveTo>
                  <a:pt x="1863" y="1248"/>
                </a:moveTo>
                <a:cubicBezTo>
                  <a:pt x="1870" y="1248"/>
                  <a:pt x="1876" y="1242"/>
                  <a:pt x="1876" y="1235"/>
                </a:cubicBezTo>
                <a:cubicBezTo>
                  <a:pt x="1876" y="1228"/>
                  <a:pt x="1870" y="1222"/>
                  <a:pt x="1863" y="1222"/>
                </a:cubicBezTo>
                <a:cubicBezTo>
                  <a:pt x="1856" y="1222"/>
                  <a:pt x="1850" y="1228"/>
                  <a:pt x="1850" y="1235"/>
                </a:cubicBezTo>
                <a:cubicBezTo>
                  <a:pt x="1850" y="1242"/>
                  <a:pt x="1856" y="1248"/>
                  <a:pt x="1863" y="1248"/>
                </a:cubicBezTo>
                <a:close/>
                <a:moveTo>
                  <a:pt x="1903" y="1222"/>
                </a:moveTo>
                <a:cubicBezTo>
                  <a:pt x="1896" y="1222"/>
                  <a:pt x="1890" y="1228"/>
                  <a:pt x="1890" y="1235"/>
                </a:cubicBezTo>
                <a:cubicBezTo>
                  <a:pt x="1890" y="1242"/>
                  <a:pt x="1896" y="1248"/>
                  <a:pt x="1903" y="1248"/>
                </a:cubicBezTo>
                <a:cubicBezTo>
                  <a:pt x="1910" y="1248"/>
                  <a:pt x="1915" y="1242"/>
                  <a:pt x="1915" y="1235"/>
                </a:cubicBezTo>
                <a:cubicBezTo>
                  <a:pt x="1915" y="1228"/>
                  <a:pt x="1910" y="1222"/>
                  <a:pt x="1903" y="1222"/>
                </a:cubicBezTo>
                <a:close/>
                <a:moveTo>
                  <a:pt x="1942" y="1222"/>
                </a:moveTo>
                <a:cubicBezTo>
                  <a:pt x="1935" y="1222"/>
                  <a:pt x="1929" y="1228"/>
                  <a:pt x="1929" y="1235"/>
                </a:cubicBezTo>
                <a:cubicBezTo>
                  <a:pt x="1929" y="1242"/>
                  <a:pt x="1935" y="1248"/>
                  <a:pt x="1942" y="1248"/>
                </a:cubicBezTo>
                <a:cubicBezTo>
                  <a:pt x="1949" y="1248"/>
                  <a:pt x="1955" y="1242"/>
                  <a:pt x="1955" y="1235"/>
                </a:cubicBezTo>
                <a:cubicBezTo>
                  <a:pt x="1955" y="1228"/>
                  <a:pt x="1949" y="1222"/>
                  <a:pt x="1942" y="1222"/>
                </a:cubicBezTo>
                <a:close/>
                <a:moveTo>
                  <a:pt x="1981" y="1222"/>
                </a:moveTo>
                <a:cubicBezTo>
                  <a:pt x="1974" y="1222"/>
                  <a:pt x="1969" y="1228"/>
                  <a:pt x="1969" y="1235"/>
                </a:cubicBezTo>
                <a:cubicBezTo>
                  <a:pt x="1969" y="1242"/>
                  <a:pt x="1974" y="1248"/>
                  <a:pt x="1981" y="1248"/>
                </a:cubicBezTo>
                <a:cubicBezTo>
                  <a:pt x="1988" y="1248"/>
                  <a:pt x="1994" y="1242"/>
                  <a:pt x="1994" y="1235"/>
                </a:cubicBezTo>
                <a:cubicBezTo>
                  <a:pt x="1994" y="1228"/>
                  <a:pt x="1988" y="1222"/>
                  <a:pt x="1981" y="1222"/>
                </a:cubicBezTo>
                <a:close/>
                <a:moveTo>
                  <a:pt x="2021" y="1222"/>
                </a:moveTo>
                <a:cubicBezTo>
                  <a:pt x="2014" y="1222"/>
                  <a:pt x="2008" y="1228"/>
                  <a:pt x="2008" y="1235"/>
                </a:cubicBezTo>
                <a:cubicBezTo>
                  <a:pt x="2008" y="1242"/>
                  <a:pt x="2014" y="1248"/>
                  <a:pt x="2021" y="1248"/>
                </a:cubicBezTo>
                <a:cubicBezTo>
                  <a:pt x="2028" y="1248"/>
                  <a:pt x="2034" y="1242"/>
                  <a:pt x="2034" y="1235"/>
                </a:cubicBezTo>
                <a:cubicBezTo>
                  <a:pt x="2034" y="1228"/>
                  <a:pt x="2028" y="1222"/>
                  <a:pt x="2021" y="1222"/>
                </a:cubicBezTo>
                <a:close/>
                <a:moveTo>
                  <a:pt x="2060" y="1222"/>
                </a:moveTo>
                <a:cubicBezTo>
                  <a:pt x="2053" y="1222"/>
                  <a:pt x="2048" y="1228"/>
                  <a:pt x="2048" y="1235"/>
                </a:cubicBezTo>
                <a:cubicBezTo>
                  <a:pt x="2048" y="1242"/>
                  <a:pt x="2053" y="1248"/>
                  <a:pt x="2060" y="1248"/>
                </a:cubicBezTo>
                <a:cubicBezTo>
                  <a:pt x="2067" y="1248"/>
                  <a:pt x="2073" y="1242"/>
                  <a:pt x="2073" y="1235"/>
                </a:cubicBezTo>
                <a:cubicBezTo>
                  <a:pt x="2073" y="1228"/>
                  <a:pt x="2067" y="1222"/>
                  <a:pt x="2060" y="1222"/>
                </a:cubicBezTo>
                <a:close/>
                <a:moveTo>
                  <a:pt x="2100" y="1222"/>
                </a:moveTo>
                <a:cubicBezTo>
                  <a:pt x="2093" y="1222"/>
                  <a:pt x="2087" y="1228"/>
                  <a:pt x="2087" y="1235"/>
                </a:cubicBezTo>
                <a:cubicBezTo>
                  <a:pt x="2087" y="1242"/>
                  <a:pt x="2093" y="1248"/>
                  <a:pt x="2100" y="1248"/>
                </a:cubicBezTo>
                <a:cubicBezTo>
                  <a:pt x="2107" y="1248"/>
                  <a:pt x="2112" y="1242"/>
                  <a:pt x="2112" y="1235"/>
                </a:cubicBezTo>
                <a:cubicBezTo>
                  <a:pt x="2112" y="1228"/>
                  <a:pt x="2107" y="1222"/>
                  <a:pt x="2100" y="1222"/>
                </a:cubicBezTo>
                <a:close/>
                <a:moveTo>
                  <a:pt x="956" y="1287"/>
                </a:moveTo>
                <a:cubicBezTo>
                  <a:pt x="963" y="1287"/>
                  <a:pt x="969" y="1281"/>
                  <a:pt x="969" y="1274"/>
                </a:cubicBezTo>
                <a:cubicBezTo>
                  <a:pt x="969" y="1267"/>
                  <a:pt x="963" y="1261"/>
                  <a:pt x="956" y="1261"/>
                </a:cubicBezTo>
                <a:cubicBezTo>
                  <a:pt x="949" y="1261"/>
                  <a:pt x="944" y="1267"/>
                  <a:pt x="944" y="1274"/>
                </a:cubicBezTo>
                <a:cubicBezTo>
                  <a:pt x="944" y="1281"/>
                  <a:pt x="949" y="1287"/>
                  <a:pt x="956" y="1287"/>
                </a:cubicBezTo>
                <a:close/>
                <a:moveTo>
                  <a:pt x="996" y="1261"/>
                </a:moveTo>
                <a:cubicBezTo>
                  <a:pt x="989" y="1261"/>
                  <a:pt x="983" y="1267"/>
                  <a:pt x="983" y="1274"/>
                </a:cubicBezTo>
                <a:cubicBezTo>
                  <a:pt x="983" y="1281"/>
                  <a:pt x="989" y="1287"/>
                  <a:pt x="996" y="1287"/>
                </a:cubicBezTo>
                <a:cubicBezTo>
                  <a:pt x="1003" y="1287"/>
                  <a:pt x="1009" y="1281"/>
                  <a:pt x="1009" y="1274"/>
                </a:cubicBezTo>
                <a:cubicBezTo>
                  <a:pt x="1009" y="1267"/>
                  <a:pt x="1003" y="1261"/>
                  <a:pt x="996" y="1261"/>
                </a:cubicBezTo>
                <a:close/>
                <a:moveTo>
                  <a:pt x="1035" y="1261"/>
                </a:moveTo>
                <a:cubicBezTo>
                  <a:pt x="1028" y="1261"/>
                  <a:pt x="1023" y="1267"/>
                  <a:pt x="1023" y="1274"/>
                </a:cubicBezTo>
                <a:cubicBezTo>
                  <a:pt x="1023" y="1281"/>
                  <a:pt x="1028" y="1287"/>
                  <a:pt x="1035" y="1287"/>
                </a:cubicBezTo>
                <a:cubicBezTo>
                  <a:pt x="1042" y="1287"/>
                  <a:pt x="1048" y="1281"/>
                  <a:pt x="1048" y="1274"/>
                </a:cubicBezTo>
                <a:cubicBezTo>
                  <a:pt x="1048" y="1267"/>
                  <a:pt x="1042" y="1261"/>
                  <a:pt x="1035" y="1261"/>
                </a:cubicBezTo>
                <a:close/>
                <a:moveTo>
                  <a:pt x="1075" y="1261"/>
                </a:moveTo>
                <a:cubicBezTo>
                  <a:pt x="1068" y="1261"/>
                  <a:pt x="1062" y="1267"/>
                  <a:pt x="1062" y="1274"/>
                </a:cubicBezTo>
                <a:cubicBezTo>
                  <a:pt x="1062" y="1281"/>
                  <a:pt x="1068" y="1287"/>
                  <a:pt x="1075" y="1287"/>
                </a:cubicBezTo>
                <a:cubicBezTo>
                  <a:pt x="1082" y="1287"/>
                  <a:pt x="1087" y="1281"/>
                  <a:pt x="1087" y="1274"/>
                </a:cubicBezTo>
                <a:cubicBezTo>
                  <a:pt x="1087" y="1267"/>
                  <a:pt x="1082" y="1261"/>
                  <a:pt x="1075" y="1261"/>
                </a:cubicBezTo>
                <a:close/>
                <a:moveTo>
                  <a:pt x="1114" y="1261"/>
                </a:moveTo>
                <a:cubicBezTo>
                  <a:pt x="1107" y="1261"/>
                  <a:pt x="1101" y="1267"/>
                  <a:pt x="1101" y="1274"/>
                </a:cubicBezTo>
                <a:cubicBezTo>
                  <a:pt x="1101" y="1281"/>
                  <a:pt x="1107" y="1287"/>
                  <a:pt x="1114" y="1287"/>
                </a:cubicBezTo>
                <a:cubicBezTo>
                  <a:pt x="1121" y="1287"/>
                  <a:pt x="1127" y="1281"/>
                  <a:pt x="1127" y="1274"/>
                </a:cubicBezTo>
                <a:cubicBezTo>
                  <a:pt x="1127" y="1267"/>
                  <a:pt x="1121" y="1261"/>
                  <a:pt x="1114" y="1261"/>
                </a:cubicBezTo>
                <a:close/>
                <a:moveTo>
                  <a:pt x="1141" y="1274"/>
                </a:moveTo>
                <a:cubicBezTo>
                  <a:pt x="1141" y="1281"/>
                  <a:pt x="1146" y="1287"/>
                  <a:pt x="1154" y="1287"/>
                </a:cubicBezTo>
                <a:cubicBezTo>
                  <a:pt x="1161" y="1287"/>
                  <a:pt x="1166" y="1281"/>
                  <a:pt x="1166" y="1274"/>
                </a:cubicBezTo>
                <a:cubicBezTo>
                  <a:pt x="1166" y="1267"/>
                  <a:pt x="1161" y="1261"/>
                  <a:pt x="1154" y="1261"/>
                </a:cubicBezTo>
                <a:cubicBezTo>
                  <a:pt x="1146" y="1261"/>
                  <a:pt x="1141" y="1267"/>
                  <a:pt x="1141" y="1274"/>
                </a:cubicBezTo>
                <a:close/>
                <a:moveTo>
                  <a:pt x="1180" y="1274"/>
                </a:moveTo>
                <a:cubicBezTo>
                  <a:pt x="1180" y="1281"/>
                  <a:pt x="1186" y="1287"/>
                  <a:pt x="1193" y="1287"/>
                </a:cubicBezTo>
                <a:cubicBezTo>
                  <a:pt x="1200" y="1287"/>
                  <a:pt x="1206" y="1281"/>
                  <a:pt x="1206" y="1274"/>
                </a:cubicBezTo>
                <a:cubicBezTo>
                  <a:pt x="1206" y="1267"/>
                  <a:pt x="1200" y="1261"/>
                  <a:pt x="1193" y="1261"/>
                </a:cubicBezTo>
                <a:cubicBezTo>
                  <a:pt x="1186" y="1261"/>
                  <a:pt x="1180" y="1267"/>
                  <a:pt x="1180" y="1274"/>
                </a:cubicBezTo>
                <a:close/>
                <a:moveTo>
                  <a:pt x="1232" y="1287"/>
                </a:moveTo>
                <a:cubicBezTo>
                  <a:pt x="1239" y="1287"/>
                  <a:pt x="1245" y="1281"/>
                  <a:pt x="1245" y="1274"/>
                </a:cubicBezTo>
                <a:cubicBezTo>
                  <a:pt x="1245" y="1267"/>
                  <a:pt x="1239" y="1261"/>
                  <a:pt x="1232" y="1261"/>
                </a:cubicBezTo>
                <a:cubicBezTo>
                  <a:pt x="1225" y="1261"/>
                  <a:pt x="1220" y="1267"/>
                  <a:pt x="1220" y="1274"/>
                </a:cubicBezTo>
                <a:cubicBezTo>
                  <a:pt x="1220" y="1281"/>
                  <a:pt x="1225" y="1287"/>
                  <a:pt x="1232" y="1287"/>
                </a:cubicBezTo>
                <a:close/>
                <a:moveTo>
                  <a:pt x="1272" y="1261"/>
                </a:moveTo>
                <a:cubicBezTo>
                  <a:pt x="1265" y="1261"/>
                  <a:pt x="1259" y="1267"/>
                  <a:pt x="1259" y="1274"/>
                </a:cubicBezTo>
                <a:cubicBezTo>
                  <a:pt x="1259" y="1281"/>
                  <a:pt x="1265" y="1287"/>
                  <a:pt x="1272" y="1287"/>
                </a:cubicBezTo>
                <a:cubicBezTo>
                  <a:pt x="1279" y="1287"/>
                  <a:pt x="1285" y="1281"/>
                  <a:pt x="1285" y="1274"/>
                </a:cubicBezTo>
                <a:cubicBezTo>
                  <a:pt x="1285" y="1267"/>
                  <a:pt x="1279" y="1261"/>
                  <a:pt x="1272" y="1261"/>
                </a:cubicBezTo>
                <a:close/>
                <a:moveTo>
                  <a:pt x="1824" y="1261"/>
                </a:moveTo>
                <a:cubicBezTo>
                  <a:pt x="1817" y="1261"/>
                  <a:pt x="1811" y="1267"/>
                  <a:pt x="1811" y="1274"/>
                </a:cubicBezTo>
                <a:cubicBezTo>
                  <a:pt x="1811" y="1281"/>
                  <a:pt x="1817" y="1287"/>
                  <a:pt x="1824" y="1287"/>
                </a:cubicBezTo>
                <a:cubicBezTo>
                  <a:pt x="1831" y="1287"/>
                  <a:pt x="1837" y="1281"/>
                  <a:pt x="1837" y="1274"/>
                </a:cubicBezTo>
                <a:cubicBezTo>
                  <a:pt x="1837" y="1267"/>
                  <a:pt x="1831" y="1261"/>
                  <a:pt x="1824" y="1261"/>
                </a:cubicBezTo>
                <a:close/>
                <a:moveTo>
                  <a:pt x="1863" y="1287"/>
                </a:moveTo>
                <a:cubicBezTo>
                  <a:pt x="1870" y="1287"/>
                  <a:pt x="1876" y="1281"/>
                  <a:pt x="1876" y="1274"/>
                </a:cubicBezTo>
                <a:cubicBezTo>
                  <a:pt x="1876" y="1267"/>
                  <a:pt x="1870" y="1261"/>
                  <a:pt x="1863" y="1261"/>
                </a:cubicBezTo>
                <a:cubicBezTo>
                  <a:pt x="1856" y="1261"/>
                  <a:pt x="1850" y="1267"/>
                  <a:pt x="1850" y="1274"/>
                </a:cubicBezTo>
                <a:cubicBezTo>
                  <a:pt x="1850" y="1281"/>
                  <a:pt x="1856" y="1287"/>
                  <a:pt x="1863" y="1287"/>
                </a:cubicBezTo>
                <a:close/>
                <a:moveTo>
                  <a:pt x="1903" y="1261"/>
                </a:moveTo>
                <a:cubicBezTo>
                  <a:pt x="1896" y="1261"/>
                  <a:pt x="1890" y="1267"/>
                  <a:pt x="1890" y="1274"/>
                </a:cubicBezTo>
                <a:cubicBezTo>
                  <a:pt x="1890" y="1281"/>
                  <a:pt x="1896" y="1287"/>
                  <a:pt x="1903" y="1287"/>
                </a:cubicBezTo>
                <a:cubicBezTo>
                  <a:pt x="1910" y="1287"/>
                  <a:pt x="1915" y="1281"/>
                  <a:pt x="1915" y="1274"/>
                </a:cubicBezTo>
                <a:cubicBezTo>
                  <a:pt x="1915" y="1267"/>
                  <a:pt x="1910" y="1261"/>
                  <a:pt x="1903" y="1261"/>
                </a:cubicBezTo>
                <a:close/>
                <a:moveTo>
                  <a:pt x="1942" y="1261"/>
                </a:moveTo>
                <a:cubicBezTo>
                  <a:pt x="1935" y="1261"/>
                  <a:pt x="1929" y="1267"/>
                  <a:pt x="1929" y="1274"/>
                </a:cubicBezTo>
                <a:cubicBezTo>
                  <a:pt x="1929" y="1281"/>
                  <a:pt x="1935" y="1287"/>
                  <a:pt x="1942" y="1287"/>
                </a:cubicBezTo>
                <a:cubicBezTo>
                  <a:pt x="1949" y="1287"/>
                  <a:pt x="1955" y="1281"/>
                  <a:pt x="1955" y="1274"/>
                </a:cubicBezTo>
                <a:cubicBezTo>
                  <a:pt x="1955" y="1267"/>
                  <a:pt x="1949" y="1261"/>
                  <a:pt x="1942" y="1261"/>
                </a:cubicBezTo>
                <a:close/>
                <a:moveTo>
                  <a:pt x="1981" y="1261"/>
                </a:moveTo>
                <a:cubicBezTo>
                  <a:pt x="1974" y="1261"/>
                  <a:pt x="1969" y="1267"/>
                  <a:pt x="1969" y="1274"/>
                </a:cubicBezTo>
                <a:cubicBezTo>
                  <a:pt x="1969" y="1281"/>
                  <a:pt x="1974" y="1287"/>
                  <a:pt x="1981" y="1287"/>
                </a:cubicBezTo>
                <a:cubicBezTo>
                  <a:pt x="1988" y="1287"/>
                  <a:pt x="1994" y="1281"/>
                  <a:pt x="1994" y="1274"/>
                </a:cubicBezTo>
                <a:cubicBezTo>
                  <a:pt x="1994" y="1267"/>
                  <a:pt x="1988" y="1261"/>
                  <a:pt x="1981" y="1261"/>
                </a:cubicBezTo>
                <a:close/>
                <a:moveTo>
                  <a:pt x="2021" y="1261"/>
                </a:moveTo>
                <a:cubicBezTo>
                  <a:pt x="2014" y="1261"/>
                  <a:pt x="2008" y="1267"/>
                  <a:pt x="2008" y="1274"/>
                </a:cubicBezTo>
                <a:cubicBezTo>
                  <a:pt x="2008" y="1281"/>
                  <a:pt x="2014" y="1287"/>
                  <a:pt x="2021" y="1287"/>
                </a:cubicBezTo>
                <a:cubicBezTo>
                  <a:pt x="2028" y="1287"/>
                  <a:pt x="2034" y="1281"/>
                  <a:pt x="2034" y="1274"/>
                </a:cubicBezTo>
                <a:cubicBezTo>
                  <a:pt x="2034" y="1267"/>
                  <a:pt x="2028" y="1261"/>
                  <a:pt x="2021" y="1261"/>
                </a:cubicBezTo>
                <a:close/>
                <a:moveTo>
                  <a:pt x="2060" y="1287"/>
                </a:moveTo>
                <a:cubicBezTo>
                  <a:pt x="2067" y="1287"/>
                  <a:pt x="2073" y="1281"/>
                  <a:pt x="2073" y="1274"/>
                </a:cubicBezTo>
                <a:cubicBezTo>
                  <a:pt x="2073" y="1267"/>
                  <a:pt x="2067" y="1262"/>
                  <a:pt x="2060" y="1262"/>
                </a:cubicBezTo>
                <a:cubicBezTo>
                  <a:pt x="2053" y="1262"/>
                  <a:pt x="2048" y="1267"/>
                  <a:pt x="2048" y="1274"/>
                </a:cubicBezTo>
                <a:cubicBezTo>
                  <a:pt x="2048" y="1281"/>
                  <a:pt x="2053" y="1287"/>
                  <a:pt x="2060" y="1287"/>
                </a:cubicBezTo>
                <a:close/>
                <a:moveTo>
                  <a:pt x="2100" y="1261"/>
                </a:moveTo>
                <a:cubicBezTo>
                  <a:pt x="2093" y="1261"/>
                  <a:pt x="2087" y="1267"/>
                  <a:pt x="2087" y="1274"/>
                </a:cubicBezTo>
                <a:cubicBezTo>
                  <a:pt x="2087" y="1281"/>
                  <a:pt x="2093" y="1287"/>
                  <a:pt x="2100" y="1287"/>
                </a:cubicBezTo>
                <a:cubicBezTo>
                  <a:pt x="2107" y="1287"/>
                  <a:pt x="2112" y="1281"/>
                  <a:pt x="2112" y="1274"/>
                </a:cubicBezTo>
                <a:cubicBezTo>
                  <a:pt x="2112" y="1267"/>
                  <a:pt x="2107" y="1261"/>
                  <a:pt x="2100" y="1261"/>
                </a:cubicBezTo>
                <a:close/>
                <a:moveTo>
                  <a:pt x="3046" y="1287"/>
                </a:moveTo>
                <a:cubicBezTo>
                  <a:pt x="3053" y="1287"/>
                  <a:pt x="3059" y="1281"/>
                  <a:pt x="3059" y="1274"/>
                </a:cubicBezTo>
                <a:cubicBezTo>
                  <a:pt x="3059" y="1267"/>
                  <a:pt x="3053" y="1261"/>
                  <a:pt x="3046" y="1261"/>
                </a:cubicBezTo>
                <a:cubicBezTo>
                  <a:pt x="3039" y="1261"/>
                  <a:pt x="3033" y="1267"/>
                  <a:pt x="3033" y="1274"/>
                </a:cubicBezTo>
                <a:cubicBezTo>
                  <a:pt x="3033" y="1281"/>
                  <a:pt x="3039" y="1287"/>
                  <a:pt x="3046" y="1287"/>
                </a:cubicBezTo>
                <a:close/>
                <a:moveTo>
                  <a:pt x="996" y="1326"/>
                </a:moveTo>
                <a:cubicBezTo>
                  <a:pt x="1003" y="1326"/>
                  <a:pt x="1009" y="1321"/>
                  <a:pt x="1009" y="1314"/>
                </a:cubicBezTo>
                <a:cubicBezTo>
                  <a:pt x="1009" y="1307"/>
                  <a:pt x="1003" y="1301"/>
                  <a:pt x="996" y="1301"/>
                </a:cubicBezTo>
                <a:cubicBezTo>
                  <a:pt x="989" y="1301"/>
                  <a:pt x="983" y="1307"/>
                  <a:pt x="983" y="1314"/>
                </a:cubicBezTo>
                <a:cubicBezTo>
                  <a:pt x="983" y="1321"/>
                  <a:pt x="989" y="1326"/>
                  <a:pt x="996" y="1326"/>
                </a:cubicBezTo>
                <a:close/>
                <a:moveTo>
                  <a:pt x="1035" y="1326"/>
                </a:moveTo>
                <a:cubicBezTo>
                  <a:pt x="1042" y="1326"/>
                  <a:pt x="1048" y="1321"/>
                  <a:pt x="1048" y="1314"/>
                </a:cubicBezTo>
                <a:cubicBezTo>
                  <a:pt x="1048" y="1307"/>
                  <a:pt x="1042" y="1301"/>
                  <a:pt x="1035" y="1301"/>
                </a:cubicBezTo>
                <a:cubicBezTo>
                  <a:pt x="1028" y="1301"/>
                  <a:pt x="1023" y="1307"/>
                  <a:pt x="1023" y="1314"/>
                </a:cubicBezTo>
                <a:cubicBezTo>
                  <a:pt x="1023" y="1321"/>
                  <a:pt x="1028" y="1326"/>
                  <a:pt x="1035" y="1326"/>
                </a:cubicBezTo>
                <a:close/>
                <a:moveTo>
                  <a:pt x="1075" y="1326"/>
                </a:moveTo>
                <a:cubicBezTo>
                  <a:pt x="1082" y="1326"/>
                  <a:pt x="1087" y="1321"/>
                  <a:pt x="1087" y="1314"/>
                </a:cubicBezTo>
                <a:cubicBezTo>
                  <a:pt x="1087" y="1307"/>
                  <a:pt x="1082" y="1301"/>
                  <a:pt x="1075" y="1301"/>
                </a:cubicBezTo>
                <a:cubicBezTo>
                  <a:pt x="1068" y="1301"/>
                  <a:pt x="1062" y="1307"/>
                  <a:pt x="1062" y="1314"/>
                </a:cubicBezTo>
                <a:cubicBezTo>
                  <a:pt x="1062" y="1321"/>
                  <a:pt x="1068" y="1326"/>
                  <a:pt x="1075" y="1326"/>
                </a:cubicBezTo>
                <a:close/>
                <a:moveTo>
                  <a:pt x="1114" y="1326"/>
                </a:moveTo>
                <a:cubicBezTo>
                  <a:pt x="1121" y="1326"/>
                  <a:pt x="1127" y="1321"/>
                  <a:pt x="1127" y="1314"/>
                </a:cubicBezTo>
                <a:cubicBezTo>
                  <a:pt x="1127" y="1307"/>
                  <a:pt x="1121" y="1301"/>
                  <a:pt x="1114" y="1301"/>
                </a:cubicBezTo>
                <a:cubicBezTo>
                  <a:pt x="1107" y="1301"/>
                  <a:pt x="1101" y="1307"/>
                  <a:pt x="1101" y="1314"/>
                </a:cubicBezTo>
                <a:cubicBezTo>
                  <a:pt x="1101" y="1321"/>
                  <a:pt x="1107" y="1326"/>
                  <a:pt x="1114" y="1326"/>
                </a:cubicBezTo>
                <a:close/>
                <a:moveTo>
                  <a:pt x="1154" y="1326"/>
                </a:moveTo>
                <a:cubicBezTo>
                  <a:pt x="1161" y="1326"/>
                  <a:pt x="1166" y="1321"/>
                  <a:pt x="1166" y="1314"/>
                </a:cubicBezTo>
                <a:cubicBezTo>
                  <a:pt x="1166" y="1307"/>
                  <a:pt x="1161" y="1301"/>
                  <a:pt x="1154" y="1301"/>
                </a:cubicBezTo>
                <a:cubicBezTo>
                  <a:pt x="1146" y="1301"/>
                  <a:pt x="1141" y="1307"/>
                  <a:pt x="1141" y="1314"/>
                </a:cubicBezTo>
                <a:cubicBezTo>
                  <a:pt x="1141" y="1321"/>
                  <a:pt x="1146" y="1326"/>
                  <a:pt x="1154" y="1326"/>
                </a:cubicBezTo>
                <a:close/>
                <a:moveTo>
                  <a:pt x="1193" y="1326"/>
                </a:moveTo>
                <a:cubicBezTo>
                  <a:pt x="1200" y="1326"/>
                  <a:pt x="1206" y="1321"/>
                  <a:pt x="1206" y="1314"/>
                </a:cubicBezTo>
                <a:cubicBezTo>
                  <a:pt x="1206" y="1307"/>
                  <a:pt x="1200" y="1301"/>
                  <a:pt x="1193" y="1301"/>
                </a:cubicBezTo>
                <a:cubicBezTo>
                  <a:pt x="1186" y="1301"/>
                  <a:pt x="1180" y="1307"/>
                  <a:pt x="1180" y="1314"/>
                </a:cubicBezTo>
                <a:cubicBezTo>
                  <a:pt x="1180" y="1321"/>
                  <a:pt x="1186" y="1326"/>
                  <a:pt x="1193" y="1326"/>
                </a:cubicBezTo>
                <a:close/>
                <a:moveTo>
                  <a:pt x="1232" y="1326"/>
                </a:moveTo>
                <a:cubicBezTo>
                  <a:pt x="1239" y="1326"/>
                  <a:pt x="1245" y="1321"/>
                  <a:pt x="1245" y="1314"/>
                </a:cubicBezTo>
                <a:cubicBezTo>
                  <a:pt x="1245" y="1307"/>
                  <a:pt x="1239" y="1301"/>
                  <a:pt x="1232" y="1301"/>
                </a:cubicBezTo>
                <a:cubicBezTo>
                  <a:pt x="1225" y="1301"/>
                  <a:pt x="1220" y="1307"/>
                  <a:pt x="1220" y="1314"/>
                </a:cubicBezTo>
                <a:cubicBezTo>
                  <a:pt x="1220" y="1321"/>
                  <a:pt x="1225" y="1326"/>
                  <a:pt x="1232" y="1326"/>
                </a:cubicBezTo>
                <a:close/>
                <a:moveTo>
                  <a:pt x="1272" y="1301"/>
                </a:moveTo>
                <a:cubicBezTo>
                  <a:pt x="1265" y="1301"/>
                  <a:pt x="1259" y="1307"/>
                  <a:pt x="1259" y="1314"/>
                </a:cubicBezTo>
                <a:cubicBezTo>
                  <a:pt x="1259" y="1321"/>
                  <a:pt x="1265" y="1326"/>
                  <a:pt x="1272" y="1326"/>
                </a:cubicBezTo>
                <a:cubicBezTo>
                  <a:pt x="1279" y="1326"/>
                  <a:pt x="1285" y="1321"/>
                  <a:pt x="1285" y="1314"/>
                </a:cubicBezTo>
                <a:cubicBezTo>
                  <a:pt x="1285" y="1307"/>
                  <a:pt x="1279" y="1301"/>
                  <a:pt x="1272" y="1301"/>
                </a:cubicBezTo>
                <a:close/>
                <a:moveTo>
                  <a:pt x="1824" y="1301"/>
                </a:moveTo>
                <a:cubicBezTo>
                  <a:pt x="1817" y="1301"/>
                  <a:pt x="1811" y="1307"/>
                  <a:pt x="1811" y="1314"/>
                </a:cubicBezTo>
                <a:cubicBezTo>
                  <a:pt x="1811" y="1321"/>
                  <a:pt x="1817" y="1326"/>
                  <a:pt x="1824" y="1326"/>
                </a:cubicBezTo>
                <a:cubicBezTo>
                  <a:pt x="1831" y="1326"/>
                  <a:pt x="1837" y="1321"/>
                  <a:pt x="1837" y="1314"/>
                </a:cubicBezTo>
                <a:cubicBezTo>
                  <a:pt x="1837" y="1307"/>
                  <a:pt x="1831" y="1301"/>
                  <a:pt x="1824" y="1301"/>
                </a:cubicBezTo>
                <a:close/>
                <a:moveTo>
                  <a:pt x="1863" y="1326"/>
                </a:moveTo>
                <a:cubicBezTo>
                  <a:pt x="1870" y="1326"/>
                  <a:pt x="1876" y="1321"/>
                  <a:pt x="1876" y="1314"/>
                </a:cubicBezTo>
                <a:cubicBezTo>
                  <a:pt x="1876" y="1307"/>
                  <a:pt x="1870" y="1301"/>
                  <a:pt x="1863" y="1301"/>
                </a:cubicBezTo>
                <a:cubicBezTo>
                  <a:pt x="1856" y="1301"/>
                  <a:pt x="1850" y="1307"/>
                  <a:pt x="1850" y="1314"/>
                </a:cubicBezTo>
                <a:cubicBezTo>
                  <a:pt x="1850" y="1321"/>
                  <a:pt x="1856" y="1326"/>
                  <a:pt x="1863" y="1326"/>
                </a:cubicBezTo>
                <a:close/>
                <a:moveTo>
                  <a:pt x="1903" y="1326"/>
                </a:moveTo>
                <a:cubicBezTo>
                  <a:pt x="1910" y="1326"/>
                  <a:pt x="1915" y="1321"/>
                  <a:pt x="1915" y="1314"/>
                </a:cubicBezTo>
                <a:cubicBezTo>
                  <a:pt x="1915" y="1307"/>
                  <a:pt x="1910" y="1301"/>
                  <a:pt x="1903" y="1301"/>
                </a:cubicBezTo>
                <a:cubicBezTo>
                  <a:pt x="1896" y="1301"/>
                  <a:pt x="1890" y="1307"/>
                  <a:pt x="1890" y="1314"/>
                </a:cubicBezTo>
                <a:cubicBezTo>
                  <a:pt x="1890" y="1321"/>
                  <a:pt x="1896" y="1326"/>
                  <a:pt x="1903" y="1326"/>
                </a:cubicBezTo>
                <a:close/>
                <a:moveTo>
                  <a:pt x="1942" y="1326"/>
                </a:moveTo>
                <a:cubicBezTo>
                  <a:pt x="1949" y="1326"/>
                  <a:pt x="1955" y="1321"/>
                  <a:pt x="1955" y="1314"/>
                </a:cubicBezTo>
                <a:cubicBezTo>
                  <a:pt x="1955" y="1307"/>
                  <a:pt x="1949" y="1301"/>
                  <a:pt x="1942" y="1301"/>
                </a:cubicBezTo>
                <a:cubicBezTo>
                  <a:pt x="1935" y="1301"/>
                  <a:pt x="1929" y="1307"/>
                  <a:pt x="1929" y="1314"/>
                </a:cubicBezTo>
                <a:cubicBezTo>
                  <a:pt x="1929" y="1321"/>
                  <a:pt x="1935" y="1326"/>
                  <a:pt x="1942" y="1326"/>
                </a:cubicBezTo>
                <a:close/>
                <a:moveTo>
                  <a:pt x="1981" y="1301"/>
                </a:moveTo>
                <a:cubicBezTo>
                  <a:pt x="1974" y="1301"/>
                  <a:pt x="1969" y="1307"/>
                  <a:pt x="1969" y="1314"/>
                </a:cubicBezTo>
                <a:cubicBezTo>
                  <a:pt x="1969" y="1321"/>
                  <a:pt x="1974" y="1326"/>
                  <a:pt x="1981" y="1326"/>
                </a:cubicBezTo>
                <a:cubicBezTo>
                  <a:pt x="1988" y="1326"/>
                  <a:pt x="1994" y="1321"/>
                  <a:pt x="1994" y="1314"/>
                </a:cubicBezTo>
                <a:cubicBezTo>
                  <a:pt x="1994" y="1307"/>
                  <a:pt x="1988" y="1301"/>
                  <a:pt x="1981" y="1301"/>
                </a:cubicBezTo>
                <a:close/>
                <a:moveTo>
                  <a:pt x="2021" y="1326"/>
                </a:moveTo>
                <a:cubicBezTo>
                  <a:pt x="2028" y="1326"/>
                  <a:pt x="2034" y="1321"/>
                  <a:pt x="2034" y="1314"/>
                </a:cubicBezTo>
                <a:cubicBezTo>
                  <a:pt x="2034" y="1307"/>
                  <a:pt x="2028" y="1301"/>
                  <a:pt x="2021" y="1301"/>
                </a:cubicBezTo>
                <a:cubicBezTo>
                  <a:pt x="2014" y="1301"/>
                  <a:pt x="2008" y="1307"/>
                  <a:pt x="2008" y="1314"/>
                </a:cubicBezTo>
                <a:cubicBezTo>
                  <a:pt x="2008" y="1321"/>
                  <a:pt x="2014" y="1326"/>
                  <a:pt x="2021" y="1326"/>
                </a:cubicBezTo>
                <a:close/>
                <a:moveTo>
                  <a:pt x="2060" y="1301"/>
                </a:moveTo>
                <a:cubicBezTo>
                  <a:pt x="2053" y="1301"/>
                  <a:pt x="2048" y="1307"/>
                  <a:pt x="2048" y="1314"/>
                </a:cubicBezTo>
                <a:cubicBezTo>
                  <a:pt x="2048" y="1321"/>
                  <a:pt x="2053" y="1326"/>
                  <a:pt x="2060" y="1326"/>
                </a:cubicBezTo>
                <a:cubicBezTo>
                  <a:pt x="2067" y="1326"/>
                  <a:pt x="2073" y="1321"/>
                  <a:pt x="2073" y="1314"/>
                </a:cubicBezTo>
                <a:cubicBezTo>
                  <a:pt x="2073" y="1307"/>
                  <a:pt x="2067" y="1301"/>
                  <a:pt x="2060" y="1301"/>
                </a:cubicBezTo>
                <a:close/>
                <a:moveTo>
                  <a:pt x="2179" y="1301"/>
                </a:moveTo>
                <a:cubicBezTo>
                  <a:pt x="2172" y="1301"/>
                  <a:pt x="2166" y="1307"/>
                  <a:pt x="2166" y="1314"/>
                </a:cubicBezTo>
                <a:cubicBezTo>
                  <a:pt x="2166" y="1321"/>
                  <a:pt x="2172" y="1326"/>
                  <a:pt x="2179" y="1326"/>
                </a:cubicBezTo>
                <a:cubicBezTo>
                  <a:pt x="2186" y="1326"/>
                  <a:pt x="2191" y="1321"/>
                  <a:pt x="2191" y="1314"/>
                </a:cubicBezTo>
                <a:cubicBezTo>
                  <a:pt x="2191" y="1307"/>
                  <a:pt x="2186" y="1301"/>
                  <a:pt x="2179" y="1301"/>
                </a:cubicBezTo>
                <a:close/>
                <a:moveTo>
                  <a:pt x="2967" y="1326"/>
                </a:moveTo>
                <a:cubicBezTo>
                  <a:pt x="2974" y="1326"/>
                  <a:pt x="2980" y="1321"/>
                  <a:pt x="2980" y="1314"/>
                </a:cubicBezTo>
                <a:cubicBezTo>
                  <a:pt x="2980" y="1307"/>
                  <a:pt x="2974" y="1301"/>
                  <a:pt x="2967" y="1301"/>
                </a:cubicBezTo>
                <a:cubicBezTo>
                  <a:pt x="2960" y="1301"/>
                  <a:pt x="2954" y="1307"/>
                  <a:pt x="2954" y="1314"/>
                </a:cubicBezTo>
                <a:cubicBezTo>
                  <a:pt x="2954" y="1321"/>
                  <a:pt x="2960" y="1326"/>
                  <a:pt x="2967" y="1326"/>
                </a:cubicBezTo>
                <a:close/>
                <a:moveTo>
                  <a:pt x="3006" y="1326"/>
                </a:moveTo>
                <a:cubicBezTo>
                  <a:pt x="3014" y="1326"/>
                  <a:pt x="3019" y="1321"/>
                  <a:pt x="3019" y="1314"/>
                </a:cubicBezTo>
                <a:cubicBezTo>
                  <a:pt x="3019" y="1307"/>
                  <a:pt x="3014" y="1301"/>
                  <a:pt x="3006" y="1301"/>
                </a:cubicBezTo>
                <a:cubicBezTo>
                  <a:pt x="2999" y="1301"/>
                  <a:pt x="2994" y="1307"/>
                  <a:pt x="2994" y="1314"/>
                </a:cubicBezTo>
                <a:cubicBezTo>
                  <a:pt x="2994" y="1321"/>
                  <a:pt x="2999" y="1326"/>
                  <a:pt x="3006" y="1326"/>
                </a:cubicBezTo>
                <a:close/>
                <a:moveTo>
                  <a:pt x="3046" y="1326"/>
                </a:moveTo>
                <a:cubicBezTo>
                  <a:pt x="3053" y="1326"/>
                  <a:pt x="3059" y="1321"/>
                  <a:pt x="3059" y="1314"/>
                </a:cubicBezTo>
                <a:cubicBezTo>
                  <a:pt x="3059" y="1307"/>
                  <a:pt x="3053" y="1301"/>
                  <a:pt x="3046" y="1301"/>
                </a:cubicBezTo>
                <a:cubicBezTo>
                  <a:pt x="3039" y="1301"/>
                  <a:pt x="3033" y="1307"/>
                  <a:pt x="3033" y="1314"/>
                </a:cubicBezTo>
                <a:cubicBezTo>
                  <a:pt x="3033" y="1321"/>
                  <a:pt x="3039" y="1326"/>
                  <a:pt x="3046" y="1326"/>
                </a:cubicBezTo>
                <a:close/>
                <a:moveTo>
                  <a:pt x="3085" y="1326"/>
                </a:moveTo>
                <a:cubicBezTo>
                  <a:pt x="3092" y="1326"/>
                  <a:pt x="3098" y="1321"/>
                  <a:pt x="3098" y="1314"/>
                </a:cubicBezTo>
                <a:cubicBezTo>
                  <a:pt x="3098" y="1307"/>
                  <a:pt x="3092" y="1301"/>
                  <a:pt x="3085" y="1301"/>
                </a:cubicBezTo>
                <a:cubicBezTo>
                  <a:pt x="3078" y="1301"/>
                  <a:pt x="3073" y="1307"/>
                  <a:pt x="3073" y="1314"/>
                </a:cubicBezTo>
                <a:cubicBezTo>
                  <a:pt x="3073" y="1321"/>
                  <a:pt x="3078" y="1326"/>
                  <a:pt x="3085" y="1326"/>
                </a:cubicBezTo>
                <a:close/>
                <a:moveTo>
                  <a:pt x="3125" y="1326"/>
                </a:moveTo>
                <a:cubicBezTo>
                  <a:pt x="3132" y="1326"/>
                  <a:pt x="3137" y="1321"/>
                  <a:pt x="3137" y="1314"/>
                </a:cubicBezTo>
                <a:cubicBezTo>
                  <a:pt x="3137" y="1307"/>
                  <a:pt x="3132" y="1301"/>
                  <a:pt x="3125" y="1301"/>
                </a:cubicBezTo>
                <a:cubicBezTo>
                  <a:pt x="3118" y="1301"/>
                  <a:pt x="3112" y="1307"/>
                  <a:pt x="3112" y="1314"/>
                </a:cubicBezTo>
                <a:cubicBezTo>
                  <a:pt x="3112" y="1321"/>
                  <a:pt x="3118" y="1326"/>
                  <a:pt x="3125" y="1326"/>
                </a:cubicBezTo>
                <a:close/>
                <a:moveTo>
                  <a:pt x="3164" y="1326"/>
                </a:moveTo>
                <a:cubicBezTo>
                  <a:pt x="3171" y="1326"/>
                  <a:pt x="3177" y="1321"/>
                  <a:pt x="3177" y="1314"/>
                </a:cubicBezTo>
                <a:cubicBezTo>
                  <a:pt x="3177" y="1307"/>
                  <a:pt x="3171" y="1301"/>
                  <a:pt x="3164" y="1301"/>
                </a:cubicBezTo>
                <a:cubicBezTo>
                  <a:pt x="3157" y="1301"/>
                  <a:pt x="3151" y="1307"/>
                  <a:pt x="3151" y="1314"/>
                </a:cubicBezTo>
                <a:cubicBezTo>
                  <a:pt x="3151" y="1321"/>
                  <a:pt x="3157" y="1326"/>
                  <a:pt x="3164" y="1326"/>
                </a:cubicBezTo>
                <a:close/>
                <a:moveTo>
                  <a:pt x="996" y="1366"/>
                </a:moveTo>
                <a:cubicBezTo>
                  <a:pt x="1003" y="1366"/>
                  <a:pt x="1009" y="1360"/>
                  <a:pt x="1009" y="1353"/>
                </a:cubicBezTo>
                <a:cubicBezTo>
                  <a:pt x="1009" y="1346"/>
                  <a:pt x="1003" y="1340"/>
                  <a:pt x="996" y="1340"/>
                </a:cubicBezTo>
                <a:cubicBezTo>
                  <a:pt x="989" y="1340"/>
                  <a:pt x="983" y="1346"/>
                  <a:pt x="983" y="1353"/>
                </a:cubicBezTo>
                <a:cubicBezTo>
                  <a:pt x="983" y="1360"/>
                  <a:pt x="989" y="1366"/>
                  <a:pt x="996" y="1366"/>
                </a:cubicBezTo>
                <a:close/>
                <a:moveTo>
                  <a:pt x="1035" y="1366"/>
                </a:moveTo>
                <a:cubicBezTo>
                  <a:pt x="1042" y="1366"/>
                  <a:pt x="1048" y="1360"/>
                  <a:pt x="1048" y="1353"/>
                </a:cubicBezTo>
                <a:cubicBezTo>
                  <a:pt x="1048" y="1346"/>
                  <a:pt x="1042" y="1340"/>
                  <a:pt x="1035" y="1340"/>
                </a:cubicBezTo>
                <a:cubicBezTo>
                  <a:pt x="1028" y="1340"/>
                  <a:pt x="1023" y="1346"/>
                  <a:pt x="1023" y="1353"/>
                </a:cubicBezTo>
                <a:cubicBezTo>
                  <a:pt x="1023" y="1360"/>
                  <a:pt x="1028" y="1366"/>
                  <a:pt x="1035" y="1366"/>
                </a:cubicBezTo>
                <a:close/>
                <a:moveTo>
                  <a:pt x="1075" y="1366"/>
                </a:moveTo>
                <a:cubicBezTo>
                  <a:pt x="1082" y="1366"/>
                  <a:pt x="1087" y="1360"/>
                  <a:pt x="1087" y="1353"/>
                </a:cubicBezTo>
                <a:cubicBezTo>
                  <a:pt x="1087" y="1346"/>
                  <a:pt x="1082" y="1340"/>
                  <a:pt x="1075" y="1340"/>
                </a:cubicBezTo>
                <a:cubicBezTo>
                  <a:pt x="1068" y="1340"/>
                  <a:pt x="1062" y="1346"/>
                  <a:pt x="1062" y="1353"/>
                </a:cubicBezTo>
                <a:cubicBezTo>
                  <a:pt x="1062" y="1360"/>
                  <a:pt x="1068" y="1366"/>
                  <a:pt x="1075" y="1366"/>
                </a:cubicBezTo>
                <a:close/>
                <a:moveTo>
                  <a:pt x="1114" y="1366"/>
                </a:moveTo>
                <a:cubicBezTo>
                  <a:pt x="1121" y="1366"/>
                  <a:pt x="1127" y="1360"/>
                  <a:pt x="1127" y="1353"/>
                </a:cubicBezTo>
                <a:cubicBezTo>
                  <a:pt x="1127" y="1346"/>
                  <a:pt x="1121" y="1340"/>
                  <a:pt x="1114" y="1340"/>
                </a:cubicBezTo>
                <a:cubicBezTo>
                  <a:pt x="1107" y="1340"/>
                  <a:pt x="1101" y="1346"/>
                  <a:pt x="1101" y="1353"/>
                </a:cubicBezTo>
                <a:cubicBezTo>
                  <a:pt x="1101" y="1360"/>
                  <a:pt x="1107" y="1366"/>
                  <a:pt x="1114" y="1366"/>
                </a:cubicBezTo>
                <a:close/>
                <a:moveTo>
                  <a:pt x="1154" y="1366"/>
                </a:moveTo>
                <a:cubicBezTo>
                  <a:pt x="1161" y="1366"/>
                  <a:pt x="1166" y="1360"/>
                  <a:pt x="1166" y="1353"/>
                </a:cubicBezTo>
                <a:cubicBezTo>
                  <a:pt x="1166" y="1346"/>
                  <a:pt x="1161" y="1340"/>
                  <a:pt x="1154" y="1340"/>
                </a:cubicBezTo>
                <a:cubicBezTo>
                  <a:pt x="1146" y="1340"/>
                  <a:pt x="1141" y="1346"/>
                  <a:pt x="1141" y="1353"/>
                </a:cubicBezTo>
                <a:cubicBezTo>
                  <a:pt x="1141" y="1360"/>
                  <a:pt x="1146" y="1366"/>
                  <a:pt x="1154" y="1366"/>
                </a:cubicBezTo>
                <a:close/>
                <a:moveTo>
                  <a:pt x="1193" y="1366"/>
                </a:moveTo>
                <a:cubicBezTo>
                  <a:pt x="1200" y="1366"/>
                  <a:pt x="1206" y="1360"/>
                  <a:pt x="1206" y="1353"/>
                </a:cubicBezTo>
                <a:cubicBezTo>
                  <a:pt x="1206" y="1346"/>
                  <a:pt x="1200" y="1340"/>
                  <a:pt x="1193" y="1340"/>
                </a:cubicBezTo>
                <a:cubicBezTo>
                  <a:pt x="1186" y="1340"/>
                  <a:pt x="1180" y="1346"/>
                  <a:pt x="1180" y="1353"/>
                </a:cubicBezTo>
                <a:cubicBezTo>
                  <a:pt x="1180" y="1360"/>
                  <a:pt x="1186" y="1366"/>
                  <a:pt x="1193" y="1366"/>
                </a:cubicBezTo>
                <a:close/>
                <a:moveTo>
                  <a:pt x="1232" y="1340"/>
                </a:moveTo>
                <a:cubicBezTo>
                  <a:pt x="1225" y="1340"/>
                  <a:pt x="1220" y="1346"/>
                  <a:pt x="1220" y="1353"/>
                </a:cubicBezTo>
                <a:cubicBezTo>
                  <a:pt x="1220" y="1360"/>
                  <a:pt x="1225" y="1366"/>
                  <a:pt x="1232" y="1366"/>
                </a:cubicBezTo>
                <a:cubicBezTo>
                  <a:pt x="1239" y="1366"/>
                  <a:pt x="1245" y="1360"/>
                  <a:pt x="1245" y="1353"/>
                </a:cubicBezTo>
                <a:cubicBezTo>
                  <a:pt x="1245" y="1346"/>
                  <a:pt x="1239" y="1340"/>
                  <a:pt x="1232" y="1340"/>
                </a:cubicBezTo>
                <a:close/>
                <a:moveTo>
                  <a:pt x="1272" y="1340"/>
                </a:moveTo>
                <a:cubicBezTo>
                  <a:pt x="1265" y="1340"/>
                  <a:pt x="1259" y="1346"/>
                  <a:pt x="1259" y="1353"/>
                </a:cubicBezTo>
                <a:cubicBezTo>
                  <a:pt x="1259" y="1360"/>
                  <a:pt x="1265" y="1366"/>
                  <a:pt x="1272" y="1366"/>
                </a:cubicBezTo>
                <a:cubicBezTo>
                  <a:pt x="1279" y="1366"/>
                  <a:pt x="1285" y="1360"/>
                  <a:pt x="1285" y="1353"/>
                </a:cubicBezTo>
                <a:cubicBezTo>
                  <a:pt x="1285" y="1346"/>
                  <a:pt x="1279" y="1340"/>
                  <a:pt x="1272" y="1340"/>
                </a:cubicBezTo>
                <a:close/>
                <a:moveTo>
                  <a:pt x="1863" y="1366"/>
                </a:moveTo>
                <a:cubicBezTo>
                  <a:pt x="1870" y="1366"/>
                  <a:pt x="1876" y="1360"/>
                  <a:pt x="1876" y="1353"/>
                </a:cubicBezTo>
                <a:cubicBezTo>
                  <a:pt x="1876" y="1346"/>
                  <a:pt x="1870" y="1340"/>
                  <a:pt x="1863" y="1340"/>
                </a:cubicBezTo>
                <a:cubicBezTo>
                  <a:pt x="1856" y="1340"/>
                  <a:pt x="1850" y="1346"/>
                  <a:pt x="1850" y="1353"/>
                </a:cubicBezTo>
                <a:cubicBezTo>
                  <a:pt x="1850" y="1360"/>
                  <a:pt x="1856" y="1366"/>
                  <a:pt x="1863" y="1366"/>
                </a:cubicBezTo>
                <a:close/>
                <a:moveTo>
                  <a:pt x="1903" y="1366"/>
                </a:moveTo>
                <a:cubicBezTo>
                  <a:pt x="1910" y="1366"/>
                  <a:pt x="1915" y="1360"/>
                  <a:pt x="1915" y="1353"/>
                </a:cubicBezTo>
                <a:cubicBezTo>
                  <a:pt x="1915" y="1346"/>
                  <a:pt x="1910" y="1340"/>
                  <a:pt x="1903" y="1340"/>
                </a:cubicBezTo>
                <a:cubicBezTo>
                  <a:pt x="1896" y="1340"/>
                  <a:pt x="1890" y="1346"/>
                  <a:pt x="1890" y="1353"/>
                </a:cubicBezTo>
                <a:cubicBezTo>
                  <a:pt x="1890" y="1360"/>
                  <a:pt x="1896" y="1366"/>
                  <a:pt x="1903" y="1366"/>
                </a:cubicBezTo>
                <a:close/>
                <a:moveTo>
                  <a:pt x="1942" y="1366"/>
                </a:moveTo>
                <a:cubicBezTo>
                  <a:pt x="1949" y="1366"/>
                  <a:pt x="1955" y="1360"/>
                  <a:pt x="1955" y="1353"/>
                </a:cubicBezTo>
                <a:cubicBezTo>
                  <a:pt x="1955" y="1346"/>
                  <a:pt x="1949" y="1340"/>
                  <a:pt x="1942" y="1340"/>
                </a:cubicBezTo>
                <a:cubicBezTo>
                  <a:pt x="1935" y="1340"/>
                  <a:pt x="1929" y="1346"/>
                  <a:pt x="1929" y="1353"/>
                </a:cubicBezTo>
                <a:cubicBezTo>
                  <a:pt x="1929" y="1360"/>
                  <a:pt x="1935" y="1366"/>
                  <a:pt x="1942" y="1366"/>
                </a:cubicBezTo>
                <a:close/>
                <a:moveTo>
                  <a:pt x="1981" y="1366"/>
                </a:moveTo>
                <a:cubicBezTo>
                  <a:pt x="1988" y="1366"/>
                  <a:pt x="1994" y="1360"/>
                  <a:pt x="1994" y="1353"/>
                </a:cubicBezTo>
                <a:cubicBezTo>
                  <a:pt x="1994" y="1346"/>
                  <a:pt x="1988" y="1340"/>
                  <a:pt x="1981" y="1340"/>
                </a:cubicBezTo>
                <a:cubicBezTo>
                  <a:pt x="1974" y="1340"/>
                  <a:pt x="1969" y="1346"/>
                  <a:pt x="1969" y="1353"/>
                </a:cubicBezTo>
                <a:cubicBezTo>
                  <a:pt x="1969" y="1360"/>
                  <a:pt x="1974" y="1366"/>
                  <a:pt x="1981" y="1366"/>
                </a:cubicBezTo>
                <a:close/>
                <a:moveTo>
                  <a:pt x="2021" y="1366"/>
                </a:moveTo>
                <a:cubicBezTo>
                  <a:pt x="2028" y="1366"/>
                  <a:pt x="2034" y="1360"/>
                  <a:pt x="2034" y="1353"/>
                </a:cubicBezTo>
                <a:cubicBezTo>
                  <a:pt x="2034" y="1346"/>
                  <a:pt x="2028" y="1340"/>
                  <a:pt x="2021" y="1340"/>
                </a:cubicBezTo>
                <a:cubicBezTo>
                  <a:pt x="2014" y="1340"/>
                  <a:pt x="2008" y="1346"/>
                  <a:pt x="2008" y="1353"/>
                </a:cubicBezTo>
                <a:cubicBezTo>
                  <a:pt x="2008" y="1360"/>
                  <a:pt x="2014" y="1366"/>
                  <a:pt x="2021" y="1366"/>
                </a:cubicBezTo>
                <a:close/>
                <a:moveTo>
                  <a:pt x="2139" y="1340"/>
                </a:moveTo>
                <a:cubicBezTo>
                  <a:pt x="2132" y="1340"/>
                  <a:pt x="2126" y="1346"/>
                  <a:pt x="2126" y="1353"/>
                </a:cubicBezTo>
                <a:cubicBezTo>
                  <a:pt x="2126" y="1360"/>
                  <a:pt x="2132" y="1366"/>
                  <a:pt x="2139" y="1366"/>
                </a:cubicBezTo>
                <a:cubicBezTo>
                  <a:pt x="2146" y="1366"/>
                  <a:pt x="2152" y="1360"/>
                  <a:pt x="2152" y="1353"/>
                </a:cubicBezTo>
                <a:cubicBezTo>
                  <a:pt x="2152" y="1346"/>
                  <a:pt x="2146" y="1340"/>
                  <a:pt x="2139" y="1340"/>
                </a:cubicBezTo>
                <a:close/>
                <a:moveTo>
                  <a:pt x="2179" y="1340"/>
                </a:moveTo>
                <a:cubicBezTo>
                  <a:pt x="2172" y="1340"/>
                  <a:pt x="2166" y="1346"/>
                  <a:pt x="2166" y="1353"/>
                </a:cubicBezTo>
                <a:cubicBezTo>
                  <a:pt x="2166" y="1360"/>
                  <a:pt x="2172" y="1366"/>
                  <a:pt x="2179" y="1366"/>
                </a:cubicBezTo>
                <a:cubicBezTo>
                  <a:pt x="2186" y="1366"/>
                  <a:pt x="2191" y="1360"/>
                  <a:pt x="2191" y="1353"/>
                </a:cubicBezTo>
                <a:cubicBezTo>
                  <a:pt x="2191" y="1346"/>
                  <a:pt x="2186" y="1340"/>
                  <a:pt x="2179" y="1340"/>
                </a:cubicBezTo>
                <a:close/>
                <a:moveTo>
                  <a:pt x="2888" y="1366"/>
                </a:moveTo>
                <a:cubicBezTo>
                  <a:pt x="2895" y="1366"/>
                  <a:pt x="2901" y="1360"/>
                  <a:pt x="2901" y="1353"/>
                </a:cubicBezTo>
                <a:cubicBezTo>
                  <a:pt x="2901" y="1346"/>
                  <a:pt x="2895" y="1340"/>
                  <a:pt x="2888" y="1340"/>
                </a:cubicBezTo>
                <a:cubicBezTo>
                  <a:pt x="2881" y="1340"/>
                  <a:pt x="2875" y="1346"/>
                  <a:pt x="2875" y="1353"/>
                </a:cubicBezTo>
                <a:cubicBezTo>
                  <a:pt x="2875" y="1360"/>
                  <a:pt x="2881" y="1366"/>
                  <a:pt x="2888" y="1366"/>
                </a:cubicBezTo>
                <a:close/>
                <a:moveTo>
                  <a:pt x="2928" y="1366"/>
                </a:moveTo>
                <a:cubicBezTo>
                  <a:pt x="2935" y="1366"/>
                  <a:pt x="2940" y="1360"/>
                  <a:pt x="2940" y="1353"/>
                </a:cubicBezTo>
                <a:cubicBezTo>
                  <a:pt x="2940" y="1346"/>
                  <a:pt x="2935" y="1340"/>
                  <a:pt x="2928" y="1340"/>
                </a:cubicBezTo>
                <a:cubicBezTo>
                  <a:pt x="2921" y="1340"/>
                  <a:pt x="2915" y="1346"/>
                  <a:pt x="2915" y="1353"/>
                </a:cubicBezTo>
                <a:cubicBezTo>
                  <a:pt x="2915" y="1360"/>
                  <a:pt x="2921" y="1366"/>
                  <a:pt x="2928" y="1366"/>
                </a:cubicBezTo>
                <a:close/>
                <a:moveTo>
                  <a:pt x="2967" y="1366"/>
                </a:moveTo>
                <a:cubicBezTo>
                  <a:pt x="2974" y="1366"/>
                  <a:pt x="2980" y="1360"/>
                  <a:pt x="2980" y="1353"/>
                </a:cubicBezTo>
                <a:cubicBezTo>
                  <a:pt x="2980" y="1346"/>
                  <a:pt x="2974" y="1340"/>
                  <a:pt x="2967" y="1340"/>
                </a:cubicBezTo>
                <a:cubicBezTo>
                  <a:pt x="2960" y="1340"/>
                  <a:pt x="2954" y="1346"/>
                  <a:pt x="2954" y="1353"/>
                </a:cubicBezTo>
                <a:cubicBezTo>
                  <a:pt x="2954" y="1360"/>
                  <a:pt x="2960" y="1366"/>
                  <a:pt x="2967" y="1366"/>
                </a:cubicBezTo>
                <a:close/>
                <a:moveTo>
                  <a:pt x="3006" y="1366"/>
                </a:moveTo>
                <a:cubicBezTo>
                  <a:pt x="3014" y="1366"/>
                  <a:pt x="3019" y="1360"/>
                  <a:pt x="3019" y="1353"/>
                </a:cubicBezTo>
                <a:cubicBezTo>
                  <a:pt x="3019" y="1346"/>
                  <a:pt x="3014" y="1340"/>
                  <a:pt x="3006" y="1340"/>
                </a:cubicBezTo>
                <a:cubicBezTo>
                  <a:pt x="2999" y="1340"/>
                  <a:pt x="2994" y="1346"/>
                  <a:pt x="2994" y="1353"/>
                </a:cubicBezTo>
                <a:cubicBezTo>
                  <a:pt x="2994" y="1360"/>
                  <a:pt x="2999" y="1366"/>
                  <a:pt x="3006" y="1366"/>
                </a:cubicBezTo>
                <a:close/>
                <a:moveTo>
                  <a:pt x="3046" y="1366"/>
                </a:moveTo>
                <a:cubicBezTo>
                  <a:pt x="3053" y="1366"/>
                  <a:pt x="3059" y="1360"/>
                  <a:pt x="3059" y="1353"/>
                </a:cubicBezTo>
                <a:cubicBezTo>
                  <a:pt x="3059" y="1346"/>
                  <a:pt x="3053" y="1340"/>
                  <a:pt x="3046" y="1340"/>
                </a:cubicBezTo>
                <a:cubicBezTo>
                  <a:pt x="3039" y="1340"/>
                  <a:pt x="3033" y="1346"/>
                  <a:pt x="3033" y="1353"/>
                </a:cubicBezTo>
                <a:cubicBezTo>
                  <a:pt x="3033" y="1360"/>
                  <a:pt x="3039" y="1366"/>
                  <a:pt x="3046" y="1366"/>
                </a:cubicBezTo>
                <a:close/>
                <a:moveTo>
                  <a:pt x="3085" y="1366"/>
                </a:moveTo>
                <a:cubicBezTo>
                  <a:pt x="3092" y="1366"/>
                  <a:pt x="3098" y="1360"/>
                  <a:pt x="3098" y="1353"/>
                </a:cubicBezTo>
                <a:cubicBezTo>
                  <a:pt x="3098" y="1346"/>
                  <a:pt x="3092" y="1340"/>
                  <a:pt x="3085" y="1340"/>
                </a:cubicBezTo>
                <a:cubicBezTo>
                  <a:pt x="3078" y="1340"/>
                  <a:pt x="3073" y="1346"/>
                  <a:pt x="3073" y="1353"/>
                </a:cubicBezTo>
                <a:cubicBezTo>
                  <a:pt x="3073" y="1360"/>
                  <a:pt x="3078" y="1366"/>
                  <a:pt x="3085" y="1366"/>
                </a:cubicBezTo>
                <a:close/>
                <a:moveTo>
                  <a:pt x="3125" y="1366"/>
                </a:moveTo>
                <a:cubicBezTo>
                  <a:pt x="3132" y="1366"/>
                  <a:pt x="3137" y="1360"/>
                  <a:pt x="3137" y="1353"/>
                </a:cubicBezTo>
                <a:cubicBezTo>
                  <a:pt x="3137" y="1346"/>
                  <a:pt x="3132" y="1340"/>
                  <a:pt x="3125" y="1340"/>
                </a:cubicBezTo>
                <a:cubicBezTo>
                  <a:pt x="3118" y="1340"/>
                  <a:pt x="3112" y="1346"/>
                  <a:pt x="3112" y="1353"/>
                </a:cubicBezTo>
                <a:cubicBezTo>
                  <a:pt x="3112" y="1360"/>
                  <a:pt x="3118" y="1366"/>
                  <a:pt x="3125" y="1366"/>
                </a:cubicBezTo>
                <a:close/>
                <a:moveTo>
                  <a:pt x="3164" y="1366"/>
                </a:moveTo>
                <a:cubicBezTo>
                  <a:pt x="3171" y="1366"/>
                  <a:pt x="3177" y="1360"/>
                  <a:pt x="3177" y="1353"/>
                </a:cubicBezTo>
                <a:cubicBezTo>
                  <a:pt x="3177" y="1346"/>
                  <a:pt x="3171" y="1340"/>
                  <a:pt x="3164" y="1340"/>
                </a:cubicBezTo>
                <a:cubicBezTo>
                  <a:pt x="3157" y="1340"/>
                  <a:pt x="3151" y="1346"/>
                  <a:pt x="3151" y="1353"/>
                </a:cubicBezTo>
                <a:cubicBezTo>
                  <a:pt x="3151" y="1360"/>
                  <a:pt x="3157" y="1366"/>
                  <a:pt x="3164" y="1366"/>
                </a:cubicBezTo>
                <a:close/>
                <a:moveTo>
                  <a:pt x="3204" y="1366"/>
                </a:moveTo>
                <a:cubicBezTo>
                  <a:pt x="3211" y="1366"/>
                  <a:pt x="3216" y="1360"/>
                  <a:pt x="3216" y="1353"/>
                </a:cubicBezTo>
                <a:cubicBezTo>
                  <a:pt x="3216" y="1346"/>
                  <a:pt x="3211" y="1340"/>
                  <a:pt x="3204" y="1340"/>
                </a:cubicBezTo>
                <a:cubicBezTo>
                  <a:pt x="3197" y="1340"/>
                  <a:pt x="3191" y="1346"/>
                  <a:pt x="3191" y="1353"/>
                </a:cubicBezTo>
                <a:cubicBezTo>
                  <a:pt x="3191" y="1360"/>
                  <a:pt x="3197" y="1366"/>
                  <a:pt x="3204" y="1366"/>
                </a:cubicBezTo>
                <a:close/>
                <a:moveTo>
                  <a:pt x="996" y="1405"/>
                </a:moveTo>
                <a:cubicBezTo>
                  <a:pt x="1003" y="1405"/>
                  <a:pt x="1009" y="1400"/>
                  <a:pt x="1009" y="1393"/>
                </a:cubicBezTo>
                <a:cubicBezTo>
                  <a:pt x="1009" y="1385"/>
                  <a:pt x="1003" y="1380"/>
                  <a:pt x="996" y="1380"/>
                </a:cubicBezTo>
                <a:cubicBezTo>
                  <a:pt x="989" y="1380"/>
                  <a:pt x="983" y="1385"/>
                  <a:pt x="983" y="1393"/>
                </a:cubicBezTo>
                <a:cubicBezTo>
                  <a:pt x="983" y="1400"/>
                  <a:pt x="989" y="1405"/>
                  <a:pt x="996" y="1405"/>
                </a:cubicBezTo>
                <a:close/>
                <a:moveTo>
                  <a:pt x="1035" y="1405"/>
                </a:moveTo>
                <a:cubicBezTo>
                  <a:pt x="1042" y="1405"/>
                  <a:pt x="1048" y="1400"/>
                  <a:pt x="1048" y="1393"/>
                </a:cubicBezTo>
                <a:cubicBezTo>
                  <a:pt x="1048" y="1385"/>
                  <a:pt x="1042" y="1380"/>
                  <a:pt x="1035" y="1380"/>
                </a:cubicBezTo>
                <a:cubicBezTo>
                  <a:pt x="1028" y="1380"/>
                  <a:pt x="1023" y="1385"/>
                  <a:pt x="1023" y="1393"/>
                </a:cubicBezTo>
                <a:cubicBezTo>
                  <a:pt x="1023" y="1400"/>
                  <a:pt x="1028" y="1405"/>
                  <a:pt x="1035" y="1405"/>
                </a:cubicBezTo>
                <a:close/>
                <a:moveTo>
                  <a:pt x="1075" y="1405"/>
                </a:moveTo>
                <a:cubicBezTo>
                  <a:pt x="1082" y="1405"/>
                  <a:pt x="1087" y="1400"/>
                  <a:pt x="1087" y="1393"/>
                </a:cubicBezTo>
                <a:cubicBezTo>
                  <a:pt x="1087" y="1385"/>
                  <a:pt x="1082" y="1380"/>
                  <a:pt x="1075" y="1380"/>
                </a:cubicBezTo>
                <a:cubicBezTo>
                  <a:pt x="1068" y="1380"/>
                  <a:pt x="1062" y="1385"/>
                  <a:pt x="1062" y="1393"/>
                </a:cubicBezTo>
                <a:cubicBezTo>
                  <a:pt x="1062" y="1400"/>
                  <a:pt x="1068" y="1405"/>
                  <a:pt x="1075" y="1405"/>
                </a:cubicBezTo>
                <a:close/>
                <a:moveTo>
                  <a:pt x="1114" y="1405"/>
                </a:moveTo>
                <a:cubicBezTo>
                  <a:pt x="1121" y="1405"/>
                  <a:pt x="1127" y="1400"/>
                  <a:pt x="1127" y="1393"/>
                </a:cubicBezTo>
                <a:cubicBezTo>
                  <a:pt x="1127" y="1385"/>
                  <a:pt x="1121" y="1380"/>
                  <a:pt x="1114" y="1380"/>
                </a:cubicBezTo>
                <a:cubicBezTo>
                  <a:pt x="1107" y="1380"/>
                  <a:pt x="1101" y="1385"/>
                  <a:pt x="1101" y="1393"/>
                </a:cubicBezTo>
                <a:cubicBezTo>
                  <a:pt x="1101" y="1400"/>
                  <a:pt x="1107" y="1405"/>
                  <a:pt x="1114" y="1405"/>
                </a:cubicBezTo>
                <a:close/>
                <a:moveTo>
                  <a:pt x="1154" y="1405"/>
                </a:moveTo>
                <a:cubicBezTo>
                  <a:pt x="1161" y="1405"/>
                  <a:pt x="1166" y="1400"/>
                  <a:pt x="1166" y="1393"/>
                </a:cubicBezTo>
                <a:cubicBezTo>
                  <a:pt x="1166" y="1385"/>
                  <a:pt x="1161" y="1380"/>
                  <a:pt x="1154" y="1380"/>
                </a:cubicBezTo>
                <a:cubicBezTo>
                  <a:pt x="1146" y="1380"/>
                  <a:pt x="1141" y="1385"/>
                  <a:pt x="1141" y="1393"/>
                </a:cubicBezTo>
                <a:cubicBezTo>
                  <a:pt x="1141" y="1400"/>
                  <a:pt x="1146" y="1405"/>
                  <a:pt x="1154" y="1405"/>
                </a:cubicBezTo>
                <a:close/>
                <a:moveTo>
                  <a:pt x="1193" y="1380"/>
                </a:moveTo>
                <a:cubicBezTo>
                  <a:pt x="1186" y="1380"/>
                  <a:pt x="1180" y="1385"/>
                  <a:pt x="1180" y="1393"/>
                </a:cubicBezTo>
                <a:cubicBezTo>
                  <a:pt x="1180" y="1400"/>
                  <a:pt x="1186" y="1405"/>
                  <a:pt x="1193" y="1405"/>
                </a:cubicBezTo>
                <a:cubicBezTo>
                  <a:pt x="1200" y="1405"/>
                  <a:pt x="1206" y="1400"/>
                  <a:pt x="1206" y="1393"/>
                </a:cubicBezTo>
                <a:cubicBezTo>
                  <a:pt x="1206" y="1385"/>
                  <a:pt x="1200" y="1380"/>
                  <a:pt x="1193" y="1380"/>
                </a:cubicBezTo>
                <a:close/>
                <a:moveTo>
                  <a:pt x="1863" y="1380"/>
                </a:moveTo>
                <a:cubicBezTo>
                  <a:pt x="1856" y="1380"/>
                  <a:pt x="1850" y="1385"/>
                  <a:pt x="1850" y="1393"/>
                </a:cubicBezTo>
                <a:cubicBezTo>
                  <a:pt x="1850" y="1400"/>
                  <a:pt x="1856" y="1405"/>
                  <a:pt x="1863" y="1405"/>
                </a:cubicBezTo>
                <a:cubicBezTo>
                  <a:pt x="1870" y="1405"/>
                  <a:pt x="1876" y="1400"/>
                  <a:pt x="1876" y="1393"/>
                </a:cubicBezTo>
                <a:cubicBezTo>
                  <a:pt x="1876" y="1385"/>
                  <a:pt x="1870" y="1380"/>
                  <a:pt x="1863" y="1380"/>
                </a:cubicBezTo>
                <a:close/>
                <a:moveTo>
                  <a:pt x="1903" y="1405"/>
                </a:moveTo>
                <a:cubicBezTo>
                  <a:pt x="1910" y="1405"/>
                  <a:pt x="1915" y="1400"/>
                  <a:pt x="1915" y="1393"/>
                </a:cubicBezTo>
                <a:cubicBezTo>
                  <a:pt x="1915" y="1385"/>
                  <a:pt x="1910" y="1380"/>
                  <a:pt x="1903" y="1380"/>
                </a:cubicBezTo>
                <a:cubicBezTo>
                  <a:pt x="1896" y="1380"/>
                  <a:pt x="1890" y="1385"/>
                  <a:pt x="1890" y="1393"/>
                </a:cubicBezTo>
                <a:cubicBezTo>
                  <a:pt x="1890" y="1400"/>
                  <a:pt x="1896" y="1405"/>
                  <a:pt x="1903" y="1405"/>
                </a:cubicBezTo>
                <a:close/>
                <a:moveTo>
                  <a:pt x="1942" y="1405"/>
                </a:moveTo>
                <a:cubicBezTo>
                  <a:pt x="1949" y="1405"/>
                  <a:pt x="1955" y="1400"/>
                  <a:pt x="1955" y="1393"/>
                </a:cubicBezTo>
                <a:cubicBezTo>
                  <a:pt x="1955" y="1385"/>
                  <a:pt x="1949" y="1380"/>
                  <a:pt x="1942" y="1380"/>
                </a:cubicBezTo>
                <a:cubicBezTo>
                  <a:pt x="1935" y="1380"/>
                  <a:pt x="1929" y="1385"/>
                  <a:pt x="1929" y="1393"/>
                </a:cubicBezTo>
                <a:cubicBezTo>
                  <a:pt x="1929" y="1400"/>
                  <a:pt x="1935" y="1405"/>
                  <a:pt x="1942" y="1405"/>
                </a:cubicBezTo>
                <a:close/>
                <a:moveTo>
                  <a:pt x="1981" y="1405"/>
                </a:moveTo>
                <a:cubicBezTo>
                  <a:pt x="1988" y="1405"/>
                  <a:pt x="1994" y="1400"/>
                  <a:pt x="1994" y="1393"/>
                </a:cubicBezTo>
                <a:cubicBezTo>
                  <a:pt x="1994" y="1385"/>
                  <a:pt x="1988" y="1380"/>
                  <a:pt x="1981" y="1380"/>
                </a:cubicBezTo>
                <a:cubicBezTo>
                  <a:pt x="1974" y="1380"/>
                  <a:pt x="1969" y="1385"/>
                  <a:pt x="1969" y="1393"/>
                </a:cubicBezTo>
                <a:cubicBezTo>
                  <a:pt x="1969" y="1400"/>
                  <a:pt x="1974" y="1405"/>
                  <a:pt x="1981" y="1405"/>
                </a:cubicBezTo>
                <a:close/>
                <a:moveTo>
                  <a:pt x="2021" y="1380"/>
                </a:moveTo>
                <a:cubicBezTo>
                  <a:pt x="2014" y="1380"/>
                  <a:pt x="2008" y="1385"/>
                  <a:pt x="2008" y="1393"/>
                </a:cubicBezTo>
                <a:cubicBezTo>
                  <a:pt x="2008" y="1400"/>
                  <a:pt x="2014" y="1405"/>
                  <a:pt x="2021" y="1405"/>
                </a:cubicBezTo>
                <a:cubicBezTo>
                  <a:pt x="2028" y="1405"/>
                  <a:pt x="2034" y="1400"/>
                  <a:pt x="2034" y="1393"/>
                </a:cubicBezTo>
                <a:cubicBezTo>
                  <a:pt x="2034" y="1385"/>
                  <a:pt x="2028" y="1380"/>
                  <a:pt x="2021" y="1380"/>
                </a:cubicBezTo>
                <a:close/>
                <a:moveTo>
                  <a:pt x="2888" y="1405"/>
                </a:moveTo>
                <a:cubicBezTo>
                  <a:pt x="2895" y="1405"/>
                  <a:pt x="2901" y="1400"/>
                  <a:pt x="2901" y="1393"/>
                </a:cubicBezTo>
                <a:cubicBezTo>
                  <a:pt x="2901" y="1385"/>
                  <a:pt x="2895" y="1380"/>
                  <a:pt x="2888" y="1380"/>
                </a:cubicBezTo>
                <a:cubicBezTo>
                  <a:pt x="2881" y="1380"/>
                  <a:pt x="2875" y="1385"/>
                  <a:pt x="2875" y="1393"/>
                </a:cubicBezTo>
                <a:cubicBezTo>
                  <a:pt x="2875" y="1400"/>
                  <a:pt x="2881" y="1405"/>
                  <a:pt x="2888" y="1405"/>
                </a:cubicBezTo>
                <a:close/>
                <a:moveTo>
                  <a:pt x="2928" y="1405"/>
                </a:moveTo>
                <a:cubicBezTo>
                  <a:pt x="2935" y="1405"/>
                  <a:pt x="2940" y="1400"/>
                  <a:pt x="2940" y="1393"/>
                </a:cubicBezTo>
                <a:cubicBezTo>
                  <a:pt x="2940" y="1385"/>
                  <a:pt x="2935" y="1380"/>
                  <a:pt x="2928" y="1380"/>
                </a:cubicBezTo>
                <a:cubicBezTo>
                  <a:pt x="2921" y="1380"/>
                  <a:pt x="2915" y="1385"/>
                  <a:pt x="2915" y="1393"/>
                </a:cubicBezTo>
                <a:cubicBezTo>
                  <a:pt x="2915" y="1400"/>
                  <a:pt x="2921" y="1405"/>
                  <a:pt x="2928" y="1405"/>
                </a:cubicBezTo>
                <a:close/>
                <a:moveTo>
                  <a:pt x="2967" y="1405"/>
                </a:moveTo>
                <a:cubicBezTo>
                  <a:pt x="2974" y="1405"/>
                  <a:pt x="2980" y="1400"/>
                  <a:pt x="2980" y="1393"/>
                </a:cubicBezTo>
                <a:cubicBezTo>
                  <a:pt x="2980" y="1385"/>
                  <a:pt x="2974" y="1380"/>
                  <a:pt x="2967" y="1380"/>
                </a:cubicBezTo>
                <a:cubicBezTo>
                  <a:pt x="2960" y="1380"/>
                  <a:pt x="2954" y="1385"/>
                  <a:pt x="2954" y="1393"/>
                </a:cubicBezTo>
                <a:cubicBezTo>
                  <a:pt x="2954" y="1400"/>
                  <a:pt x="2960" y="1405"/>
                  <a:pt x="2967" y="1405"/>
                </a:cubicBezTo>
                <a:close/>
                <a:moveTo>
                  <a:pt x="3006" y="1380"/>
                </a:moveTo>
                <a:cubicBezTo>
                  <a:pt x="2999" y="1380"/>
                  <a:pt x="2994" y="1385"/>
                  <a:pt x="2994" y="1393"/>
                </a:cubicBezTo>
                <a:cubicBezTo>
                  <a:pt x="2994" y="1400"/>
                  <a:pt x="2999" y="1405"/>
                  <a:pt x="3006" y="1405"/>
                </a:cubicBezTo>
                <a:cubicBezTo>
                  <a:pt x="3014" y="1405"/>
                  <a:pt x="3019" y="1400"/>
                  <a:pt x="3019" y="1393"/>
                </a:cubicBezTo>
                <a:cubicBezTo>
                  <a:pt x="3019" y="1385"/>
                  <a:pt x="3014" y="1380"/>
                  <a:pt x="3006" y="1380"/>
                </a:cubicBezTo>
                <a:close/>
                <a:moveTo>
                  <a:pt x="3046" y="1405"/>
                </a:moveTo>
                <a:cubicBezTo>
                  <a:pt x="3053" y="1405"/>
                  <a:pt x="3059" y="1400"/>
                  <a:pt x="3059" y="1393"/>
                </a:cubicBezTo>
                <a:cubicBezTo>
                  <a:pt x="3059" y="1385"/>
                  <a:pt x="3053" y="1380"/>
                  <a:pt x="3046" y="1380"/>
                </a:cubicBezTo>
                <a:cubicBezTo>
                  <a:pt x="3039" y="1380"/>
                  <a:pt x="3033" y="1385"/>
                  <a:pt x="3033" y="1393"/>
                </a:cubicBezTo>
                <a:cubicBezTo>
                  <a:pt x="3033" y="1400"/>
                  <a:pt x="3039" y="1405"/>
                  <a:pt x="3046" y="1405"/>
                </a:cubicBezTo>
                <a:close/>
                <a:moveTo>
                  <a:pt x="3085" y="1380"/>
                </a:moveTo>
                <a:cubicBezTo>
                  <a:pt x="3078" y="1380"/>
                  <a:pt x="3073" y="1385"/>
                  <a:pt x="3073" y="1393"/>
                </a:cubicBezTo>
                <a:cubicBezTo>
                  <a:pt x="3073" y="1400"/>
                  <a:pt x="3078" y="1405"/>
                  <a:pt x="3085" y="1405"/>
                </a:cubicBezTo>
                <a:cubicBezTo>
                  <a:pt x="3092" y="1405"/>
                  <a:pt x="3098" y="1400"/>
                  <a:pt x="3098" y="1393"/>
                </a:cubicBezTo>
                <a:cubicBezTo>
                  <a:pt x="3098" y="1385"/>
                  <a:pt x="3092" y="1380"/>
                  <a:pt x="3085" y="1380"/>
                </a:cubicBezTo>
                <a:close/>
                <a:moveTo>
                  <a:pt x="3125" y="1405"/>
                </a:moveTo>
                <a:cubicBezTo>
                  <a:pt x="3132" y="1405"/>
                  <a:pt x="3137" y="1400"/>
                  <a:pt x="3137" y="1393"/>
                </a:cubicBezTo>
                <a:cubicBezTo>
                  <a:pt x="3137" y="1385"/>
                  <a:pt x="3132" y="1380"/>
                  <a:pt x="3125" y="1380"/>
                </a:cubicBezTo>
                <a:cubicBezTo>
                  <a:pt x="3118" y="1380"/>
                  <a:pt x="3112" y="1385"/>
                  <a:pt x="3112" y="1393"/>
                </a:cubicBezTo>
                <a:cubicBezTo>
                  <a:pt x="3112" y="1400"/>
                  <a:pt x="3118" y="1405"/>
                  <a:pt x="3125" y="1405"/>
                </a:cubicBezTo>
                <a:close/>
                <a:moveTo>
                  <a:pt x="3164" y="1405"/>
                </a:moveTo>
                <a:cubicBezTo>
                  <a:pt x="3171" y="1405"/>
                  <a:pt x="3177" y="1400"/>
                  <a:pt x="3177" y="1393"/>
                </a:cubicBezTo>
                <a:cubicBezTo>
                  <a:pt x="3177" y="1385"/>
                  <a:pt x="3171" y="1380"/>
                  <a:pt x="3164" y="1380"/>
                </a:cubicBezTo>
                <a:cubicBezTo>
                  <a:pt x="3157" y="1380"/>
                  <a:pt x="3151" y="1385"/>
                  <a:pt x="3151" y="1393"/>
                </a:cubicBezTo>
                <a:cubicBezTo>
                  <a:pt x="3151" y="1400"/>
                  <a:pt x="3157" y="1405"/>
                  <a:pt x="3164" y="1405"/>
                </a:cubicBezTo>
                <a:close/>
                <a:moveTo>
                  <a:pt x="3204" y="1380"/>
                </a:moveTo>
                <a:cubicBezTo>
                  <a:pt x="3197" y="1380"/>
                  <a:pt x="3191" y="1385"/>
                  <a:pt x="3191" y="1393"/>
                </a:cubicBezTo>
                <a:cubicBezTo>
                  <a:pt x="3191" y="1400"/>
                  <a:pt x="3197" y="1405"/>
                  <a:pt x="3204" y="1405"/>
                </a:cubicBezTo>
                <a:cubicBezTo>
                  <a:pt x="3211" y="1405"/>
                  <a:pt x="3216" y="1400"/>
                  <a:pt x="3216" y="1393"/>
                </a:cubicBezTo>
                <a:cubicBezTo>
                  <a:pt x="3216" y="1385"/>
                  <a:pt x="3211" y="1380"/>
                  <a:pt x="3204" y="1380"/>
                </a:cubicBezTo>
                <a:close/>
                <a:moveTo>
                  <a:pt x="3243" y="1405"/>
                </a:moveTo>
                <a:cubicBezTo>
                  <a:pt x="3250" y="1405"/>
                  <a:pt x="3256" y="1400"/>
                  <a:pt x="3256" y="1393"/>
                </a:cubicBezTo>
                <a:cubicBezTo>
                  <a:pt x="3256" y="1385"/>
                  <a:pt x="3250" y="1380"/>
                  <a:pt x="3243" y="1380"/>
                </a:cubicBezTo>
                <a:cubicBezTo>
                  <a:pt x="3236" y="1380"/>
                  <a:pt x="3230" y="1385"/>
                  <a:pt x="3230" y="1393"/>
                </a:cubicBezTo>
                <a:cubicBezTo>
                  <a:pt x="3230" y="1400"/>
                  <a:pt x="3236" y="1405"/>
                  <a:pt x="3243" y="1405"/>
                </a:cubicBezTo>
                <a:close/>
                <a:moveTo>
                  <a:pt x="996" y="1445"/>
                </a:moveTo>
                <a:cubicBezTo>
                  <a:pt x="1003" y="1445"/>
                  <a:pt x="1009" y="1439"/>
                  <a:pt x="1009" y="1432"/>
                </a:cubicBezTo>
                <a:cubicBezTo>
                  <a:pt x="1009" y="1425"/>
                  <a:pt x="1003" y="1419"/>
                  <a:pt x="996" y="1419"/>
                </a:cubicBezTo>
                <a:cubicBezTo>
                  <a:pt x="989" y="1419"/>
                  <a:pt x="983" y="1425"/>
                  <a:pt x="983" y="1432"/>
                </a:cubicBezTo>
                <a:cubicBezTo>
                  <a:pt x="983" y="1439"/>
                  <a:pt x="989" y="1445"/>
                  <a:pt x="996" y="1445"/>
                </a:cubicBezTo>
                <a:close/>
                <a:moveTo>
                  <a:pt x="1035" y="1445"/>
                </a:moveTo>
                <a:cubicBezTo>
                  <a:pt x="1042" y="1445"/>
                  <a:pt x="1048" y="1439"/>
                  <a:pt x="1048" y="1432"/>
                </a:cubicBezTo>
                <a:cubicBezTo>
                  <a:pt x="1048" y="1425"/>
                  <a:pt x="1042" y="1419"/>
                  <a:pt x="1035" y="1419"/>
                </a:cubicBezTo>
                <a:cubicBezTo>
                  <a:pt x="1028" y="1419"/>
                  <a:pt x="1023" y="1425"/>
                  <a:pt x="1023" y="1432"/>
                </a:cubicBezTo>
                <a:cubicBezTo>
                  <a:pt x="1023" y="1439"/>
                  <a:pt x="1028" y="1445"/>
                  <a:pt x="1035" y="1445"/>
                </a:cubicBezTo>
                <a:close/>
                <a:moveTo>
                  <a:pt x="1075" y="1445"/>
                </a:moveTo>
                <a:cubicBezTo>
                  <a:pt x="1082" y="1445"/>
                  <a:pt x="1087" y="1439"/>
                  <a:pt x="1087" y="1432"/>
                </a:cubicBezTo>
                <a:cubicBezTo>
                  <a:pt x="1087" y="1425"/>
                  <a:pt x="1082" y="1419"/>
                  <a:pt x="1075" y="1419"/>
                </a:cubicBezTo>
                <a:cubicBezTo>
                  <a:pt x="1068" y="1419"/>
                  <a:pt x="1062" y="1425"/>
                  <a:pt x="1062" y="1432"/>
                </a:cubicBezTo>
                <a:cubicBezTo>
                  <a:pt x="1062" y="1439"/>
                  <a:pt x="1068" y="1445"/>
                  <a:pt x="1075" y="1445"/>
                </a:cubicBezTo>
                <a:close/>
                <a:moveTo>
                  <a:pt x="1114" y="1445"/>
                </a:moveTo>
                <a:cubicBezTo>
                  <a:pt x="1121" y="1445"/>
                  <a:pt x="1127" y="1439"/>
                  <a:pt x="1127" y="1432"/>
                </a:cubicBezTo>
                <a:cubicBezTo>
                  <a:pt x="1127" y="1425"/>
                  <a:pt x="1121" y="1419"/>
                  <a:pt x="1114" y="1419"/>
                </a:cubicBezTo>
                <a:cubicBezTo>
                  <a:pt x="1107" y="1419"/>
                  <a:pt x="1101" y="1425"/>
                  <a:pt x="1101" y="1432"/>
                </a:cubicBezTo>
                <a:cubicBezTo>
                  <a:pt x="1101" y="1439"/>
                  <a:pt x="1107" y="1445"/>
                  <a:pt x="1114" y="1445"/>
                </a:cubicBezTo>
                <a:close/>
                <a:moveTo>
                  <a:pt x="1154" y="1445"/>
                </a:moveTo>
                <a:cubicBezTo>
                  <a:pt x="1161" y="1445"/>
                  <a:pt x="1166" y="1439"/>
                  <a:pt x="1166" y="1432"/>
                </a:cubicBezTo>
                <a:cubicBezTo>
                  <a:pt x="1166" y="1425"/>
                  <a:pt x="1161" y="1419"/>
                  <a:pt x="1154" y="1419"/>
                </a:cubicBezTo>
                <a:cubicBezTo>
                  <a:pt x="1146" y="1419"/>
                  <a:pt x="1141" y="1425"/>
                  <a:pt x="1141" y="1432"/>
                </a:cubicBezTo>
                <a:cubicBezTo>
                  <a:pt x="1141" y="1439"/>
                  <a:pt x="1146" y="1445"/>
                  <a:pt x="1154" y="1445"/>
                </a:cubicBezTo>
                <a:close/>
                <a:moveTo>
                  <a:pt x="1193" y="1419"/>
                </a:moveTo>
                <a:cubicBezTo>
                  <a:pt x="1186" y="1419"/>
                  <a:pt x="1180" y="1425"/>
                  <a:pt x="1180" y="1432"/>
                </a:cubicBezTo>
                <a:cubicBezTo>
                  <a:pt x="1180" y="1439"/>
                  <a:pt x="1186" y="1445"/>
                  <a:pt x="1193" y="1445"/>
                </a:cubicBezTo>
                <a:cubicBezTo>
                  <a:pt x="1200" y="1445"/>
                  <a:pt x="1206" y="1439"/>
                  <a:pt x="1206" y="1432"/>
                </a:cubicBezTo>
                <a:cubicBezTo>
                  <a:pt x="1206" y="1425"/>
                  <a:pt x="1200" y="1419"/>
                  <a:pt x="1193" y="1419"/>
                </a:cubicBezTo>
                <a:close/>
                <a:moveTo>
                  <a:pt x="1903" y="1419"/>
                </a:moveTo>
                <a:cubicBezTo>
                  <a:pt x="1896" y="1419"/>
                  <a:pt x="1890" y="1425"/>
                  <a:pt x="1890" y="1432"/>
                </a:cubicBezTo>
                <a:cubicBezTo>
                  <a:pt x="1890" y="1439"/>
                  <a:pt x="1896" y="1445"/>
                  <a:pt x="1903" y="1445"/>
                </a:cubicBezTo>
                <a:cubicBezTo>
                  <a:pt x="1910" y="1445"/>
                  <a:pt x="1915" y="1439"/>
                  <a:pt x="1915" y="1432"/>
                </a:cubicBezTo>
                <a:cubicBezTo>
                  <a:pt x="1915" y="1425"/>
                  <a:pt x="1910" y="1419"/>
                  <a:pt x="1903" y="1419"/>
                </a:cubicBezTo>
                <a:close/>
                <a:moveTo>
                  <a:pt x="1942" y="1445"/>
                </a:moveTo>
                <a:cubicBezTo>
                  <a:pt x="1949" y="1445"/>
                  <a:pt x="1955" y="1439"/>
                  <a:pt x="1955" y="1432"/>
                </a:cubicBezTo>
                <a:cubicBezTo>
                  <a:pt x="1955" y="1425"/>
                  <a:pt x="1949" y="1419"/>
                  <a:pt x="1942" y="1419"/>
                </a:cubicBezTo>
                <a:cubicBezTo>
                  <a:pt x="1935" y="1419"/>
                  <a:pt x="1929" y="1425"/>
                  <a:pt x="1929" y="1432"/>
                </a:cubicBezTo>
                <a:cubicBezTo>
                  <a:pt x="1929" y="1439"/>
                  <a:pt x="1935" y="1445"/>
                  <a:pt x="1942" y="1445"/>
                </a:cubicBezTo>
                <a:close/>
                <a:moveTo>
                  <a:pt x="1981" y="1445"/>
                </a:moveTo>
                <a:cubicBezTo>
                  <a:pt x="1988" y="1445"/>
                  <a:pt x="1994" y="1439"/>
                  <a:pt x="1994" y="1432"/>
                </a:cubicBezTo>
                <a:cubicBezTo>
                  <a:pt x="1994" y="1425"/>
                  <a:pt x="1988" y="1419"/>
                  <a:pt x="1981" y="1419"/>
                </a:cubicBezTo>
                <a:cubicBezTo>
                  <a:pt x="1974" y="1419"/>
                  <a:pt x="1969" y="1425"/>
                  <a:pt x="1969" y="1432"/>
                </a:cubicBezTo>
                <a:cubicBezTo>
                  <a:pt x="1969" y="1439"/>
                  <a:pt x="1974" y="1445"/>
                  <a:pt x="1981" y="1445"/>
                </a:cubicBezTo>
                <a:close/>
                <a:moveTo>
                  <a:pt x="2888" y="1419"/>
                </a:moveTo>
                <a:cubicBezTo>
                  <a:pt x="2881" y="1419"/>
                  <a:pt x="2875" y="1425"/>
                  <a:pt x="2875" y="1432"/>
                </a:cubicBezTo>
                <a:cubicBezTo>
                  <a:pt x="2875" y="1439"/>
                  <a:pt x="2881" y="1445"/>
                  <a:pt x="2888" y="1445"/>
                </a:cubicBezTo>
                <a:cubicBezTo>
                  <a:pt x="2895" y="1445"/>
                  <a:pt x="2901" y="1439"/>
                  <a:pt x="2901" y="1432"/>
                </a:cubicBezTo>
                <a:cubicBezTo>
                  <a:pt x="2901" y="1425"/>
                  <a:pt x="2895" y="1419"/>
                  <a:pt x="2888" y="1419"/>
                </a:cubicBezTo>
                <a:close/>
                <a:moveTo>
                  <a:pt x="2928" y="1419"/>
                </a:moveTo>
                <a:cubicBezTo>
                  <a:pt x="2921" y="1419"/>
                  <a:pt x="2915" y="1425"/>
                  <a:pt x="2915" y="1432"/>
                </a:cubicBezTo>
                <a:cubicBezTo>
                  <a:pt x="2915" y="1439"/>
                  <a:pt x="2921" y="1445"/>
                  <a:pt x="2928" y="1445"/>
                </a:cubicBezTo>
                <a:cubicBezTo>
                  <a:pt x="2935" y="1445"/>
                  <a:pt x="2940" y="1439"/>
                  <a:pt x="2940" y="1432"/>
                </a:cubicBezTo>
                <a:cubicBezTo>
                  <a:pt x="2940" y="1425"/>
                  <a:pt x="2935" y="1419"/>
                  <a:pt x="2928" y="1419"/>
                </a:cubicBezTo>
                <a:close/>
                <a:moveTo>
                  <a:pt x="2967" y="1445"/>
                </a:moveTo>
                <a:cubicBezTo>
                  <a:pt x="2974" y="1445"/>
                  <a:pt x="2980" y="1439"/>
                  <a:pt x="2980" y="1432"/>
                </a:cubicBezTo>
                <a:cubicBezTo>
                  <a:pt x="2980" y="1425"/>
                  <a:pt x="2974" y="1419"/>
                  <a:pt x="2967" y="1419"/>
                </a:cubicBezTo>
                <a:cubicBezTo>
                  <a:pt x="2960" y="1419"/>
                  <a:pt x="2954" y="1425"/>
                  <a:pt x="2954" y="1432"/>
                </a:cubicBezTo>
                <a:cubicBezTo>
                  <a:pt x="2954" y="1439"/>
                  <a:pt x="2960" y="1445"/>
                  <a:pt x="2967" y="1445"/>
                </a:cubicBezTo>
                <a:close/>
                <a:moveTo>
                  <a:pt x="3006" y="1419"/>
                </a:moveTo>
                <a:cubicBezTo>
                  <a:pt x="2999" y="1419"/>
                  <a:pt x="2994" y="1425"/>
                  <a:pt x="2994" y="1432"/>
                </a:cubicBezTo>
                <a:cubicBezTo>
                  <a:pt x="2994" y="1439"/>
                  <a:pt x="2999" y="1445"/>
                  <a:pt x="3006" y="1445"/>
                </a:cubicBezTo>
                <a:cubicBezTo>
                  <a:pt x="3014" y="1445"/>
                  <a:pt x="3019" y="1439"/>
                  <a:pt x="3019" y="1432"/>
                </a:cubicBezTo>
                <a:cubicBezTo>
                  <a:pt x="3019" y="1425"/>
                  <a:pt x="3014" y="1419"/>
                  <a:pt x="3006" y="1419"/>
                </a:cubicBezTo>
                <a:close/>
                <a:moveTo>
                  <a:pt x="3046" y="1419"/>
                </a:moveTo>
                <a:cubicBezTo>
                  <a:pt x="3039" y="1419"/>
                  <a:pt x="3033" y="1425"/>
                  <a:pt x="3033" y="1432"/>
                </a:cubicBezTo>
                <a:cubicBezTo>
                  <a:pt x="3033" y="1439"/>
                  <a:pt x="3039" y="1445"/>
                  <a:pt x="3046" y="1445"/>
                </a:cubicBezTo>
                <a:cubicBezTo>
                  <a:pt x="3053" y="1445"/>
                  <a:pt x="3059" y="1439"/>
                  <a:pt x="3059" y="1432"/>
                </a:cubicBezTo>
                <a:cubicBezTo>
                  <a:pt x="3059" y="1425"/>
                  <a:pt x="3053" y="1419"/>
                  <a:pt x="3046" y="1419"/>
                </a:cubicBezTo>
                <a:close/>
                <a:moveTo>
                  <a:pt x="3085" y="1445"/>
                </a:moveTo>
                <a:cubicBezTo>
                  <a:pt x="3092" y="1445"/>
                  <a:pt x="3098" y="1439"/>
                  <a:pt x="3098" y="1432"/>
                </a:cubicBezTo>
                <a:cubicBezTo>
                  <a:pt x="3098" y="1425"/>
                  <a:pt x="3092" y="1419"/>
                  <a:pt x="3085" y="1419"/>
                </a:cubicBezTo>
                <a:cubicBezTo>
                  <a:pt x="3078" y="1419"/>
                  <a:pt x="3073" y="1425"/>
                  <a:pt x="3073" y="1432"/>
                </a:cubicBezTo>
                <a:cubicBezTo>
                  <a:pt x="3073" y="1439"/>
                  <a:pt x="3078" y="1445"/>
                  <a:pt x="3085" y="1445"/>
                </a:cubicBezTo>
                <a:close/>
                <a:moveTo>
                  <a:pt x="3125" y="1419"/>
                </a:moveTo>
                <a:cubicBezTo>
                  <a:pt x="3118" y="1419"/>
                  <a:pt x="3112" y="1425"/>
                  <a:pt x="3112" y="1432"/>
                </a:cubicBezTo>
                <a:cubicBezTo>
                  <a:pt x="3112" y="1439"/>
                  <a:pt x="3118" y="1445"/>
                  <a:pt x="3125" y="1445"/>
                </a:cubicBezTo>
                <a:cubicBezTo>
                  <a:pt x="3132" y="1445"/>
                  <a:pt x="3137" y="1439"/>
                  <a:pt x="3137" y="1432"/>
                </a:cubicBezTo>
                <a:cubicBezTo>
                  <a:pt x="3137" y="1425"/>
                  <a:pt x="3132" y="1419"/>
                  <a:pt x="3125" y="1419"/>
                </a:cubicBezTo>
                <a:close/>
                <a:moveTo>
                  <a:pt x="3164" y="1445"/>
                </a:moveTo>
                <a:cubicBezTo>
                  <a:pt x="3171" y="1445"/>
                  <a:pt x="3177" y="1439"/>
                  <a:pt x="3177" y="1432"/>
                </a:cubicBezTo>
                <a:cubicBezTo>
                  <a:pt x="3177" y="1425"/>
                  <a:pt x="3171" y="1419"/>
                  <a:pt x="3164" y="1419"/>
                </a:cubicBezTo>
                <a:cubicBezTo>
                  <a:pt x="3157" y="1419"/>
                  <a:pt x="3151" y="1425"/>
                  <a:pt x="3151" y="1432"/>
                </a:cubicBezTo>
                <a:cubicBezTo>
                  <a:pt x="3151" y="1439"/>
                  <a:pt x="3157" y="1445"/>
                  <a:pt x="3164" y="1445"/>
                </a:cubicBezTo>
                <a:close/>
                <a:moveTo>
                  <a:pt x="3204" y="1445"/>
                </a:moveTo>
                <a:cubicBezTo>
                  <a:pt x="3211" y="1445"/>
                  <a:pt x="3216" y="1439"/>
                  <a:pt x="3216" y="1432"/>
                </a:cubicBezTo>
                <a:cubicBezTo>
                  <a:pt x="3216" y="1425"/>
                  <a:pt x="3211" y="1419"/>
                  <a:pt x="3204" y="1419"/>
                </a:cubicBezTo>
                <a:cubicBezTo>
                  <a:pt x="3197" y="1419"/>
                  <a:pt x="3191" y="1425"/>
                  <a:pt x="3191" y="1432"/>
                </a:cubicBezTo>
                <a:cubicBezTo>
                  <a:pt x="3191" y="1439"/>
                  <a:pt x="3197" y="1445"/>
                  <a:pt x="3204" y="1445"/>
                </a:cubicBezTo>
                <a:close/>
                <a:moveTo>
                  <a:pt x="3243" y="1419"/>
                </a:moveTo>
                <a:cubicBezTo>
                  <a:pt x="3236" y="1419"/>
                  <a:pt x="3230" y="1425"/>
                  <a:pt x="3230" y="1432"/>
                </a:cubicBezTo>
                <a:cubicBezTo>
                  <a:pt x="3230" y="1439"/>
                  <a:pt x="3236" y="1445"/>
                  <a:pt x="3243" y="1445"/>
                </a:cubicBezTo>
                <a:cubicBezTo>
                  <a:pt x="3250" y="1445"/>
                  <a:pt x="3256" y="1439"/>
                  <a:pt x="3256" y="1432"/>
                </a:cubicBezTo>
                <a:cubicBezTo>
                  <a:pt x="3256" y="1425"/>
                  <a:pt x="3250" y="1419"/>
                  <a:pt x="3243" y="1419"/>
                </a:cubicBezTo>
                <a:close/>
                <a:moveTo>
                  <a:pt x="996" y="1484"/>
                </a:moveTo>
                <a:cubicBezTo>
                  <a:pt x="1003" y="1484"/>
                  <a:pt x="1009" y="1478"/>
                  <a:pt x="1009" y="1471"/>
                </a:cubicBezTo>
                <a:cubicBezTo>
                  <a:pt x="1009" y="1464"/>
                  <a:pt x="1003" y="1459"/>
                  <a:pt x="996" y="1459"/>
                </a:cubicBezTo>
                <a:cubicBezTo>
                  <a:pt x="989" y="1459"/>
                  <a:pt x="983" y="1464"/>
                  <a:pt x="983" y="1471"/>
                </a:cubicBezTo>
                <a:cubicBezTo>
                  <a:pt x="983" y="1478"/>
                  <a:pt x="989" y="1484"/>
                  <a:pt x="996" y="1484"/>
                </a:cubicBezTo>
                <a:close/>
                <a:moveTo>
                  <a:pt x="1035" y="1484"/>
                </a:moveTo>
                <a:cubicBezTo>
                  <a:pt x="1042" y="1484"/>
                  <a:pt x="1048" y="1478"/>
                  <a:pt x="1048" y="1471"/>
                </a:cubicBezTo>
                <a:cubicBezTo>
                  <a:pt x="1048" y="1464"/>
                  <a:pt x="1042" y="1459"/>
                  <a:pt x="1035" y="1459"/>
                </a:cubicBezTo>
                <a:cubicBezTo>
                  <a:pt x="1028" y="1459"/>
                  <a:pt x="1023" y="1464"/>
                  <a:pt x="1023" y="1471"/>
                </a:cubicBezTo>
                <a:cubicBezTo>
                  <a:pt x="1023" y="1478"/>
                  <a:pt x="1028" y="1484"/>
                  <a:pt x="1035" y="1484"/>
                </a:cubicBezTo>
                <a:close/>
                <a:moveTo>
                  <a:pt x="1075" y="1484"/>
                </a:moveTo>
                <a:cubicBezTo>
                  <a:pt x="1082" y="1484"/>
                  <a:pt x="1087" y="1478"/>
                  <a:pt x="1087" y="1471"/>
                </a:cubicBezTo>
                <a:cubicBezTo>
                  <a:pt x="1087" y="1464"/>
                  <a:pt x="1082" y="1459"/>
                  <a:pt x="1075" y="1459"/>
                </a:cubicBezTo>
                <a:cubicBezTo>
                  <a:pt x="1068" y="1459"/>
                  <a:pt x="1062" y="1464"/>
                  <a:pt x="1062" y="1471"/>
                </a:cubicBezTo>
                <a:cubicBezTo>
                  <a:pt x="1062" y="1478"/>
                  <a:pt x="1068" y="1484"/>
                  <a:pt x="1075" y="1484"/>
                </a:cubicBezTo>
                <a:close/>
                <a:moveTo>
                  <a:pt x="1114" y="1459"/>
                </a:moveTo>
                <a:cubicBezTo>
                  <a:pt x="1107" y="1459"/>
                  <a:pt x="1101" y="1464"/>
                  <a:pt x="1101" y="1471"/>
                </a:cubicBezTo>
                <a:cubicBezTo>
                  <a:pt x="1101" y="1478"/>
                  <a:pt x="1107" y="1484"/>
                  <a:pt x="1114" y="1484"/>
                </a:cubicBezTo>
                <a:cubicBezTo>
                  <a:pt x="1121" y="1484"/>
                  <a:pt x="1127" y="1478"/>
                  <a:pt x="1127" y="1471"/>
                </a:cubicBezTo>
                <a:cubicBezTo>
                  <a:pt x="1127" y="1464"/>
                  <a:pt x="1121" y="1459"/>
                  <a:pt x="1114" y="1459"/>
                </a:cubicBezTo>
                <a:close/>
                <a:moveTo>
                  <a:pt x="1154" y="1459"/>
                </a:moveTo>
                <a:cubicBezTo>
                  <a:pt x="1146" y="1459"/>
                  <a:pt x="1141" y="1464"/>
                  <a:pt x="1141" y="1471"/>
                </a:cubicBezTo>
                <a:cubicBezTo>
                  <a:pt x="1141" y="1478"/>
                  <a:pt x="1146" y="1484"/>
                  <a:pt x="1154" y="1484"/>
                </a:cubicBezTo>
                <a:cubicBezTo>
                  <a:pt x="1161" y="1484"/>
                  <a:pt x="1166" y="1478"/>
                  <a:pt x="1166" y="1471"/>
                </a:cubicBezTo>
                <a:cubicBezTo>
                  <a:pt x="1166" y="1464"/>
                  <a:pt x="1161" y="1459"/>
                  <a:pt x="1154" y="1459"/>
                </a:cubicBezTo>
                <a:close/>
                <a:moveTo>
                  <a:pt x="1903" y="1459"/>
                </a:moveTo>
                <a:cubicBezTo>
                  <a:pt x="1896" y="1459"/>
                  <a:pt x="1890" y="1464"/>
                  <a:pt x="1890" y="1471"/>
                </a:cubicBezTo>
                <a:cubicBezTo>
                  <a:pt x="1890" y="1478"/>
                  <a:pt x="1896" y="1484"/>
                  <a:pt x="1903" y="1484"/>
                </a:cubicBezTo>
                <a:cubicBezTo>
                  <a:pt x="1910" y="1484"/>
                  <a:pt x="1915" y="1478"/>
                  <a:pt x="1915" y="1471"/>
                </a:cubicBezTo>
                <a:cubicBezTo>
                  <a:pt x="1915" y="1464"/>
                  <a:pt x="1910" y="1459"/>
                  <a:pt x="1903" y="1459"/>
                </a:cubicBezTo>
                <a:close/>
                <a:moveTo>
                  <a:pt x="1942" y="1459"/>
                </a:moveTo>
                <a:cubicBezTo>
                  <a:pt x="1935" y="1459"/>
                  <a:pt x="1929" y="1464"/>
                  <a:pt x="1929" y="1471"/>
                </a:cubicBezTo>
                <a:cubicBezTo>
                  <a:pt x="1929" y="1478"/>
                  <a:pt x="1935" y="1484"/>
                  <a:pt x="1942" y="1484"/>
                </a:cubicBezTo>
                <a:cubicBezTo>
                  <a:pt x="1949" y="1484"/>
                  <a:pt x="1955" y="1478"/>
                  <a:pt x="1955" y="1471"/>
                </a:cubicBezTo>
                <a:cubicBezTo>
                  <a:pt x="1955" y="1464"/>
                  <a:pt x="1949" y="1459"/>
                  <a:pt x="1942" y="1459"/>
                </a:cubicBezTo>
                <a:close/>
                <a:moveTo>
                  <a:pt x="1981" y="1459"/>
                </a:moveTo>
                <a:cubicBezTo>
                  <a:pt x="1974" y="1459"/>
                  <a:pt x="1969" y="1464"/>
                  <a:pt x="1969" y="1471"/>
                </a:cubicBezTo>
                <a:cubicBezTo>
                  <a:pt x="1969" y="1478"/>
                  <a:pt x="1974" y="1484"/>
                  <a:pt x="1981" y="1484"/>
                </a:cubicBezTo>
                <a:cubicBezTo>
                  <a:pt x="1988" y="1484"/>
                  <a:pt x="1994" y="1478"/>
                  <a:pt x="1994" y="1471"/>
                </a:cubicBezTo>
                <a:cubicBezTo>
                  <a:pt x="1994" y="1464"/>
                  <a:pt x="1988" y="1459"/>
                  <a:pt x="1981" y="1459"/>
                </a:cubicBezTo>
                <a:close/>
                <a:moveTo>
                  <a:pt x="2888" y="1459"/>
                </a:moveTo>
                <a:cubicBezTo>
                  <a:pt x="2881" y="1459"/>
                  <a:pt x="2875" y="1464"/>
                  <a:pt x="2875" y="1471"/>
                </a:cubicBezTo>
                <a:cubicBezTo>
                  <a:pt x="2875" y="1478"/>
                  <a:pt x="2881" y="1484"/>
                  <a:pt x="2888" y="1484"/>
                </a:cubicBezTo>
                <a:cubicBezTo>
                  <a:pt x="2895" y="1484"/>
                  <a:pt x="2901" y="1478"/>
                  <a:pt x="2901" y="1471"/>
                </a:cubicBezTo>
                <a:cubicBezTo>
                  <a:pt x="2901" y="1464"/>
                  <a:pt x="2895" y="1459"/>
                  <a:pt x="2888" y="1459"/>
                </a:cubicBezTo>
                <a:close/>
                <a:moveTo>
                  <a:pt x="2928" y="1459"/>
                </a:moveTo>
                <a:cubicBezTo>
                  <a:pt x="2921" y="1459"/>
                  <a:pt x="2915" y="1464"/>
                  <a:pt x="2915" y="1471"/>
                </a:cubicBezTo>
                <a:cubicBezTo>
                  <a:pt x="2915" y="1478"/>
                  <a:pt x="2921" y="1484"/>
                  <a:pt x="2928" y="1484"/>
                </a:cubicBezTo>
                <a:cubicBezTo>
                  <a:pt x="2935" y="1484"/>
                  <a:pt x="2940" y="1478"/>
                  <a:pt x="2940" y="1471"/>
                </a:cubicBezTo>
                <a:cubicBezTo>
                  <a:pt x="2940" y="1464"/>
                  <a:pt x="2935" y="1459"/>
                  <a:pt x="2928" y="1459"/>
                </a:cubicBezTo>
                <a:close/>
                <a:moveTo>
                  <a:pt x="2967" y="1459"/>
                </a:moveTo>
                <a:cubicBezTo>
                  <a:pt x="2960" y="1459"/>
                  <a:pt x="2954" y="1464"/>
                  <a:pt x="2954" y="1471"/>
                </a:cubicBezTo>
                <a:cubicBezTo>
                  <a:pt x="2954" y="1478"/>
                  <a:pt x="2960" y="1484"/>
                  <a:pt x="2967" y="1484"/>
                </a:cubicBezTo>
                <a:cubicBezTo>
                  <a:pt x="2974" y="1484"/>
                  <a:pt x="2980" y="1478"/>
                  <a:pt x="2980" y="1471"/>
                </a:cubicBezTo>
                <a:cubicBezTo>
                  <a:pt x="2980" y="1464"/>
                  <a:pt x="2974" y="1459"/>
                  <a:pt x="2967" y="1459"/>
                </a:cubicBezTo>
                <a:close/>
                <a:moveTo>
                  <a:pt x="3085" y="1459"/>
                </a:moveTo>
                <a:cubicBezTo>
                  <a:pt x="3078" y="1459"/>
                  <a:pt x="3073" y="1464"/>
                  <a:pt x="3073" y="1471"/>
                </a:cubicBezTo>
                <a:cubicBezTo>
                  <a:pt x="3073" y="1478"/>
                  <a:pt x="3078" y="1484"/>
                  <a:pt x="3085" y="1484"/>
                </a:cubicBezTo>
                <a:cubicBezTo>
                  <a:pt x="3092" y="1484"/>
                  <a:pt x="3098" y="1478"/>
                  <a:pt x="3098" y="1471"/>
                </a:cubicBezTo>
                <a:cubicBezTo>
                  <a:pt x="3098" y="1464"/>
                  <a:pt x="3092" y="1459"/>
                  <a:pt x="3085" y="1459"/>
                </a:cubicBezTo>
                <a:close/>
                <a:moveTo>
                  <a:pt x="3125" y="1459"/>
                </a:moveTo>
                <a:cubicBezTo>
                  <a:pt x="3118" y="1459"/>
                  <a:pt x="3112" y="1464"/>
                  <a:pt x="3112" y="1471"/>
                </a:cubicBezTo>
                <a:cubicBezTo>
                  <a:pt x="3112" y="1478"/>
                  <a:pt x="3118" y="1484"/>
                  <a:pt x="3125" y="1484"/>
                </a:cubicBezTo>
                <a:cubicBezTo>
                  <a:pt x="3132" y="1484"/>
                  <a:pt x="3137" y="1478"/>
                  <a:pt x="3137" y="1471"/>
                </a:cubicBezTo>
                <a:cubicBezTo>
                  <a:pt x="3137" y="1464"/>
                  <a:pt x="3132" y="1459"/>
                  <a:pt x="3125" y="1459"/>
                </a:cubicBezTo>
                <a:close/>
                <a:moveTo>
                  <a:pt x="3164" y="1459"/>
                </a:moveTo>
                <a:cubicBezTo>
                  <a:pt x="3157" y="1459"/>
                  <a:pt x="3151" y="1464"/>
                  <a:pt x="3151" y="1471"/>
                </a:cubicBezTo>
                <a:cubicBezTo>
                  <a:pt x="3151" y="1478"/>
                  <a:pt x="3157" y="1484"/>
                  <a:pt x="3164" y="1484"/>
                </a:cubicBezTo>
                <a:cubicBezTo>
                  <a:pt x="3171" y="1484"/>
                  <a:pt x="3177" y="1478"/>
                  <a:pt x="3177" y="1471"/>
                </a:cubicBezTo>
                <a:cubicBezTo>
                  <a:pt x="3177" y="1464"/>
                  <a:pt x="3171" y="1459"/>
                  <a:pt x="3164" y="1459"/>
                </a:cubicBezTo>
                <a:close/>
                <a:moveTo>
                  <a:pt x="3204" y="1459"/>
                </a:moveTo>
                <a:cubicBezTo>
                  <a:pt x="3197" y="1459"/>
                  <a:pt x="3191" y="1464"/>
                  <a:pt x="3191" y="1471"/>
                </a:cubicBezTo>
                <a:cubicBezTo>
                  <a:pt x="3191" y="1478"/>
                  <a:pt x="3197" y="1484"/>
                  <a:pt x="3204" y="1484"/>
                </a:cubicBezTo>
                <a:cubicBezTo>
                  <a:pt x="3211" y="1484"/>
                  <a:pt x="3216" y="1478"/>
                  <a:pt x="3216" y="1471"/>
                </a:cubicBezTo>
                <a:cubicBezTo>
                  <a:pt x="3216" y="1464"/>
                  <a:pt x="3211" y="1459"/>
                  <a:pt x="3204" y="1459"/>
                </a:cubicBezTo>
                <a:close/>
                <a:moveTo>
                  <a:pt x="3243" y="1466"/>
                </a:moveTo>
                <a:cubicBezTo>
                  <a:pt x="3240" y="1466"/>
                  <a:pt x="3238" y="1469"/>
                  <a:pt x="3238" y="1471"/>
                </a:cubicBezTo>
                <a:cubicBezTo>
                  <a:pt x="3238" y="1474"/>
                  <a:pt x="3240" y="1476"/>
                  <a:pt x="3243" y="1476"/>
                </a:cubicBezTo>
                <a:cubicBezTo>
                  <a:pt x="3246" y="1476"/>
                  <a:pt x="3248" y="1474"/>
                  <a:pt x="3248" y="1471"/>
                </a:cubicBezTo>
                <a:cubicBezTo>
                  <a:pt x="3248" y="1469"/>
                  <a:pt x="3246" y="1466"/>
                  <a:pt x="3243" y="1466"/>
                </a:cubicBezTo>
                <a:close/>
                <a:moveTo>
                  <a:pt x="996" y="1498"/>
                </a:moveTo>
                <a:cubicBezTo>
                  <a:pt x="989" y="1498"/>
                  <a:pt x="983" y="1504"/>
                  <a:pt x="983" y="1511"/>
                </a:cubicBezTo>
                <a:cubicBezTo>
                  <a:pt x="983" y="1518"/>
                  <a:pt x="989" y="1524"/>
                  <a:pt x="996" y="1524"/>
                </a:cubicBezTo>
                <a:cubicBezTo>
                  <a:pt x="1003" y="1524"/>
                  <a:pt x="1009" y="1518"/>
                  <a:pt x="1009" y="1511"/>
                </a:cubicBezTo>
                <a:cubicBezTo>
                  <a:pt x="1009" y="1504"/>
                  <a:pt x="1003" y="1498"/>
                  <a:pt x="996" y="1498"/>
                </a:cubicBezTo>
                <a:close/>
                <a:moveTo>
                  <a:pt x="1035" y="1498"/>
                </a:moveTo>
                <a:cubicBezTo>
                  <a:pt x="1028" y="1498"/>
                  <a:pt x="1023" y="1504"/>
                  <a:pt x="1023" y="1511"/>
                </a:cubicBezTo>
                <a:cubicBezTo>
                  <a:pt x="1023" y="1518"/>
                  <a:pt x="1028" y="1524"/>
                  <a:pt x="1035" y="1524"/>
                </a:cubicBezTo>
                <a:cubicBezTo>
                  <a:pt x="1042" y="1524"/>
                  <a:pt x="1048" y="1518"/>
                  <a:pt x="1048" y="1511"/>
                </a:cubicBezTo>
                <a:cubicBezTo>
                  <a:pt x="1048" y="1504"/>
                  <a:pt x="1042" y="1498"/>
                  <a:pt x="1035" y="1498"/>
                </a:cubicBezTo>
                <a:close/>
                <a:moveTo>
                  <a:pt x="1075" y="1498"/>
                </a:moveTo>
                <a:cubicBezTo>
                  <a:pt x="1068" y="1498"/>
                  <a:pt x="1062" y="1504"/>
                  <a:pt x="1062" y="1511"/>
                </a:cubicBezTo>
                <a:cubicBezTo>
                  <a:pt x="1062" y="1518"/>
                  <a:pt x="1068" y="1524"/>
                  <a:pt x="1075" y="1524"/>
                </a:cubicBezTo>
                <a:cubicBezTo>
                  <a:pt x="1082" y="1524"/>
                  <a:pt x="1087" y="1518"/>
                  <a:pt x="1087" y="1511"/>
                </a:cubicBezTo>
                <a:cubicBezTo>
                  <a:pt x="1087" y="1504"/>
                  <a:pt x="1082" y="1498"/>
                  <a:pt x="1075" y="1498"/>
                </a:cubicBezTo>
                <a:close/>
                <a:moveTo>
                  <a:pt x="3085" y="1498"/>
                </a:moveTo>
                <a:cubicBezTo>
                  <a:pt x="3078" y="1498"/>
                  <a:pt x="3073" y="1504"/>
                  <a:pt x="3073" y="1511"/>
                </a:cubicBezTo>
                <a:cubicBezTo>
                  <a:pt x="3073" y="1518"/>
                  <a:pt x="3078" y="1524"/>
                  <a:pt x="3085" y="1524"/>
                </a:cubicBezTo>
                <a:cubicBezTo>
                  <a:pt x="3092" y="1524"/>
                  <a:pt x="3098" y="1518"/>
                  <a:pt x="3098" y="1511"/>
                </a:cubicBezTo>
                <a:cubicBezTo>
                  <a:pt x="3098" y="1504"/>
                  <a:pt x="3092" y="1498"/>
                  <a:pt x="3085" y="1498"/>
                </a:cubicBezTo>
                <a:close/>
                <a:moveTo>
                  <a:pt x="3125" y="1498"/>
                </a:moveTo>
                <a:cubicBezTo>
                  <a:pt x="3118" y="1498"/>
                  <a:pt x="3112" y="1504"/>
                  <a:pt x="3112" y="1511"/>
                </a:cubicBezTo>
                <a:cubicBezTo>
                  <a:pt x="3112" y="1518"/>
                  <a:pt x="3118" y="1524"/>
                  <a:pt x="3125" y="1524"/>
                </a:cubicBezTo>
                <a:cubicBezTo>
                  <a:pt x="3132" y="1524"/>
                  <a:pt x="3137" y="1518"/>
                  <a:pt x="3137" y="1511"/>
                </a:cubicBezTo>
                <a:cubicBezTo>
                  <a:pt x="3137" y="1504"/>
                  <a:pt x="3132" y="1498"/>
                  <a:pt x="3125" y="1498"/>
                </a:cubicBezTo>
                <a:close/>
                <a:moveTo>
                  <a:pt x="3164" y="1498"/>
                </a:moveTo>
                <a:cubicBezTo>
                  <a:pt x="3157" y="1498"/>
                  <a:pt x="3151" y="1504"/>
                  <a:pt x="3151" y="1511"/>
                </a:cubicBezTo>
                <a:cubicBezTo>
                  <a:pt x="3151" y="1518"/>
                  <a:pt x="3157" y="1524"/>
                  <a:pt x="3164" y="1524"/>
                </a:cubicBezTo>
                <a:cubicBezTo>
                  <a:pt x="3171" y="1524"/>
                  <a:pt x="3177" y="1518"/>
                  <a:pt x="3177" y="1511"/>
                </a:cubicBezTo>
                <a:cubicBezTo>
                  <a:pt x="3177" y="1504"/>
                  <a:pt x="3171" y="1498"/>
                  <a:pt x="3164" y="1498"/>
                </a:cubicBezTo>
                <a:close/>
                <a:moveTo>
                  <a:pt x="3204" y="1498"/>
                </a:moveTo>
                <a:cubicBezTo>
                  <a:pt x="3197" y="1498"/>
                  <a:pt x="3191" y="1504"/>
                  <a:pt x="3191" y="1511"/>
                </a:cubicBezTo>
                <a:cubicBezTo>
                  <a:pt x="3191" y="1518"/>
                  <a:pt x="3197" y="1524"/>
                  <a:pt x="3204" y="1524"/>
                </a:cubicBezTo>
                <a:cubicBezTo>
                  <a:pt x="3211" y="1524"/>
                  <a:pt x="3216" y="1518"/>
                  <a:pt x="3216" y="1511"/>
                </a:cubicBezTo>
                <a:cubicBezTo>
                  <a:pt x="3216" y="1504"/>
                  <a:pt x="3211" y="1498"/>
                  <a:pt x="3204" y="1498"/>
                </a:cubicBezTo>
                <a:close/>
                <a:moveTo>
                  <a:pt x="956" y="1537"/>
                </a:moveTo>
                <a:cubicBezTo>
                  <a:pt x="949" y="1537"/>
                  <a:pt x="944" y="1543"/>
                  <a:pt x="944" y="1550"/>
                </a:cubicBezTo>
                <a:cubicBezTo>
                  <a:pt x="944" y="1557"/>
                  <a:pt x="949" y="1563"/>
                  <a:pt x="956" y="1563"/>
                </a:cubicBezTo>
                <a:cubicBezTo>
                  <a:pt x="963" y="1563"/>
                  <a:pt x="969" y="1557"/>
                  <a:pt x="969" y="1550"/>
                </a:cubicBezTo>
                <a:cubicBezTo>
                  <a:pt x="969" y="1543"/>
                  <a:pt x="963" y="1537"/>
                  <a:pt x="956" y="1537"/>
                </a:cubicBezTo>
                <a:close/>
                <a:moveTo>
                  <a:pt x="996" y="1537"/>
                </a:moveTo>
                <a:cubicBezTo>
                  <a:pt x="989" y="1537"/>
                  <a:pt x="983" y="1543"/>
                  <a:pt x="983" y="1550"/>
                </a:cubicBezTo>
                <a:cubicBezTo>
                  <a:pt x="983" y="1557"/>
                  <a:pt x="989" y="1563"/>
                  <a:pt x="996" y="1563"/>
                </a:cubicBezTo>
                <a:cubicBezTo>
                  <a:pt x="1003" y="1563"/>
                  <a:pt x="1009" y="1557"/>
                  <a:pt x="1009" y="1550"/>
                </a:cubicBezTo>
                <a:cubicBezTo>
                  <a:pt x="1009" y="1543"/>
                  <a:pt x="1003" y="1537"/>
                  <a:pt x="996" y="1537"/>
                </a:cubicBezTo>
                <a:close/>
                <a:moveTo>
                  <a:pt x="1035" y="1537"/>
                </a:moveTo>
                <a:cubicBezTo>
                  <a:pt x="1028" y="1537"/>
                  <a:pt x="1023" y="1543"/>
                  <a:pt x="1023" y="1550"/>
                </a:cubicBezTo>
                <a:cubicBezTo>
                  <a:pt x="1023" y="1557"/>
                  <a:pt x="1028" y="1563"/>
                  <a:pt x="1035" y="1563"/>
                </a:cubicBezTo>
                <a:cubicBezTo>
                  <a:pt x="1042" y="1563"/>
                  <a:pt x="1048" y="1557"/>
                  <a:pt x="1048" y="1550"/>
                </a:cubicBezTo>
                <a:cubicBezTo>
                  <a:pt x="1048" y="1543"/>
                  <a:pt x="1042" y="1537"/>
                  <a:pt x="1035" y="1537"/>
                </a:cubicBezTo>
                <a:close/>
                <a:moveTo>
                  <a:pt x="3480" y="1537"/>
                </a:moveTo>
                <a:cubicBezTo>
                  <a:pt x="3473" y="1537"/>
                  <a:pt x="3467" y="1543"/>
                  <a:pt x="3467" y="1550"/>
                </a:cubicBezTo>
                <a:cubicBezTo>
                  <a:pt x="3467" y="1557"/>
                  <a:pt x="3473" y="1563"/>
                  <a:pt x="3480" y="1563"/>
                </a:cubicBezTo>
                <a:cubicBezTo>
                  <a:pt x="3487" y="1563"/>
                  <a:pt x="3492" y="1557"/>
                  <a:pt x="3492" y="1550"/>
                </a:cubicBezTo>
                <a:cubicBezTo>
                  <a:pt x="3492" y="1543"/>
                  <a:pt x="3487" y="1537"/>
                  <a:pt x="3480" y="1537"/>
                </a:cubicBezTo>
                <a:close/>
                <a:moveTo>
                  <a:pt x="965" y="1590"/>
                </a:moveTo>
                <a:cubicBezTo>
                  <a:pt x="965" y="1585"/>
                  <a:pt x="961" y="1581"/>
                  <a:pt x="956" y="1581"/>
                </a:cubicBezTo>
                <a:cubicBezTo>
                  <a:pt x="952" y="1581"/>
                  <a:pt x="948" y="1585"/>
                  <a:pt x="948" y="1590"/>
                </a:cubicBezTo>
                <a:cubicBezTo>
                  <a:pt x="948" y="1594"/>
                  <a:pt x="952" y="1598"/>
                  <a:pt x="956" y="1598"/>
                </a:cubicBezTo>
                <a:cubicBezTo>
                  <a:pt x="961" y="1598"/>
                  <a:pt x="965" y="1594"/>
                  <a:pt x="965" y="1590"/>
                </a:cubicBezTo>
                <a:close/>
                <a:moveTo>
                  <a:pt x="996" y="1577"/>
                </a:moveTo>
                <a:cubicBezTo>
                  <a:pt x="989" y="1577"/>
                  <a:pt x="983" y="1583"/>
                  <a:pt x="983" y="1590"/>
                </a:cubicBezTo>
                <a:cubicBezTo>
                  <a:pt x="983" y="1597"/>
                  <a:pt x="989" y="1602"/>
                  <a:pt x="996" y="1602"/>
                </a:cubicBezTo>
                <a:cubicBezTo>
                  <a:pt x="1003" y="1602"/>
                  <a:pt x="1009" y="1597"/>
                  <a:pt x="1009" y="1590"/>
                </a:cubicBezTo>
                <a:cubicBezTo>
                  <a:pt x="1009" y="1583"/>
                  <a:pt x="1003" y="1577"/>
                  <a:pt x="996" y="1577"/>
                </a:cubicBezTo>
                <a:close/>
                <a:moveTo>
                  <a:pt x="1035" y="1577"/>
                </a:moveTo>
                <a:cubicBezTo>
                  <a:pt x="1028" y="1577"/>
                  <a:pt x="1023" y="1583"/>
                  <a:pt x="1023" y="1590"/>
                </a:cubicBezTo>
                <a:cubicBezTo>
                  <a:pt x="1023" y="1597"/>
                  <a:pt x="1028" y="1602"/>
                  <a:pt x="1035" y="1602"/>
                </a:cubicBezTo>
                <a:cubicBezTo>
                  <a:pt x="1042" y="1602"/>
                  <a:pt x="1048" y="1597"/>
                  <a:pt x="1048" y="1590"/>
                </a:cubicBezTo>
                <a:cubicBezTo>
                  <a:pt x="1048" y="1583"/>
                  <a:pt x="1042" y="1577"/>
                  <a:pt x="1035" y="1577"/>
                </a:cubicBezTo>
                <a:close/>
                <a:moveTo>
                  <a:pt x="3440" y="1577"/>
                </a:moveTo>
                <a:cubicBezTo>
                  <a:pt x="3433" y="1577"/>
                  <a:pt x="3427" y="1583"/>
                  <a:pt x="3427" y="1590"/>
                </a:cubicBezTo>
                <a:cubicBezTo>
                  <a:pt x="3427" y="1597"/>
                  <a:pt x="3433" y="1602"/>
                  <a:pt x="3440" y="1602"/>
                </a:cubicBezTo>
                <a:cubicBezTo>
                  <a:pt x="3447" y="1602"/>
                  <a:pt x="3453" y="1597"/>
                  <a:pt x="3453" y="1590"/>
                </a:cubicBezTo>
                <a:cubicBezTo>
                  <a:pt x="3453" y="1583"/>
                  <a:pt x="3447" y="1577"/>
                  <a:pt x="3440" y="1577"/>
                </a:cubicBezTo>
                <a:close/>
                <a:moveTo>
                  <a:pt x="944" y="1629"/>
                </a:moveTo>
                <a:cubicBezTo>
                  <a:pt x="944" y="1636"/>
                  <a:pt x="949" y="1642"/>
                  <a:pt x="956" y="1642"/>
                </a:cubicBezTo>
                <a:cubicBezTo>
                  <a:pt x="963" y="1642"/>
                  <a:pt x="969" y="1636"/>
                  <a:pt x="969" y="1629"/>
                </a:cubicBezTo>
                <a:cubicBezTo>
                  <a:pt x="969" y="1622"/>
                  <a:pt x="963" y="1616"/>
                  <a:pt x="956" y="1616"/>
                </a:cubicBezTo>
                <a:cubicBezTo>
                  <a:pt x="949" y="1616"/>
                  <a:pt x="944" y="1622"/>
                  <a:pt x="944" y="1629"/>
                </a:cubicBezTo>
                <a:close/>
                <a:moveTo>
                  <a:pt x="996" y="1616"/>
                </a:moveTo>
                <a:cubicBezTo>
                  <a:pt x="989" y="1616"/>
                  <a:pt x="983" y="1622"/>
                  <a:pt x="983" y="1629"/>
                </a:cubicBezTo>
                <a:cubicBezTo>
                  <a:pt x="983" y="1636"/>
                  <a:pt x="989" y="1642"/>
                  <a:pt x="996" y="1642"/>
                </a:cubicBezTo>
                <a:cubicBezTo>
                  <a:pt x="1003" y="1642"/>
                  <a:pt x="1009" y="1636"/>
                  <a:pt x="1009" y="1629"/>
                </a:cubicBezTo>
                <a:cubicBezTo>
                  <a:pt x="1009" y="1622"/>
                  <a:pt x="1003" y="1616"/>
                  <a:pt x="996" y="1616"/>
                </a:cubicBezTo>
                <a:close/>
                <a:moveTo>
                  <a:pt x="3401" y="1616"/>
                </a:moveTo>
                <a:cubicBezTo>
                  <a:pt x="3394" y="1616"/>
                  <a:pt x="3388" y="1622"/>
                  <a:pt x="3388" y="1629"/>
                </a:cubicBezTo>
                <a:cubicBezTo>
                  <a:pt x="3388" y="1636"/>
                  <a:pt x="3394" y="1642"/>
                  <a:pt x="3401" y="1642"/>
                </a:cubicBezTo>
                <a:cubicBezTo>
                  <a:pt x="3408" y="1642"/>
                  <a:pt x="3413" y="1636"/>
                  <a:pt x="3413" y="1629"/>
                </a:cubicBezTo>
                <a:cubicBezTo>
                  <a:pt x="3413" y="1622"/>
                  <a:pt x="3408" y="1616"/>
                  <a:pt x="3401" y="1616"/>
                </a:cubicBezTo>
                <a:close/>
                <a:moveTo>
                  <a:pt x="956" y="1656"/>
                </a:moveTo>
                <a:cubicBezTo>
                  <a:pt x="949" y="1656"/>
                  <a:pt x="944" y="1661"/>
                  <a:pt x="944" y="1668"/>
                </a:cubicBezTo>
                <a:cubicBezTo>
                  <a:pt x="944" y="1676"/>
                  <a:pt x="949" y="1681"/>
                  <a:pt x="956" y="1681"/>
                </a:cubicBezTo>
                <a:cubicBezTo>
                  <a:pt x="963" y="1681"/>
                  <a:pt x="969" y="1676"/>
                  <a:pt x="969" y="1668"/>
                </a:cubicBezTo>
                <a:cubicBezTo>
                  <a:pt x="969" y="1661"/>
                  <a:pt x="963" y="1656"/>
                  <a:pt x="956" y="1656"/>
                </a:cubicBezTo>
                <a:close/>
                <a:moveTo>
                  <a:pt x="996" y="1656"/>
                </a:moveTo>
                <a:cubicBezTo>
                  <a:pt x="989" y="1656"/>
                  <a:pt x="983" y="1661"/>
                  <a:pt x="983" y="1668"/>
                </a:cubicBezTo>
                <a:cubicBezTo>
                  <a:pt x="983" y="1676"/>
                  <a:pt x="989" y="1681"/>
                  <a:pt x="996" y="1681"/>
                </a:cubicBezTo>
                <a:cubicBezTo>
                  <a:pt x="1003" y="1681"/>
                  <a:pt x="1009" y="1676"/>
                  <a:pt x="1009" y="1668"/>
                </a:cubicBezTo>
                <a:cubicBezTo>
                  <a:pt x="1009" y="1661"/>
                  <a:pt x="1003" y="1656"/>
                  <a:pt x="996" y="1656"/>
                </a:cubicBezTo>
                <a:close/>
                <a:moveTo>
                  <a:pt x="956" y="1696"/>
                </a:moveTo>
                <a:cubicBezTo>
                  <a:pt x="950" y="1696"/>
                  <a:pt x="945" y="1702"/>
                  <a:pt x="945" y="1708"/>
                </a:cubicBezTo>
                <a:cubicBezTo>
                  <a:pt x="945" y="1714"/>
                  <a:pt x="950" y="1719"/>
                  <a:pt x="956" y="1719"/>
                </a:cubicBezTo>
                <a:cubicBezTo>
                  <a:pt x="963" y="1719"/>
                  <a:pt x="968" y="1714"/>
                  <a:pt x="968" y="1708"/>
                </a:cubicBezTo>
                <a:cubicBezTo>
                  <a:pt x="968" y="1702"/>
                  <a:pt x="963" y="1696"/>
                  <a:pt x="956" y="1696"/>
                </a:cubicBezTo>
                <a:close/>
                <a:moveTo>
                  <a:pt x="996" y="1719"/>
                </a:moveTo>
                <a:cubicBezTo>
                  <a:pt x="1002" y="1719"/>
                  <a:pt x="1007" y="1714"/>
                  <a:pt x="1007" y="1708"/>
                </a:cubicBezTo>
                <a:cubicBezTo>
                  <a:pt x="1007" y="1702"/>
                  <a:pt x="1002" y="1697"/>
                  <a:pt x="996" y="1697"/>
                </a:cubicBezTo>
                <a:cubicBezTo>
                  <a:pt x="990" y="1697"/>
                  <a:pt x="985" y="1702"/>
                  <a:pt x="985" y="1708"/>
                </a:cubicBezTo>
                <a:cubicBezTo>
                  <a:pt x="985" y="1714"/>
                  <a:pt x="990" y="1719"/>
                  <a:pt x="996" y="1719"/>
                </a:cubicBezTo>
                <a:close/>
                <a:moveTo>
                  <a:pt x="996" y="1735"/>
                </a:moveTo>
                <a:cubicBezTo>
                  <a:pt x="989" y="1735"/>
                  <a:pt x="983" y="1740"/>
                  <a:pt x="983" y="1747"/>
                </a:cubicBezTo>
                <a:cubicBezTo>
                  <a:pt x="983" y="1754"/>
                  <a:pt x="989" y="1760"/>
                  <a:pt x="996" y="1760"/>
                </a:cubicBezTo>
                <a:cubicBezTo>
                  <a:pt x="1003" y="1760"/>
                  <a:pt x="1009" y="1754"/>
                  <a:pt x="1009" y="1747"/>
                </a:cubicBezTo>
                <a:cubicBezTo>
                  <a:pt x="1009" y="1740"/>
                  <a:pt x="1003" y="1735"/>
                  <a:pt x="996" y="1735"/>
                </a:cubicBezTo>
                <a:close/>
              </a:path>
            </a:pathLst>
          </a:custGeom>
          <a:solidFill>
            <a:srgbClr val="595959">
              <a:alpha val="56000"/>
            </a:srgbClr>
          </a:solidFill>
          <a:ln>
            <a:noFill/>
          </a:ln>
        </p:spPr>
        <p:txBody>
          <a:bodyPr anchor="ctr"/>
          <a:lstStyle/>
          <a:p>
            <a:pPr algn="ctr"/>
            <a:endParaRPr/>
          </a:p>
        </p:txBody>
      </p:sp>
      <p:sp>
        <p:nvSpPr>
          <p:cNvPr id="5" name="Oval 14"/>
          <p:cNvSpPr/>
          <p:nvPr/>
        </p:nvSpPr>
        <p:spPr>
          <a:xfrm>
            <a:off x="5893934" y="2799489"/>
            <a:ext cx="1058516" cy="1058516"/>
          </a:xfrm>
          <a:prstGeom prst="ellipse">
            <a:avLst/>
          </a:pr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p>
            <a:pPr algn="ctr"/>
            <a:r>
              <a:rPr lang="en-GB" altLang="zh-CN" sz="1200" dirty="0"/>
              <a:t>60%</a:t>
            </a:r>
          </a:p>
        </p:txBody>
      </p:sp>
      <p:sp>
        <p:nvSpPr>
          <p:cNvPr id="6" name="Oval 525"/>
          <p:cNvSpPr/>
          <p:nvPr/>
        </p:nvSpPr>
        <p:spPr>
          <a:xfrm>
            <a:off x="4058885" y="2446337"/>
            <a:ext cx="620865" cy="620865"/>
          </a:xfrm>
          <a:prstGeom prst="ellipse">
            <a:avLst/>
          </a:pr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p>
            <a:pPr algn="ctr"/>
            <a:r>
              <a:rPr lang="en-GB" sz="800" dirty="0"/>
              <a:t>10%</a:t>
            </a:r>
          </a:p>
        </p:txBody>
      </p:sp>
      <p:sp>
        <p:nvSpPr>
          <p:cNvPr id="7" name="Oval 528"/>
          <p:cNvSpPr/>
          <p:nvPr/>
        </p:nvSpPr>
        <p:spPr>
          <a:xfrm>
            <a:off x="1926716" y="2856898"/>
            <a:ext cx="805532" cy="805532"/>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p>
            <a:pPr algn="ctr"/>
            <a:r>
              <a:rPr lang="en-GB" altLang="zh-CN" sz="1200"/>
              <a:t>34%</a:t>
            </a:r>
          </a:p>
        </p:txBody>
      </p:sp>
      <p:sp>
        <p:nvSpPr>
          <p:cNvPr id="8" name="Oval 1039"/>
          <p:cNvSpPr/>
          <p:nvPr/>
        </p:nvSpPr>
        <p:spPr>
          <a:xfrm>
            <a:off x="4303259" y="3561489"/>
            <a:ext cx="535693" cy="535693"/>
          </a:xfrm>
          <a:prstGeom prst="ellipse">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p>
            <a:pPr algn="ctr"/>
            <a:r>
              <a:rPr lang="en-GB" altLang="zh-CN" sz="1000"/>
              <a:t>8%</a:t>
            </a:r>
          </a:p>
        </p:txBody>
      </p:sp>
      <p:sp>
        <p:nvSpPr>
          <p:cNvPr id="9" name="Oval 1040"/>
          <p:cNvSpPr/>
          <p:nvPr/>
        </p:nvSpPr>
        <p:spPr>
          <a:xfrm>
            <a:off x="5035409" y="2756770"/>
            <a:ext cx="707143" cy="707143"/>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scene3d>
              <a:camera prst="orthographicFront"/>
              <a:lightRig rig="threePt" dir="t"/>
            </a:scene3d>
            <a:sp3d contourW="12700"/>
          </a:bodyPr>
          <a:lstStyle/>
          <a:p>
            <a:pPr algn="ctr"/>
            <a:r>
              <a:rPr lang="en-GB" altLang="zh-CN" sz="1200"/>
              <a:t>28%</a:t>
            </a:r>
          </a:p>
        </p:txBody>
      </p:sp>
      <p:grpSp>
        <p:nvGrpSpPr>
          <p:cNvPr id="23" name="组合 22"/>
          <p:cNvGrpSpPr/>
          <p:nvPr/>
        </p:nvGrpSpPr>
        <p:grpSpPr>
          <a:xfrm>
            <a:off x="347913" y="224310"/>
            <a:ext cx="6056533" cy="1159989"/>
            <a:chOff x="347913" y="224310"/>
            <a:chExt cx="6056533" cy="1159989"/>
          </a:xfrm>
        </p:grpSpPr>
        <p:pic>
          <p:nvPicPr>
            <p:cNvPr id="24" name="图片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25" name="文本框 24"/>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26" name="组合 25"/>
            <p:cNvGrpSpPr/>
            <p:nvPr/>
          </p:nvGrpSpPr>
          <p:grpSpPr>
            <a:xfrm>
              <a:off x="1518453" y="442643"/>
              <a:ext cx="4885993" cy="632939"/>
              <a:chOff x="1456842" y="306332"/>
              <a:chExt cx="4885993" cy="632939"/>
            </a:xfrm>
          </p:grpSpPr>
          <p:sp>
            <p:nvSpPr>
              <p:cNvPr id="27" name="文本框 26"/>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28" name="文本框 27"/>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29" name="组合 28"/>
          <p:cNvGrpSpPr/>
          <p:nvPr/>
        </p:nvGrpSpPr>
        <p:grpSpPr>
          <a:xfrm>
            <a:off x="5657056" y="6334125"/>
            <a:ext cx="877888" cy="128231"/>
            <a:chOff x="1670731" y="2023448"/>
            <a:chExt cx="8576128" cy="1252698"/>
          </a:xfrm>
        </p:grpSpPr>
        <p:sp>
          <p:nvSpPr>
            <p:cNvPr id="30"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5" name="组合 34"/>
          <p:cNvGrpSpPr/>
          <p:nvPr/>
        </p:nvGrpSpPr>
        <p:grpSpPr>
          <a:xfrm>
            <a:off x="8000638" y="3830927"/>
            <a:ext cx="3255830" cy="1427415"/>
            <a:chOff x="7727480" y="3506139"/>
            <a:chExt cx="3255830" cy="1427415"/>
          </a:xfrm>
        </p:grpSpPr>
        <p:sp>
          <p:nvSpPr>
            <p:cNvPr id="36" name="矩形 35"/>
            <p:cNvSpPr/>
            <p:nvPr/>
          </p:nvSpPr>
          <p:spPr>
            <a:xfrm>
              <a:off x="7727480" y="3871725"/>
              <a:ext cx="3255830" cy="1061829"/>
            </a:xfrm>
            <a:prstGeom prst="rect">
              <a:avLst/>
            </a:prstGeom>
          </p:spPr>
          <p:txBody>
            <a:bodyPr wrap="square">
              <a:spAutoFit/>
              <a:scene3d>
                <a:camera prst="orthographicFront"/>
                <a:lightRig rig="threePt" dir="t"/>
              </a:scene3d>
              <a:sp3d contourW="12700"/>
            </a:bodyPr>
            <a:lstStyle/>
            <a:p>
              <a:pPr>
                <a:lnSpc>
                  <a:spcPct val="150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用户可以在投影仪或者计算机上进行演示也可以将演示文稿打印出来制作成胶片用户可以在投影仪用户可以在投影仪或者计算机上进行演示也可以将演示文稿打印出来制作成胶片用户可以在投影仪</a:t>
              </a:r>
            </a:p>
          </p:txBody>
        </p:sp>
        <p:sp>
          <p:nvSpPr>
            <p:cNvPr id="37" name="矩形 36"/>
            <p:cNvSpPr/>
            <p:nvPr/>
          </p:nvSpPr>
          <p:spPr>
            <a:xfrm>
              <a:off x="7727480" y="3506139"/>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1001421760"/>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500" fill="hold"/>
                                        <p:tgtEl>
                                          <p:spTgt spid="8"/>
                                        </p:tgtEl>
                                        <p:attrNameLst>
                                          <p:attrName>ppt_w</p:attrName>
                                        </p:attrNameLst>
                                      </p:cBhvr>
                                      <p:tavLst>
                                        <p:tav tm="0">
                                          <p:val>
                                            <p:fltVal val="0"/>
                                          </p:val>
                                        </p:tav>
                                        <p:tav tm="100000">
                                          <p:val>
                                            <p:strVal val="#ppt_w"/>
                                          </p:val>
                                        </p:tav>
                                      </p:tavLst>
                                    </p:anim>
                                    <p:anim calcmode="lin" valueType="num">
                                      <p:cBhvr>
                                        <p:cTn id="29" dur="500" fill="hold"/>
                                        <p:tgtEl>
                                          <p:spTgt spid="8"/>
                                        </p:tgtEl>
                                        <p:attrNameLst>
                                          <p:attrName>ppt_h</p:attrName>
                                        </p:attrNameLst>
                                      </p:cBhvr>
                                      <p:tavLst>
                                        <p:tav tm="0">
                                          <p:val>
                                            <p:fltVal val="0"/>
                                          </p:val>
                                        </p:tav>
                                        <p:tav tm="100000">
                                          <p:val>
                                            <p:strVal val="#ppt_h"/>
                                          </p:val>
                                        </p:tav>
                                      </p:tavLst>
                                    </p:anim>
                                    <p:animEffect transition="in" filter="fade">
                                      <p:cBhvr>
                                        <p:cTn id="30" dur="500"/>
                                        <p:tgtEl>
                                          <p:spTgt spid="8"/>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par>
                          <p:cTn id="36" fill="hold">
                            <p:stCondLst>
                              <p:cond delay="1500"/>
                            </p:stCondLst>
                            <p:childTnLst>
                              <p:par>
                                <p:cTn id="37" presetID="12" presetClass="entr" presetSubtype="8" fill="hold" nodeType="afterEffect">
                                  <p:stCondLst>
                                    <p:cond delay="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500"/>
                                        <p:tgtEl>
                                          <p:spTgt spid="35"/>
                                        </p:tgtEl>
                                        <p:attrNameLst>
                                          <p:attrName>ppt_x</p:attrName>
                                        </p:attrNameLst>
                                      </p:cBhvr>
                                      <p:tavLst>
                                        <p:tav tm="0">
                                          <p:val>
                                            <p:strVal val="#ppt_x-#ppt_w*1.125000"/>
                                          </p:val>
                                        </p:tav>
                                        <p:tav tm="100000">
                                          <p:val>
                                            <p:strVal val="#ppt_x"/>
                                          </p:val>
                                        </p:tav>
                                      </p:tavLst>
                                    </p:anim>
                                    <p:animEffect transition="in" filter="wipe(right)">
                                      <p:cBhvr>
                                        <p:cTn id="40"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5"/>
          <p:cNvSpPr>
            <a:spLocks/>
          </p:cNvSpPr>
          <p:nvPr/>
        </p:nvSpPr>
        <p:spPr bwMode="auto">
          <a:xfrm>
            <a:off x="1542330" y="1873918"/>
            <a:ext cx="2086488" cy="4094114"/>
          </a:xfrm>
          <a:custGeom>
            <a:avLst/>
            <a:gdLst>
              <a:gd name="T0" fmla="*/ 1393 w 1393"/>
              <a:gd name="T1" fmla="*/ 2559 h 2739"/>
              <a:gd name="T2" fmla="*/ 1213 w 1393"/>
              <a:gd name="T3" fmla="*/ 2739 h 2739"/>
              <a:gd name="T4" fmla="*/ 180 w 1393"/>
              <a:gd name="T5" fmla="*/ 2739 h 2739"/>
              <a:gd name="T6" fmla="*/ 0 w 1393"/>
              <a:gd name="T7" fmla="*/ 2559 h 2739"/>
              <a:gd name="T8" fmla="*/ 0 w 1393"/>
              <a:gd name="T9" fmla="*/ 180 h 2739"/>
              <a:gd name="T10" fmla="*/ 180 w 1393"/>
              <a:gd name="T11" fmla="*/ 0 h 2739"/>
              <a:gd name="T12" fmla="*/ 1213 w 1393"/>
              <a:gd name="T13" fmla="*/ 0 h 2739"/>
              <a:gd name="T14" fmla="*/ 1393 w 1393"/>
              <a:gd name="T15" fmla="*/ 180 h 2739"/>
              <a:gd name="T16" fmla="*/ 1393 w 1393"/>
              <a:gd name="T17" fmla="*/ 2559 h 27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93" h="2739">
                <a:moveTo>
                  <a:pt x="1393" y="2559"/>
                </a:moveTo>
                <a:cubicBezTo>
                  <a:pt x="1393" y="2658"/>
                  <a:pt x="1312" y="2739"/>
                  <a:pt x="1213" y="2739"/>
                </a:cubicBezTo>
                <a:cubicBezTo>
                  <a:pt x="180" y="2739"/>
                  <a:pt x="180" y="2739"/>
                  <a:pt x="180" y="2739"/>
                </a:cubicBezTo>
                <a:cubicBezTo>
                  <a:pt x="81" y="2739"/>
                  <a:pt x="0" y="2658"/>
                  <a:pt x="0" y="2559"/>
                </a:cubicBezTo>
                <a:cubicBezTo>
                  <a:pt x="0" y="180"/>
                  <a:pt x="0" y="180"/>
                  <a:pt x="0" y="180"/>
                </a:cubicBezTo>
                <a:cubicBezTo>
                  <a:pt x="0" y="81"/>
                  <a:pt x="81" y="0"/>
                  <a:pt x="180" y="0"/>
                </a:cubicBezTo>
                <a:cubicBezTo>
                  <a:pt x="1213" y="0"/>
                  <a:pt x="1213" y="0"/>
                  <a:pt x="1213" y="0"/>
                </a:cubicBezTo>
                <a:cubicBezTo>
                  <a:pt x="1312" y="0"/>
                  <a:pt x="1393" y="81"/>
                  <a:pt x="1393" y="180"/>
                </a:cubicBezTo>
                <a:cubicBezTo>
                  <a:pt x="1393" y="2559"/>
                  <a:pt x="1393" y="2559"/>
                  <a:pt x="1393" y="2559"/>
                </a:cubicBezTo>
              </a:path>
            </a:pathLst>
          </a:custGeom>
          <a:solidFill>
            <a:schemeClr val="bg1">
              <a:lumMod val="75000"/>
            </a:schemeClr>
          </a:solidFill>
          <a:ln>
            <a:noFill/>
          </a:ln>
        </p:spPr>
        <p:txBody>
          <a:bodyPr anchor="ctr"/>
          <a:lstStyle/>
          <a:p>
            <a:pPr algn="ctr"/>
            <a:endParaRPr/>
          </a:p>
        </p:txBody>
      </p:sp>
      <p:sp>
        <p:nvSpPr>
          <p:cNvPr id="14" name="Freeform: Shape 16"/>
          <p:cNvSpPr>
            <a:spLocks/>
          </p:cNvSpPr>
          <p:nvPr/>
        </p:nvSpPr>
        <p:spPr bwMode="auto">
          <a:xfrm>
            <a:off x="1566390" y="1887284"/>
            <a:ext cx="2046389" cy="4067381"/>
          </a:xfrm>
          <a:custGeom>
            <a:avLst/>
            <a:gdLst>
              <a:gd name="T0" fmla="*/ 1366 w 1366"/>
              <a:gd name="T1" fmla="*/ 2542 h 2721"/>
              <a:gd name="T2" fmla="*/ 1189 w 1366"/>
              <a:gd name="T3" fmla="*/ 2721 h 2721"/>
              <a:gd name="T4" fmla="*/ 176 w 1366"/>
              <a:gd name="T5" fmla="*/ 2721 h 2721"/>
              <a:gd name="T6" fmla="*/ 0 w 1366"/>
              <a:gd name="T7" fmla="*/ 2542 h 2721"/>
              <a:gd name="T8" fmla="*/ 0 w 1366"/>
              <a:gd name="T9" fmla="*/ 179 h 2721"/>
              <a:gd name="T10" fmla="*/ 176 w 1366"/>
              <a:gd name="T11" fmla="*/ 0 h 2721"/>
              <a:gd name="T12" fmla="*/ 1189 w 1366"/>
              <a:gd name="T13" fmla="*/ 0 h 2721"/>
              <a:gd name="T14" fmla="*/ 1366 w 1366"/>
              <a:gd name="T15" fmla="*/ 179 h 2721"/>
              <a:gd name="T16" fmla="*/ 1366 w 1366"/>
              <a:gd name="T17" fmla="*/ 2542 h 27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66" h="2721">
                <a:moveTo>
                  <a:pt x="1366" y="2542"/>
                </a:moveTo>
                <a:cubicBezTo>
                  <a:pt x="1366" y="2641"/>
                  <a:pt x="1287" y="2721"/>
                  <a:pt x="1189" y="2721"/>
                </a:cubicBezTo>
                <a:cubicBezTo>
                  <a:pt x="176" y="2721"/>
                  <a:pt x="176" y="2721"/>
                  <a:pt x="176" y="2721"/>
                </a:cubicBezTo>
                <a:cubicBezTo>
                  <a:pt x="79" y="2721"/>
                  <a:pt x="0" y="2641"/>
                  <a:pt x="0" y="2542"/>
                </a:cubicBezTo>
                <a:cubicBezTo>
                  <a:pt x="0" y="179"/>
                  <a:pt x="0" y="179"/>
                  <a:pt x="0" y="179"/>
                </a:cubicBezTo>
                <a:cubicBezTo>
                  <a:pt x="0" y="80"/>
                  <a:pt x="79" y="0"/>
                  <a:pt x="176" y="0"/>
                </a:cubicBezTo>
                <a:cubicBezTo>
                  <a:pt x="1189" y="0"/>
                  <a:pt x="1189" y="0"/>
                  <a:pt x="1189" y="0"/>
                </a:cubicBezTo>
                <a:cubicBezTo>
                  <a:pt x="1287" y="0"/>
                  <a:pt x="1366" y="80"/>
                  <a:pt x="1366" y="179"/>
                </a:cubicBezTo>
                <a:cubicBezTo>
                  <a:pt x="1366" y="2542"/>
                  <a:pt x="1366" y="2542"/>
                  <a:pt x="1366" y="2542"/>
                </a:cubicBezTo>
              </a:path>
            </a:pathLst>
          </a:custGeom>
          <a:solidFill>
            <a:schemeClr val="bg1">
              <a:lumMod val="95000"/>
            </a:schemeClr>
          </a:solidFill>
          <a:ln>
            <a:noFill/>
          </a:ln>
        </p:spPr>
        <p:txBody>
          <a:bodyPr anchor="ctr"/>
          <a:lstStyle/>
          <a:p>
            <a:pPr algn="ctr"/>
            <a:endParaRPr/>
          </a:p>
        </p:txBody>
      </p:sp>
      <p:sp>
        <p:nvSpPr>
          <p:cNvPr id="15" name="Oval 17"/>
          <p:cNvSpPr>
            <a:spLocks/>
          </p:cNvSpPr>
          <p:nvPr/>
        </p:nvSpPr>
        <p:spPr bwMode="auto">
          <a:xfrm>
            <a:off x="2424510" y="5545654"/>
            <a:ext cx="339505" cy="338169"/>
          </a:xfrm>
          <a:prstGeom prst="ellipse">
            <a:avLst/>
          </a:prstGeom>
          <a:solidFill>
            <a:schemeClr val="bg1">
              <a:lumMod val="65000"/>
            </a:schemeClr>
          </a:solidFill>
          <a:ln>
            <a:noFill/>
          </a:ln>
        </p:spPr>
        <p:txBody>
          <a:bodyPr anchor="ctr"/>
          <a:lstStyle/>
          <a:p>
            <a:pPr algn="ctr"/>
            <a:endParaRPr/>
          </a:p>
        </p:txBody>
      </p:sp>
      <p:sp>
        <p:nvSpPr>
          <p:cNvPr id="16" name="Oval 18"/>
          <p:cNvSpPr>
            <a:spLocks/>
          </p:cNvSpPr>
          <p:nvPr/>
        </p:nvSpPr>
        <p:spPr bwMode="auto">
          <a:xfrm>
            <a:off x="2441887" y="5563031"/>
            <a:ext cx="304753" cy="303417"/>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7" name="Freeform: Shape 19"/>
          <p:cNvSpPr>
            <a:spLocks/>
          </p:cNvSpPr>
          <p:nvPr/>
        </p:nvSpPr>
        <p:spPr bwMode="auto">
          <a:xfrm>
            <a:off x="2570204" y="1982185"/>
            <a:ext cx="40099" cy="38763"/>
          </a:xfrm>
          <a:custGeom>
            <a:avLst/>
            <a:gdLst>
              <a:gd name="T0" fmla="*/ 13 w 27"/>
              <a:gd name="T1" fmla="*/ 0 h 26"/>
              <a:gd name="T2" fmla="*/ 0 w 27"/>
              <a:gd name="T3" fmla="*/ 13 h 26"/>
              <a:gd name="T4" fmla="*/ 13 w 27"/>
              <a:gd name="T5" fmla="*/ 26 h 26"/>
              <a:gd name="T6" fmla="*/ 25 w 27"/>
              <a:gd name="T7" fmla="*/ 13 h 26"/>
              <a:gd name="T8" fmla="*/ 27 w 27"/>
              <a:gd name="T9" fmla="*/ 13 h 26"/>
              <a:gd name="T10" fmla="*/ 27 w 27"/>
              <a:gd name="T11" fmla="*/ 13 h 26"/>
              <a:gd name="T12" fmla="*/ 25 w 27"/>
              <a:gd name="T13" fmla="*/ 13 h 26"/>
              <a:gd name="T14" fmla="*/ 13 w 27"/>
              <a:gd name="T15" fmla="*/ 0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26">
                <a:moveTo>
                  <a:pt x="13" y="0"/>
                </a:moveTo>
                <a:cubicBezTo>
                  <a:pt x="6" y="0"/>
                  <a:pt x="0" y="6"/>
                  <a:pt x="0" y="13"/>
                </a:cubicBezTo>
                <a:cubicBezTo>
                  <a:pt x="0" y="20"/>
                  <a:pt x="6" y="26"/>
                  <a:pt x="13" y="26"/>
                </a:cubicBezTo>
                <a:cubicBezTo>
                  <a:pt x="20" y="26"/>
                  <a:pt x="25" y="20"/>
                  <a:pt x="25" y="13"/>
                </a:cubicBezTo>
                <a:cubicBezTo>
                  <a:pt x="27" y="13"/>
                  <a:pt x="27" y="13"/>
                  <a:pt x="27" y="13"/>
                </a:cubicBezTo>
                <a:cubicBezTo>
                  <a:pt x="27" y="13"/>
                  <a:pt x="27" y="13"/>
                  <a:pt x="27" y="13"/>
                </a:cubicBezTo>
                <a:cubicBezTo>
                  <a:pt x="25" y="13"/>
                  <a:pt x="25" y="13"/>
                  <a:pt x="25" y="13"/>
                </a:cubicBezTo>
                <a:cubicBezTo>
                  <a:pt x="25" y="6"/>
                  <a:pt x="20" y="0"/>
                  <a:pt x="13"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8" name="Freeform: Shape 20"/>
          <p:cNvSpPr>
            <a:spLocks/>
          </p:cNvSpPr>
          <p:nvPr/>
        </p:nvSpPr>
        <p:spPr bwMode="auto">
          <a:xfrm>
            <a:off x="2563520" y="1975502"/>
            <a:ext cx="49455" cy="50792"/>
          </a:xfrm>
          <a:custGeom>
            <a:avLst/>
            <a:gdLst>
              <a:gd name="T0" fmla="*/ 33 w 33"/>
              <a:gd name="T1" fmla="*/ 17 h 34"/>
              <a:gd name="T2" fmla="*/ 33 w 33"/>
              <a:gd name="T3" fmla="*/ 17 h 34"/>
              <a:gd name="T4" fmla="*/ 33 w 33"/>
              <a:gd name="T5" fmla="*/ 17 h 34"/>
              <a:gd name="T6" fmla="*/ 17 w 33"/>
              <a:gd name="T7" fmla="*/ 0 h 34"/>
              <a:gd name="T8" fmla="*/ 0 w 33"/>
              <a:gd name="T9" fmla="*/ 17 h 34"/>
              <a:gd name="T10" fmla="*/ 17 w 33"/>
              <a:gd name="T11" fmla="*/ 34 h 34"/>
              <a:gd name="T12" fmla="*/ 33 w 33"/>
              <a:gd name="T13" fmla="*/ 17 h 34"/>
              <a:gd name="T14" fmla="*/ 31 w 33"/>
              <a:gd name="T15" fmla="*/ 17 h 34"/>
              <a:gd name="T16" fmla="*/ 29 w 33"/>
              <a:gd name="T17" fmla="*/ 17 h 34"/>
              <a:gd name="T18" fmla="*/ 17 w 33"/>
              <a:gd name="T19" fmla="*/ 30 h 34"/>
              <a:gd name="T20" fmla="*/ 4 w 33"/>
              <a:gd name="T21" fmla="*/ 17 h 34"/>
              <a:gd name="T22" fmla="*/ 17 w 33"/>
              <a:gd name="T23" fmla="*/ 4 h 34"/>
              <a:gd name="T24" fmla="*/ 29 w 33"/>
              <a:gd name="T25" fmla="*/ 17 h 34"/>
              <a:gd name="T26" fmla="*/ 31 w 33"/>
              <a:gd name="T27" fmla="*/ 17 h 34"/>
              <a:gd name="T28" fmla="*/ 33 w 33"/>
              <a:gd name="T29" fmla="*/ 17 h 34"/>
              <a:gd name="T30" fmla="*/ 33 w 33"/>
              <a:gd name="T31" fmla="*/ 17 h 34"/>
              <a:gd name="T32" fmla="*/ 17 w 33"/>
              <a:gd name="T3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 h="34">
                <a:moveTo>
                  <a:pt x="33" y="17"/>
                </a:moveTo>
                <a:cubicBezTo>
                  <a:pt x="33" y="17"/>
                  <a:pt x="33" y="17"/>
                  <a:pt x="33" y="17"/>
                </a:cubicBezTo>
                <a:cubicBezTo>
                  <a:pt x="33" y="17"/>
                  <a:pt x="33" y="17"/>
                  <a:pt x="33" y="17"/>
                </a:cubicBezTo>
                <a:moveTo>
                  <a:pt x="17" y="0"/>
                </a:moveTo>
                <a:cubicBezTo>
                  <a:pt x="7" y="0"/>
                  <a:pt x="0" y="8"/>
                  <a:pt x="0" y="17"/>
                </a:cubicBezTo>
                <a:cubicBezTo>
                  <a:pt x="0" y="26"/>
                  <a:pt x="7" y="34"/>
                  <a:pt x="17" y="34"/>
                </a:cubicBezTo>
                <a:cubicBezTo>
                  <a:pt x="26" y="34"/>
                  <a:pt x="33" y="26"/>
                  <a:pt x="33" y="17"/>
                </a:cubicBezTo>
                <a:cubicBezTo>
                  <a:pt x="31" y="17"/>
                  <a:pt x="31" y="17"/>
                  <a:pt x="31" y="17"/>
                </a:cubicBezTo>
                <a:cubicBezTo>
                  <a:pt x="29" y="17"/>
                  <a:pt x="29" y="17"/>
                  <a:pt x="29" y="17"/>
                </a:cubicBezTo>
                <a:cubicBezTo>
                  <a:pt x="29" y="24"/>
                  <a:pt x="24" y="30"/>
                  <a:pt x="17" y="30"/>
                </a:cubicBezTo>
                <a:cubicBezTo>
                  <a:pt x="10" y="30"/>
                  <a:pt x="4" y="24"/>
                  <a:pt x="4" y="17"/>
                </a:cubicBezTo>
                <a:cubicBezTo>
                  <a:pt x="4" y="10"/>
                  <a:pt x="10" y="4"/>
                  <a:pt x="17" y="4"/>
                </a:cubicBezTo>
                <a:cubicBezTo>
                  <a:pt x="24" y="4"/>
                  <a:pt x="29" y="10"/>
                  <a:pt x="29" y="17"/>
                </a:cubicBezTo>
                <a:cubicBezTo>
                  <a:pt x="31" y="17"/>
                  <a:pt x="31" y="17"/>
                  <a:pt x="31" y="17"/>
                </a:cubicBezTo>
                <a:cubicBezTo>
                  <a:pt x="33" y="17"/>
                  <a:pt x="33" y="17"/>
                  <a:pt x="33" y="17"/>
                </a:cubicBezTo>
                <a:cubicBezTo>
                  <a:pt x="33" y="17"/>
                  <a:pt x="33" y="17"/>
                  <a:pt x="33" y="17"/>
                </a:cubicBezTo>
                <a:cubicBezTo>
                  <a:pt x="33" y="8"/>
                  <a:pt x="26" y="0"/>
                  <a:pt x="17"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9" name="Freeform: Shape 21"/>
          <p:cNvSpPr>
            <a:spLocks/>
          </p:cNvSpPr>
          <p:nvPr/>
        </p:nvSpPr>
        <p:spPr bwMode="auto">
          <a:xfrm>
            <a:off x="2225352" y="2101146"/>
            <a:ext cx="65495" cy="62822"/>
          </a:xfrm>
          <a:custGeom>
            <a:avLst/>
            <a:gdLst>
              <a:gd name="T0" fmla="*/ 21 w 44"/>
              <a:gd name="T1" fmla="*/ 0 h 42"/>
              <a:gd name="T2" fmla="*/ 6 w 44"/>
              <a:gd name="T3" fmla="*/ 6 h 42"/>
              <a:gd name="T4" fmla="*/ 0 w 44"/>
              <a:gd name="T5" fmla="*/ 21 h 42"/>
              <a:gd name="T6" fmla="*/ 6 w 44"/>
              <a:gd name="T7" fmla="*/ 36 h 42"/>
              <a:gd name="T8" fmla="*/ 21 w 44"/>
              <a:gd name="T9" fmla="*/ 42 h 42"/>
              <a:gd name="T10" fmla="*/ 36 w 44"/>
              <a:gd name="T11" fmla="*/ 36 h 42"/>
              <a:gd name="T12" fmla="*/ 42 w 44"/>
              <a:gd name="T13" fmla="*/ 21 h 42"/>
              <a:gd name="T14" fmla="*/ 44 w 44"/>
              <a:gd name="T15" fmla="*/ 21 h 42"/>
              <a:gd name="T16" fmla="*/ 44 w 44"/>
              <a:gd name="T17" fmla="*/ 21 h 42"/>
              <a:gd name="T18" fmla="*/ 42 w 44"/>
              <a:gd name="T19" fmla="*/ 21 h 42"/>
              <a:gd name="T20" fmla="*/ 36 w 44"/>
              <a:gd name="T21" fmla="*/ 6 h 42"/>
              <a:gd name="T22" fmla="*/ 21 w 44"/>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 h="42">
                <a:moveTo>
                  <a:pt x="21" y="0"/>
                </a:moveTo>
                <a:cubicBezTo>
                  <a:pt x="15" y="0"/>
                  <a:pt x="10" y="3"/>
                  <a:pt x="6" y="6"/>
                </a:cubicBezTo>
                <a:cubicBezTo>
                  <a:pt x="3" y="10"/>
                  <a:pt x="0" y="15"/>
                  <a:pt x="0" y="21"/>
                </a:cubicBezTo>
                <a:cubicBezTo>
                  <a:pt x="0" y="27"/>
                  <a:pt x="3" y="32"/>
                  <a:pt x="6" y="36"/>
                </a:cubicBezTo>
                <a:cubicBezTo>
                  <a:pt x="10" y="39"/>
                  <a:pt x="15" y="42"/>
                  <a:pt x="21" y="42"/>
                </a:cubicBezTo>
                <a:cubicBezTo>
                  <a:pt x="27" y="42"/>
                  <a:pt x="32" y="39"/>
                  <a:pt x="36" y="36"/>
                </a:cubicBezTo>
                <a:cubicBezTo>
                  <a:pt x="39" y="32"/>
                  <a:pt x="42" y="27"/>
                  <a:pt x="42" y="21"/>
                </a:cubicBezTo>
                <a:cubicBezTo>
                  <a:pt x="44" y="21"/>
                  <a:pt x="44" y="21"/>
                  <a:pt x="44" y="21"/>
                </a:cubicBezTo>
                <a:cubicBezTo>
                  <a:pt x="44" y="21"/>
                  <a:pt x="44" y="21"/>
                  <a:pt x="44" y="21"/>
                </a:cubicBezTo>
                <a:cubicBezTo>
                  <a:pt x="42" y="21"/>
                  <a:pt x="42" y="21"/>
                  <a:pt x="42" y="21"/>
                </a:cubicBezTo>
                <a:cubicBezTo>
                  <a:pt x="42" y="15"/>
                  <a:pt x="39" y="10"/>
                  <a:pt x="36" y="6"/>
                </a:cubicBezTo>
                <a:cubicBezTo>
                  <a:pt x="32" y="3"/>
                  <a:pt x="27" y="0"/>
                  <a:pt x="21"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0" name="Freeform: Shape 22"/>
          <p:cNvSpPr>
            <a:spLocks/>
          </p:cNvSpPr>
          <p:nvPr/>
        </p:nvSpPr>
        <p:spPr bwMode="auto">
          <a:xfrm>
            <a:off x="2218668" y="2095799"/>
            <a:ext cx="74852" cy="74852"/>
          </a:xfrm>
          <a:custGeom>
            <a:avLst/>
            <a:gdLst>
              <a:gd name="T0" fmla="*/ 50 w 50"/>
              <a:gd name="T1" fmla="*/ 25 h 50"/>
              <a:gd name="T2" fmla="*/ 50 w 50"/>
              <a:gd name="T3" fmla="*/ 25 h 50"/>
              <a:gd name="T4" fmla="*/ 50 w 50"/>
              <a:gd name="T5" fmla="*/ 25 h 50"/>
              <a:gd name="T6" fmla="*/ 25 w 50"/>
              <a:gd name="T7" fmla="*/ 0 h 50"/>
              <a:gd name="T8" fmla="*/ 0 w 50"/>
              <a:gd name="T9" fmla="*/ 25 h 50"/>
              <a:gd name="T10" fmla="*/ 25 w 50"/>
              <a:gd name="T11" fmla="*/ 50 h 50"/>
              <a:gd name="T12" fmla="*/ 50 w 50"/>
              <a:gd name="T13" fmla="*/ 25 h 50"/>
              <a:gd name="T14" fmla="*/ 48 w 50"/>
              <a:gd name="T15" fmla="*/ 25 h 50"/>
              <a:gd name="T16" fmla="*/ 46 w 50"/>
              <a:gd name="T17" fmla="*/ 25 h 50"/>
              <a:gd name="T18" fmla="*/ 40 w 50"/>
              <a:gd name="T19" fmla="*/ 40 h 50"/>
              <a:gd name="T20" fmla="*/ 25 w 50"/>
              <a:gd name="T21" fmla="*/ 46 h 50"/>
              <a:gd name="T22" fmla="*/ 10 w 50"/>
              <a:gd name="T23" fmla="*/ 40 h 50"/>
              <a:gd name="T24" fmla="*/ 4 w 50"/>
              <a:gd name="T25" fmla="*/ 25 h 50"/>
              <a:gd name="T26" fmla="*/ 10 w 50"/>
              <a:gd name="T27" fmla="*/ 10 h 50"/>
              <a:gd name="T28" fmla="*/ 25 w 50"/>
              <a:gd name="T29" fmla="*/ 4 h 50"/>
              <a:gd name="T30" fmla="*/ 40 w 50"/>
              <a:gd name="T31" fmla="*/ 10 h 50"/>
              <a:gd name="T32" fmla="*/ 46 w 50"/>
              <a:gd name="T33" fmla="*/ 25 h 50"/>
              <a:gd name="T34" fmla="*/ 48 w 50"/>
              <a:gd name="T35" fmla="*/ 25 h 50"/>
              <a:gd name="T36" fmla="*/ 50 w 50"/>
              <a:gd name="T37" fmla="*/ 25 h 50"/>
              <a:gd name="T38" fmla="*/ 50 w 50"/>
              <a:gd name="T39" fmla="*/ 25 h 50"/>
              <a:gd name="T40" fmla="*/ 25 w 50"/>
              <a:gd name="T41"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0" h="50">
                <a:moveTo>
                  <a:pt x="50" y="25"/>
                </a:moveTo>
                <a:cubicBezTo>
                  <a:pt x="50" y="25"/>
                  <a:pt x="50" y="25"/>
                  <a:pt x="50" y="25"/>
                </a:cubicBezTo>
                <a:cubicBezTo>
                  <a:pt x="50" y="25"/>
                  <a:pt x="50" y="25"/>
                  <a:pt x="50" y="25"/>
                </a:cubicBezTo>
                <a:moveTo>
                  <a:pt x="25" y="0"/>
                </a:moveTo>
                <a:cubicBezTo>
                  <a:pt x="11" y="0"/>
                  <a:pt x="0" y="11"/>
                  <a:pt x="0" y="25"/>
                </a:cubicBezTo>
                <a:cubicBezTo>
                  <a:pt x="0" y="39"/>
                  <a:pt x="11" y="50"/>
                  <a:pt x="25" y="50"/>
                </a:cubicBezTo>
                <a:cubicBezTo>
                  <a:pt x="39" y="50"/>
                  <a:pt x="50" y="39"/>
                  <a:pt x="50" y="25"/>
                </a:cubicBezTo>
                <a:cubicBezTo>
                  <a:pt x="48" y="25"/>
                  <a:pt x="48" y="25"/>
                  <a:pt x="48" y="25"/>
                </a:cubicBezTo>
                <a:cubicBezTo>
                  <a:pt x="46" y="25"/>
                  <a:pt x="46" y="25"/>
                  <a:pt x="46" y="25"/>
                </a:cubicBezTo>
                <a:cubicBezTo>
                  <a:pt x="46" y="31"/>
                  <a:pt x="43" y="36"/>
                  <a:pt x="40" y="40"/>
                </a:cubicBezTo>
                <a:cubicBezTo>
                  <a:pt x="36" y="43"/>
                  <a:pt x="31" y="46"/>
                  <a:pt x="25" y="46"/>
                </a:cubicBezTo>
                <a:cubicBezTo>
                  <a:pt x="19" y="46"/>
                  <a:pt x="14" y="43"/>
                  <a:pt x="10" y="40"/>
                </a:cubicBezTo>
                <a:cubicBezTo>
                  <a:pt x="7" y="36"/>
                  <a:pt x="4" y="31"/>
                  <a:pt x="4" y="25"/>
                </a:cubicBezTo>
                <a:cubicBezTo>
                  <a:pt x="4" y="19"/>
                  <a:pt x="7" y="14"/>
                  <a:pt x="10" y="10"/>
                </a:cubicBezTo>
                <a:cubicBezTo>
                  <a:pt x="14" y="7"/>
                  <a:pt x="19" y="4"/>
                  <a:pt x="25" y="4"/>
                </a:cubicBezTo>
                <a:cubicBezTo>
                  <a:pt x="31" y="4"/>
                  <a:pt x="36" y="7"/>
                  <a:pt x="40" y="10"/>
                </a:cubicBezTo>
                <a:cubicBezTo>
                  <a:pt x="43" y="14"/>
                  <a:pt x="46" y="19"/>
                  <a:pt x="46" y="25"/>
                </a:cubicBezTo>
                <a:cubicBezTo>
                  <a:pt x="48" y="25"/>
                  <a:pt x="48" y="25"/>
                  <a:pt x="48" y="25"/>
                </a:cubicBezTo>
                <a:cubicBezTo>
                  <a:pt x="50" y="25"/>
                  <a:pt x="50" y="25"/>
                  <a:pt x="50" y="25"/>
                </a:cubicBezTo>
                <a:cubicBezTo>
                  <a:pt x="50" y="25"/>
                  <a:pt x="50" y="25"/>
                  <a:pt x="50" y="25"/>
                </a:cubicBezTo>
                <a:cubicBezTo>
                  <a:pt x="50" y="11"/>
                  <a:pt x="39" y="0"/>
                  <a:pt x="25"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1" name="Freeform: Shape 23"/>
          <p:cNvSpPr>
            <a:spLocks/>
          </p:cNvSpPr>
          <p:nvPr/>
        </p:nvSpPr>
        <p:spPr bwMode="auto">
          <a:xfrm>
            <a:off x="2423174" y="2121195"/>
            <a:ext cx="331486" cy="33416"/>
          </a:xfrm>
          <a:custGeom>
            <a:avLst/>
            <a:gdLst>
              <a:gd name="T0" fmla="*/ 210 w 221"/>
              <a:gd name="T1" fmla="*/ 0 h 23"/>
              <a:gd name="T2" fmla="*/ 11 w 221"/>
              <a:gd name="T3" fmla="*/ 0 h 23"/>
              <a:gd name="T4" fmla="*/ 0 w 221"/>
              <a:gd name="T5" fmla="*/ 11 h 23"/>
              <a:gd name="T6" fmla="*/ 11 w 221"/>
              <a:gd name="T7" fmla="*/ 23 h 23"/>
              <a:gd name="T8" fmla="*/ 210 w 221"/>
              <a:gd name="T9" fmla="*/ 23 h 23"/>
              <a:gd name="T10" fmla="*/ 221 w 221"/>
              <a:gd name="T11" fmla="*/ 11 h 23"/>
              <a:gd name="T12" fmla="*/ 210 w 221"/>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221" h="23">
                <a:moveTo>
                  <a:pt x="210" y="0"/>
                </a:moveTo>
                <a:cubicBezTo>
                  <a:pt x="11" y="0"/>
                  <a:pt x="11" y="0"/>
                  <a:pt x="11" y="0"/>
                </a:cubicBezTo>
                <a:cubicBezTo>
                  <a:pt x="5" y="0"/>
                  <a:pt x="0" y="5"/>
                  <a:pt x="0" y="11"/>
                </a:cubicBezTo>
                <a:cubicBezTo>
                  <a:pt x="0" y="18"/>
                  <a:pt x="5" y="23"/>
                  <a:pt x="11" y="23"/>
                </a:cubicBezTo>
                <a:cubicBezTo>
                  <a:pt x="210" y="23"/>
                  <a:pt x="210" y="23"/>
                  <a:pt x="210" y="23"/>
                </a:cubicBezTo>
                <a:cubicBezTo>
                  <a:pt x="216" y="23"/>
                  <a:pt x="221" y="18"/>
                  <a:pt x="221" y="11"/>
                </a:cubicBezTo>
                <a:cubicBezTo>
                  <a:pt x="221" y="5"/>
                  <a:pt x="216" y="0"/>
                  <a:pt x="210" y="0"/>
                </a:cubicBezTo>
              </a:path>
            </a:pathLst>
          </a:custGeom>
          <a:solidFill>
            <a:srgbClr val="9F9FA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24" name="Freeform: Shape 26"/>
          <p:cNvSpPr>
            <a:spLocks/>
          </p:cNvSpPr>
          <p:nvPr/>
        </p:nvSpPr>
        <p:spPr bwMode="auto">
          <a:xfrm>
            <a:off x="1519608" y="2388522"/>
            <a:ext cx="26733" cy="181782"/>
          </a:xfrm>
          <a:custGeom>
            <a:avLst/>
            <a:gdLst>
              <a:gd name="T0" fmla="*/ 18 w 18"/>
              <a:gd name="T1" fmla="*/ 113 h 122"/>
              <a:gd name="T2" fmla="*/ 9 w 18"/>
              <a:gd name="T3" fmla="*/ 122 h 122"/>
              <a:gd name="T4" fmla="*/ 0 w 18"/>
              <a:gd name="T5" fmla="*/ 113 h 122"/>
              <a:gd name="T6" fmla="*/ 0 w 18"/>
              <a:gd name="T7" fmla="*/ 9 h 122"/>
              <a:gd name="T8" fmla="*/ 9 w 18"/>
              <a:gd name="T9" fmla="*/ 0 h 122"/>
              <a:gd name="T10" fmla="*/ 18 w 18"/>
              <a:gd name="T11" fmla="*/ 9 h 122"/>
              <a:gd name="T12" fmla="*/ 18 w 18"/>
              <a:gd name="T13" fmla="*/ 113 h 122"/>
            </a:gdLst>
            <a:ahLst/>
            <a:cxnLst>
              <a:cxn ang="0">
                <a:pos x="T0" y="T1"/>
              </a:cxn>
              <a:cxn ang="0">
                <a:pos x="T2" y="T3"/>
              </a:cxn>
              <a:cxn ang="0">
                <a:pos x="T4" y="T5"/>
              </a:cxn>
              <a:cxn ang="0">
                <a:pos x="T6" y="T7"/>
              </a:cxn>
              <a:cxn ang="0">
                <a:pos x="T8" y="T9"/>
              </a:cxn>
              <a:cxn ang="0">
                <a:pos x="T10" y="T11"/>
              </a:cxn>
              <a:cxn ang="0">
                <a:pos x="T12" y="T13"/>
              </a:cxn>
            </a:cxnLst>
            <a:rect l="0" t="0" r="r" b="b"/>
            <a:pathLst>
              <a:path w="18" h="122">
                <a:moveTo>
                  <a:pt x="18" y="113"/>
                </a:moveTo>
                <a:cubicBezTo>
                  <a:pt x="18" y="118"/>
                  <a:pt x="14" y="122"/>
                  <a:pt x="9" y="122"/>
                </a:cubicBezTo>
                <a:cubicBezTo>
                  <a:pt x="4" y="122"/>
                  <a:pt x="0" y="118"/>
                  <a:pt x="0" y="113"/>
                </a:cubicBezTo>
                <a:cubicBezTo>
                  <a:pt x="0" y="9"/>
                  <a:pt x="0" y="9"/>
                  <a:pt x="0" y="9"/>
                </a:cubicBezTo>
                <a:cubicBezTo>
                  <a:pt x="0" y="4"/>
                  <a:pt x="4" y="0"/>
                  <a:pt x="9" y="0"/>
                </a:cubicBezTo>
                <a:cubicBezTo>
                  <a:pt x="14" y="0"/>
                  <a:pt x="18" y="4"/>
                  <a:pt x="18" y="9"/>
                </a:cubicBezTo>
                <a:lnTo>
                  <a:pt x="18" y="113"/>
                </a:lnTo>
                <a:close/>
              </a:path>
            </a:pathLst>
          </a:custGeom>
          <a:solidFill>
            <a:schemeClr val="bg1">
              <a:lumMod val="75000"/>
            </a:schemeClr>
          </a:solidFill>
          <a:ln>
            <a:noFill/>
          </a:ln>
        </p:spPr>
        <p:txBody>
          <a:bodyPr anchor="ctr"/>
          <a:lstStyle/>
          <a:p>
            <a:pPr algn="ctr"/>
            <a:endParaRPr/>
          </a:p>
        </p:txBody>
      </p:sp>
      <p:sp>
        <p:nvSpPr>
          <p:cNvPr id="25" name="Freeform: Shape 27"/>
          <p:cNvSpPr>
            <a:spLocks/>
          </p:cNvSpPr>
          <p:nvPr/>
        </p:nvSpPr>
        <p:spPr bwMode="auto">
          <a:xfrm>
            <a:off x="1519608" y="2734711"/>
            <a:ext cx="26733" cy="306090"/>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26" name="Freeform: Shape 28"/>
          <p:cNvSpPr>
            <a:spLocks/>
          </p:cNvSpPr>
          <p:nvPr/>
        </p:nvSpPr>
        <p:spPr bwMode="auto">
          <a:xfrm>
            <a:off x="1519608" y="3123671"/>
            <a:ext cx="26733" cy="306090"/>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sp>
        <p:nvSpPr>
          <p:cNvPr id="27" name="Freeform: Shape 29"/>
          <p:cNvSpPr>
            <a:spLocks/>
          </p:cNvSpPr>
          <p:nvPr/>
        </p:nvSpPr>
        <p:spPr bwMode="auto">
          <a:xfrm>
            <a:off x="3612779" y="2734711"/>
            <a:ext cx="26733" cy="306090"/>
          </a:xfrm>
          <a:custGeom>
            <a:avLst/>
            <a:gdLst>
              <a:gd name="T0" fmla="*/ 18 w 18"/>
              <a:gd name="T1" fmla="*/ 190 h 205"/>
              <a:gd name="T2" fmla="*/ 9 w 18"/>
              <a:gd name="T3" fmla="*/ 205 h 205"/>
              <a:gd name="T4" fmla="*/ 0 w 18"/>
              <a:gd name="T5" fmla="*/ 190 h 205"/>
              <a:gd name="T6" fmla="*/ 0 w 18"/>
              <a:gd name="T7" fmla="*/ 15 h 205"/>
              <a:gd name="T8" fmla="*/ 9 w 18"/>
              <a:gd name="T9" fmla="*/ 0 h 205"/>
              <a:gd name="T10" fmla="*/ 18 w 18"/>
              <a:gd name="T11" fmla="*/ 15 h 205"/>
              <a:gd name="T12" fmla="*/ 18 w 18"/>
              <a:gd name="T13" fmla="*/ 190 h 205"/>
            </a:gdLst>
            <a:ahLst/>
            <a:cxnLst>
              <a:cxn ang="0">
                <a:pos x="T0" y="T1"/>
              </a:cxn>
              <a:cxn ang="0">
                <a:pos x="T2" y="T3"/>
              </a:cxn>
              <a:cxn ang="0">
                <a:pos x="T4" y="T5"/>
              </a:cxn>
              <a:cxn ang="0">
                <a:pos x="T6" y="T7"/>
              </a:cxn>
              <a:cxn ang="0">
                <a:pos x="T8" y="T9"/>
              </a:cxn>
              <a:cxn ang="0">
                <a:pos x="T10" y="T11"/>
              </a:cxn>
              <a:cxn ang="0">
                <a:pos x="T12" y="T13"/>
              </a:cxn>
            </a:cxnLst>
            <a:rect l="0" t="0" r="r" b="b"/>
            <a:pathLst>
              <a:path w="18" h="205">
                <a:moveTo>
                  <a:pt x="18" y="190"/>
                </a:moveTo>
                <a:cubicBezTo>
                  <a:pt x="18" y="198"/>
                  <a:pt x="14" y="205"/>
                  <a:pt x="9" y="205"/>
                </a:cubicBezTo>
                <a:cubicBezTo>
                  <a:pt x="4" y="205"/>
                  <a:pt x="0" y="198"/>
                  <a:pt x="0" y="190"/>
                </a:cubicBezTo>
                <a:cubicBezTo>
                  <a:pt x="0" y="15"/>
                  <a:pt x="0" y="15"/>
                  <a:pt x="0" y="15"/>
                </a:cubicBezTo>
                <a:cubicBezTo>
                  <a:pt x="0" y="7"/>
                  <a:pt x="4" y="0"/>
                  <a:pt x="9" y="0"/>
                </a:cubicBezTo>
                <a:cubicBezTo>
                  <a:pt x="14" y="0"/>
                  <a:pt x="18" y="7"/>
                  <a:pt x="18" y="15"/>
                </a:cubicBezTo>
                <a:lnTo>
                  <a:pt x="18" y="190"/>
                </a:lnTo>
                <a:close/>
              </a:path>
            </a:pathLst>
          </a:custGeom>
          <a:solidFill>
            <a:schemeClr val="bg1">
              <a:lumMod val="75000"/>
            </a:schemeClr>
          </a:solidFill>
          <a:ln>
            <a:noFill/>
          </a:ln>
        </p:spPr>
        <p:txBody>
          <a:bodyPr anchor="ctr"/>
          <a:lstStyle/>
          <a:p>
            <a:pPr algn="ctr"/>
            <a:endParaRPr/>
          </a:p>
        </p:txBody>
      </p:sp>
      <p:grpSp>
        <p:nvGrpSpPr>
          <p:cNvPr id="28" name="组合 27"/>
          <p:cNvGrpSpPr/>
          <p:nvPr/>
        </p:nvGrpSpPr>
        <p:grpSpPr>
          <a:xfrm>
            <a:off x="347913" y="224310"/>
            <a:ext cx="6056533" cy="1159989"/>
            <a:chOff x="347913" y="224310"/>
            <a:chExt cx="6056533" cy="1159989"/>
          </a:xfrm>
        </p:grpSpPr>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30" name="文本框 29"/>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31" name="组合 30"/>
            <p:cNvGrpSpPr/>
            <p:nvPr/>
          </p:nvGrpSpPr>
          <p:grpSpPr>
            <a:xfrm>
              <a:off x="1518453" y="442643"/>
              <a:ext cx="4885993" cy="632939"/>
              <a:chOff x="1456842" y="306332"/>
              <a:chExt cx="4885993" cy="632939"/>
            </a:xfrm>
          </p:grpSpPr>
          <p:sp>
            <p:nvSpPr>
              <p:cNvPr id="32" name="文本框 31"/>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33" name="文本框 32"/>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34" name="组合 33"/>
          <p:cNvGrpSpPr/>
          <p:nvPr/>
        </p:nvGrpSpPr>
        <p:grpSpPr>
          <a:xfrm>
            <a:off x="5657056" y="6334125"/>
            <a:ext cx="877888" cy="128231"/>
            <a:chOff x="1670731" y="2023448"/>
            <a:chExt cx="8576128" cy="1252698"/>
          </a:xfrm>
        </p:grpSpPr>
        <p:sp>
          <p:nvSpPr>
            <p:cNvPr id="35"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803155" y="2373623"/>
            <a:ext cx="3315117" cy="778748"/>
            <a:chOff x="7727479" y="3464575"/>
            <a:chExt cx="3315117" cy="778748"/>
          </a:xfrm>
        </p:grpSpPr>
        <p:sp>
          <p:nvSpPr>
            <p:cNvPr id="40" name="矩形 39"/>
            <p:cNvSpPr/>
            <p:nvPr/>
          </p:nvSpPr>
          <p:spPr>
            <a:xfrm>
              <a:off x="7727479" y="3747033"/>
              <a:ext cx="3315117"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1" name="矩形 40"/>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42" name="组合 41"/>
          <p:cNvGrpSpPr/>
          <p:nvPr/>
        </p:nvGrpSpPr>
        <p:grpSpPr>
          <a:xfrm>
            <a:off x="7803155" y="3468697"/>
            <a:ext cx="3315117" cy="778748"/>
            <a:chOff x="7727479" y="3464575"/>
            <a:chExt cx="3315117" cy="778748"/>
          </a:xfrm>
        </p:grpSpPr>
        <p:sp>
          <p:nvSpPr>
            <p:cNvPr id="43" name="矩形 42"/>
            <p:cNvSpPr/>
            <p:nvPr/>
          </p:nvSpPr>
          <p:spPr>
            <a:xfrm>
              <a:off x="7727479" y="3747033"/>
              <a:ext cx="3315117"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4" name="矩形 43"/>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45" name="组合 44"/>
          <p:cNvGrpSpPr/>
          <p:nvPr/>
        </p:nvGrpSpPr>
        <p:grpSpPr>
          <a:xfrm>
            <a:off x="7803155" y="4563771"/>
            <a:ext cx="3315117" cy="778748"/>
            <a:chOff x="7727479" y="3464575"/>
            <a:chExt cx="3315117" cy="778748"/>
          </a:xfrm>
        </p:grpSpPr>
        <p:sp>
          <p:nvSpPr>
            <p:cNvPr id="46" name="矩形 45"/>
            <p:cNvSpPr/>
            <p:nvPr/>
          </p:nvSpPr>
          <p:spPr>
            <a:xfrm>
              <a:off x="7727479" y="3747033"/>
              <a:ext cx="3315117"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7" name="矩形 46"/>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pic>
        <p:nvPicPr>
          <p:cNvPr id="51" name="图片占位符 50"/>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53" name="图片占位符 52"/>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54" name="图片占位符 53"/>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grpSp>
        <p:nvGrpSpPr>
          <p:cNvPr id="52" name="组合 51"/>
          <p:cNvGrpSpPr/>
          <p:nvPr/>
        </p:nvGrpSpPr>
        <p:grpSpPr>
          <a:xfrm>
            <a:off x="1097481" y="1610693"/>
            <a:ext cx="1106568" cy="1106568"/>
            <a:chOff x="1097481" y="1610693"/>
            <a:chExt cx="1106568" cy="1106568"/>
          </a:xfrm>
        </p:grpSpPr>
        <p:sp>
          <p:nvSpPr>
            <p:cNvPr id="11" name="Oval 4"/>
            <p:cNvSpPr>
              <a:spLocks noChangeAspect="1"/>
            </p:cNvSpPr>
            <p:nvPr/>
          </p:nvSpPr>
          <p:spPr>
            <a:xfrm>
              <a:off x="1097481" y="1610693"/>
              <a:ext cx="1106568" cy="1106568"/>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2" name="Freeform: Shape 5"/>
            <p:cNvSpPr>
              <a:spLocks/>
            </p:cNvSpPr>
            <p:nvPr/>
          </p:nvSpPr>
          <p:spPr bwMode="auto">
            <a:xfrm>
              <a:off x="1466753" y="2014324"/>
              <a:ext cx="368026" cy="298341"/>
            </a:xfrm>
            <a:custGeom>
              <a:avLst/>
              <a:gdLst>
                <a:gd name="T0" fmla="*/ 68 w 186"/>
                <a:gd name="T1" fmla="*/ 84 h 151"/>
                <a:gd name="T2" fmla="*/ 118 w 186"/>
                <a:gd name="T3" fmla="*/ 84 h 151"/>
                <a:gd name="T4" fmla="*/ 93 w 186"/>
                <a:gd name="T5" fmla="*/ 101 h 151"/>
                <a:gd name="T6" fmla="*/ 93 w 186"/>
                <a:gd name="T7" fmla="*/ 67 h 151"/>
                <a:gd name="T8" fmla="*/ 93 w 186"/>
                <a:gd name="T9" fmla="*/ 101 h 151"/>
                <a:gd name="T10" fmla="*/ 114 w 186"/>
                <a:gd name="T11" fmla="*/ 25 h 151"/>
                <a:gd name="T12" fmla="*/ 114 w 186"/>
                <a:gd name="T13" fmla="*/ 16 h 151"/>
                <a:gd name="T14" fmla="*/ 68 w 186"/>
                <a:gd name="T15" fmla="*/ 21 h 151"/>
                <a:gd name="T16" fmla="*/ 156 w 186"/>
                <a:gd name="T17" fmla="*/ 33 h 151"/>
                <a:gd name="T18" fmla="*/ 156 w 186"/>
                <a:gd name="T19" fmla="*/ 59 h 151"/>
                <a:gd name="T20" fmla="*/ 156 w 186"/>
                <a:gd name="T21" fmla="*/ 33 h 151"/>
                <a:gd name="T22" fmla="*/ 152 w 186"/>
                <a:gd name="T23" fmla="*/ 46 h 151"/>
                <a:gd name="T24" fmla="*/ 160 w 186"/>
                <a:gd name="T25" fmla="*/ 46 h 151"/>
                <a:gd name="T26" fmla="*/ 169 w 186"/>
                <a:gd name="T27" fmla="*/ 16 h 151"/>
                <a:gd name="T28" fmla="*/ 122 w 186"/>
                <a:gd name="T29" fmla="*/ 0 h 151"/>
                <a:gd name="T30" fmla="*/ 63 w 186"/>
                <a:gd name="T31" fmla="*/ 0 h 151"/>
                <a:gd name="T32" fmla="*/ 17 w 186"/>
                <a:gd name="T33" fmla="*/ 16 h 151"/>
                <a:gd name="T34" fmla="*/ 0 w 186"/>
                <a:gd name="T35" fmla="*/ 135 h 151"/>
                <a:gd name="T36" fmla="*/ 169 w 186"/>
                <a:gd name="T37" fmla="*/ 151 h 151"/>
                <a:gd name="T38" fmla="*/ 186 w 186"/>
                <a:gd name="T39" fmla="*/ 33 h 151"/>
                <a:gd name="T40" fmla="*/ 177 w 186"/>
                <a:gd name="T41" fmla="*/ 101 h 151"/>
                <a:gd name="T42" fmla="*/ 137 w 186"/>
                <a:gd name="T43" fmla="*/ 109 h 151"/>
                <a:gd name="T44" fmla="*/ 177 w 186"/>
                <a:gd name="T45" fmla="*/ 135 h 151"/>
                <a:gd name="T46" fmla="*/ 17 w 186"/>
                <a:gd name="T47" fmla="*/ 143 h 151"/>
                <a:gd name="T48" fmla="*/ 9 w 186"/>
                <a:gd name="T49" fmla="*/ 109 h 151"/>
                <a:gd name="T50" fmla="*/ 45 w 186"/>
                <a:gd name="T51" fmla="*/ 101 h 151"/>
                <a:gd name="T52" fmla="*/ 9 w 186"/>
                <a:gd name="T53" fmla="*/ 33 h 151"/>
                <a:gd name="T54" fmla="*/ 34 w 186"/>
                <a:gd name="T55" fmla="*/ 25 h 151"/>
                <a:gd name="T56" fmla="*/ 93 w 186"/>
                <a:gd name="T57" fmla="*/ 8 h 151"/>
                <a:gd name="T58" fmla="*/ 152 w 186"/>
                <a:gd name="T59" fmla="*/ 25 h 151"/>
                <a:gd name="T60" fmla="*/ 177 w 186"/>
                <a:gd name="T61" fmla="*/ 33 h 151"/>
                <a:gd name="T62" fmla="*/ 156 w 186"/>
                <a:gd name="T63" fmla="*/ 67 h 151"/>
                <a:gd name="T64" fmla="*/ 156 w 186"/>
                <a:gd name="T65" fmla="*/ 75 h 151"/>
                <a:gd name="T66" fmla="*/ 156 w 186"/>
                <a:gd name="T67" fmla="*/ 67 h 151"/>
                <a:gd name="T68" fmla="*/ 51 w 186"/>
                <a:gd name="T69" fmla="*/ 84 h 151"/>
                <a:gd name="T70" fmla="*/ 135 w 186"/>
                <a:gd name="T71" fmla="*/ 84 h 151"/>
                <a:gd name="T72" fmla="*/ 93 w 186"/>
                <a:gd name="T73" fmla="*/ 118 h 151"/>
                <a:gd name="T74" fmla="*/ 93 w 186"/>
                <a:gd name="T75" fmla="*/ 50 h 151"/>
                <a:gd name="T76" fmla="*/ 93 w 186"/>
                <a:gd name="T77" fmla="*/ 118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6" h="151">
                  <a:moveTo>
                    <a:pt x="93" y="59"/>
                  </a:moveTo>
                  <a:cubicBezTo>
                    <a:pt x="79" y="59"/>
                    <a:pt x="68" y="70"/>
                    <a:pt x="68" y="84"/>
                  </a:cubicBezTo>
                  <a:cubicBezTo>
                    <a:pt x="68" y="98"/>
                    <a:pt x="79" y="109"/>
                    <a:pt x="93" y="109"/>
                  </a:cubicBezTo>
                  <a:cubicBezTo>
                    <a:pt x="107" y="109"/>
                    <a:pt x="118" y="98"/>
                    <a:pt x="118" y="84"/>
                  </a:cubicBezTo>
                  <a:cubicBezTo>
                    <a:pt x="118" y="70"/>
                    <a:pt x="107" y="59"/>
                    <a:pt x="93" y="59"/>
                  </a:cubicBezTo>
                  <a:close/>
                  <a:moveTo>
                    <a:pt x="93" y="101"/>
                  </a:moveTo>
                  <a:cubicBezTo>
                    <a:pt x="84" y="101"/>
                    <a:pt x="76" y="93"/>
                    <a:pt x="76" y="84"/>
                  </a:cubicBezTo>
                  <a:cubicBezTo>
                    <a:pt x="76" y="75"/>
                    <a:pt x="84" y="67"/>
                    <a:pt x="93" y="67"/>
                  </a:cubicBezTo>
                  <a:cubicBezTo>
                    <a:pt x="102" y="67"/>
                    <a:pt x="110" y="75"/>
                    <a:pt x="110" y="84"/>
                  </a:cubicBezTo>
                  <a:cubicBezTo>
                    <a:pt x="110" y="93"/>
                    <a:pt x="102" y="101"/>
                    <a:pt x="93" y="101"/>
                  </a:cubicBezTo>
                  <a:close/>
                  <a:moveTo>
                    <a:pt x="72" y="25"/>
                  </a:moveTo>
                  <a:cubicBezTo>
                    <a:pt x="114" y="25"/>
                    <a:pt x="114" y="25"/>
                    <a:pt x="114" y="25"/>
                  </a:cubicBezTo>
                  <a:cubicBezTo>
                    <a:pt x="116" y="25"/>
                    <a:pt x="118" y="23"/>
                    <a:pt x="118" y="21"/>
                  </a:cubicBezTo>
                  <a:cubicBezTo>
                    <a:pt x="118" y="18"/>
                    <a:pt x="116" y="16"/>
                    <a:pt x="114" y="16"/>
                  </a:cubicBezTo>
                  <a:cubicBezTo>
                    <a:pt x="72" y="16"/>
                    <a:pt x="72" y="16"/>
                    <a:pt x="72" y="16"/>
                  </a:cubicBezTo>
                  <a:cubicBezTo>
                    <a:pt x="70" y="16"/>
                    <a:pt x="68" y="18"/>
                    <a:pt x="68" y="21"/>
                  </a:cubicBezTo>
                  <a:cubicBezTo>
                    <a:pt x="68" y="23"/>
                    <a:pt x="70" y="25"/>
                    <a:pt x="72" y="25"/>
                  </a:cubicBezTo>
                  <a:close/>
                  <a:moveTo>
                    <a:pt x="156" y="33"/>
                  </a:moveTo>
                  <a:cubicBezTo>
                    <a:pt x="149" y="33"/>
                    <a:pt x="144" y="39"/>
                    <a:pt x="144" y="46"/>
                  </a:cubicBezTo>
                  <a:cubicBezTo>
                    <a:pt x="144" y="53"/>
                    <a:pt x="149" y="59"/>
                    <a:pt x="156" y="59"/>
                  </a:cubicBezTo>
                  <a:cubicBezTo>
                    <a:pt x="163" y="59"/>
                    <a:pt x="169" y="53"/>
                    <a:pt x="169" y="46"/>
                  </a:cubicBezTo>
                  <a:cubicBezTo>
                    <a:pt x="169" y="39"/>
                    <a:pt x="163" y="33"/>
                    <a:pt x="156" y="33"/>
                  </a:cubicBezTo>
                  <a:close/>
                  <a:moveTo>
                    <a:pt x="156" y="50"/>
                  </a:moveTo>
                  <a:cubicBezTo>
                    <a:pt x="154" y="50"/>
                    <a:pt x="152" y="48"/>
                    <a:pt x="152" y="46"/>
                  </a:cubicBezTo>
                  <a:cubicBezTo>
                    <a:pt x="152" y="44"/>
                    <a:pt x="154" y="42"/>
                    <a:pt x="156" y="42"/>
                  </a:cubicBezTo>
                  <a:cubicBezTo>
                    <a:pt x="159" y="42"/>
                    <a:pt x="160" y="44"/>
                    <a:pt x="160" y="46"/>
                  </a:cubicBezTo>
                  <a:cubicBezTo>
                    <a:pt x="160" y="48"/>
                    <a:pt x="159" y="50"/>
                    <a:pt x="156" y="50"/>
                  </a:cubicBezTo>
                  <a:close/>
                  <a:moveTo>
                    <a:pt x="169" y="16"/>
                  </a:moveTo>
                  <a:cubicBezTo>
                    <a:pt x="152" y="16"/>
                    <a:pt x="152" y="16"/>
                    <a:pt x="152" y="16"/>
                  </a:cubicBezTo>
                  <a:cubicBezTo>
                    <a:pt x="139" y="16"/>
                    <a:pt x="139" y="0"/>
                    <a:pt x="122" y="0"/>
                  </a:cubicBezTo>
                  <a:cubicBezTo>
                    <a:pt x="106" y="0"/>
                    <a:pt x="93" y="0"/>
                    <a:pt x="93" y="0"/>
                  </a:cubicBezTo>
                  <a:cubicBezTo>
                    <a:pt x="93" y="0"/>
                    <a:pt x="80" y="0"/>
                    <a:pt x="63" y="0"/>
                  </a:cubicBezTo>
                  <a:cubicBezTo>
                    <a:pt x="47" y="0"/>
                    <a:pt x="47" y="16"/>
                    <a:pt x="34" y="16"/>
                  </a:cubicBezTo>
                  <a:cubicBezTo>
                    <a:pt x="17" y="16"/>
                    <a:pt x="17" y="16"/>
                    <a:pt x="17" y="16"/>
                  </a:cubicBezTo>
                  <a:cubicBezTo>
                    <a:pt x="8" y="16"/>
                    <a:pt x="0" y="24"/>
                    <a:pt x="0" y="33"/>
                  </a:cubicBezTo>
                  <a:cubicBezTo>
                    <a:pt x="0" y="135"/>
                    <a:pt x="0" y="135"/>
                    <a:pt x="0" y="135"/>
                  </a:cubicBezTo>
                  <a:cubicBezTo>
                    <a:pt x="0" y="144"/>
                    <a:pt x="8" y="151"/>
                    <a:pt x="17" y="151"/>
                  </a:cubicBezTo>
                  <a:cubicBezTo>
                    <a:pt x="169" y="151"/>
                    <a:pt x="169" y="151"/>
                    <a:pt x="169" y="151"/>
                  </a:cubicBezTo>
                  <a:cubicBezTo>
                    <a:pt x="178" y="151"/>
                    <a:pt x="186" y="144"/>
                    <a:pt x="186" y="135"/>
                  </a:cubicBezTo>
                  <a:cubicBezTo>
                    <a:pt x="186" y="33"/>
                    <a:pt x="186" y="33"/>
                    <a:pt x="186" y="33"/>
                  </a:cubicBezTo>
                  <a:cubicBezTo>
                    <a:pt x="186" y="24"/>
                    <a:pt x="178" y="16"/>
                    <a:pt x="169" y="16"/>
                  </a:cubicBezTo>
                  <a:close/>
                  <a:moveTo>
                    <a:pt x="177" y="101"/>
                  </a:moveTo>
                  <a:cubicBezTo>
                    <a:pt x="141" y="101"/>
                    <a:pt x="141" y="101"/>
                    <a:pt x="141" y="101"/>
                  </a:cubicBezTo>
                  <a:cubicBezTo>
                    <a:pt x="140" y="104"/>
                    <a:pt x="138" y="107"/>
                    <a:pt x="137" y="109"/>
                  </a:cubicBezTo>
                  <a:cubicBezTo>
                    <a:pt x="177" y="109"/>
                    <a:pt x="177" y="109"/>
                    <a:pt x="177" y="109"/>
                  </a:cubicBezTo>
                  <a:cubicBezTo>
                    <a:pt x="177" y="135"/>
                    <a:pt x="177" y="135"/>
                    <a:pt x="177" y="135"/>
                  </a:cubicBezTo>
                  <a:cubicBezTo>
                    <a:pt x="177" y="139"/>
                    <a:pt x="174" y="143"/>
                    <a:pt x="169" y="143"/>
                  </a:cubicBezTo>
                  <a:cubicBezTo>
                    <a:pt x="17" y="143"/>
                    <a:pt x="17" y="143"/>
                    <a:pt x="17" y="143"/>
                  </a:cubicBezTo>
                  <a:cubicBezTo>
                    <a:pt x="12" y="143"/>
                    <a:pt x="9" y="139"/>
                    <a:pt x="9" y="135"/>
                  </a:cubicBezTo>
                  <a:cubicBezTo>
                    <a:pt x="9" y="109"/>
                    <a:pt x="9" y="109"/>
                    <a:pt x="9" y="109"/>
                  </a:cubicBezTo>
                  <a:cubicBezTo>
                    <a:pt x="49" y="109"/>
                    <a:pt x="49" y="109"/>
                    <a:pt x="49" y="109"/>
                  </a:cubicBezTo>
                  <a:cubicBezTo>
                    <a:pt x="48" y="107"/>
                    <a:pt x="46" y="104"/>
                    <a:pt x="45" y="101"/>
                  </a:cubicBezTo>
                  <a:cubicBezTo>
                    <a:pt x="9" y="101"/>
                    <a:pt x="9" y="101"/>
                    <a:pt x="9" y="101"/>
                  </a:cubicBezTo>
                  <a:cubicBezTo>
                    <a:pt x="9" y="33"/>
                    <a:pt x="9" y="33"/>
                    <a:pt x="9" y="33"/>
                  </a:cubicBezTo>
                  <a:cubicBezTo>
                    <a:pt x="9" y="29"/>
                    <a:pt x="12" y="25"/>
                    <a:pt x="17" y="25"/>
                  </a:cubicBezTo>
                  <a:cubicBezTo>
                    <a:pt x="34" y="25"/>
                    <a:pt x="34" y="25"/>
                    <a:pt x="34" y="25"/>
                  </a:cubicBezTo>
                  <a:cubicBezTo>
                    <a:pt x="51" y="25"/>
                    <a:pt x="51" y="8"/>
                    <a:pt x="63" y="8"/>
                  </a:cubicBezTo>
                  <a:cubicBezTo>
                    <a:pt x="72" y="8"/>
                    <a:pt x="93" y="8"/>
                    <a:pt x="93" y="8"/>
                  </a:cubicBezTo>
                  <a:cubicBezTo>
                    <a:pt x="93" y="8"/>
                    <a:pt x="114" y="8"/>
                    <a:pt x="122" y="8"/>
                  </a:cubicBezTo>
                  <a:cubicBezTo>
                    <a:pt x="135" y="8"/>
                    <a:pt x="135" y="25"/>
                    <a:pt x="152" y="25"/>
                  </a:cubicBezTo>
                  <a:cubicBezTo>
                    <a:pt x="169" y="25"/>
                    <a:pt x="169" y="25"/>
                    <a:pt x="169" y="25"/>
                  </a:cubicBezTo>
                  <a:cubicBezTo>
                    <a:pt x="174" y="25"/>
                    <a:pt x="177" y="29"/>
                    <a:pt x="177" y="33"/>
                  </a:cubicBezTo>
                  <a:lnTo>
                    <a:pt x="177" y="101"/>
                  </a:lnTo>
                  <a:close/>
                  <a:moveTo>
                    <a:pt x="156" y="67"/>
                  </a:moveTo>
                  <a:cubicBezTo>
                    <a:pt x="154" y="67"/>
                    <a:pt x="152" y="69"/>
                    <a:pt x="152" y="71"/>
                  </a:cubicBezTo>
                  <a:cubicBezTo>
                    <a:pt x="152" y="74"/>
                    <a:pt x="154" y="75"/>
                    <a:pt x="156" y="75"/>
                  </a:cubicBezTo>
                  <a:cubicBezTo>
                    <a:pt x="159" y="75"/>
                    <a:pt x="160" y="74"/>
                    <a:pt x="160" y="71"/>
                  </a:cubicBezTo>
                  <a:cubicBezTo>
                    <a:pt x="160" y="69"/>
                    <a:pt x="159" y="67"/>
                    <a:pt x="156" y="67"/>
                  </a:cubicBezTo>
                  <a:close/>
                  <a:moveTo>
                    <a:pt x="93" y="42"/>
                  </a:moveTo>
                  <a:cubicBezTo>
                    <a:pt x="70" y="42"/>
                    <a:pt x="51" y="61"/>
                    <a:pt x="51" y="84"/>
                  </a:cubicBezTo>
                  <a:cubicBezTo>
                    <a:pt x="51" y="107"/>
                    <a:pt x="70" y="126"/>
                    <a:pt x="93" y="126"/>
                  </a:cubicBezTo>
                  <a:cubicBezTo>
                    <a:pt x="116" y="126"/>
                    <a:pt x="135" y="107"/>
                    <a:pt x="135" y="84"/>
                  </a:cubicBezTo>
                  <a:cubicBezTo>
                    <a:pt x="135" y="61"/>
                    <a:pt x="116" y="42"/>
                    <a:pt x="93" y="42"/>
                  </a:cubicBezTo>
                  <a:close/>
                  <a:moveTo>
                    <a:pt x="93" y="118"/>
                  </a:moveTo>
                  <a:cubicBezTo>
                    <a:pt x="74" y="118"/>
                    <a:pt x="59" y="103"/>
                    <a:pt x="59" y="84"/>
                  </a:cubicBezTo>
                  <a:cubicBezTo>
                    <a:pt x="59" y="65"/>
                    <a:pt x="74" y="50"/>
                    <a:pt x="93" y="50"/>
                  </a:cubicBezTo>
                  <a:cubicBezTo>
                    <a:pt x="112" y="50"/>
                    <a:pt x="127" y="65"/>
                    <a:pt x="127" y="84"/>
                  </a:cubicBezTo>
                  <a:cubicBezTo>
                    <a:pt x="127" y="103"/>
                    <a:pt x="112" y="118"/>
                    <a:pt x="93" y="118"/>
                  </a:cubicBezTo>
                  <a:close/>
                </a:path>
              </a:pathLst>
            </a:custGeom>
            <a:solidFill>
              <a:schemeClr val="bg1"/>
            </a:solidFill>
            <a:ln>
              <a:noFill/>
            </a:ln>
          </p:spPr>
          <p:txBody>
            <a:bodyPr anchor="ctr"/>
            <a:lstStyle/>
            <a:p>
              <a:pPr algn="ctr"/>
              <a:endParaRPr/>
            </a:p>
          </p:txBody>
        </p:sp>
      </p:grpSp>
    </p:spTree>
    <p:extLst>
      <p:ext uri="{BB962C8B-B14F-4D97-AF65-F5344CB8AC3E}">
        <p14:creationId xmlns:p14="http://schemas.microsoft.com/office/powerpoint/2010/main" val="13323045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anim calcmode="lin" valueType="num">
                                      <p:cBhvr>
                                        <p:cTn id="23" dur="1000" fill="hold"/>
                                        <p:tgtEl>
                                          <p:spTgt spid="16"/>
                                        </p:tgtEl>
                                        <p:attrNameLst>
                                          <p:attrName>ppt_x</p:attrName>
                                        </p:attrNameLst>
                                      </p:cBhvr>
                                      <p:tavLst>
                                        <p:tav tm="0">
                                          <p:val>
                                            <p:strVal val="#ppt_x"/>
                                          </p:val>
                                        </p:tav>
                                        <p:tav tm="100000">
                                          <p:val>
                                            <p:strVal val="#ppt_x"/>
                                          </p:val>
                                        </p:tav>
                                      </p:tavLst>
                                    </p:anim>
                                    <p:anim calcmode="lin" valueType="num">
                                      <p:cBhvr>
                                        <p:cTn id="24" dur="1000" fill="hold"/>
                                        <p:tgtEl>
                                          <p:spTgt spid="1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1000"/>
                                        <p:tgtEl>
                                          <p:spTgt spid="21"/>
                                        </p:tgtEl>
                                      </p:cBhvr>
                                    </p:animEffect>
                                    <p:anim calcmode="lin" valueType="num">
                                      <p:cBhvr>
                                        <p:cTn id="48" dur="1000" fill="hold"/>
                                        <p:tgtEl>
                                          <p:spTgt spid="21"/>
                                        </p:tgtEl>
                                        <p:attrNameLst>
                                          <p:attrName>ppt_x</p:attrName>
                                        </p:attrNameLst>
                                      </p:cBhvr>
                                      <p:tavLst>
                                        <p:tav tm="0">
                                          <p:val>
                                            <p:strVal val="#ppt_x"/>
                                          </p:val>
                                        </p:tav>
                                        <p:tav tm="100000">
                                          <p:val>
                                            <p:strVal val="#ppt_x"/>
                                          </p:val>
                                        </p:tav>
                                      </p:tavLst>
                                    </p:anim>
                                    <p:anim calcmode="lin" valueType="num">
                                      <p:cBhvr>
                                        <p:cTn id="49" dur="1000" fill="hold"/>
                                        <p:tgtEl>
                                          <p:spTgt spid="21"/>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1000"/>
                                        <p:tgtEl>
                                          <p:spTgt spid="24"/>
                                        </p:tgtEl>
                                      </p:cBhvr>
                                    </p:animEffect>
                                    <p:anim calcmode="lin" valueType="num">
                                      <p:cBhvr>
                                        <p:cTn id="53" dur="1000" fill="hold"/>
                                        <p:tgtEl>
                                          <p:spTgt spid="24"/>
                                        </p:tgtEl>
                                        <p:attrNameLst>
                                          <p:attrName>ppt_x</p:attrName>
                                        </p:attrNameLst>
                                      </p:cBhvr>
                                      <p:tavLst>
                                        <p:tav tm="0">
                                          <p:val>
                                            <p:strVal val="#ppt_x"/>
                                          </p:val>
                                        </p:tav>
                                        <p:tav tm="100000">
                                          <p:val>
                                            <p:strVal val="#ppt_x"/>
                                          </p:val>
                                        </p:tav>
                                      </p:tavLst>
                                    </p:anim>
                                    <p:anim calcmode="lin" valueType="num">
                                      <p:cBhvr>
                                        <p:cTn id="54" dur="1000" fill="hold"/>
                                        <p:tgtEl>
                                          <p:spTgt spid="24"/>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5"/>
                                        </p:tgtEl>
                                        <p:attrNameLst>
                                          <p:attrName>style.visibility</p:attrName>
                                        </p:attrNameLst>
                                      </p:cBhvr>
                                      <p:to>
                                        <p:strVal val="visible"/>
                                      </p:to>
                                    </p:set>
                                    <p:animEffect transition="in" filter="fade">
                                      <p:cBhvr>
                                        <p:cTn id="57" dur="1000"/>
                                        <p:tgtEl>
                                          <p:spTgt spid="25"/>
                                        </p:tgtEl>
                                      </p:cBhvr>
                                    </p:animEffect>
                                    <p:anim calcmode="lin" valueType="num">
                                      <p:cBhvr>
                                        <p:cTn id="58" dur="1000" fill="hold"/>
                                        <p:tgtEl>
                                          <p:spTgt spid="25"/>
                                        </p:tgtEl>
                                        <p:attrNameLst>
                                          <p:attrName>ppt_x</p:attrName>
                                        </p:attrNameLst>
                                      </p:cBhvr>
                                      <p:tavLst>
                                        <p:tav tm="0">
                                          <p:val>
                                            <p:strVal val="#ppt_x"/>
                                          </p:val>
                                        </p:tav>
                                        <p:tav tm="100000">
                                          <p:val>
                                            <p:strVal val="#ppt_x"/>
                                          </p:val>
                                        </p:tav>
                                      </p:tavLst>
                                    </p:anim>
                                    <p:anim calcmode="lin" valueType="num">
                                      <p:cBhvr>
                                        <p:cTn id="59" dur="1000" fill="hold"/>
                                        <p:tgtEl>
                                          <p:spTgt spid="25"/>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1000"/>
                                        <p:tgtEl>
                                          <p:spTgt spid="26"/>
                                        </p:tgtEl>
                                      </p:cBhvr>
                                    </p:animEffect>
                                    <p:anim calcmode="lin" valueType="num">
                                      <p:cBhvr>
                                        <p:cTn id="63" dur="1000" fill="hold"/>
                                        <p:tgtEl>
                                          <p:spTgt spid="26"/>
                                        </p:tgtEl>
                                        <p:attrNameLst>
                                          <p:attrName>ppt_x</p:attrName>
                                        </p:attrNameLst>
                                      </p:cBhvr>
                                      <p:tavLst>
                                        <p:tav tm="0">
                                          <p:val>
                                            <p:strVal val="#ppt_x"/>
                                          </p:val>
                                        </p:tav>
                                        <p:tav tm="100000">
                                          <p:val>
                                            <p:strVal val="#ppt_x"/>
                                          </p:val>
                                        </p:tav>
                                      </p:tavLst>
                                    </p:anim>
                                    <p:anim calcmode="lin" valueType="num">
                                      <p:cBhvr>
                                        <p:cTn id="64" dur="1000" fill="hold"/>
                                        <p:tgtEl>
                                          <p:spTgt spid="26"/>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1000"/>
                                        <p:tgtEl>
                                          <p:spTgt spid="27"/>
                                        </p:tgtEl>
                                      </p:cBhvr>
                                    </p:animEffect>
                                    <p:anim calcmode="lin" valueType="num">
                                      <p:cBhvr>
                                        <p:cTn id="68" dur="1000" fill="hold"/>
                                        <p:tgtEl>
                                          <p:spTgt spid="27"/>
                                        </p:tgtEl>
                                        <p:attrNameLst>
                                          <p:attrName>ppt_x</p:attrName>
                                        </p:attrNameLst>
                                      </p:cBhvr>
                                      <p:tavLst>
                                        <p:tav tm="0">
                                          <p:val>
                                            <p:strVal val="#ppt_x"/>
                                          </p:val>
                                        </p:tav>
                                        <p:tav tm="100000">
                                          <p:val>
                                            <p:strVal val="#ppt_x"/>
                                          </p:val>
                                        </p:tav>
                                      </p:tavLst>
                                    </p:anim>
                                    <p:anim calcmode="lin" valueType="num">
                                      <p:cBhvr>
                                        <p:cTn id="69" dur="1000" fill="hold"/>
                                        <p:tgtEl>
                                          <p:spTgt spid="27"/>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1000"/>
                                        <p:tgtEl>
                                          <p:spTgt spid="51"/>
                                        </p:tgtEl>
                                      </p:cBhvr>
                                    </p:animEffect>
                                    <p:anim calcmode="lin" valueType="num">
                                      <p:cBhvr>
                                        <p:cTn id="73" dur="1000" fill="hold"/>
                                        <p:tgtEl>
                                          <p:spTgt spid="51"/>
                                        </p:tgtEl>
                                        <p:attrNameLst>
                                          <p:attrName>ppt_x</p:attrName>
                                        </p:attrNameLst>
                                      </p:cBhvr>
                                      <p:tavLst>
                                        <p:tav tm="0">
                                          <p:val>
                                            <p:strVal val="#ppt_x"/>
                                          </p:val>
                                        </p:tav>
                                        <p:tav tm="100000">
                                          <p:val>
                                            <p:strVal val="#ppt_x"/>
                                          </p:val>
                                        </p:tav>
                                      </p:tavLst>
                                    </p:anim>
                                    <p:anim calcmode="lin" valueType="num">
                                      <p:cBhvr>
                                        <p:cTn id="74" dur="1000" fill="hold"/>
                                        <p:tgtEl>
                                          <p:spTgt spid="51"/>
                                        </p:tgtEl>
                                        <p:attrNameLst>
                                          <p:attrName>ppt_y</p:attrName>
                                        </p:attrNameLst>
                                      </p:cBhvr>
                                      <p:tavLst>
                                        <p:tav tm="0">
                                          <p:val>
                                            <p:strVal val="#ppt_y+.1"/>
                                          </p:val>
                                        </p:tav>
                                        <p:tav tm="100000">
                                          <p:val>
                                            <p:strVal val="#ppt_y"/>
                                          </p:val>
                                        </p:tav>
                                      </p:tavLst>
                                    </p:anim>
                                  </p:childTnLst>
                                </p:cTn>
                              </p:par>
                              <p:par>
                                <p:cTn id="75" presetID="42" presetClass="entr" presetSubtype="0" fill="hold" nodeType="withEffect">
                                  <p:stCondLst>
                                    <p:cond delay="0"/>
                                  </p:stCondLst>
                                  <p:childTnLst>
                                    <p:set>
                                      <p:cBhvr>
                                        <p:cTn id="76" dur="1" fill="hold">
                                          <p:stCondLst>
                                            <p:cond delay="0"/>
                                          </p:stCondLst>
                                        </p:cTn>
                                        <p:tgtEl>
                                          <p:spTgt spid="52"/>
                                        </p:tgtEl>
                                        <p:attrNameLst>
                                          <p:attrName>style.visibility</p:attrName>
                                        </p:attrNameLst>
                                      </p:cBhvr>
                                      <p:to>
                                        <p:strVal val="visible"/>
                                      </p:to>
                                    </p:set>
                                    <p:animEffect transition="in" filter="fade">
                                      <p:cBhvr>
                                        <p:cTn id="77" dur="1000"/>
                                        <p:tgtEl>
                                          <p:spTgt spid="52"/>
                                        </p:tgtEl>
                                      </p:cBhvr>
                                    </p:animEffect>
                                    <p:anim calcmode="lin" valueType="num">
                                      <p:cBhvr>
                                        <p:cTn id="78" dur="1000" fill="hold"/>
                                        <p:tgtEl>
                                          <p:spTgt spid="52"/>
                                        </p:tgtEl>
                                        <p:attrNameLst>
                                          <p:attrName>ppt_x</p:attrName>
                                        </p:attrNameLst>
                                      </p:cBhvr>
                                      <p:tavLst>
                                        <p:tav tm="0">
                                          <p:val>
                                            <p:strVal val="#ppt_x"/>
                                          </p:val>
                                        </p:tav>
                                        <p:tav tm="100000">
                                          <p:val>
                                            <p:strVal val="#ppt_x"/>
                                          </p:val>
                                        </p:tav>
                                      </p:tavLst>
                                    </p:anim>
                                    <p:anim calcmode="lin" valueType="num">
                                      <p:cBhvr>
                                        <p:cTn id="79" dur="1000" fill="hold"/>
                                        <p:tgtEl>
                                          <p:spTgt spid="52"/>
                                        </p:tgtEl>
                                        <p:attrNameLst>
                                          <p:attrName>ppt_y</p:attrName>
                                        </p:attrNameLst>
                                      </p:cBhvr>
                                      <p:tavLst>
                                        <p:tav tm="0">
                                          <p:val>
                                            <p:strVal val="#ppt_y+.1"/>
                                          </p:val>
                                        </p:tav>
                                        <p:tav tm="100000">
                                          <p:val>
                                            <p:strVal val="#ppt_y"/>
                                          </p:val>
                                        </p:tav>
                                      </p:tavLst>
                                    </p:anim>
                                  </p:childTnLst>
                                </p:cTn>
                              </p:par>
                            </p:childTnLst>
                          </p:cTn>
                        </p:par>
                        <p:par>
                          <p:cTn id="80" fill="hold">
                            <p:stCondLst>
                              <p:cond delay="1000"/>
                            </p:stCondLst>
                            <p:childTnLst>
                              <p:par>
                                <p:cTn id="81" presetID="10" presetClass="entr" presetSubtype="0" fill="hold" nodeType="afterEffect">
                                  <p:stCondLst>
                                    <p:cond delay="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500"/>
                                        <p:tgtEl>
                                          <p:spTgt spid="53"/>
                                        </p:tgtEl>
                                      </p:cBhvr>
                                    </p:animEffect>
                                  </p:childTnLst>
                                </p:cTn>
                              </p:par>
                            </p:childTnLst>
                          </p:cTn>
                        </p:par>
                        <p:par>
                          <p:cTn id="84" fill="hold">
                            <p:stCondLst>
                              <p:cond delay="1500"/>
                            </p:stCondLst>
                            <p:childTnLst>
                              <p:par>
                                <p:cTn id="85" presetID="10" presetClass="entr" presetSubtype="0" fill="hold" nodeType="afterEffect">
                                  <p:stCondLst>
                                    <p:cond delay="0"/>
                                  </p:stCondLst>
                                  <p:childTnLst>
                                    <p:set>
                                      <p:cBhvr>
                                        <p:cTn id="86" dur="1" fill="hold">
                                          <p:stCondLst>
                                            <p:cond delay="0"/>
                                          </p:stCondLst>
                                        </p:cTn>
                                        <p:tgtEl>
                                          <p:spTgt spid="54"/>
                                        </p:tgtEl>
                                        <p:attrNameLst>
                                          <p:attrName>style.visibility</p:attrName>
                                        </p:attrNameLst>
                                      </p:cBhvr>
                                      <p:to>
                                        <p:strVal val="visible"/>
                                      </p:to>
                                    </p:set>
                                    <p:animEffect transition="in" filter="fade">
                                      <p:cBhvr>
                                        <p:cTn id="87" dur="500"/>
                                        <p:tgtEl>
                                          <p:spTgt spid="54"/>
                                        </p:tgtEl>
                                      </p:cBhvr>
                                    </p:animEffect>
                                  </p:childTnLst>
                                </p:cTn>
                              </p:par>
                            </p:childTnLst>
                          </p:cTn>
                        </p:par>
                        <p:par>
                          <p:cTn id="88" fill="hold">
                            <p:stCondLst>
                              <p:cond delay="2000"/>
                            </p:stCondLst>
                            <p:childTnLst>
                              <p:par>
                                <p:cTn id="89" presetID="12" presetClass="entr" presetSubtype="8" fill="hold" nodeType="afterEffect">
                                  <p:stCondLst>
                                    <p:cond delay="0"/>
                                  </p:stCondLst>
                                  <p:childTnLst>
                                    <p:set>
                                      <p:cBhvr>
                                        <p:cTn id="90" dur="1" fill="hold">
                                          <p:stCondLst>
                                            <p:cond delay="0"/>
                                          </p:stCondLst>
                                        </p:cTn>
                                        <p:tgtEl>
                                          <p:spTgt spid="39"/>
                                        </p:tgtEl>
                                        <p:attrNameLst>
                                          <p:attrName>style.visibility</p:attrName>
                                        </p:attrNameLst>
                                      </p:cBhvr>
                                      <p:to>
                                        <p:strVal val="visible"/>
                                      </p:to>
                                    </p:set>
                                    <p:anim calcmode="lin" valueType="num">
                                      <p:cBhvr additive="base">
                                        <p:cTn id="91" dur="500"/>
                                        <p:tgtEl>
                                          <p:spTgt spid="39"/>
                                        </p:tgtEl>
                                        <p:attrNameLst>
                                          <p:attrName>ppt_x</p:attrName>
                                        </p:attrNameLst>
                                      </p:cBhvr>
                                      <p:tavLst>
                                        <p:tav tm="0">
                                          <p:val>
                                            <p:strVal val="#ppt_x-#ppt_w*1.125000"/>
                                          </p:val>
                                        </p:tav>
                                        <p:tav tm="100000">
                                          <p:val>
                                            <p:strVal val="#ppt_x"/>
                                          </p:val>
                                        </p:tav>
                                      </p:tavLst>
                                    </p:anim>
                                    <p:animEffect transition="in" filter="wipe(right)">
                                      <p:cBhvr>
                                        <p:cTn id="92" dur="500"/>
                                        <p:tgtEl>
                                          <p:spTgt spid="39"/>
                                        </p:tgtEl>
                                      </p:cBhvr>
                                    </p:animEffect>
                                  </p:childTnLst>
                                </p:cTn>
                              </p:par>
                            </p:childTnLst>
                          </p:cTn>
                        </p:par>
                        <p:par>
                          <p:cTn id="93" fill="hold">
                            <p:stCondLst>
                              <p:cond delay="2500"/>
                            </p:stCondLst>
                            <p:childTnLst>
                              <p:par>
                                <p:cTn id="94" presetID="12" presetClass="entr" presetSubtype="8" fill="hold" nodeType="afterEffect">
                                  <p:stCondLst>
                                    <p:cond delay="0"/>
                                  </p:stCondLst>
                                  <p:childTnLst>
                                    <p:set>
                                      <p:cBhvr>
                                        <p:cTn id="95" dur="1" fill="hold">
                                          <p:stCondLst>
                                            <p:cond delay="0"/>
                                          </p:stCondLst>
                                        </p:cTn>
                                        <p:tgtEl>
                                          <p:spTgt spid="42"/>
                                        </p:tgtEl>
                                        <p:attrNameLst>
                                          <p:attrName>style.visibility</p:attrName>
                                        </p:attrNameLst>
                                      </p:cBhvr>
                                      <p:to>
                                        <p:strVal val="visible"/>
                                      </p:to>
                                    </p:set>
                                    <p:anim calcmode="lin" valueType="num">
                                      <p:cBhvr additive="base">
                                        <p:cTn id="96" dur="500"/>
                                        <p:tgtEl>
                                          <p:spTgt spid="42"/>
                                        </p:tgtEl>
                                        <p:attrNameLst>
                                          <p:attrName>ppt_x</p:attrName>
                                        </p:attrNameLst>
                                      </p:cBhvr>
                                      <p:tavLst>
                                        <p:tav tm="0">
                                          <p:val>
                                            <p:strVal val="#ppt_x-#ppt_w*1.125000"/>
                                          </p:val>
                                        </p:tav>
                                        <p:tav tm="100000">
                                          <p:val>
                                            <p:strVal val="#ppt_x"/>
                                          </p:val>
                                        </p:tav>
                                      </p:tavLst>
                                    </p:anim>
                                    <p:animEffect transition="in" filter="wipe(right)">
                                      <p:cBhvr>
                                        <p:cTn id="97" dur="500"/>
                                        <p:tgtEl>
                                          <p:spTgt spid="42"/>
                                        </p:tgtEl>
                                      </p:cBhvr>
                                    </p:animEffect>
                                  </p:childTnLst>
                                </p:cTn>
                              </p:par>
                            </p:childTnLst>
                          </p:cTn>
                        </p:par>
                        <p:par>
                          <p:cTn id="98" fill="hold">
                            <p:stCondLst>
                              <p:cond delay="3000"/>
                            </p:stCondLst>
                            <p:childTnLst>
                              <p:par>
                                <p:cTn id="99" presetID="12" presetClass="entr" presetSubtype="8" fill="hold" nodeType="afterEffect">
                                  <p:stCondLst>
                                    <p:cond delay="0"/>
                                  </p:stCondLst>
                                  <p:childTnLst>
                                    <p:set>
                                      <p:cBhvr>
                                        <p:cTn id="100" dur="1" fill="hold">
                                          <p:stCondLst>
                                            <p:cond delay="0"/>
                                          </p:stCondLst>
                                        </p:cTn>
                                        <p:tgtEl>
                                          <p:spTgt spid="45"/>
                                        </p:tgtEl>
                                        <p:attrNameLst>
                                          <p:attrName>style.visibility</p:attrName>
                                        </p:attrNameLst>
                                      </p:cBhvr>
                                      <p:to>
                                        <p:strVal val="visible"/>
                                      </p:to>
                                    </p:set>
                                    <p:anim calcmode="lin" valueType="num">
                                      <p:cBhvr additive="base">
                                        <p:cTn id="101" dur="500"/>
                                        <p:tgtEl>
                                          <p:spTgt spid="45"/>
                                        </p:tgtEl>
                                        <p:attrNameLst>
                                          <p:attrName>ppt_x</p:attrName>
                                        </p:attrNameLst>
                                      </p:cBhvr>
                                      <p:tavLst>
                                        <p:tav tm="0">
                                          <p:val>
                                            <p:strVal val="#ppt_x-#ppt_w*1.125000"/>
                                          </p:val>
                                        </p:tav>
                                        <p:tav tm="100000">
                                          <p:val>
                                            <p:strVal val="#ppt_x"/>
                                          </p:val>
                                        </p:tav>
                                      </p:tavLst>
                                    </p:anim>
                                    <p:animEffect transition="in" filter="wipe(right)">
                                      <p:cBhvr>
                                        <p:cTn id="10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18" grpId="0" animBg="1"/>
      <p:bldP spid="19" grpId="0" animBg="1"/>
      <p:bldP spid="20" grpId="0" animBg="1"/>
      <p:bldP spid="21" grpId="0" animBg="1"/>
      <p:bldP spid="24" grpId="0" animBg="1"/>
      <p:bldP spid="25" grpId="0" animBg="1"/>
      <p:bldP spid="26"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036" y="1524000"/>
            <a:ext cx="3905528" cy="3870326"/>
          </a:xfrm>
          <a:prstGeom prst="rect">
            <a:avLst/>
          </a:prstGeom>
        </p:spPr>
      </p:pic>
      <p:sp>
        <p:nvSpPr>
          <p:cNvPr id="7" name="文本框 6"/>
          <p:cNvSpPr txBox="1"/>
          <p:nvPr/>
        </p:nvSpPr>
        <p:spPr>
          <a:xfrm>
            <a:off x="2947937" y="2583483"/>
            <a:ext cx="1127233"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rPr>
              <a:t>04</a:t>
            </a:r>
            <a:endParaRPr kumimoji="0" lang="zh-CN" altLang="en-US"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grpSp>
        <p:nvGrpSpPr>
          <p:cNvPr id="8" name="组合 7"/>
          <p:cNvGrpSpPr/>
          <p:nvPr/>
        </p:nvGrpSpPr>
        <p:grpSpPr>
          <a:xfrm>
            <a:off x="5544353" y="2813524"/>
            <a:ext cx="4885993" cy="1288082"/>
            <a:chOff x="1456842" y="306332"/>
            <a:chExt cx="4885993" cy="1288082"/>
          </a:xfrm>
        </p:grpSpPr>
        <p:sp>
          <p:nvSpPr>
            <p:cNvPr id="9" name="文本框 8"/>
            <p:cNvSpPr txBox="1"/>
            <p:nvPr/>
          </p:nvSpPr>
          <p:spPr>
            <a:xfrm>
              <a:off x="1456842" y="306332"/>
              <a:ext cx="4653747" cy="6463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标题文字添加此处</a:t>
              </a:r>
            </a:p>
          </p:txBody>
        </p:sp>
        <p:sp>
          <p:nvSpPr>
            <p:cNvPr id="10" name="文本框 9"/>
            <p:cNvSpPr txBox="1"/>
            <p:nvPr/>
          </p:nvSpPr>
          <p:spPr>
            <a:xfrm>
              <a:off x="1456843" y="1006945"/>
              <a:ext cx="4885992" cy="58746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a:t>
              </a:r>
            </a:p>
          </p:txBody>
        </p:sp>
      </p:grpSp>
      <p:sp>
        <p:nvSpPr>
          <p:cNvPr id="11" name="文本框 10"/>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14"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30056983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959799" y="2194363"/>
            <a:ext cx="2040345" cy="2001400"/>
          </a:xfrm>
          <a:prstGeom prst="rect">
            <a:avLst/>
          </a:prstGeom>
        </p:spPr>
      </p:pic>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28486" y="2194363"/>
            <a:ext cx="2040425" cy="2001400"/>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97253" y="2194363"/>
            <a:ext cx="2018368" cy="2001400"/>
          </a:xfrm>
          <a:prstGeom prst="rect">
            <a:avLst/>
          </a:prstGeom>
        </p:spPr>
      </p:pic>
      <p:pic>
        <p:nvPicPr>
          <p:cNvPr id="9" name="图片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711854" y="2194363"/>
            <a:ext cx="2019603" cy="2001400"/>
          </a:xfrm>
          <a:prstGeom prst="rect">
            <a:avLst/>
          </a:prstGeom>
        </p:spPr>
      </p:pic>
      <p:sp>
        <p:nvSpPr>
          <p:cNvPr id="10" name="文本框 9"/>
          <p:cNvSpPr txBox="1"/>
          <p:nvPr/>
        </p:nvSpPr>
        <p:spPr>
          <a:xfrm>
            <a:off x="4875152" y="424483"/>
            <a:ext cx="2441694" cy="584775"/>
          </a:xfrm>
          <a:prstGeom prst="rect">
            <a:avLst/>
          </a:prstGeom>
          <a:noFill/>
        </p:spPr>
        <p:txBody>
          <a:bodyPr wrap="none" rtlCol="0">
            <a:spAutoFit/>
            <a:scene3d>
              <a:camera prst="orthographicFront"/>
              <a:lightRig rig="threePt" dir="t"/>
            </a:scene3d>
            <a:sp3d contourW="12700"/>
          </a:bodyPr>
          <a:lstStyle/>
          <a:p>
            <a:pPr algn="ctr"/>
            <a:r>
              <a:rPr lang="en-US" altLang="zh-CN" sz="3200" b="1" dirty="0">
                <a:gradFill>
                  <a:gsLst>
                    <a:gs pos="0">
                      <a:srgbClr val="00C8AF"/>
                    </a:gs>
                    <a:gs pos="100000">
                      <a:srgbClr val="006FBB"/>
                    </a:gs>
                  </a:gsLst>
                  <a:lin ang="8100000" scaled="1"/>
                </a:gradFill>
              </a:rPr>
              <a:t>CONTENTS</a:t>
            </a:r>
            <a:endParaRPr lang="zh-CN" altLang="en-US" sz="3200" b="1" dirty="0">
              <a:gradFill>
                <a:gsLst>
                  <a:gs pos="0">
                    <a:srgbClr val="00C8AF"/>
                  </a:gs>
                  <a:gs pos="100000">
                    <a:srgbClr val="006FBB"/>
                  </a:gs>
                </a:gsLst>
                <a:lin ang="8100000" scaled="1"/>
              </a:gradFill>
            </a:endParaRPr>
          </a:p>
        </p:txBody>
      </p:sp>
      <p:grpSp>
        <p:nvGrpSpPr>
          <p:cNvPr id="16" name="组合 15"/>
          <p:cNvGrpSpPr/>
          <p:nvPr/>
        </p:nvGrpSpPr>
        <p:grpSpPr>
          <a:xfrm>
            <a:off x="5657056" y="1074911"/>
            <a:ext cx="877888" cy="128231"/>
            <a:chOff x="1670731" y="2023448"/>
            <a:chExt cx="8576128" cy="1252698"/>
          </a:xfrm>
        </p:grpSpPr>
        <p:sp>
          <p:nvSpPr>
            <p:cNvPr id="17"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1913059" y="5446847"/>
            <a:ext cx="8386662" cy="701731"/>
          </a:xfrm>
          <a:prstGeom prst="rect">
            <a:avLst/>
          </a:prstGeom>
          <a:noFill/>
        </p:spPr>
        <p:txBody>
          <a:bodyPr wrap="square" rtlCol="0">
            <a:spAutoFit/>
            <a:scene3d>
              <a:camera prst="orthographicFront"/>
              <a:lightRig rig="threePt" dir="t"/>
            </a:scene3d>
            <a:sp3d contourW="12700"/>
          </a:bodyPr>
          <a:lstStyle/>
          <a:p>
            <a:pPr algn="ctr">
              <a:lnSpc>
                <a:spcPct val="120000"/>
              </a:lnSpc>
            </a:pPr>
            <a:r>
              <a:rPr lang="en-US" altLang="zh-CN" sz="1100" dirty="0">
                <a:solidFill>
                  <a:schemeClr val="bg1">
                    <a:lumMod val="50000"/>
                  </a:schemeClr>
                </a:solidFill>
                <a:latin typeface="+mj-ea"/>
                <a:ea typeface="+mj-ea"/>
              </a:rPr>
              <a:t>print the presentation and make it into a film to be used in a wider </a:t>
            </a:r>
            <a:r>
              <a:rPr lang="en-US" altLang="zh-CN" sz="1100" dirty="0" err="1">
                <a:solidFill>
                  <a:schemeClr val="bg1">
                    <a:lumMod val="50000"/>
                  </a:schemeClr>
                </a:solidFill>
                <a:latin typeface="+mj-ea"/>
                <a:ea typeface="+mj-ea"/>
              </a:rPr>
              <a:t>fieldprint</a:t>
            </a:r>
            <a:r>
              <a:rPr lang="en-US" altLang="zh-CN" sz="1100" dirty="0">
                <a:solidFill>
                  <a:schemeClr val="bg1">
                    <a:lumMod val="50000"/>
                  </a:schemeClr>
                </a:solidFill>
                <a:latin typeface="+mj-ea"/>
                <a:ea typeface="+mj-ea"/>
              </a:rPr>
              <a:t> the presentation and make it into a film to be used in a wider </a:t>
            </a:r>
            <a:r>
              <a:rPr lang="en-US" altLang="zh-CN" sz="1100" dirty="0" err="1">
                <a:solidFill>
                  <a:schemeClr val="bg1">
                    <a:lumMod val="50000"/>
                  </a:schemeClr>
                </a:solidFill>
                <a:latin typeface="+mj-ea"/>
                <a:ea typeface="+mj-ea"/>
              </a:rPr>
              <a:t>fieldprint</a:t>
            </a:r>
            <a:r>
              <a:rPr lang="en-US" altLang="zh-CN" sz="1100" dirty="0">
                <a:solidFill>
                  <a:schemeClr val="bg1">
                    <a:lumMod val="50000"/>
                  </a:schemeClr>
                </a:solidFill>
                <a:latin typeface="+mj-ea"/>
                <a:ea typeface="+mj-ea"/>
              </a:rPr>
              <a:t> the presentation and make it into a film to be used in a wider </a:t>
            </a:r>
            <a:r>
              <a:rPr lang="en-US" altLang="zh-CN" sz="1100" dirty="0" err="1">
                <a:solidFill>
                  <a:schemeClr val="bg1">
                    <a:lumMod val="50000"/>
                  </a:schemeClr>
                </a:solidFill>
                <a:latin typeface="+mj-ea"/>
                <a:ea typeface="+mj-ea"/>
              </a:rPr>
              <a:t>fieldprint</a:t>
            </a:r>
            <a:r>
              <a:rPr lang="en-US" altLang="zh-CN" sz="1100" dirty="0">
                <a:solidFill>
                  <a:schemeClr val="bg1">
                    <a:lumMod val="50000"/>
                  </a:schemeClr>
                </a:solidFill>
                <a:latin typeface="+mj-ea"/>
                <a:ea typeface="+mj-ea"/>
              </a:rPr>
              <a:t> the</a:t>
            </a:r>
          </a:p>
          <a:p>
            <a:pPr algn="ctr">
              <a:lnSpc>
                <a:spcPct val="120000"/>
              </a:lnSpc>
            </a:pPr>
            <a:r>
              <a:rPr lang="en-US" altLang="zh-CN" sz="1100" dirty="0">
                <a:solidFill>
                  <a:schemeClr val="bg1">
                    <a:lumMod val="50000"/>
                  </a:schemeClr>
                </a:solidFill>
                <a:latin typeface="+mj-ea"/>
                <a:ea typeface="+mj-ea"/>
              </a:rPr>
              <a:t> presentation and make it into a film to be used in a wider field</a:t>
            </a:r>
          </a:p>
        </p:txBody>
      </p:sp>
      <p:sp>
        <p:nvSpPr>
          <p:cNvPr id="22" name="文本框 21"/>
          <p:cNvSpPr txBox="1"/>
          <p:nvPr/>
        </p:nvSpPr>
        <p:spPr>
          <a:xfrm>
            <a:off x="1839679" y="4246563"/>
            <a:ext cx="1763952"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n-ea"/>
              </a:rPr>
              <a:t>标题添加此处</a:t>
            </a:r>
          </a:p>
        </p:txBody>
      </p:sp>
      <p:sp>
        <p:nvSpPr>
          <p:cNvPr id="23" name="文本框 22"/>
          <p:cNvSpPr txBox="1"/>
          <p:nvPr/>
        </p:nvSpPr>
        <p:spPr>
          <a:xfrm>
            <a:off x="4097995" y="4246563"/>
            <a:ext cx="1763952"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n-ea"/>
              </a:rPr>
              <a:t>标题添加此处</a:t>
            </a:r>
          </a:p>
        </p:txBody>
      </p:sp>
      <p:sp>
        <p:nvSpPr>
          <p:cNvPr id="24" name="文本框 23"/>
          <p:cNvSpPr txBox="1"/>
          <p:nvPr/>
        </p:nvSpPr>
        <p:spPr>
          <a:xfrm>
            <a:off x="6356311" y="4246563"/>
            <a:ext cx="1763952"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n-ea"/>
              </a:rPr>
              <a:t>标题添加此处</a:t>
            </a:r>
          </a:p>
        </p:txBody>
      </p:sp>
      <p:sp>
        <p:nvSpPr>
          <p:cNvPr id="25" name="文本框 24"/>
          <p:cNvSpPr txBox="1"/>
          <p:nvPr/>
        </p:nvSpPr>
        <p:spPr>
          <a:xfrm>
            <a:off x="8614627" y="4246563"/>
            <a:ext cx="1763952" cy="369332"/>
          </a:xfrm>
          <a:prstGeom prst="rect">
            <a:avLst/>
          </a:prstGeom>
          <a:noFill/>
        </p:spPr>
        <p:txBody>
          <a:bodyPr wrap="square" rtlCol="0">
            <a:spAutoFit/>
            <a:scene3d>
              <a:camera prst="orthographicFront"/>
              <a:lightRig rig="threePt" dir="t"/>
            </a:scene3d>
            <a:sp3d contourW="12700"/>
          </a:bodyPr>
          <a:lstStyle/>
          <a:p>
            <a:pPr algn="ctr"/>
            <a:r>
              <a:rPr lang="zh-CN" altLang="en-US" b="1" dirty="0">
                <a:solidFill>
                  <a:schemeClr val="tx1">
                    <a:lumMod val="85000"/>
                    <a:lumOff val="15000"/>
                  </a:schemeClr>
                </a:solidFill>
                <a:latin typeface="+mn-ea"/>
              </a:rPr>
              <a:t>标题添加此处</a:t>
            </a:r>
          </a:p>
        </p:txBody>
      </p:sp>
      <p:sp>
        <p:nvSpPr>
          <p:cNvPr id="26" name="文本框 25"/>
          <p:cNvSpPr txBox="1"/>
          <p:nvPr/>
        </p:nvSpPr>
        <p:spPr>
          <a:xfrm>
            <a:off x="2220630" y="2640025"/>
            <a:ext cx="813043"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a:gradFill>
                  <a:gsLst>
                    <a:gs pos="0">
                      <a:srgbClr val="595959"/>
                    </a:gs>
                    <a:gs pos="100000">
                      <a:srgbClr val="333435"/>
                    </a:gs>
                  </a:gsLst>
                  <a:lin ang="8100000" scaled="1"/>
                </a:gradFill>
              </a:rPr>
              <a:t>01</a:t>
            </a:r>
            <a:endParaRPr lang="zh-CN" altLang="en-US" sz="4400" b="1" dirty="0">
              <a:gradFill>
                <a:gsLst>
                  <a:gs pos="0">
                    <a:srgbClr val="595959"/>
                  </a:gs>
                  <a:gs pos="100000">
                    <a:srgbClr val="333435"/>
                  </a:gs>
                </a:gsLst>
                <a:lin ang="8100000" scaled="1"/>
              </a:gradFill>
            </a:endParaRPr>
          </a:p>
        </p:txBody>
      </p:sp>
      <p:sp>
        <p:nvSpPr>
          <p:cNvPr id="27" name="文本框 26"/>
          <p:cNvSpPr txBox="1"/>
          <p:nvPr/>
        </p:nvSpPr>
        <p:spPr>
          <a:xfrm>
            <a:off x="4455930" y="2640025"/>
            <a:ext cx="813043"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a:gradFill>
                  <a:gsLst>
                    <a:gs pos="0">
                      <a:srgbClr val="595959"/>
                    </a:gs>
                    <a:gs pos="100000">
                      <a:srgbClr val="333435"/>
                    </a:gs>
                  </a:gsLst>
                  <a:lin ang="8100000" scaled="1"/>
                </a:gradFill>
              </a:rPr>
              <a:t>02</a:t>
            </a:r>
            <a:endParaRPr lang="zh-CN" altLang="en-US" sz="4400" b="1" dirty="0">
              <a:gradFill>
                <a:gsLst>
                  <a:gs pos="0">
                    <a:srgbClr val="595959"/>
                  </a:gs>
                  <a:gs pos="100000">
                    <a:srgbClr val="333435"/>
                  </a:gs>
                </a:gsLst>
                <a:lin ang="8100000" scaled="1"/>
              </a:gradFill>
            </a:endParaRPr>
          </a:p>
        </p:txBody>
      </p:sp>
      <p:sp>
        <p:nvSpPr>
          <p:cNvPr id="28" name="文本框 27"/>
          <p:cNvSpPr txBox="1"/>
          <p:nvPr/>
        </p:nvSpPr>
        <p:spPr>
          <a:xfrm>
            <a:off x="6742865" y="2640025"/>
            <a:ext cx="813043"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a:gradFill>
                  <a:gsLst>
                    <a:gs pos="0">
                      <a:srgbClr val="595959"/>
                    </a:gs>
                    <a:gs pos="100000">
                      <a:srgbClr val="333435"/>
                    </a:gs>
                  </a:gsLst>
                  <a:lin ang="8100000" scaled="1"/>
                </a:gradFill>
              </a:rPr>
              <a:t>03</a:t>
            </a:r>
            <a:endParaRPr lang="zh-CN" altLang="en-US" sz="4400" b="1" dirty="0">
              <a:gradFill>
                <a:gsLst>
                  <a:gs pos="0">
                    <a:srgbClr val="595959"/>
                  </a:gs>
                  <a:gs pos="100000">
                    <a:srgbClr val="333435"/>
                  </a:gs>
                </a:gsLst>
                <a:lin ang="8100000" scaled="1"/>
              </a:gradFill>
            </a:endParaRPr>
          </a:p>
        </p:txBody>
      </p:sp>
      <p:sp>
        <p:nvSpPr>
          <p:cNvPr id="29" name="文本框 28"/>
          <p:cNvSpPr txBox="1"/>
          <p:nvPr/>
        </p:nvSpPr>
        <p:spPr>
          <a:xfrm>
            <a:off x="9026581" y="2640025"/>
            <a:ext cx="813043" cy="769441"/>
          </a:xfrm>
          <a:prstGeom prst="rect">
            <a:avLst/>
          </a:prstGeom>
          <a:noFill/>
        </p:spPr>
        <p:txBody>
          <a:bodyPr wrap="none" rtlCol="0">
            <a:spAutoFit/>
            <a:scene3d>
              <a:camera prst="orthographicFront"/>
              <a:lightRig rig="threePt" dir="t"/>
            </a:scene3d>
            <a:sp3d contourW="12700"/>
          </a:bodyPr>
          <a:lstStyle/>
          <a:p>
            <a:pPr algn="ctr"/>
            <a:r>
              <a:rPr lang="en-US" altLang="zh-CN" sz="4400" b="1" dirty="0">
                <a:gradFill>
                  <a:gsLst>
                    <a:gs pos="0">
                      <a:srgbClr val="595959"/>
                    </a:gs>
                    <a:gs pos="100000">
                      <a:srgbClr val="333435"/>
                    </a:gs>
                  </a:gsLst>
                  <a:lin ang="8100000" scaled="1"/>
                </a:gradFill>
              </a:rPr>
              <a:t>04</a:t>
            </a:r>
            <a:endParaRPr lang="zh-CN" altLang="en-US" sz="4400" b="1" dirty="0">
              <a:gradFill>
                <a:gsLst>
                  <a:gs pos="0">
                    <a:srgbClr val="595959"/>
                  </a:gs>
                  <a:gs pos="100000">
                    <a:srgbClr val="333435"/>
                  </a:gs>
                </a:gsLst>
                <a:lin ang="8100000" scaled="1"/>
              </a:gradFill>
            </a:endParaRPr>
          </a:p>
        </p:txBody>
      </p:sp>
    </p:spTree>
    <p:extLst>
      <p:ext uri="{BB962C8B-B14F-4D97-AF65-F5344CB8AC3E}">
        <p14:creationId xmlns:p14="http://schemas.microsoft.com/office/powerpoint/2010/main" val="344791858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500" fill="hold"/>
                                        <p:tgtEl>
                                          <p:spTgt spid="28"/>
                                        </p:tgtEl>
                                        <p:attrNameLst>
                                          <p:attrName>ppt_w</p:attrName>
                                        </p:attrNameLst>
                                      </p:cBhvr>
                                      <p:tavLst>
                                        <p:tav tm="0">
                                          <p:val>
                                            <p:fltVal val="0"/>
                                          </p:val>
                                        </p:tav>
                                        <p:tav tm="100000">
                                          <p:val>
                                            <p:strVal val="#ppt_w"/>
                                          </p:val>
                                        </p:tav>
                                      </p:tavLst>
                                    </p:anim>
                                    <p:anim calcmode="lin" valueType="num">
                                      <p:cBhvr>
                                        <p:cTn id="48" dur="500" fill="hold"/>
                                        <p:tgtEl>
                                          <p:spTgt spid="28"/>
                                        </p:tgtEl>
                                        <p:attrNameLst>
                                          <p:attrName>ppt_h</p:attrName>
                                        </p:attrNameLst>
                                      </p:cBhvr>
                                      <p:tavLst>
                                        <p:tav tm="0">
                                          <p:val>
                                            <p:fltVal val="0"/>
                                          </p:val>
                                        </p:tav>
                                        <p:tav tm="100000">
                                          <p:val>
                                            <p:strVal val="#ppt_h"/>
                                          </p:val>
                                        </p:tav>
                                      </p:tavLst>
                                    </p:anim>
                                    <p:animEffect transition="in" filter="fade">
                                      <p:cBhvr>
                                        <p:cTn id="49" dur="500"/>
                                        <p:tgtEl>
                                          <p:spTgt spid="28"/>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500" fill="hold"/>
                                        <p:tgtEl>
                                          <p:spTgt spid="29"/>
                                        </p:tgtEl>
                                        <p:attrNameLst>
                                          <p:attrName>ppt_w</p:attrName>
                                        </p:attrNameLst>
                                      </p:cBhvr>
                                      <p:tavLst>
                                        <p:tav tm="0">
                                          <p:val>
                                            <p:fltVal val="0"/>
                                          </p:val>
                                        </p:tav>
                                        <p:tav tm="100000">
                                          <p:val>
                                            <p:strVal val="#ppt_w"/>
                                          </p:val>
                                        </p:tav>
                                      </p:tavLst>
                                    </p:anim>
                                    <p:anim calcmode="lin" valueType="num">
                                      <p:cBhvr>
                                        <p:cTn id="53" dur="500" fill="hold"/>
                                        <p:tgtEl>
                                          <p:spTgt spid="29"/>
                                        </p:tgtEl>
                                        <p:attrNameLst>
                                          <p:attrName>ppt_h</p:attrName>
                                        </p:attrNameLst>
                                      </p:cBhvr>
                                      <p:tavLst>
                                        <p:tav tm="0">
                                          <p:val>
                                            <p:fltVal val="0"/>
                                          </p:val>
                                        </p:tav>
                                        <p:tav tm="100000">
                                          <p:val>
                                            <p:strVal val="#ppt_h"/>
                                          </p:val>
                                        </p:tav>
                                      </p:tavLst>
                                    </p:anim>
                                    <p:animEffect transition="in" filter="fade">
                                      <p:cBhvr>
                                        <p:cTn id="54" dur="500"/>
                                        <p:tgtEl>
                                          <p:spTgt spid="29"/>
                                        </p:tgtEl>
                                      </p:cBhvr>
                                    </p:animEffect>
                                  </p:childTnLst>
                                </p:cTn>
                              </p:par>
                            </p:childTnLst>
                          </p:cTn>
                        </p:par>
                        <p:par>
                          <p:cTn id="55" fill="hold">
                            <p:stCondLst>
                              <p:cond delay="1500"/>
                            </p:stCondLst>
                            <p:childTnLst>
                              <p:par>
                                <p:cTn id="56" presetID="12" presetClass="entr" presetSubtype="4"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p:tgtEl>
                                          <p:spTgt spid="22"/>
                                        </p:tgtEl>
                                        <p:attrNameLst>
                                          <p:attrName>ppt_y</p:attrName>
                                        </p:attrNameLst>
                                      </p:cBhvr>
                                      <p:tavLst>
                                        <p:tav tm="0">
                                          <p:val>
                                            <p:strVal val="#ppt_y+#ppt_h*1.125000"/>
                                          </p:val>
                                        </p:tav>
                                        <p:tav tm="100000">
                                          <p:val>
                                            <p:strVal val="#ppt_y"/>
                                          </p:val>
                                        </p:tav>
                                      </p:tavLst>
                                    </p:anim>
                                    <p:animEffect transition="in" filter="wipe(up)">
                                      <p:cBhvr>
                                        <p:cTn id="59" dur="500"/>
                                        <p:tgtEl>
                                          <p:spTgt spid="22"/>
                                        </p:tgtEl>
                                      </p:cBhvr>
                                    </p:animEffect>
                                  </p:childTnLst>
                                </p:cTn>
                              </p:par>
                            </p:childTnLst>
                          </p:cTn>
                        </p:par>
                        <p:par>
                          <p:cTn id="60" fill="hold">
                            <p:stCondLst>
                              <p:cond delay="2000"/>
                            </p:stCondLst>
                            <p:childTnLst>
                              <p:par>
                                <p:cTn id="61" presetID="12" presetClass="entr" presetSubtype="4"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 calcmode="lin" valueType="num">
                                      <p:cBhvr additive="base">
                                        <p:cTn id="63" dur="500"/>
                                        <p:tgtEl>
                                          <p:spTgt spid="23"/>
                                        </p:tgtEl>
                                        <p:attrNameLst>
                                          <p:attrName>ppt_y</p:attrName>
                                        </p:attrNameLst>
                                      </p:cBhvr>
                                      <p:tavLst>
                                        <p:tav tm="0">
                                          <p:val>
                                            <p:strVal val="#ppt_y+#ppt_h*1.125000"/>
                                          </p:val>
                                        </p:tav>
                                        <p:tav tm="100000">
                                          <p:val>
                                            <p:strVal val="#ppt_y"/>
                                          </p:val>
                                        </p:tav>
                                      </p:tavLst>
                                    </p:anim>
                                    <p:animEffect transition="in" filter="wipe(up)">
                                      <p:cBhvr>
                                        <p:cTn id="64" dur="500"/>
                                        <p:tgtEl>
                                          <p:spTgt spid="23"/>
                                        </p:tgtEl>
                                      </p:cBhvr>
                                    </p:animEffect>
                                  </p:childTnLst>
                                </p:cTn>
                              </p:par>
                            </p:childTnLst>
                          </p:cTn>
                        </p:par>
                        <p:par>
                          <p:cTn id="65" fill="hold">
                            <p:stCondLst>
                              <p:cond delay="2500"/>
                            </p:stCondLst>
                            <p:childTnLst>
                              <p:par>
                                <p:cTn id="66" presetID="12" presetClass="entr" presetSubtype="4" fill="hold" grpId="0" nodeType="afterEffect">
                                  <p:stCondLst>
                                    <p:cond delay="0"/>
                                  </p:stCondLst>
                                  <p:childTnLst>
                                    <p:set>
                                      <p:cBhvr>
                                        <p:cTn id="67" dur="1" fill="hold">
                                          <p:stCondLst>
                                            <p:cond delay="0"/>
                                          </p:stCondLst>
                                        </p:cTn>
                                        <p:tgtEl>
                                          <p:spTgt spid="24"/>
                                        </p:tgtEl>
                                        <p:attrNameLst>
                                          <p:attrName>style.visibility</p:attrName>
                                        </p:attrNameLst>
                                      </p:cBhvr>
                                      <p:to>
                                        <p:strVal val="visible"/>
                                      </p:to>
                                    </p:set>
                                    <p:anim calcmode="lin" valueType="num">
                                      <p:cBhvr additive="base">
                                        <p:cTn id="68" dur="500"/>
                                        <p:tgtEl>
                                          <p:spTgt spid="24"/>
                                        </p:tgtEl>
                                        <p:attrNameLst>
                                          <p:attrName>ppt_y</p:attrName>
                                        </p:attrNameLst>
                                      </p:cBhvr>
                                      <p:tavLst>
                                        <p:tav tm="0">
                                          <p:val>
                                            <p:strVal val="#ppt_y+#ppt_h*1.125000"/>
                                          </p:val>
                                        </p:tav>
                                        <p:tav tm="100000">
                                          <p:val>
                                            <p:strVal val="#ppt_y"/>
                                          </p:val>
                                        </p:tav>
                                      </p:tavLst>
                                    </p:anim>
                                    <p:animEffect transition="in" filter="wipe(up)">
                                      <p:cBhvr>
                                        <p:cTn id="69" dur="500"/>
                                        <p:tgtEl>
                                          <p:spTgt spid="24"/>
                                        </p:tgtEl>
                                      </p:cBhvr>
                                    </p:animEffect>
                                  </p:childTnLst>
                                </p:cTn>
                              </p:par>
                            </p:childTnLst>
                          </p:cTn>
                        </p:par>
                        <p:par>
                          <p:cTn id="70" fill="hold">
                            <p:stCondLst>
                              <p:cond delay="3000"/>
                            </p:stCondLst>
                            <p:childTnLst>
                              <p:par>
                                <p:cTn id="71" presetID="12" presetClass="entr" presetSubtype="4"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additive="base">
                                        <p:cTn id="73" dur="500"/>
                                        <p:tgtEl>
                                          <p:spTgt spid="25"/>
                                        </p:tgtEl>
                                        <p:attrNameLst>
                                          <p:attrName>ppt_y</p:attrName>
                                        </p:attrNameLst>
                                      </p:cBhvr>
                                      <p:tavLst>
                                        <p:tav tm="0">
                                          <p:val>
                                            <p:strVal val="#ppt_y+#ppt_h*1.125000"/>
                                          </p:val>
                                        </p:tav>
                                        <p:tav tm="100000">
                                          <p:val>
                                            <p:strVal val="#ppt_y"/>
                                          </p:val>
                                        </p:tav>
                                      </p:tavLst>
                                    </p:anim>
                                    <p:animEffect transition="in" filter="wipe(up)">
                                      <p:cBhvr>
                                        <p:cTn id="74" dur="500"/>
                                        <p:tgtEl>
                                          <p:spTgt spid="25"/>
                                        </p:tgtEl>
                                      </p:cBhvr>
                                    </p:animEffect>
                                  </p:childTnLst>
                                </p:cTn>
                              </p:par>
                            </p:childTnLst>
                          </p:cTn>
                        </p:par>
                        <p:par>
                          <p:cTn id="75" fill="hold">
                            <p:stCondLst>
                              <p:cond delay="3500"/>
                            </p:stCondLst>
                            <p:childTnLst>
                              <p:par>
                                <p:cTn id="76" presetID="14" presetClass="entr" presetSubtype="10" fill="hold" grpId="0" nodeType="after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randombar(horizontal)">
                                      <p:cBhvr>
                                        <p:cTn id="7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21" grpId="0"/>
      <p:bldP spid="22" grpId="0"/>
      <p:bldP spid="23" grpId="0"/>
      <p:bldP spid="24" grpId="0"/>
      <p:bldP spid="25" grpId="0"/>
      <p:bldP spid="26" grpId="0"/>
      <p:bldP spid="27" grpId="0"/>
      <p:bldP spid="28"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占位符 29"/>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pic>
        <p:nvPicPr>
          <p:cNvPr id="31" name="图片占位符 30"/>
          <p:cNvPicPr>
            <a:picLocks noGrp="1" noChangeAspect="1"/>
          </p:cNvPicPr>
          <p:nvPr>
            <p:ph type="pic" sz="quarter" idx="11"/>
          </p:nvPr>
        </p:nvPicPr>
        <p:blipFill>
          <a:blip r:embed="rId4" cstate="screen">
            <a:extLst>
              <a:ext uri="{28A0092B-C50C-407E-A947-70E740481C1C}">
                <a14:useLocalDpi xmlns:a14="http://schemas.microsoft.com/office/drawing/2010/main"/>
              </a:ext>
            </a:extLst>
          </a:blip>
          <a:srcRect/>
          <a:stretch>
            <a:fillRect/>
          </a:stretch>
        </p:blipFill>
        <p:spPr/>
      </p:pic>
      <p:grpSp>
        <p:nvGrpSpPr>
          <p:cNvPr id="27" name="组合 26"/>
          <p:cNvGrpSpPr/>
          <p:nvPr/>
        </p:nvGrpSpPr>
        <p:grpSpPr>
          <a:xfrm>
            <a:off x="347913" y="224310"/>
            <a:ext cx="6056533" cy="1159989"/>
            <a:chOff x="347913" y="224310"/>
            <a:chExt cx="6056533" cy="1159989"/>
          </a:xfrm>
        </p:grpSpPr>
        <p:pic>
          <p:nvPicPr>
            <p:cNvPr id="2" name="图片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7" name="文本框 6"/>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10" name="组合 9"/>
            <p:cNvGrpSpPr/>
            <p:nvPr/>
          </p:nvGrpSpPr>
          <p:grpSpPr>
            <a:xfrm>
              <a:off x="1518453" y="442643"/>
              <a:ext cx="4885993" cy="632939"/>
              <a:chOff x="1456842" y="306332"/>
              <a:chExt cx="4885993" cy="632939"/>
            </a:xfrm>
          </p:grpSpPr>
          <p:sp>
            <p:nvSpPr>
              <p:cNvPr id="8" name="文本框 7"/>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9" name="文本框 8"/>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11" name="组合 10"/>
          <p:cNvGrpSpPr/>
          <p:nvPr/>
        </p:nvGrpSpPr>
        <p:grpSpPr>
          <a:xfrm>
            <a:off x="5657056" y="6334125"/>
            <a:ext cx="877888" cy="128231"/>
            <a:chOff x="1670731" y="2023448"/>
            <a:chExt cx="8576128" cy="1252698"/>
          </a:xfrm>
        </p:grpSpPr>
        <p:sp>
          <p:nvSpPr>
            <p:cNvPr id="12"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2385236" y="4551509"/>
            <a:ext cx="3255830" cy="1150103"/>
            <a:chOff x="7727480" y="3360665"/>
            <a:chExt cx="3255830" cy="1150103"/>
          </a:xfrm>
        </p:grpSpPr>
        <p:sp>
          <p:nvSpPr>
            <p:cNvPr id="21" name="矩形 20"/>
            <p:cNvSpPr/>
            <p:nvPr/>
          </p:nvSpPr>
          <p:spPr>
            <a:xfrm>
              <a:off x="7727480" y="3747033"/>
              <a:ext cx="3255830" cy="76373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22" name="矩形 21"/>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grpSp>
        <p:nvGrpSpPr>
          <p:cNvPr id="23" name="组合 22"/>
          <p:cNvGrpSpPr/>
          <p:nvPr/>
        </p:nvGrpSpPr>
        <p:grpSpPr>
          <a:xfrm>
            <a:off x="6579962" y="4551509"/>
            <a:ext cx="3255830" cy="1150103"/>
            <a:chOff x="7727480" y="3360665"/>
            <a:chExt cx="3255830" cy="1150103"/>
          </a:xfrm>
        </p:grpSpPr>
        <p:sp>
          <p:nvSpPr>
            <p:cNvPr id="24" name="矩形 23"/>
            <p:cNvSpPr/>
            <p:nvPr/>
          </p:nvSpPr>
          <p:spPr>
            <a:xfrm>
              <a:off x="7727480" y="3747033"/>
              <a:ext cx="3255830" cy="76373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25" name="矩形 24"/>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grpSp>
        <p:nvGrpSpPr>
          <p:cNvPr id="37" name="组合 36"/>
          <p:cNvGrpSpPr/>
          <p:nvPr/>
        </p:nvGrpSpPr>
        <p:grpSpPr>
          <a:xfrm>
            <a:off x="5044366" y="2061029"/>
            <a:ext cx="2132296" cy="2132296"/>
            <a:chOff x="5044366" y="2061029"/>
            <a:chExt cx="2132296" cy="2132296"/>
          </a:xfrm>
        </p:grpSpPr>
        <p:sp>
          <p:nvSpPr>
            <p:cNvPr id="17" name="椭圆 16"/>
            <p:cNvSpPr/>
            <p:nvPr/>
          </p:nvSpPr>
          <p:spPr>
            <a:xfrm>
              <a:off x="5044366" y="2061029"/>
              <a:ext cx="2132296" cy="2132296"/>
            </a:xfrm>
            <a:prstGeom prst="ellipse">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25"/>
            <p:cNvSpPr/>
            <p:nvPr/>
          </p:nvSpPr>
          <p:spPr>
            <a:xfrm>
              <a:off x="5718628" y="2770140"/>
              <a:ext cx="783772" cy="714074"/>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Tree>
    <p:extLst>
      <p:ext uri="{BB962C8B-B14F-4D97-AF65-F5344CB8AC3E}">
        <p14:creationId xmlns:p14="http://schemas.microsoft.com/office/powerpoint/2010/main" val="167651047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500" fill="hold"/>
                                        <p:tgtEl>
                                          <p:spTgt spid="37"/>
                                        </p:tgtEl>
                                        <p:attrNameLst>
                                          <p:attrName>ppt_w</p:attrName>
                                        </p:attrNameLst>
                                      </p:cBhvr>
                                      <p:tavLst>
                                        <p:tav tm="0">
                                          <p:val>
                                            <p:fltVal val="0"/>
                                          </p:val>
                                        </p:tav>
                                        <p:tav tm="100000">
                                          <p:val>
                                            <p:strVal val="#ppt_w"/>
                                          </p:val>
                                        </p:tav>
                                      </p:tavLst>
                                    </p:anim>
                                    <p:anim calcmode="lin" valueType="num">
                                      <p:cBhvr>
                                        <p:cTn id="8" dur="500" fill="hold"/>
                                        <p:tgtEl>
                                          <p:spTgt spid="37"/>
                                        </p:tgtEl>
                                        <p:attrNameLst>
                                          <p:attrName>ppt_h</p:attrName>
                                        </p:attrNameLst>
                                      </p:cBhvr>
                                      <p:tavLst>
                                        <p:tav tm="0">
                                          <p:val>
                                            <p:fltVal val="0"/>
                                          </p:val>
                                        </p:tav>
                                        <p:tav tm="100000">
                                          <p:val>
                                            <p:strVal val="#ppt_h"/>
                                          </p:val>
                                        </p:tav>
                                      </p:tavLst>
                                    </p:anim>
                                    <p:animEffect transition="in" filter="fade">
                                      <p:cBhvr>
                                        <p:cTn id="9" dur="500"/>
                                        <p:tgtEl>
                                          <p:spTgt spid="3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par>
                                <p:cTn id="16" presetID="53" presetClass="entr" presetSubtype="16" fill="hold" nodeType="withEffect">
                                  <p:stCondLst>
                                    <p:cond delay="0"/>
                                  </p:stCondLst>
                                  <p:childTnLst>
                                    <p:set>
                                      <p:cBhvr>
                                        <p:cTn id="17" dur="1" fill="hold">
                                          <p:stCondLst>
                                            <p:cond delay="0"/>
                                          </p:stCondLst>
                                        </p:cTn>
                                        <p:tgtEl>
                                          <p:spTgt spid="30"/>
                                        </p:tgtEl>
                                        <p:attrNameLst>
                                          <p:attrName>style.visibility</p:attrName>
                                        </p:attrNameLst>
                                      </p:cBhvr>
                                      <p:to>
                                        <p:strVal val="visible"/>
                                      </p:to>
                                    </p:set>
                                    <p:anim calcmode="lin" valueType="num">
                                      <p:cBhvr>
                                        <p:cTn id="18" dur="500" fill="hold"/>
                                        <p:tgtEl>
                                          <p:spTgt spid="30"/>
                                        </p:tgtEl>
                                        <p:attrNameLst>
                                          <p:attrName>ppt_w</p:attrName>
                                        </p:attrNameLst>
                                      </p:cBhvr>
                                      <p:tavLst>
                                        <p:tav tm="0">
                                          <p:val>
                                            <p:fltVal val="0"/>
                                          </p:val>
                                        </p:tav>
                                        <p:tav tm="100000">
                                          <p:val>
                                            <p:strVal val="#ppt_w"/>
                                          </p:val>
                                        </p:tav>
                                      </p:tavLst>
                                    </p:anim>
                                    <p:anim calcmode="lin" valueType="num">
                                      <p:cBhvr>
                                        <p:cTn id="19" dur="500" fill="hold"/>
                                        <p:tgtEl>
                                          <p:spTgt spid="30"/>
                                        </p:tgtEl>
                                        <p:attrNameLst>
                                          <p:attrName>ppt_h</p:attrName>
                                        </p:attrNameLst>
                                      </p:cBhvr>
                                      <p:tavLst>
                                        <p:tav tm="0">
                                          <p:val>
                                            <p:fltVal val="0"/>
                                          </p:val>
                                        </p:tav>
                                        <p:tav tm="100000">
                                          <p:val>
                                            <p:strVal val="#ppt_h"/>
                                          </p:val>
                                        </p:tav>
                                      </p:tavLst>
                                    </p:anim>
                                    <p:animEffect transition="in" filter="fade">
                                      <p:cBhvr>
                                        <p:cTn id="20" dur="500"/>
                                        <p:tgtEl>
                                          <p:spTgt spid="30"/>
                                        </p:tgtEl>
                                      </p:cBhvr>
                                    </p:animEffect>
                                  </p:childTnLst>
                                </p:cTn>
                              </p:par>
                            </p:childTnLst>
                          </p:cTn>
                        </p:par>
                        <p:par>
                          <p:cTn id="21" fill="hold">
                            <p:stCondLst>
                              <p:cond delay="1000"/>
                            </p:stCondLst>
                            <p:childTnLst>
                              <p:par>
                                <p:cTn id="22" presetID="12" presetClass="entr" presetSubtype="1"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ppt_y</p:attrName>
                                        </p:attrNameLst>
                                      </p:cBhvr>
                                      <p:tavLst>
                                        <p:tav tm="0">
                                          <p:val>
                                            <p:strVal val="#ppt_y-#ppt_h*1.125000"/>
                                          </p:val>
                                        </p:tav>
                                        <p:tav tm="100000">
                                          <p:val>
                                            <p:strVal val="#ppt_y"/>
                                          </p:val>
                                        </p:tav>
                                      </p:tavLst>
                                    </p:anim>
                                    <p:animEffect transition="in" filter="wipe(down)">
                                      <p:cBhvr>
                                        <p:cTn id="25" dur="500"/>
                                        <p:tgtEl>
                                          <p:spTgt spid="20"/>
                                        </p:tgtEl>
                                      </p:cBhvr>
                                    </p:animEffect>
                                  </p:childTnLst>
                                </p:cTn>
                              </p:par>
                              <p:par>
                                <p:cTn id="26" presetID="12" presetClass="entr" presetSubtype="1" fill="hold" nodeType="withEffect">
                                  <p:stCondLst>
                                    <p:cond delay="0"/>
                                  </p:stCondLst>
                                  <p:childTnLst>
                                    <p:set>
                                      <p:cBhvr>
                                        <p:cTn id="27" dur="1" fill="hold">
                                          <p:stCondLst>
                                            <p:cond delay="0"/>
                                          </p:stCondLst>
                                        </p:cTn>
                                        <p:tgtEl>
                                          <p:spTgt spid="23"/>
                                        </p:tgtEl>
                                        <p:attrNameLst>
                                          <p:attrName>style.visibility</p:attrName>
                                        </p:attrNameLst>
                                      </p:cBhvr>
                                      <p:to>
                                        <p:strVal val="visible"/>
                                      </p:to>
                                    </p:set>
                                    <p:anim calcmode="lin" valueType="num">
                                      <p:cBhvr additive="base">
                                        <p:cTn id="28" dur="500"/>
                                        <p:tgtEl>
                                          <p:spTgt spid="23"/>
                                        </p:tgtEl>
                                        <p:attrNameLst>
                                          <p:attrName>ppt_y</p:attrName>
                                        </p:attrNameLst>
                                      </p:cBhvr>
                                      <p:tavLst>
                                        <p:tav tm="0">
                                          <p:val>
                                            <p:strVal val="#ppt_y-#ppt_h*1.125000"/>
                                          </p:val>
                                        </p:tav>
                                        <p:tav tm="100000">
                                          <p:val>
                                            <p:strVal val="#ppt_y"/>
                                          </p:val>
                                        </p:tav>
                                      </p:tavLst>
                                    </p:anim>
                                    <p:animEffect transition="in" filter="wipe(down)">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7913" y="224310"/>
            <a:ext cx="6056533" cy="1159989"/>
            <a:chOff x="347913" y="224310"/>
            <a:chExt cx="6056533" cy="1159989"/>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 name="文本框 3"/>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rPr>
                <a:t>01</a:t>
              </a:r>
              <a:endParaRPr kumimoji="0" lang="zh-CN" altLang="en-US" sz="2000" b="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grpSp>
          <p:nvGrpSpPr>
            <p:cNvPr id="5" name="组合 4"/>
            <p:cNvGrpSpPr/>
            <p:nvPr/>
          </p:nvGrpSpPr>
          <p:grpSpPr>
            <a:xfrm>
              <a:off x="1518453" y="442643"/>
              <a:ext cx="4885993" cy="632939"/>
              <a:chOff x="1456842" y="306332"/>
              <a:chExt cx="4885993" cy="632939"/>
            </a:xfrm>
          </p:grpSpPr>
          <p:sp>
            <p:nvSpPr>
              <p:cNvPr id="6" name="文本框 5"/>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标题文字添加此处</a:t>
                </a:r>
              </a:p>
            </p:txBody>
          </p:sp>
          <p:sp>
            <p:nvSpPr>
              <p:cNvPr id="7" name="文本框 6"/>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a:t>
                </a:r>
              </a:p>
            </p:txBody>
          </p:sp>
        </p:grpSp>
      </p:grpSp>
      <p:grpSp>
        <p:nvGrpSpPr>
          <p:cNvPr id="8" name="组合 7"/>
          <p:cNvGrpSpPr/>
          <p:nvPr/>
        </p:nvGrpSpPr>
        <p:grpSpPr>
          <a:xfrm>
            <a:off x="5657056" y="6334125"/>
            <a:ext cx="877888" cy="128231"/>
            <a:chOff x="1670731" y="2023448"/>
            <a:chExt cx="8576128" cy="1252698"/>
          </a:xfrm>
        </p:grpSpPr>
        <p:sp>
          <p:nvSpPr>
            <p:cNvPr id="9"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44" name="组合 43"/>
          <p:cNvGrpSpPr/>
          <p:nvPr/>
        </p:nvGrpSpPr>
        <p:grpSpPr>
          <a:xfrm>
            <a:off x="874712" y="2143847"/>
            <a:ext cx="2376191" cy="3291032"/>
            <a:chOff x="874712" y="2143847"/>
            <a:chExt cx="2376191" cy="3291032"/>
          </a:xfrm>
        </p:grpSpPr>
        <p:sp>
          <p:nvSpPr>
            <p:cNvPr id="13" name="圆角矩形 12"/>
            <p:cNvSpPr/>
            <p:nvPr/>
          </p:nvSpPr>
          <p:spPr>
            <a:xfrm>
              <a:off x="874712" y="2143847"/>
              <a:ext cx="2376191" cy="3291032"/>
            </a:xfrm>
            <a:prstGeom prst="roundRect">
              <a:avLst>
                <a:gd name="adj" fmla="val 9557"/>
              </a:avLst>
            </a:pr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191914" y="4832350"/>
              <a:ext cx="1741786" cy="33891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25"/>
            <p:cNvSpPr/>
            <p:nvPr/>
          </p:nvSpPr>
          <p:spPr>
            <a:xfrm>
              <a:off x="1783760" y="2486025"/>
              <a:ext cx="558095" cy="577462"/>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p:cNvSpPr/>
            <p:nvPr/>
          </p:nvSpPr>
          <p:spPr>
            <a:xfrm>
              <a:off x="1191914" y="4810885"/>
              <a:ext cx="1741786"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34" name="矩形 33"/>
            <p:cNvSpPr/>
            <p:nvPr/>
          </p:nvSpPr>
          <p:spPr>
            <a:xfrm>
              <a:off x="1115714" y="3362028"/>
              <a:ext cx="1894186" cy="115031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bg1"/>
                  </a:solidFill>
                  <a:latin typeface="+mn-ea"/>
                </a:rPr>
                <a:t>用户可以在投影仪或者计算机上进行演示也可以将演示文稿打印出来制作成胶片用户可以在投影仪或者计算机上进行演示也可以</a:t>
              </a:r>
            </a:p>
          </p:txBody>
        </p:sp>
      </p:grpSp>
      <p:grpSp>
        <p:nvGrpSpPr>
          <p:cNvPr id="45" name="组合 44"/>
          <p:cNvGrpSpPr/>
          <p:nvPr/>
        </p:nvGrpSpPr>
        <p:grpSpPr>
          <a:xfrm>
            <a:off x="3563507" y="2143847"/>
            <a:ext cx="2376191" cy="3291032"/>
            <a:chOff x="3563507" y="2143847"/>
            <a:chExt cx="2376191" cy="3291032"/>
          </a:xfrm>
        </p:grpSpPr>
        <p:sp>
          <p:nvSpPr>
            <p:cNvPr id="14" name="圆角矩形 13"/>
            <p:cNvSpPr/>
            <p:nvPr/>
          </p:nvSpPr>
          <p:spPr>
            <a:xfrm>
              <a:off x="3563507" y="2143847"/>
              <a:ext cx="2376191" cy="3291032"/>
            </a:xfrm>
            <a:prstGeom prst="roundRect">
              <a:avLst>
                <a:gd name="adj" fmla="val 9557"/>
              </a:avLst>
            </a:pr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3880709" y="4832350"/>
              <a:ext cx="1741786" cy="33891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26"/>
            <p:cNvSpPr/>
            <p:nvPr/>
          </p:nvSpPr>
          <p:spPr>
            <a:xfrm>
              <a:off x="4462871" y="2486025"/>
              <a:ext cx="577462" cy="577462"/>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1" name="矩形 30"/>
            <p:cNvSpPr/>
            <p:nvPr/>
          </p:nvSpPr>
          <p:spPr>
            <a:xfrm>
              <a:off x="3880709" y="4810885"/>
              <a:ext cx="1741786"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37" name="矩形 36"/>
            <p:cNvSpPr/>
            <p:nvPr/>
          </p:nvSpPr>
          <p:spPr>
            <a:xfrm>
              <a:off x="3804509" y="3362028"/>
              <a:ext cx="1894186" cy="115031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bg1"/>
                  </a:solidFill>
                  <a:latin typeface="+mn-ea"/>
                </a:rPr>
                <a:t>用户可以在投影仪或者计算机上进行演示也可以将演示文稿打印出来制作成胶片用户可以在投影仪或者计算机上进行演示也可以</a:t>
              </a:r>
            </a:p>
          </p:txBody>
        </p:sp>
      </p:grpSp>
      <p:grpSp>
        <p:nvGrpSpPr>
          <p:cNvPr id="46" name="组合 45"/>
          <p:cNvGrpSpPr/>
          <p:nvPr/>
        </p:nvGrpSpPr>
        <p:grpSpPr>
          <a:xfrm>
            <a:off x="6252302" y="2143847"/>
            <a:ext cx="2376191" cy="3291032"/>
            <a:chOff x="6252302" y="2143847"/>
            <a:chExt cx="2376191" cy="3291032"/>
          </a:xfrm>
        </p:grpSpPr>
        <p:sp>
          <p:nvSpPr>
            <p:cNvPr id="15" name="圆角矩形 14"/>
            <p:cNvSpPr/>
            <p:nvPr/>
          </p:nvSpPr>
          <p:spPr>
            <a:xfrm>
              <a:off x="6252302" y="2143847"/>
              <a:ext cx="2376191" cy="3291032"/>
            </a:xfrm>
            <a:prstGeom prst="roundRect">
              <a:avLst>
                <a:gd name="adj" fmla="val 9557"/>
              </a:avLst>
            </a:pr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6569504" y="4832350"/>
              <a:ext cx="1741786" cy="33891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27"/>
            <p:cNvSpPr/>
            <p:nvPr/>
          </p:nvSpPr>
          <p:spPr>
            <a:xfrm>
              <a:off x="7151666" y="2494975"/>
              <a:ext cx="577462" cy="559562"/>
            </a:xfrm>
            <a:custGeom>
              <a:avLst/>
              <a:gdLst>
                <a:gd name="connsiteX0" fmla="*/ 58918 w 323554"/>
                <a:gd name="connsiteY0" fmla="*/ 189699 h 313525"/>
                <a:gd name="connsiteX1" fmla="*/ 101421 w 323554"/>
                <a:gd name="connsiteY1" fmla="*/ 189699 h 313525"/>
                <a:gd name="connsiteX2" fmla="*/ 103997 w 323554"/>
                <a:gd name="connsiteY2" fmla="*/ 189699 h 313525"/>
                <a:gd name="connsiteX3" fmla="*/ 114301 w 323554"/>
                <a:gd name="connsiteY3" fmla="*/ 201731 h 313525"/>
                <a:gd name="connsiteX4" fmla="*/ 113013 w 323554"/>
                <a:gd name="connsiteY4" fmla="*/ 205741 h 313525"/>
                <a:gd name="connsiteX5" fmla="*/ 101421 w 323554"/>
                <a:gd name="connsiteY5" fmla="*/ 215099 h 313525"/>
                <a:gd name="connsiteX6" fmla="*/ 58918 w 323554"/>
                <a:gd name="connsiteY6" fmla="*/ 215099 h 313525"/>
                <a:gd name="connsiteX7" fmla="*/ 46038 w 323554"/>
                <a:gd name="connsiteY7" fmla="*/ 201731 h 313525"/>
                <a:gd name="connsiteX8" fmla="*/ 58918 w 323554"/>
                <a:gd name="connsiteY8" fmla="*/ 189699 h 313525"/>
                <a:gd name="connsiteX9" fmla="*/ 149225 w 323554"/>
                <a:gd name="connsiteY9" fmla="*/ 165887 h 313525"/>
                <a:gd name="connsiteX10" fmla="*/ 142875 w 323554"/>
                <a:gd name="connsiteY10" fmla="*/ 186525 h 313525"/>
                <a:gd name="connsiteX11" fmla="*/ 153988 w 323554"/>
                <a:gd name="connsiteY11" fmla="*/ 196050 h 313525"/>
                <a:gd name="connsiteX12" fmla="*/ 173038 w 323554"/>
                <a:gd name="connsiteY12" fmla="*/ 188112 h 313525"/>
                <a:gd name="connsiteX13" fmla="*/ 145188 w 323554"/>
                <a:gd name="connsiteY13" fmla="*/ 151599 h 313525"/>
                <a:gd name="connsiteX14" fmla="*/ 187326 w 323554"/>
                <a:gd name="connsiteY14" fmla="*/ 190104 h 313525"/>
                <a:gd name="connsiteX15" fmla="*/ 138803 w 323554"/>
                <a:gd name="connsiteY15" fmla="*/ 210640 h 313525"/>
                <a:gd name="connsiteX16" fmla="*/ 131142 w 323554"/>
                <a:gd name="connsiteY16" fmla="*/ 210640 h 313525"/>
                <a:gd name="connsiteX17" fmla="*/ 129865 w 323554"/>
                <a:gd name="connsiteY17" fmla="*/ 202939 h 313525"/>
                <a:gd name="connsiteX18" fmla="*/ 145188 w 323554"/>
                <a:gd name="connsiteY18" fmla="*/ 151599 h 313525"/>
                <a:gd name="connsiteX19" fmla="*/ 58982 w 323554"/>
                <a:gd name="connsiteY19" fmla="*/ 146837 h 313525"/>
                <a:gd name="connsiteX20" fmla="*/ 130176 w 323554"/>
                <a:gd name="connsiteY20" fmla="*/ 146837 h 313525"/>
                <a:gd name="connsiteX21" fmla="*/ 130176 w 323554"/>
                <a:gd name="connsiteY21" fmla="*/ 148186 h 313525"/>
                <a:gd name="connsiteX22" fmla="*/ 122409 w 323554"/>
                <a:gd name="connsiteY22" fmla="*/ 173825 h 313525"/>
                <a:gd name="connsiteX23" fmla="*/ 58982 w 323554"/>
                <a:gd name="connsiteY23" fmla="*/ 173825 h 313525"/>
                <a:gd name="connsiteX24" fmla="*/ 46038 w 323554"/>
                <a:gd name="connsiteY24" fmla="*/ 160331 h 313525"/>
                <a:gd name="connsiteX25" fmla="*/ 58982 w 323554"/>
                <a:gd name="connsiteY25" fmla="*/ 146837 h 313525"/>
                <a:gd name="connsiteX26" fmla="*/ 59011 w 323554"/>
                <a:gd name="connsiteY26" fmla="*/ 105562 h 313525"/>
                <a:gd name="connsiteX27" fmla="*/ 166688 w 323554"/>
                <a:gd name="connsiteY27" fmla="*/ 105562 h 313525"/>
                <a:gd name="connsiteX28" fmla="*/ 144634 w 323554"/>
                <a:gd name="connsiteY28" fmla="*/ 130962 h 313525"/>
                <a:gd name="connsiteX29" fmla="*/ 59011 w 323554"/>
                <a:gd name="connsiteY29" fmla="*/ 130962 h 313525"/>
                <a:gd name="connsiteX30" fmla="*/ 46038 w 323554"/>
                <a:gd name="connsiteY30" fmla="*/ 118930 h 313525"/>
                <a:gd name="connsiteX31" fmla="*/ 59011 w 323554"/>
                <a:gd name="connsiteY31" fmla="*/ 105562 h 313525"/>
                <a:gd name="connsiteX32" fmla="*/ 226883 w 323554"/>
                <a:gd name="connsiteY32" fmla="*/ 81749 h 313525"/>
                <a:gd name="connsiteX33" fmla="*/ 224292 w 323554"/>
                <a:gd name="connsiteY33" fmla="*/ 83037 h 313525"/>
                <a:gd name="connsiteX34" fmla="*/ 171159 w 323554"/>
                <a:gd name="connsiteY34" fmla="*/ 140996 h 313525"/>
                <a:gd name="connsiteX35" fmla="*/ 172455 w 323554"/>
                <a:gd name="connsiteY35" fmla="*/ 146148 h 313525"/>
                <a:gd name="connsiteX36" fmla="*/ 175047 w 323554"/>
                <a:gd name="connsiteY36" fmla="*/ 148724 h 313525"/>
                <a:gd name="connsiteX37" fmla="*/ 177639 w 323554"/>
                <a:gd name="connsiteY37" fmla="*/ 150012 h 313525"/>
                <a:gd name="connsiteX38" fmla="*/ 180230 w 323554"/>
                <a:gd name="connsiteY38" fmla="*/ 148724 h 313525"/>
                <a:gd name="connsiteX39" fmla="*/ 232067 w 323554"/>
                <a:gd name="connsiteY39" fmla="*/ 90765 h 313525"/>
                <a:gd name="connsiteX40" fmla="*/ 232067 w 323554"/>
                <a:gd name="connsiteY40" fmla="*/ 85613 h 313525"/>
                <a:gd name="connsiteX41" fmla="*/ 229475 w 323554"/>
                <a:gd name="connsiteY41" fmla="*/ 83037 h 313525"/>
                <a:gd name="connsiteX42" fmla="*/ 226883 w 323554"/>
                <a:gd name="connsiteY42" fmla="*/ 81749 h 313525"/>
                <a:gd name="connsiteX43" fmla="*/ 247254 w 323554"/>
                <a:gd name="connsiteY43" fmla="*/ 62303 h 313525"/>
                <a:gd name="connsiteX44" fmla="*/ 242491 w 323554"/>
                <a:gd name="connsiteY44" fmla="*/ 63493 h 313525"/>
                <a:gd name="connsiteX45" fmla="*/ 237729 w 323554"/>
                <a:gd name="connsiteY45" fmla="*/ 68256 h 313525"/>
                <a:gd name="connsiteX46" fmla="*/ 236538 w 323554"/>
                <a:gd name="connsiteY46" fmla="*/ 70637 h 313525"/>
                <a:gd name="connsiteX47" fmla="*/ 237729 w 323554"/>
                <a:gd name="connsiteY47" fmla="*/ 73019 h 313525"/>
                <a:gd name="connsiteX48" fmla="*/ 240110 w 323554"/>
                <a:gd name="connsiteY48" fmla="*/ 74209 h 313525"/>
                <a:gd name="connsiteX49" fmla="*/ 242491 w 323554"/>
                <a:gd name="connsiteY49" fmla="*/ 75400 h 313525"/>
                <a:gd name="connsiteX50" fmla="*/ 244873 w 323554"/>
                <a:gd name="connsiteY50" fmla="*/ 75400 h 313525"/>
                <a:gd name="connsiteX51" fmla="*/ 244873 w 323554"/>
                <a:gd name="connsiteY51" fmla="*/ 74209 h 313525"/>
                <a:gd name="connsiteX52" fmla="*/ 249635 w 323554"/>
                <a:gd name="connsiteY52" fmla="*/ 69447 h 313525"/>
                <a:gd name="connsiteX53" fmla="*/ 249635 w 323554"/>
                <a:gd name="connsiteY53" fmla="*/ 64684 h 313525"/>
                <a:gd name="connsiteX54" fmla="*/ 247254 w 323554"/>
                <a:gd name="connsiteY54" fmla="*/ 62303 h 313525"/>
                <a:gd name="connsiteX55" fmla="*/ 24647 w 323554"/>
                <a:gd name="connsiteY55" fmla="*/ 48412 h 313525"/>
                <a:gd name="connsiteX56" fmla="*/ 201069 w 323554"/>
                <a:gd name="connsiteY56" fmla="*/ 48412 h 313525"/>
                <a:gd name="connsiteX57" fmla="*/ 214041 w 323554"/>
                <a:gd name="connsiteY57" fmla="*/ 52292 h 313525"/>
                <a:gd name="connsiteX58" fmla="*/ 193285 w 323554"/>
                <a:gd name="connsiteY58" fmla="*/ 76863 h 313525"/>
                <a:gd name="connsiteX59" fmla="*/ 181610 w 323554"/>
                <a:gd name="connsiteY59" fmla="*/ 72983 h 313525"/>
                <a:gd name="connsiteX60" fmla="*/ 45403 w 323554"/>
                <a:gd name="connsiteY60" fmla="*/ 72983 h 313525"/>
                <a:gd name="connsiteX61" fmla="*/ 24647 w 323554"/>
                <a:gd name="connsiteY61" fmla="*/ 93675 h 313525"/>
                <a:gd name="connsiteX62" fmla="*/ 24647 w 323554"/>
                <a:gd name="connsiteY62" fmla="*/ 268262 h 313525"/>
                <a:gd name="connsiteX63" fmla="*/ 45403 w 323554"/>
                <a:gd name="connsiteY63" fmla="*/ 287660 h 313525"/>
                <a:gd name="connsiteX64" fmla="*/ 181610 w 323554"/>
                <a:gd name="connsiteY64" fmla="*/ 287660 h 313525"/>
                <a:gd name="connsiteX65" fmla="*/ 202366 w 323554"/>
                <a:gd name="connsiteY65" fmla="*/ 268262 h 313525"/>
                <a:gd name="connsiteX66" fmla="*/ 202366 w 323554"/>
                <a:gd name="connsiteY66" fmla="*/ 202307 h 313525"/>
                <a:gd name="connsiteX67" fmla="*/ 203663 w 323554"/>
                <a:gd name="connsiteY67" fmla="*/ 201014 h 313525"/>
                <a:gd name="connsiteX68" fmla="*/ 206258 w 323554"/>
                <a:gd name="connsiteY68" fmla="*/ 198427 h 313525"/>
                <a:gd name="connsiteX69" fmla="*/ 227013 w 323554"/>
                <a:gd name="connsiteY69" fmla="*/ 175149 h 313525"/>
                <a:gd name="connsiteX70" fmla="*/ 227013 w 323554"/>
                <a:gd name="connsiteY70" fmla="*/ 287660 h 313525"/>
                <a:gd name="connsiteX71" fmla="*/ 201069 w 323554"/>
                <a:gd name="connsiteY71" fmla="*/ 313525 h 313525"/>
                <a:gd name="connsiteX72" fmla="*/ 25944 w 323554"/>
                <a:gd name="connsiteY72" fmla="*/ 313525 h 313525"/>
                <a:gd name="connsiteX73" fmla="*/ 0 w 323554"/>
                <a:gd name="connsiteY73" fmla="*/ 287660 h 313525"/>
                <a:gd name="connsiteX74" fmla="*/ 0 w 323554"/>
                <a:gd name="connsiteY74" fmla="*/ 72983 h 313525"/>
                <a:gd name="connsiteX75" fmla="*/ 24647 w 323554"/>
                <a:gd name="connsiteY75" fmla="*/ 48412 h 313525"/>
                <a:gd name="connsiteX76" fmla="*/ 242888 w 323554"/>
                <a:gd name="connsiteY76" fmla="*/ 42062 h 313525"/>
                <a:gd name="connsiteX77" fmla="*/ 285751 w 323554"/>
                <a:gd name="connsiteY77" fmla="*/ 81750 h 313525"/>
                <a:gd name="connsiteX78" fmla="*/ 279401 w 323554"/>
                <a:gd name="connsiteY78" fmla="*/ 89687 h 313525"/>
                <a:gd name="connsiteX79" fmla="*/ 200026 w 323554"/>
                <a:gd name="connsiteY79" fmla="*/ 178587 h 313525"/>
                <a:gd name="connsiteX80" fmla="*/ 193676 w 323554"/>
                <a:gd name="connsiteY80" fmla="*/ 184937 h 313525"/>
                <a:gd name="connsiteX81" fmla="*/ 150813 w 323554"/>
                <a:gd name="connsiteY81" fmla="*/ 146837 h 313525"/>
                <a:gd name="connsiteX82" fmla="*/ 155576 w 323554"/>
                <a:gd name="connsiteY82" fmla="*/ 138899 h 313525"/>
                <a:gd name="connsiteX83" fmla="*/ 236538 w 323554"/>
                <a:gd name="connsiteY83" fmla="*/ 48412 h 313525"/>
                <a:gd name="connsiteX84" fmla="*/ 257175 w 323554"/>
                <a:gd name="connsiteY84" fmla="*/ 26187 h 313525"/>
                <a:gd name="connsiteX85" fmla="*/ 301625 w 323554"/>
                <a:gd name="connsiteY85" fmla="*/ 64287 h 313525"/>
                <a:gd name="connsiteX86" fmla="*/ 295275 w 323554"/>
                <a:gd name="connsiteY86" fmla="*/ 72225 h 313525"/>
                <a:gd name="connsiteX87" fmla="*/ 290513 w 323554"/>
                <a:gd name="connsiteY87" fmla="*/ 75400 h 313525"/>
                <a:gd name="connsiteX88" fmla="*/ 247650 w 323554"/>
                <a:gd name="connsiteY88" fmla="*/ 37300 h 313525"/>
                <a:gd name="connsiteX89" fmla="*/ 250825 w 323554"/>
                <a:gd name="connsiteY89" fmla="*/ 34125 h 313525"/>
                <a:gd name="connsiteX90" fmla="*/ 285750 w 323554"/>
                <a:gd name="connsiteY90" fmla="*/ 11899 h 313525"/>
                <a:gd name="connsiteX91" fmla="*/ 279400 w 323554"/>
                <a:gd name="connsiteY91" fmla="*/ 19837 h 313525"/>
                <a:gd name="connsiteX92" fmla="*/ 304800 w 323554"/>
                <a:gd name="connsiteY92" fmla="*/ 43649 h 313525"/>
                <a:gd name="connsiteX93" fmla="*/ 312738 w 323554"/>
                <a:gd name="connsiteY93" fmla="*/ 35712 h 313525"/>
                <a:gd name="connsiteX94" fmla="*/ 285265 w 323554"/>
                <a:gd name="connsiteY94" fmla="*/ 516 h 313525"/>
                <a:gd name="connsiteX95" fmla="*/ 294336 w 323554"/>
                <a:gd name="connsiteY95" fmla="*/ 3151 h 313525"/>
                <a:gd name="connsiteX96" fmla="*/ 318958 w 323554"/>
                <a:gd name="connsiteY96" fmla="*/ 25545 h 313525"/>
                <a:gd name="connsiteX97" fmla="*/ 320254 w 323554"/>
                <a:gd name="connsiteY97" fmla="*/ 43987 h 313525"/>
                <a:gd name="connsiteX98" fmla="*/ 305999 w 323554"/>
                <a:gd name="connsiteY98" fmla="*/ 61112 h 313525"/>
                <a:gd name="connsiteX99" fmla="*/ 261938 w 323554"/>
                <a:gd name="connsiteY99" fmla="*/ 20276 h 313525"/>
                <a:gd name="connsiteX100" fmla="*/ 276193 w 323554"/>
                <a:gd name="connsiteY100" fmla="*/ 4468 h 313525"/>
                <a:gd name="connsiteX101" fmla="*/ 285265 w 323554"/>
                <a:gd name="connsiteY101" fmla="*/ 516 h 313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323554" h="313525">
                  <a:moveTo>
                    <a:pt x="58918" y="189699"/>
                  </a:moveTo>
                  <a:cubicBezTo>
                    <a:pt x="58918" y="189699"/>
                    <a:pt x="58918" y="189699"/>
                    <a:pt x="101421" y="189699"/>
                  </a:cubicBezTo>
                  <a:cubicBezTo>
                    <a:pt x="102709" y="189699"/>
                    <a:pt x="102709" y="189699"/>
                    <a:pt x="103997" y="189699"/>
                  </a:cubicBezTo>
                  <a:cubicBezTo>
                    <a:pt x="109149" y="189699"/>
                    <a:pt x="114301" y="195046"/>
                    <a:pt x="114301" y="201731"/>
                  </a:cubicBezTo>
                  <a:cubicBezTo>
                    <a:pt x="114301" y="203067"/>
                    <a:pt x="114301" y="204404"/>
                    <a:pt x="113013" y="205741"/>
                  </a:cubicBezTo>
                  <a:cubicBezTo>
                    <a:pt x="111725" y="211088"/>
                    <a:pt x="107861" y="215099"/>
                    <a:pt x="101421" y="215099"/>
                  </a:cubicBezTo>
                  <a:cubicBezTo>
                    <a:pt x="101421" y="215099"/>
                    <a:pt x="101421" y="215099"/>
                    <a:pt x="58918" y="215099"/>
                  </a:cubicBezTo>
                  <a:cubicBezTo>
                    <a:pt x="51190" y="215099"/>
                    <a:pt x="46038" y="209752"/>
                    <a:pt x="46038" y="201731"/>
                  </a:cubicBezTo>
                  <a:cubicBezTo>
                    <a:pt x="46038" y="195046"/>
                    <a:pt x="51190" y="189699"/>
                    <a:pt x="58918" y="189699"/>
                  </a:cubicBezTo>
                  <a:close/>
                  <a:moveTo>
                    <a:pt x="149225" y="165887"/>
                  </a:moveTo>
                  <a:lnTo>
                    <a:pt x="142875" y="186525"/>
                  </a:lnTo>
                  <a:lnTo>
                    <a:pt x="153988" y="196050"/>
                  </a:lnTo>
                  <a:lnTo>
                    <a:pt x="173038" y="188112"/>
                  </a:lnTo>
                  <a:close/>
                  <a:moveTo>
                    <a:pt x="145188" y="151599"/>
                  </a:moveTo>
                  <a:cubicBezTo>
                    <a:pt x="145188" y="151599"/>
                    <a:pt x="145188" y="151599"/>
                    <a:pt x="187326" y="190104"/>
                  </a:cubicBezTo>
                  <a:cubicBezTo>
                    <a:pt x="187326" y="190104"/>
                    <a:pt x="187326" y="190104"/>
                    <a:pt x="138803" y="210640"/>
                  </a:cubicBezTo>
                  <a:cubicBezTo>
                    <a:pt x="136249" y="211924"/>
                    <a:pt x="133696" y="211924"/>
                    <a:pt x="131142" y="210640"/>
                  </a:cubicBezTo>
                  <a:cubicBezTo>
                    <a:pt x="129865" y="208073"/>
                    <a:pt x="128588" y="205506"/>
                    <a:pt x="129865" y="202939"/>
                  </a:cubicBezTo>
                  <a:cubicBezTo>
                    <a:pt x="129865" y="202939"/>
                    <a:pt x="129865" y="202939"/>
                    <a:pt x="145188" y="151599"/>
                  </a:cubicBezTo>
                  <a:close/>
                  <a:moveTo>
                    <a:pt x="58982" y="146837"/>
                  </a:moveTo>
                  <a:cubicBezTo>
                    <a:pt x="58982" y="146837"/>
                    <a:pt x="58982" y="146837"/>
                    <a:pt x="130176" y="146837"/>
                  </a:cubicBezTo>
                  <a:cubicBezTo>
                    <a:pt x="130176" y="148186"/>
                    <a:pt x="130176" y="148186"/>
                    <a:pt x="130176" y="148186"/>
                  </a:cubicBezTo>
                  <a:lnTo>
                    <a:pt x="122409" y="173825"/>
                  </a:lnTo>
                  <a:cubicBezTo>
                    <a:pt x="122409" y="173825"/>
                    <a:pt x="122409" y="173825"/>
                    <a:pt x="58982" y="173825"/>
                  </a:cubicBezTo>
                  <a:cubicBezTo>
                    <a:pt x="51216" y="173825"/>
                    <a:pt x="46038" y="167078"/>
                    <a:pt x="46038" y="160331"/>
                  </a:cubicBezTo>
                  <a:cubicBezTo>
                    <a:pt x="46038" y="153584"/>
                    <a:pt x="51216" y="146837"/>
                    <a:pt x="58982" y="146837"/>
                  </a:cubicBezTo>
                  <a:close/>
                  <a:moveTo>
                    <a:pt x="59011" y="105562"/>
                  </a:moveTo>
                  <a:lnTo>
                    <a:pt x="166688" y="105562"/>
                  </a:lnTo>
                  <a:cubicBezTo>
                    <a:pt x="166688" y="105562"/>
                    <a:pt x="166688" y="105562"/>
                    <a:pt x="144634" y="130962"/>
                  </a:cubicBezTo>
                  <a:cubicBezTo>
                    <a:pt x="144634" y="130962"/>
                    <a:pt x="144634" y="130962"/>
                    <a:pt x="59011" y="130962"/>
                  </a:cubicBezTo>
                  <a:cubicBezTo>
                    <a:pt x="51227" y="130962"/>
                    <a:pt x="46038" y="125615"/>
                    <a:pt x="46038" y="118930"/>
                  </a:cubicBezTo>
                  <a:cubicBezTo>
                    <a:pt x="46038" y="110909"/>
                    <a:pt x="51227" y="105562"/>
                    <a:pt x="59011" y="105562"/>
                  </a:cubicBezTo>
                  <a:close/>
                  <a:moveTo>
                    <a:pt x="226883" y="81749"/>
                  </a:moveTo>
                  <a:cubicBezTo>
                    <a:pt x="225587" y="81749"/>
                    <a:pt x="224292" y="83037"/>
                    <a:pt x="224292" y="83037"/>
                  </a:cubicBezTo>
                  <a:cubicBezTo>
                    <a:pt x="224292" y="83037"/>
                    <a:pt x="224292" y="83037"/>
                    <a:pt x="171159" y="140996"/>
                  </a:cubicBezTo>
                  <a:cubicBezTo>
                    <a:pt x="169863" y="142284"/>
                    <a:pt x="169863" y="144860"/>
                    <a:pt x="172455" y="146148"/>
                  </a:cubicBezTo>
                  <a:cubicBezTo>
                    <a:pt x="172455" y="146148"/>
                    <a:pt x="172455" y="146148"/>
                    <a:pt x="175047" y="148724"/>
                  </a:cubicBezTo>
                  <a:cubicBezTo>
                    <a:pt x="175047" y="148724"/>
                    <a:pt x="176343" y="150012"/>
                    <a:pt x="177639" y="150012"/>
                  </a:cubicBezTo>
                  <a:cubicBezTo>
                    <a:pt x="177639" y="150012"/>
                    <a:pt x="178934" y="148724"/>
                    <a:pt x="180230" y="148724"/>
                  </a:cubicBezTo>
                  <a:cubicBezTo>
                    <a:pt x="180230" y="148724"/>
                    <a:pt x="180230" y="148724"/>
                    <a:pt x="232067" y="90765"/>
                  </a:cubicBezTo>
                  <a:cubicBezTo>
                    <a:pt x="233363" y="89477"/>
                    <a:pt x="233363" y="86901"/>
                    <a:pt x="232067" y="85613"/>
                  </a:cubicBezTo>
                  <a:cubicBezTo>
                    <a:pt x="232067" y="85613"/>
                    <a:pt x="232067" y="85613"/>
                    <a:pt x="229475" y="83037"/>
                  </a:cubicBezTo>
                  <a:cubicBezTo>
                    <a:pt x="228179" y="81749"/>
                    <a:pt x="226883" y="81749"/>
                    <a:pt x="226883" y="81749"/>
                  </a:cubicBezTo>
                  <a:close/>
                  <a:moveTo>
                    <a:pt x="247254" y="62303"/>
                  </a:moveTo>
                  <a:cubicBezTo>
                    <a:pt x="244873" y="61112"/>
                    <a:pt x="243682" y="62303"/>
                    <a:pt x="242491" y="63493"/>
                  </a:cubicBezTo>
                  <a:cubicBezTo>
                    <a:pt x="242491" y="63493"/>
                    <a:pt x="242491" y="63493"/>
                    <a:pt x="237729" y="68256"/>
                  </a:cubicBezTo>
                  <a:cubicBezTo>
                    <a:pt x="237729" y="68256"/>
                    <a:pt x="236538" y="69447"/>
                    <a:pt x="236538" y="70637"/>
                  </a:cubicBezTo>
                  <a:cubicBezTo>
                    <a:pt x="236538" y="70637"/>
                    <a:pt x="237729" y="71828"/>
                    <a:pt x="237729" y="73019"/>
                  </a:cubicBezTo>
                  <a:cubicBezTo>
                    <a:pt x="237729" y="73019"/>
                    <a:pt x="237729" y="73019"/>
                    <a:pt x="240110" y="74209"/>
                  </a:cubicBezTo>
                  <a:cubicBezTo>
                    <a:pt x="241301" y="75400"/>
                    <a:pt x="242491" y="75400"/>
                    <a:pt x="242491" y="75400"/>
                  </a:cubicBezTo>
                  <a:cubicBezTo>
                    <a:pt x="243682" y="75400"/>
                    <a:pt x="243682" y="75400"/>
                    <a:pt x="244873" y="75400"/>
                  </a:cubicBezTo>
                  <a:cubicBezTo>
                    <a:pt x="244873" y="74209"/>
                    <a:pt x="244873" y="74209"/>
                    <a:pt x="244873" y="74209"/>
                  </a:cubicBezTo>
                  <a:cubicBezTo>
                    <a:pt x="244873" y="74209"/>
                    <a:pt x="244873" y="74209"/>
                    <a:pt x="249635" y="69447"/>
                  </a:cubicBezTo>
                  <a:cubicBezTo>
                    <a:pt x="250826" y="68256"/>
                    <a:pt x="250826" y="65875"/>
                    <a:pt x="249635" y="64684"/>
                  </a:cubicBezTo>
                  <a:cubicBezTo>
                    <a:pt x="249635" y="64684"/>
                    <a:pt x="249635" y="64684"/>
                    <a:pt x="247254" y="62303"/>
                  </a:cubicBezTo>
                  <a:close/>
                  <a:moveTo>
                    <a:pt x="24647" y="48412"/>
                  </a:moveTo>
                  <a:cubicBezTo>
                    <a:pt x="24647" y="48412"/>
                    <a:pt x="24647" y="48412"/>
                    <a:pt x="201069" y="48412"/>
                  </a:cubicBezTo>
                  <a:cubicBezTo>
                    <a:pt x="206258" y="48412"/>
                    <a:pt x="210149" y="49705"/>
                    <a:pt x="214041" y="52292"/>
                  </a:cubicBezTo>
                  <a:cubicBezTo>
                    <a:pt x="214041" y="52292"/>
                    <a:pt x="214041" y="52292"/>
                    <a:pt x="193285" y="76863"/>
                  </a:cubicBezTo>
                  <a:cubicBezTo>
                    <a:pt x="189394" y="74277"/>
                    <a:pt x="185502" y="72983"/>
                    <a:pt x="181610" y="72983"/>
                  </a:cubicBezTo>
                  <a:cubicBezTo>
                    <a:pt x="181610" y="72983"/>
                    <a:pt x="181610" y="72983"/>
                    <a:pt x="45403" y="72983"/>
                  </a:cubicBezTo>
                  <a:cubicBezTo>
                    <a:pt x="33728" y="72983"/>
                    <a:pt x="24647" y="82036"/>
                    <a:pt x="24647" y="93675"/>
                  </a:cubicBezTo>
                  <a:cubicBezTo>
                    <a:pt x="24647" y="93675"/>
                    <a:pt x="24647" y="93675"/>
                    <a:pt x="24647" y="268262"/>
                  </a:cubicBezTo>
                  <a:cubicBezTo>
                    <a:pt x="24647" y="278608"/>
                    <a:pt x="33728" y="287660"/>
                    <a:pt x="45403" y="287660"/>
                  </a:cubicBezTo>
                  <a:cubicBezTo>
                    <a:pt x="45403" y="287660"/>
                    <a:pt x="45403" y="287660"/>
                    <a:pt x="181610" y="287660"/>
                  </a:cubicBezTo>
                  <a:cubicBezTo>
                    <a:pt x="193285" y="287660"/>
                    <a:pt x="202366" y="278608"/>
                    <a:pt x="202366" y="268262"/>
                  </a:cubicBezTo>
                  <a:cubicBezTo>
                    <a:pt x="202366" y="268262"/>
                    <a:pt x="202366" y="268262"/>
                    <a:pt x="202366" y="202307"/>
                  </a:cubicBezTo>
                  <a:cubicBezTo>
                    <a:pt x="202366" y="202307"/>
                    <a:pt x="202366" y="201014"/>
                    <a:pt x="203663" y="201014"/>
                  </a:cubicBezTo>
                  <a:cubicBezTo>
                    <a:pt x="203663" y="199720"/>
                    <a:pt x="204960" y="199720"/>
                    <a:pt x="206258" y="198427"/>
                  </a:cubicBezTo>
                  <a:cubicBezTo>
                    <a:pt x="206258" y="198427"/>
                    <a:pt x="206258" y="198427"/>
                    <a:pt x="227013" y="175149"/>
                  </a:cubicBezTo>
                  <a:cubicBezTo>
                    <a:pt x="227013" y="175149"/>
                    <a:pt x="227013" y="175149"/>
                    <a:pt x="227013" y="287660"/>
                  </a:cubicBezTo>
                  <a:cubicBezTo>
                    <a:pt x="227013" y="301886"/>
                    <a:pt x="215338" y="313525"/>
                    <a:pt x="201069" y="313525"/>
                  </a:cubicBezTo>
                  <a:cubicBezTo>
                    <a:pt x="201069" y="313525"/>
                    <a:pt x="201069" y="313525"/>
                    <a:pt x="25944" y="313525"/>
                  </a:cubicBezTo>
                  <a:cubicBezTo>
                    <a:pt x="11675" y="313525"/>
                    <a:pt x="0" y="301886"/>
                    <a:pt x="0" y="287660"/>
                  </a:cubicBezTo>
                  <a:cubicBezTo>
                    <a:pt x="0" y="287660"/>
                    <a:pt x="0" y="287660"/>
                    <a:pt x="0" y="72983"/>
                  </a:cubicBezTo>
                  <a:cubicBezTo>
                    <a:pt x="0" y="60051"/>
                    <a:pt x="10378" y="48412"/>
                    <a:pt x="24647" y="48412"/>
                  </a:cubicBezTo>
                  <a:close/>
                  <a:moveTo>
                    <a:pt x="242888" y="42062"/>
                  </a:moveTo>
                  <a:lnTo>
                    <a:pt x="285751" y="81750"/>
                  </a:lnTo>
                  <a:lnTo>
                    <a:pt x="279401" y="89687"/>
                  </a:lnTo>
                  <a:lnTo>
                    <a:pt x="200026" y="178587"/>
                  </a:lnTo>
                  <a:lnTo>
                    <a:pt x="193676" y="184937"/>
                  </a:lnTo>
                  <a:lnTo>
                    <a:pt x="150813" y="146837"/>
                  </a:lnTo>
                  <a:lnTo>
                    <a:pt x="155576" y="138899"/>
                  </a:lnTo>
                  <a:lnTo>
                    <a:pt x="236538" y="48412"/>
                  </a:lnTo>
                  <a:close/>
                  <a:moveTo>
                    <a:pt x="257175" y="26187"/>
                  </a:moveTo>
                  <a:lnTo>
                    <a:pt x="301625" y="64287"/>
                  </a:lnTo>
                  <a:lnTo>
                    <a:pt x="295275" y="72225"/>
                  </a:lnTo>
                  <a:lnTo>
                    <a:pt x="290513" y="75400"/>
                  </a:lnTo>
                  <a:lnTo>
                    <a:pt x="247650" y="37300"/>
                  </a:lnTo>
                  <a:lnTo>
                    <a:pt x="250825" y="34125"/>
                  </a:lnTo>
                  <a:close/>
                  <a:moveTo>
                    <a:pt x="285750" y="11899"/>
                  </a:moveTo>
                  <a:lnTo>
                    <a:pt x="279400" y="19837"/>
                  </a:lnTo>
                  <a:lnTo>
                    <a:pt x="304800" y="43649"/>
                  </a:lnTo>
                  <a:lnTo>
                    <a:pt x="312738" y="35712"/>
                  </a:lnTo>
                  <a:close/>
                  <a:moveTo>
                    <a:pt x="285265" y="516"/>
                  </a:moveTo>
                  <a:cubicBezTo>
                    <a:pt x="289152" y="-801"/>
                    <a:pt x="291744" y="516"/>
                    <a:pt x="294336" y="3151"/>
                  </a:cubicBezTo>
                  <a:cubicBezTo>
                    <a:pt x="294336" y="3151"/>
                    <a:pt x="294336" y="3151"/>
                    <a:pt x="318958" y="25545"/>
                  </a:cubicBezTo>
                  <a:cubicBezTo>
                    <a:pt x="324142" y="30814"/>
                    <a:pt x="325438" y="38718"/>
                    <a:pt x="320254" y="43987"/>
                  </a:cubicBezTo>
                  <a:cubicBezTo>
                    <a:pt x="320254" y="43987"/>
                    <a:pt x="320254" y="43987"/>
                    <a:pt x="305999" y="61112"/>
                  </a:cubicBezTo>
                  <a:cubicBezTo>
                    <a:pt x="305999" y="61112"/>
                    <a:pt x="305999" y="61112"/>
                    <a:pt x="261938" y="20276"/>
                  </a:cubicBezTo>
                  <a:cubicBezTo>
                    <a:pt x="261938" y="20276"/>
                    <a:pt x="261938" y="20276"/>
                    <a:pt x="276193" y="4468"/>
                  </a:cubicBezTo>
                  <a:cubicBezTo>
                    <a:pt x="278785" y="1834"/>
                    <a:pt x="281377" y="516"/>
                    <a:pt x="285265" y="51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2" name="矩形 31"/>
            <p:cNvSpPr/>
            <p:nvPr/>
          </p:nvSpPr>
          <p:spPr>
            <a:xfrm>
              <a:off x="6569504" y="4810885"/>
              <a:ext cx="1741786"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38" name="矩形 37"/>
            <p:cNvSpPr/>
            <p:nvPr/>
          </p:nvSpPr>
          <p:spPr>
            <a:xfrm>
              <a:off x="6493304" y="3362028"/>
              <a:ext cx="1894186" cy="115031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bg1"/>
                  </a:solidFill>
                  <a:latin typeface="+mn-ea"/>
                </a:rPr>
                <a:t>用户可以在投影仪或者计算机上进行演示也可以将演示文稿打印出来制作成胶片用户可以在投影仪或者计算机上进行演示也可以</a:t>
              </a:r>
            </a:p>
          </p:txBody>
        </p:sp>
      </p:grpSp>
      <p:grpSp>
        <p:nvGrpSpPr>
          <p:cNvPr id="47" name="组合 46"/>
          <p:cNvGrpSpPr/>
          <p:nvPr/>
        </p:nvGrpSpPr>
        <p:grpSpPr>
          <a:xfrm>
            <a:off x="8941097" y="2143847"/>
            <a:ext cx="2376191" cy="3291032"/>
            <a:chOff x="8941097" y="2143847"/>
            <a:chExt cx="2376191" cy="3291032"/>
          </a:xfrm>
        </p:grpSpPr>
        <p:sp>
          <p:nvSpPr>
            <p:cNvPr id="16" name="圆角矩形 15"/>
            <p:cNvSpPr/>
            <p:nvPr/>
          </p:nvSpPr>
          <p:spPr>
            <a:xfrm>
              <a:off x="8941097" y="2143847"/>
              <a:ext cx="2376191" cy="3291032"/>
            </a:xfrm>
            <a:prstGeom prst="roundRect">
              <a:avLst>
                <a:gd name="adj" fmla="val 9557"/>
              </a:avLst>
            </a:pr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9258299" y="4832350"/>
              <a:ext cx="1741786" cy="338912"/>
            </a:xfrm>
            <a:prstGeom prst="rect">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28"/>
            <p:cNvSpPr/>
            <p:nvPr/>
          </p:nvSpPr>
          <p:spPr>
            <a:xfrm>
              <a:off x="9878450" y="2486025"/>
              <a:ext cx="501485" cy="577462"/>
            </a:xfrm>
            <a:custGeom>
              <a:avLst/>
              <a:gdLst>
                <a:gd name="connsiteX0" fmla="*/ 184010 w 292270"/>
                <a:gd name="connsiteY0" fmla="*/ 131763 h 336550"/>
                <a:gd name="connsiteX1" fmla="*/ 178567 w 292270"/>
                <a:gd name="connsiteY1" fmla="*/ 141923 h 336550"/>
                <a:gd name="connsiteX2" fmla="*/ 184010 w 292270"/>
                <a:gd name="connsiteY2" fmla="*/ 150813 h 336550"/>
                <a:gd name="connsiteX3" fmla="*/ 188092 w 292270"/>
                <a:gd name="connsiteY3" fmla="*/ 141923 h 336550"/>
                <a:gd name="connsiteX4" fmla="*/ 184010 w 292270"/>
                <a:gd name="connsiteY4" fmla="*/ 131763 h 336550"/>
                <a:gd name="connsiteX5" fmla="*/ 141147 w 292270"/>
                <a:gd name="connsiteY5" fmla="*/ 131763 h 336550"/>
                <a:gd name="connsiteX6" fmla="*/ 135704 w 292270"/>
                <a:gd name="connsiteY6" fmla="*/ 141923 h 336550"/>
                <a:gd name="connsiteX7" fmla="*/ 141147 w 292270"/>
                <a:gd name="connsiteY7" fmla="*/ 150813 h 336550"/>
                <a:gd name="connsiteX8" fmla="*/ 145229 w 292270"/>
                <a:gd name="connsiteY8" fmla="*/ 141923 h 336550"/>
                <a:gd name="connsiteX9" fmla="*/ 141147 w 292270"/>
                <a:gd name="connsiteY9" fmla="*/ 131763 h 336550"/>
                <a:gd name="connsiteX10" fmla="*/ 96811 w 292270"/>
                <a:gd name="connsiteY10" fmla="*/ 131763 h 336550"/>
                <a:gd name="connsiteX11" fmla="*/ 92842 w 292270"/>
                <a:gd name="connsiteY11" fmla="*/ 134938 h 336550"/>
                <a:gd name="connsiteX12" fmla="*/ 100780 w 292270"/>
                <a:gd name="connsiteY12" fmla="*/ 134938 h 336550"/>
                <a:gd name="connsiteX13" fmla="*/ 96811 w 292270"/>
                <a:gd name="connsiteY13" fmla="*/ 131763 h 336550"/>
                <a:gd name="connsiteX14" fmla="*/ 225310 w 292270"/>
                <a:gd name="connsiteY14" fmla="*/ 127000 h 336550"/>
                <a:gd name="connsiteX15" fmla="*/ 226721 w 292270"/>
                <a:gd name="connsiteY15" fmla="*/ 127000 h 336550"/>
                <a:gd name="connsiteX16" fmla="*/ 229543 w 292270"/>
                <a:gd name="connsiteY16" fmla="*/ 127000 h 336550"/>
                <a:gd name="connsiteX17" fmla="*/ 230954 w 292270"/>
                <a:gd name="connsiteY17" fmla="*/ 127000 h 336550"/>
                <a:gd name="connsiteX18" fmla="*/ 230954 w 292270"/>
                <a:gd name="connsiteY18" fmla="*/ 155792 h 336550"/>
                <a:gd name="connsiteX19" fmla="*/ 229543 w 292270"/>
                <a:gd name="connsiteY19" fmla="*/ 157163 h 336550"/>
                <a:gd name="connsiteX20" fmla="*/ 225310 w 292270"/>
                <a:gd name="connsiteY20" fmla="*/ 157163 h 336550"/>
                <a:gd name="connsiteX21" fmla="*/ 225310 w 292270"/>
                <a:gd name="connsiteY21" fmla="*/ 155792 h 336550"/>
                <a:gd name="connsiteX22" fmla="*/ 225310 w 292270"/>
                <a:gd name="connsiteY22" fmla="*/ 132484 h 336550"/>
                <a:gd name="connsiteX23" fmla="*/ 221076 w 292270"/>
                <a:gd name="connsiteY23" fmla="*/ 133855 h 336550"/>
                <a:gd name="connsiteX24" fmla="*/ 221076 w 292270"/>
                <a:gd name="connsiteY24" fmla="*/ 135227 h 336550"/>
                <a:gd name="connsiteX25" fmla="*/ 219665 w 292270"/>
                <a:gd name="connsiteY25" fmla="*/ 133855 h 336550"/>
                <a:gd name="connsiteX26" fmla="*/ 219665 w 292270"/>
                <a:gd name="connsiteY26" fmla="*/ 131113 h 336550"/>
                <a:gd name="connsiteX27" fmla="*/ 219665 w 292270"/>
                <a:gd name="connsiteY27" fmla="*/ 129742 h 336550"/>
                <a:gd name="connsiteX28" fmla="*/ 225310 w 292270"/>
                <a:gd name="connsiteY28" fmla="*/ 127000 h 336550"/>
                <a:gd name="connsiteX29" fmla="*/ 203791 w 292270"/>
                <a:gd name="connsiteY29" fmla="*/ 127000 h 336550"/>
                <a:gd name="connsiteX30" fmla="*/ 207495 w 292270"/>
                <a:gd name="connsiteY30" fmla="*/ 127000 h 336550"/>
                <a:gd name="connsiteX31" fmla="*/ 208730 w 292270"/>
                <a:gd name="connsiteY31" fmla="*/ 127000 h 336550"/>
                <a:gd name="connsiteX32" fmla="*/ 208730 w 292270"/>
                <a:gd name="connsiteY32" fmla="*/ 155792 h 336550"/>
                <a:gd name="connsiteX33" fmla="*/ 207495 w 292270"/>
                <a:gd name="connsiteY33" fmla="*/ 157163 h 336550"/>
                <a:gd name="connsiteX34" fmla="*/ 203791 w 292270"/>
                <a:gd name="connsiteY34" fmla="*/ 157163 h 336550"/>
                <a:gd name="connsiteX35" fmla="*/ 202556 w 292270"/>
                <a:gd name="connsiteY35" fmla="*/ 155792 h 336550"/>
                <a:gd name="connsiteX36" fmla="*/ 202556 w 292270"/>
                <a:gd name="connsiteY36" fmla="*/ 132484 h 336550"/>
                <a:gd name="connsiteX37" fmla="*/ 200086 w 292270"/>
                <a:gd name="connsiteY37" fmla="*/ 133855 h 336550"/>
                <a:gd name="connsiteX38" fmla="*/ 198852 w 292270"/>
                <a:gd name="connsiteY38" fmla="*/ 135227 h 336550"/>
                <a:gd name="connsiteX39" fmla="*/ 198852 w 292270"/>
                <a:gd name="connsiteY39" fmla="*/ 133855 h 336550"/>
                <a:gd name="connsiteX40" fmla="*/ 197617 w 292270"/>
                <a:gd name="connsiteY40" fmla="*/ 131113 h 336550"/>
                <a:gd name="connsiteX41" fmla="*/ 198852 w 292270"/>
                <a:gd name="connsiteY41" fmla="*/ 129742 h 336550"/>
                <a:gd name="connsiteX42" fmla="*/ 203791 w 292270"/>
                <a:gd name="connsiteY42" fmla="*/ 127000 h 336550"/>
                <a:gd name="connsiteX43" fmla="*/ 183964 w 292270"/>
                <a:gd name="connsiteY43" fmla="*/ 127000 h 336550"/>
                <a:gd name="connsiteX44" fmla="*/ 192854 w 292270"/>
                <a:gd name="connsiteY44" fmla="*/ 141426 h 336550"/>
                <a:gd name="connsiteX45" fmla="*/ 182694 w 292270"/>
                <a:gd name="connsiteY45" fmla="*/ 157163 h 336550"/>
                <a:gd name="connsiteX46" fmla="*/ 173804 w 292270"/>
                <a:gd name="connsiteY46" fmla="*/ 142737 h 336550"/>
                <a:gd name="connsiteX47" fmla="*/ 183964 w 292270"/>
                <a:gd name="connsiteY47" fmla="*/ 127000 h 336550"/>
                <a:gd name="connsiteX48" fmla="*/ 161699 w 292270"/>
                <a:gd name="connsiteY48" fmla="*/ 127000 h 336550"/>
                <a:gd name="connsiteX49" fmla="*/ 164478 w 292270"/>
                <a:gd name="connsiteY49" fmla="*/ 127000 h 336550"/>
                <a:gd name="connsiteX50" fmla="*/ 165867 w 292270"/>
                <a:gd name="connsiteY50" fmla="*/ 127000 h 336550"/>
                <a:gd name="connsiteX51" fmla="*/ 165867 w 292270"/>
                <a:gd name="connsiteY51" fmla="*/ 155792 h 336550"/>
                <a:gd name="connsiteX52" fmla="*/ 164478 w 292270"/>
                <a:gd name="connsiteY52" fmla="*/ 157163 h 336550"/>
                <a:gd name="connsiteX53" fmla="*/ 161699 w 292270"/>
                <a:gd name="connsiteY53" fmla="*/ 157163 h 336550"/>
                <a:gd name="connsiteX54" fmla="*/ 160310 w 292270"/>
                <a:gd name="connsiteY54" fmla="*/ 155792 h 336550"/>
                <a:gd name="connsiteX55" fmla="*/ 160310 w 292270"/>
                <a:gd name="connsiteY55" fmla="*/ 132484 h 336550"/>
                <a:gd name="connsiteX56" fmla="*/ 156143 w 292270"/>
                <a:gd name="connsiteY56" fmla="*/ 133855 h 336550"/>
                <a:gd name="connsiteX57" fmla="*/ 156143 w 292270"/>
                <a:gd name="connsiteY57" fmla="*/ 135227 h 336550"/>
                <a:gd name="connsiteX58" fmla="*/ 154754 w 292270"/>
                <a:gd name="connsiteY58" fmla="*/ 133855 h 336550"/>
                <a:gd name="connsiteX59" fmla="*/ 154754 w 292270"/>
                <a:gd name="connsiteY59" fmla="*/ 131113 h 336550"/>
                <a:gd name="connsiteX60" fmla="*/ 154754 w 292270"/>
                <a:gd name="connsiteY60" fmla="*/ 129742 h 336550"/>
                <a:gd name="connsiteX61" fmla="*/ 161699 w 292270"/>
                <a:gd name="connsiteY61" fmla="*/ 127000 h 336550"/>
                <a:gd name="connsiteX62" fmla="*/ 141261 w 292270"/>
                <a:gd name="connsiteY62" fmla="*/ 127000 h 336550"/>
                <a:gd name="connsiteX63" fmla="*/ 151580 w 292270"/>
                <a:gd name="connsiteY63" fmla="*/ 141426 h 336550"/>
                <a:gd name="connsiteX64" fmla="*/ 141261 w 292270"/>
                <a:gd name="connsiteY64" fmla="*/ 157163 h 336550"/>
                <a:gd name="connsiteX65" fmla="*/ 130942 w 292270"/>
                <a:gd name="connsiteY65" fmla="*/ 142737 h 336550"/>
                <a:gd name="connsiteX66" fmla="*/ 141261 w 292270"/>
                <a:gd name="connsiteY66" fmla="*/ 127000 h 336550"/>
                <a:gd name="connsiteX67" fmla="*/ 247736 w 292270"/>
                <a:gd name="connsiteY67" fmla="*/ 80963 h 336550"/>
                <a:gd name="connsiteX68" fmla="*/ 243654 w 292270"/>
                <a:gd name="connsiteY68" fmla="*/ 91970 h 336550"/>
                <a:gd name="connsiteX69" fmla="*/ 247736 w 292270"/>
                <a:gd name="connsiteY69" fmla="*/ 101601 h 336550"/>
                <a:gd name="connsiteX70" fmla="*/ 253179 w 292270"/>
                <a:gd name="connsiteY70" fmla="*/ 90594 h 336550"/>
                <a:gd name="connsiteX71" fmla="*/ 247736 w 292270"/>
                <a:gd name="connsiteY71" fmla="*/ 80963 h 336550"/>
                <a:gd name="connsiteX72" fmla="*/ 205328 w 292270"/>
                <a:gd name="connsiteY72" fmla="*/ 80963 h 336550"/>
                <a:gd name="connsiteX73" fmla="*/ 200792 w 292270"/>
                <a:gd name="connsiteY73" fmla="*/ 91970 h 336550"/>
                <a:gd name="connsiteX74" fmla="*/ 205328 w 292270"/>
                <a:gd name="connsiteY74" fmla="*/ 101601 h 336550"/>
                <a:gd name="connsiteX75" fmla="*/ 208730 w 292270"/>
                <a:gd name="connsiteY75" fmla="*/ 90594 h 336550"/>
                <a:gd name="connsiteX76" fmla="*/ 205328 w 292270"/>
                <a:gd name="connsiteY76" fmla="*/ 80963 h 336550"/>
                <a:gd name="connsiteX77" fmla="*/ 184010 w 292270"/>
                <a:gd name="connsiteY77" fmla="*/ 80963 h 336550"/>
                <a:gd name="connsiteX78" fmla="*/ 178567 w 292270"/>
                <a:gd name="connsiteY78" fmla="*/ 91970 h 336550"/>
                <a:gd name="connsiteX79" fmla="*/ 184010 w 292270"/>
                <a:gd name="connsiteY79" fmla="*/ 101601 h 336550"/>
                <a:gd name="connsiteX80" fmla="*/ 188092 w 292270"/>
                <a:gd name="connsiteY80" fmla="*/ 90594 h 336550"/>
                <a:gd name="connsiteX81" fmla="*/ 184010 w 292270"/>
                <a:gd name="connsiteY81" fmla="*/ 80963 h 336550"/>
                <a:gd name="connsiteX82" fmla="*/ 162011 w 292270"/>
                <a:gd name="connsiteY82" fmla="*/ 80963 h 336550"/>
                <a:gd name="connsiteX83" fmla="*/ 157929 w 292270"/>
                <a:gd name="connsiteY83" fmla="*/ 91970 h 336550"/>
                <a:gd name="connsiteX84" fmla="*/ 162011 w 292270"/>
                <a:gd name="connsiteY84" fmla="*/ 101601 h 336550"/>
                <a:gd name="connsiteX85" fmla="*/ 167454 w 292270"/>
                <a:gd name="connsiteY85" fmla="*/ 90594 h 336550"/>
                <a:gd name="connsiteX86" fmla="*/ 162011 w 292270"/>
                <a:gd name="connsiteY86" fmla="*/ 80963 h 336550"/>
                <a:gd name="connsiteX87" fmla="*/ 76173 w 292270"/>
                <a:gd name="connsiteY87" fmla="*/ 80963 h 336550"/>
                <a:gd name="connsiteX88" fmla="*/ 72204 w 292270"/>
                <a:gd name="connsiteY88" fmla="*/ 91970 h 336550"/>
                <a:gd name="connsiteX89" fmla="*/ 76173 w 292270"/>
                <a:gd name="connsiteY89" fmla="*/ 101601 h 336550"/>
                <a:gd name="connsiteX90" fmla="*/ 80142 w 292270"/>
                <a:gd name="connsiteY90" fmla="*/ 90594 h 336550"/>
                <a:gd name="connsiteX91" fmla="*/ 76173 w 292270"/>
                <a:gd name="connsiteY91" fmla="*/ 80963 h 336550"/>
                <a:gd name="connsiteX92" fmla="*/ 225310 w 292270"/>
                <a:gd name="connsiteY92" fmla="*/ 76200 h 336550"/>
                <a:gd name="connsiteX93" fmla="*/ 226721 w 292270"/>
                <a:gd name="connsiteY93" fmla="*/ 76200 h 336550"/>
                <a:gd name="connsiteX94" fmla="*/ 229543 w 292270"/>
                <a:gd name="connsiteY94" fmla="*/ 76200 h 336550"/>
                <a:gd name="connsiteX95" fmla="*/ 230954 w 292270"/>
                <a:gd name="connsiteY95" fmla="*/ 77511 h 336550"/>
                <a:gd name="connsiteX96" fmla="*/ 230954 w 292270"/>
                <a:gd name="connsiteY96" fmla="*/ 105052 h 336550"/>
                <a:gd name="connsiteX97" fmla="*/ 229543 w 292270"/>
                <a:gd name="connsiteY97" fmla="*/ 106363 h 336550"/>
                <a:gd name="connsiteX98" fmla="*/ 225310 w 292270"/>
                <a:gd name="connsiteY98" fmla="*/ 106363 h 336550"/>
                <a:gd name="connsiteX99" fmla="*/ 225310 w 292270"/>
                <a:gd name="connsiteY99" fmla="*/ 105052 h 336550"/>
                <a:gd name="connsiteX100" fmla="*/ 225310 w 292270"/>
                <a:gd name="connsiteY100" fmla="*/ 82757 h 336550"/>
                <a:gd name="connsiteX101" fmla="*/ 221076 w 292270"/>
                <a:gd name="connsiteY101" fmla="*/ 84069 h 336550"/>
                <a:gd name="connsiteX102" fmla="*/ 219665 w 292270"/>
                <a:gd name="connsiteY102" fmla="*/ 84069 h 336550"/>
                <a:gd name="connsiteX103" fmla="*/ 219665 w 292270"/>
                <a:gd name="connsiteY103" fmla="*/ 81446 h 336550"/>
                <a:gd name="connsiteX104" fmla="*/ 219665 w 292270"/>
                <a:gd name="connsiteY104" fmla="*/ 80134 h 336550"/>
                <a:gd name="connsiteX105" fmla="*/ 225310 w 292270"/>
                <a:gd name="connsiteY105" fmla="*/ 76200 h 336550"/>
                <a:gd name="connsiteX106" fmla="*/ 205555 w 292270"/>
                <a:gd name="connsiteY106" fmla="*/ 76200 h 336550"/>
                <a:gd name="connsiteX107" fmla="*/ 216667 w 292270"/>
                <a:gd name="connsiteY107" fmla="*/ 90626 h 336550"/>
                <a:gd name="connsiteX108" fmla="*/ 205555 w 292270"/>
                <a:gd name="connsiteY108" fmla="*/ 106363 h 336550"/>
                <a:gd name="connsiteX109" fmla="*/ 194442 w 292270"/>
                <a:gd name="connsiteY109" fmla="*/ 91937 h 336550"/>
                <a:gd name="connsiteX110" fmla="*/ 205555 w 292270"/>
                <a:gd name="connsiteY110" fmla="*/ 76200 h 336550"/>
                <a:gd name="connsiteX111" fmla="*/ 183964 w 292270"/>
                <a:gd name="connsiteY111" fmla="*/ 76200 h 336550"/>
                <a:gd name="connsiteX112" fmla="*/ 192854 w 292270"/>
                <a:gd name="connsiteY112" fmla="*/ 90626 h 336550"/>
                <a:gd name="connsiteX113" fmla="*/ 182694 w 292270"/>
                <a:gd name="connsiteY113" fmla="*/ 106363 h 336550"/>
                <a:gd name="connsiteX114" fmla="*/ 173804 w 292270"/>
                <a:gd name="connsiteY114" fmla="*/ 91937 h 336550"/>
                <a:gd name="connsiteX115" fmla="*/ 183964 w 292270"/>
                <a:gd name="connsiteY115" fmla="*/ 76200 h 336550"/>
                <a:gd name="connsiteX116" fmla="*/ 161898 w 292270"/>
                <a:gd name="connsiteY116" fmla="*/ 76200 h 336550"/>
                <a:gd name="connsiteX117" fmla="*/ 172217 w 292270"/>
                <a:gd name="connsiteY117" fmla="*/ 90626 h 336550"/>
                <a:gd name="connsiteX118" fmla="*/ 161898 w 292270"/>
                <a:gd name="connsiteY118" fmla="*/ 106363 h 336550"/>
                <a:gd name="connsiteX119" fmla="*/ 151579 w 292270"/>
                <a:gd name="connsiteY119" fmla="*/ 91937 h 336550"/>
                <a:gd name="connsiteX120" fmla="*/ 161898 w 292270"/>
                <a:gd name="connsiteY120" fmla="*/ 76200 h 336550"/>
                <a:gd name="connsiteX121" fmla="*/ 139584 w 292270"/>
                <a:gd name="connsiteY121" fmla="*/ 76200 h 336550"/>
                <a:gd name="connsiteX122" fmla="*/ 140996 w 292270"/>
                <a:gd name="connsiteY122" fmla="*/ 76200 h 336550"/>
                <a:gd name="connsiteX123" fmla="*/ 143818 w 292270"/>
                <a:gd name="connsiteY123" fmla="*/ 76200 h 336550"/>
                <a:gd name="connsiteX124" fmla="*/ 145229 w 292270"/>
                <a:gd name="connsiteY124" fmla="*/ 77511 h 336550"/>
                <a:gd name="connsiteX125" fmla="*/ 145229 w 292270"/>
                <a:gd name="connsiteY125" fmla="*/ 105052 h 336550"/>
                <a:gd name="connsiteX126" fmla="*/ 143818 w 292270"/>
                <a:gd name="connsiteY126" fmla="*/ 106363 h 336550"/>
                <a:gd name="connsiteX127" fmla="*/ 139584 w 292270"/>
                <a:gd name="connsiteY127" fmla="*/ 106363 h 336550"/>
                <a:gd name="connsiteX128" fmla="*/ 139584 w 292270"/>
                <a:gd name="connsiteY128" fmla="*/ 105052 h 336550"/>
                <a:gd name="connsiteX129" fmla="*/ 139584 w 292270"/>
                <a:gd name="connsiteY129" fmla="*/ 82757 h 336550"/>
                <a:gd name="connsiteX130" fmla="*/ 135351 w 292270"/>
                <a:gd name="connsiteY130" fmla="*/ 84069 h 336550"/>
                <a:gd name="connsiteX131" fmla="*/ 133940 w 292270"/>
                <a:gd name="connsiteY131" fmla="*/ 84069 h 336550"/>
                <a:gd name="connsiteX132" fmla="*/ 132529 w 292270"/>
                <a:gd name="connsiteY132" fmla="*/ 81446 h 336550"/>
                <a:gd name="connsiteX133" fmla="*/ 133940 w 292270"/>
                <a:gd name="connsiteY133" fmla="*/ 80134 h 336550"/>
                <a:gd name="connsiteX134" fmla="*/ 139584 w 292270"/>
                <a:gd name="connsiteY134" fmla="*/ 76200 h 336550"/>
                <a:gd name="connsiteX135" fmla="*/ 118837 w 292270"/>
                <a:gd name="connsiteY135" fmla="*/ 76200 h 336550"/>
                <a:gd name="connsiteX136" fmla="*/ 123005 w 292270"/>
                <a:gd name="connsiteY136" fmla="*/ 76200 h 336550"/>
                <a:gd name="connsiteX137" fmla="*/ 123005 w 292270"/>
                <a:gd name="connsiteY137" fmla="*/ 77511 h 336550"/>
                <a:gd name="connsiteX138" fmla="*/ 123005 w 292270"/>
                <a:gd name="connsiteY138" fmla="*/ 105052 h 336550"/>
                <a:gd name="connsiteX139" fmla="*/ 123005 w 292270"/>
                <a:gd name="connsiteY139" fmla="*/ 106363 h 336550"/>
                <a:gd name="connsiteX140" fmla="*/ 118837 w 292270"/>
                <a:gd name="connsiteY140" fmla="*/ 106363 h 336550"/>
                <a:gd name="connsiteX141" fmla="*/ 117448 w 292270"/>
                <a:gd name="connsiteY141" fmla="*/ 105052 h 336550"/>
                <a:gd name="connsiteX142" fmla="*/ 117448 w 292270"/>
                <a:gd name="connsiteY142" fmla="*/ 82757 h 336550"/>
                <a:gd name="connsiteX143" fmla="*/ 114670 w 292270"/>
                <a:gd name="connsiteY143" fmla="*/ 84069 h 336550"/>
                <a:gd name="connsiteX144" fmla="*/ 113281 w 292270"/>
                <a:gd name="connsiteY144" fmla="*/ 84069 h 336550"/>
                <a:gd name="connsiteX145" fmla="*/ 111892 w 292270"/>
                <a:gd name="connsiteY145" fmla="*/ 81446 h 336550"/>
                <a:gd name="connsiteX146" fmla="*/ 111892 w 292270"/>
                <a:gd name="connsiteY146" fmla="*/ 80134 h 336550"/>
                <a:gd name="connsiteX147" fmla="*/ 118837 w 292270"/>
                <a:gd name="connsiteY147" fmla="*/ 76200 h 336550"/>
                <a:gd name="connsiteX148" fmla="*/ 97207 w 292270"/>
                <a:gd name="connsiteY148" fmla="*/ 76200 h 336550"/>
                <a:gd name="connsiteX149" fmla="*/ 99588 w 292270"/>
                <a:gd name="connsiteY149" fmla="*/ 76200 h 336550"/>
                <a:gd name="connsiteX150" fmla="*/ 100779 w 292270"/>
                <a:gd name="connsiteY150" fmla="*/ 77511 h 336550"/>
                <a:gd name="connsiteX151" fmla="*/ 100779 w 292270"/>
                <a:gd name="connsiteY151" fmla="*/ 105052 h 336550"/>
                <a:gd name="connsiteX152" fmla="*/ 99588 w 292270"/>
                <a:gd name="connsiteY152" fmla="*/ 106363 h 336550"/>
                <a:gd name="connsiteX153" fmla="*/ 97207 w 292270"/>
                <a:gd name="connsiteY153" fmla="*/ 106363 h 336550"/>
                <a:gd name="connsiteX154" fmla="*/ 96016 w 292270"/>
                <a:gd name="connsiteY154" fmla="*/ 105052 h 336550"/>
                <a:gd name="connsiteX155" fmla="*/ 96016 w 292270"/>
                <a:gd name="connsiteY155" fmla="*/ 82757 h 336550"/>
                <a:gd name="connsiteX156" fmla="*/ 92444 w 292270"/>
                <a:gd name="connsiteY156" fmla="*/ 84069 h 336550"/>
                <a:gd name="connsiteX157" fmla="*/ 91254 w 292270"/>
                <a:gd name="connsiteY157" fmla="*/ 84069 h 336550"/>
                <a:gd name="connsiteX158" fmla="*/ 91254 w 292270"/>
                <a:gd name="connsiteY158" fmla="*/ 81446 h 336550"/>
                <a:gd name="connsiteX159" fmla="*/ 91254 w 292270"/>
                <a:gd name="connsiteY159" fmla="*/ 80134 h 336550"/>
                <a:gd name="connsiteX160" fmla="*/ 97207 w 292270"/>
                <a:gd name="connsiteY160" fmla="*/ 76200 h 336550"/>
                <a:gd name="connsiteX161" fmla="*/ 201926 w 292270"/>
                <a:gd name="connsiteY161" fmla="*/ 36513 h 336550"/>
                <a:gd name="connsiteX162" fmla="*/ 200792 w 292270"/>
                <a:gd name="connsiteY162" fmla="*/ 40409 h 336550"/>
                <a:gd name="connsiteX163" fmla="*/ 205328 w 292270"/>
                <a:gd name="connsiteY163" fmla="*/ 50801 h 336550"/>
                <a:gd name="connsiteX164" fmla="*/ 208730 w 292270"/>
                <a:gd name="connsiteY164" fmla="*/ 40409 h 336550"/>
                <a:gd name="connsiteX165" fmla="*/ 208730 w 292270"/>
                <a:gd name="connsiteY165" fmla="*/ 39111 h 336550"/>
                <a:gd name="connsiteX166" fmla="*/ 201926 w 292270"/>
                <a:gd name="connsiteY166" fmla="*/ 36513 h 336550"/>
                <a:gd name="connsiteX167" fmla="*/ 123005 w 292270"/>
                <a:gd name="connsiteY167" fmla="*/ 34925 h 336550"/>
                <a:gd name="connsiteX168" fmla="*/ 116201 w 292270"/>
                <a:gd name="connsiteY168" fmla="*/ 37571 h 336550"/>
                <a:gd name="connsiteX169" fmla="*/ 115067 w 292270"/>
                <a:gd name="connsiteY169" fmla="*/ 38894 h 336550"/>
                <a:gd name="connsiteX170" fmla="*/ 115067 w 292270"/>
                <a:gd name="connsiteY170" fmla="*/ 40216 h 336550"/>
                <a:gd name="connsiteX171" fmla="*/ 119603 w 292270"/>
                <a:gd name="connsiteY171" fmla="*/ 50800 h 336550"/>
                <a:gd name="connsiteX172" fmla="*/ 123005 w 292270"/>
                <a:gd name="connsiteY172" fmla="*/ 40216 h 336550"/>
                <a:gd name="connsiteX173" fmla="*/ 123005 w 292270"/>
                <a:gd name="connsiteY173" fmla="*/ 34925 h 336550"/>
                <a:gd name="connsiteX174" fmla="*/ 162011 w 292270"/>
                <a:gd name="connsiteY174" fmla="*/ 31750 h 336550"/>
                <a:gd name="connsiteX175" fmla="*/ 157929 w 292270"/>
                <a:gd name="connsiteY175" fmla="*/ 40640 h 336550"/>
                <a:gd name="connsiteX176" fmla="*/ 162011 w 292270"/>
                <a:gd name="connsiteY176" fmla="*/ 50800 h 336550"/>
                <a:gd name="connsiteX177" fmla="*/ 167454 w 292270"/>
                <a:gd name="connsiteY177" fmla="*/ 40640 h 336550"/>
                <a:gd name="connsiteX178" fmla="*/ 162011 w 292270"/>
                <a:gd name="connsiteY178" fmla="*/ 31750 h 336550"/>
                <a:gd name="connsiteX179" fmla="*/ 144703 w 292270"/>
                <a:gd name="connsiteY179" fmla="*/ 28575 h 336550"/>
                <a:gd name="connsiteX180" fmla="*/ 144703 w 292270"/>
                <a:gd name="connsiteY180" fmla="*/ 55075 h 336550"/>
                <a:gd name="connsiteX181" fmla="*/ 143389 w 292270"/>
                <a:gd name="connsiteY181" fmla="*/ 55075 h 336550"/>
                <a:gd name="connsiteX182" fmla="*/ 139447 w 292270"/>
                <a:gd name="connsiteY182" fmla="*/ 55075 h 336550"/>
                <a:gd name="connsiteX183" fmla="*/ 139447 w 292270"/>
                <a:gd name="connsiteY183" fmla="*/ 32550 h 336550"/>
                <a:gd name="connsiteX184" fmla="*/ 135504 w 292270"/>
                <a:gd name="connsiteY184" fmla="*/ 33875 h 336550"/>
                <a:gd name="connsiteX185" fmla="*/ 134190 w 292270"/>
                <a:gd name="connsiteY185" fmla="*/ 33875 h 336550"/>
                <a:gd name="connsiteX186" fmla="*/ 132876 w 292270"/>
                <a:gd name="connsiteY186" fmla="*/ 31225 h 336550"/>
                <a:gd name="connsiteX187" fmla="*/ 127619 w 292270"/>
                <a:gd name="connsiteY187" fmla="*/ 32550 h 336550"/>
                <a:gd name="connsiteX188" fmla="*/ 128934 w 292270"/>
                <a:gd name="connsiteY188" fmla="*/ 40500 h 336550"/>
                <a:gd name="connsiteX189" fmla="*/ 118420 w 292270"/>
                <a:gd name="connsiteY189" fmla="*/ 56400 h 336550"/>
                <a:gd name="connsiteX190" fmla="*/ 109221 w 292270"/>
                <a:gd name="connsiteY190" fmla="*/ 41825 h 336550"/>
                <a:gd name="connsiteX191" fmla="*/ 101336 w 292270"/>
                <a:gd name="connsiteY191" fmla="*/ 47125 h 336550"/>
                <a:gd name="connsiteX192" fmla="*/ 101336 w 292270"/>
                <a:gd name="connsiteY192" fmla="*/ 55075 h 336550"/>
                <a:gd name="connsiteX193" fmla="*/ 100022 w 292270"/>
                <a:gd name="connsiteY193" fmla="*/ 55075 h 336550"/>
                <a:gd name="connsiteX194" fmla="*/ 97394 w 292270"/>
                <a:gd name="connsiteY194" fmla="*/ 55075 h 336550"/>
                <a:gd name="connsiteX195" fmla="*/ 96080 w 292270"/>
                <a:gd name="connsiteY195" fmla="*/ 55075 h 336550"/>
                <a:gd name="connsiteX196" fmla="*/ 96080 w 292270"/>
                <a:gd name="connsiteY196" fmla="*/ 49775 h 336550"/>
                <a:gd name="connsiteX197" fmla="*/ 72425 w 292270"/>
                <a:gd name="connsiteY197" fmla="*/ 77600 h 336550"/>
                <a:gd name="connsiteX198" fmla="*/ 76367 w 292270"/>
                <a:gd name="connsiteY198" fmla="*/ 76275 h 336550"/>
                <a:gd name="connsiteX199" fmla="*/ 86880 w 292270"/>
                <a:gd name="connsiteY199" fmla="*/ 90850 h 336550"/>
                <a:gd name="connsiteX200" fmla="*/ 76367 w 292270"/>
                <a:gd name="connsiteY200" fmla="*/ 106750 h 336550"/>
                <a:gd name="connsiteX201" fmla="*/ 67168 w 292270"/>
                <a:gd name="connsiteY201" fmla="*/ 97475 h 336550"/>
                <a:gd name="connsiteX202" fmla="*/ 75053 w 292270"/>
                <a:gd name="connsiteY202" fmla="*/ 127950 h 336550"/>
                <a:gd name="connsiteX203" fmla="*/ 76367 w 292270"/>
                <a:gd name="connsiteY203" fmla="*/ 127950 h 336550"/>
                <a:gd name="connsiteX204" fmla="*/ 78995 w 292270"/>
                <a:gd name="connsiteY204" fmla="*/ 127950 h 336550"/>
                <a:gd name="connsiteX205" fmla="*/ 80310 w 292270"/>
                <a:gd name="connsiteY205" fmla="*/ 127950 h 336550"/>
                <a:gd name="connsiteX206" fmla="*/ 80310 w 292270"/>
                <a:gd name="connsiteY206" fmla="*/ 133250 h 336550"/>
                <a:gd name="connsiteX207" fmla="*/ 88195 w 292270"/>
                <a:gd name="connsiteY207" fmla="*/ 135900 h 336550"/>
                <a:gd name="connsiteX208" fmla="*/ 97394 w 292270"/>
                <a:gd name="connsiteY208" fmla="*/ 126625 h 336550"/>
                <a:gd name="connsiteX209" fmla="*/ 107907 w 292270"/>
                <a:gd name="connsiteY209" fmla="*/ 135900 h 336550"/>
                <a:gd name="connsiteX210" fmla="*/ 114478 w 292270"/>
                <a:gd name="connsiteY210" fmla="*/ 145175 h 336550"/>
                <a:gd name="connsiteX211" fmla="*/ 117106 w 292270"/>
                <a:gd name="connsiteY211" fmla="*/ 151800 h 336550"/>
                <a:gd name="connsiteX212" fmla="*/ 117106 w 292270"/>
                <a:gd name="connsiteY212" fmla="*/ 133250 h 336550"/>
                <a:gd name="connsiteX213" fmla="*/ 114478 w 292270"/>
                <a:gd name="connsiteY213" fmla="*/ 134575 h 336550"/>
                <a:gd name="connsiteX214" fmla="*/ 113164 w 292270"/>
                <a:gd name="connsiteY214" fmla="*/ 135900 h 336550"/>
                <a:gd name="connsiteX215" fmla="*/ 113164 w 292270"/>
                <a:gd name="connsiteY215" fmla="*/ 134575 h 336550"/>
                <a:gd name="connsiteX216" fmla="*/ 111849 w 292270"/>
                <a:gd name="connsiteY216" fmla="*/ 131925 h 336550"/>
                <a:gd name="connsiteX217" fmla="*/ 111849 w 292270"/>
                <a:gd name="connsiteY217" fmla="*/ 130600 h 336550"/>
                <a:gd name="connsiteX218" fmla="*/ 118420 w 292270"/>
                <a:gd name="connsiteY218" fmla="*/ 127950 h 336550"/>
                <a:gd name="connsiteX219" fmla="*/ 122363 w 292270"/>
                <a:gd name="connsiteY219" fmla="*/ 127950 h 336550"/>
                <a:gd name="connsiteX220" fmla="*/ 122363 w 292270"/>
                <a:gd name="connsiteY220" fmla="*/ 155775 h 336550"/>
                <a:gd name="connsiteX221" fmla="*/ 122363 w 292270"/>
                <a:gd name="connsiteY221" fmla="*/ 157100 h 336550"/>
                <a:gd name="connsiteX222" fmla="*/ 121049 w 292270"/>
                <a:gd name="connsiteY222" fmla="*/ 157100 h 336550"/>
                <a:gd name="connsiteX223" fmla="*/ 135504 w 292270"/>
                <a:gd name="connsiteY223" fmla="*/ 162400 h 336550"/>
                <a:gd name="connsiteX224" fmla="*/ 161787 w 292270"/>
                <a:gd name="connsiteY224" fmla="*/ 159750 h 336550"/>
                <a:gd name="connsiteX225" fmla="*/ 181500 w 292270"/>
                <a:gd name="connsiteY225" fmla="*/ 191550 h 336550"/>
                <a:gd name="connsiteX226" fmla="*/ 181500 w 292270"/>
                <a:gd name="connsiteY226" fmla="*/ 183600 h 336550"/>
                <a:gd name="connsiteX227" fmla="*/ 178872 w 292270"/>
                <a:gd name="connsiteY227" fmla="*/ 186250 h 336550"/>
                <a:gd name="connsiteX228" fmla="*/ 177557 w 292270"/>
                <a:gd name="connsiteY228" fmla="*/ 186250 h 336550"/>
                <a:gd name="connsiteX229" fmla="*/ 176243 w 292270"/>
                <a:gd name="connsiteY229" fmla="*/ 184925 h 336550"/>
                <a:gd name="connsiteX230" fmla="*/ 176243 w 292270"/>
                <a:gd name="connsiteY230" fmla="*/ 182275 h 336550"/>
                <a:gd name="connsiteX231" fmla="*/ 176243 w 292270"/>
                <a:gd name="connsiteY231" fmla="*/ 180950 h 336550"/>
                <a:gd name="connsiteX232" fmla="*/ 182814 w 292270"/>
                <a:gd name="connsiteY232" fmla="*/ 178300 h 336550"/>
                <a:gd name="connsiteX233" fmla="*/ 186756 w 292270"/>
                <a:gd name="connsiteY233" fmla="*/ 178300 h 336550"/>
                <a:gd name="connsiteX234" fmla="*/ 186756 w 292270"/>
                <a:gd name="connsiteY234" fmla="*/ 194200 h 336550"/>
                <a:gd name="connsiteX235" fmla="*/ 199898 w 292270"/>
                <a:gd name="connsiteY235" fmla="*/ 186250 h 336550"/>
                <a:gd name="connsiteX236" fmla="*/ 198584 w 292270"/>
                <a:gd name="connsiteY236" fmla="*/ 186250 h 336550"/>
                <a:gd name="connsiteX237" fmla="*/ 198584 w 292270"/>
                <a:gd name="connsiteY237" fmla="*/ 184925 h 336550"/>
                <a:gd name="connsiteX238" fmla="*/ 197270 w 292270"/>
                <a:gd name="connsiteY238" fmla="*/ 182275 h 336550"/>
                <a:gd name="connsiteX239" fmla="*/ 198584 w 292270"/>
                <a:gd name="connsiteY239" fmla="*/ 180950 h 336550"/>
                <a:gd name="connsiteX240" fmla="*/ 199898 w 292270"/>
                <a:gd name="connsiteY240" fmla="*/ 180950 h 336550"/>
                <a:gd name="connsiteX241" fmla="*/ 199898 w 292270"/>
                <a:gd name="connsiteY241" fmla="*/ 166375 h 336550"/>
                <a:gd name="connsiteX242" fmla="*/ 234066 w 292270"/>
                <a:gd name="connsiteY242" fmla="*/ 161075 h 336550"/>
                <a:gd name="connsiteX243" fmla="*/ 241951 w 292270"/>
                <a:gd name="connsiteY243" fmla="*/ 146500 h 336550"/>
                <a:gd name="connsiteX244" fmla="*/ 245894 w 292270"/>
                <a:gd name="connsiteY244" fmla="*/ 143850 h 336550"/>
                <a:gd name="connsiteX245" fmla="*/ 245894 w 292270"/>
                <a:gd name="connsiteY245" fmla="*/ 133250 h 336550"/>
                <a:gd name="connsiteX246" fmla="*/ 241951 w 292270"/>
                <a:gd name="connsiteY246" fmla="*/ 134575 h 336550"/>
                <a:gd name="connsiteX247" fmla="*/ 241951 w 292270"/>
                <a:gd name="connsiteY247" fmla="*/ 135900 h 336550"/>
                <a:gd name="connsiteX248" fmla="*/ 240637 w 292270"/>
                <a:gd name="connsiteY248" fmla="*/ 134575 h 336550"/>
                <a:gd name="connsiteX249" fmla="*/ 240637 w 292270"/>
                <a:gd name="connsiteY249" fmla="*/ 131925 h 336550"/>
                <a:gd name="connsiteX250" fmla="*/ 240637 w 292270"/>
                <a:gd name="connsiteY250" fmla="*/ 130600 h 336550"/>
                <a:gd name="connsiteX251" fmla="*/ 247208 w 292270"/>
                <a:gd name="connsiteY251" fmla="*/ 127950 h 336550"/>
                <a:gd name="connsiteX252" fmla="*/ 249836 w 292270"/>
                <a:gd name="connsiteY252" fmla="*/ 127950 h 336550"/>
                <a:gd name="connsiteX253" fmla="*/ 251151 w 292270"/>
                <a:gd name="connsiteY253" fmla="*/ 127950 h 336550"/>
                <a:gd name="connsiteX254" fmla="*/ 251151 w 292270"/>
                <a:gd name="connsiteY254" fmla="*/ 143850 h 336550"/>
                <a:gd name="connsiteX255" fmla="*/ 252465 w 292270"/>
                <a:gd name="connsiteY255" fmla="*/ 143850 h 336550"/>
                <a:gd name="connsiteX256" fmla="*/ 257721 w 292270"/>
                <a:gd name="connsiteY256" fmla="*/ 94825 h 336550"/>
                <a:gd name="connsiteX257" fmla="*/ 247208 w 292270"/>
                <a:gd name="connsiteY257" fmla="*/ 106750 h 336550"/>
                <a:gd name="connsiteX258" fmla="*/ 238009 w 292270"/>
                <a:gd name="connsiteY258" fmla="*/ 92175 h 336550"/>
                <a:gd name="connsiteX259" fmla="*/ 248522 w 292270"/>
                <a:gd name="connsiteY259" fmla="*/ 76275 h 336550"/>
                <a:gd name="connsiteX260" fmla="*/ 249836 w 292270"/>
                <a:gd name="connsiteY260" fmla="*/ 76275 h 336550"/>
                <a:gd name="connsiteX261" fmla="*/ 230124 w 292270"/>
                <a:gd name="connsiteY261" fmla="*/ 52425 h 336550"/>
                <a:gd name="connsiteX262" fmla="*/ 230124 w 292270"/>
                <a:gd name="connsiteY262" fmla="*/ 55075 h 336550"/>
                <a:gd name="connsiteX263" fmla="*/ 228810 w 292270"/>
                <a:gd name="connsiteY263" fmla="*/ 55075 h 336550"/>
                <a:gd name="connsiteX264" fmla="*/ 224867 w 292270"/>
                <a:gd name="connsiteY264" fmla="*/ 55075 h 336550"/>
                <a:gd name="connsiteX265" fmla="*/ 224867 w 292270"/>
                <a:gd name="connsiteY265" fmla="*/ 48450 h 336550"/>
                <a:gd name="connsiteX266" fmla="*/ 215668 w 292270"/>
                <a:gd name="connsiteY266" fmla="*/ 43150 h 336550"/>
                <a:gd name="connsiteX267" fmla="*/ 205155 w 292270"/>
                <a:gd name="connsiteY267" fmla="*/ 56400 h 336550"/>
                <a:gd name="connsiteX268" fmla="*/ 194641 w 292270"/>
                <a:gd name="connsiteY268" fmla="*/ 40500 h 336550"/>
                <a:gd name="connsiteX269" fmla="*/ 195956 w 292270"/>
                <a:gd name="connsiteY269" fmla="*/ 33875 h 336550"/>
                <a:gd name="connsiteX270" fmla="*/ 186756 w 292270"/>
                <a:gd name="connsiteY270" fmla="*/ 31225 h 336550"/>
                <a:gd name="connsiteX271" fmla="*/ 186756 w 292270"/>
                <a:gd name="connsiteY271" fmla="*/ 55075 h 336550"/>
                <a:gd name="connsiteX272" fmla="*/ 182814 w 292270"/>
                <a:gd name="connsiteY272" fmla="*/ 55075 h 336550"/>
                <a:gd name="connsiteX273" fmla="*/ 181500 w 292270"/>
                <a:gd name="connsiteY273" fmla="*/ 55075 h 336550"/>
                <a:gd name="connsiteX274" fmla="*/ 181500 w 292270"/>
                <a:gd name="connsiteY274" fmla="*/ 32550 h 336550"/>
                <a:gd name="connsiteX275" fmla="*/ 178872 w 292270"/>
                <a:gd name="connsiteY275" fmla="*/ 33875 h 336550"/>
                <a:gd name="connsiteX276" fmla="*/ 177557 w 292270"/>
                <a:gd name="connsiteY276" fmla="*/ 33875 h 336550"/>
                <a:gd name="connsiteX277" fmla="*/ 176243 w 292270"/>
                <a:gd name="connsiteY277" fmla="*/ 33875 h 336550"/>
                <a:gd name="connsiteX278" fmla="*/ 176243 w 292270"/>
                <a:gd name="connsiteY278" fmla="*/ 31225 h 336550"/>
                <a:gd name="connsiteX279" fmla="*/ 176243 w 292270"/>
                <a:gd name="connsiteY279" fmla="*/ 29900 h 336550"/>
                <a:gd name="connsiteX280" fmla="*/ 177557 w 292270"/>
                <a:gd name="connsiteY280" fmla="*/ 29900 h 336550"/>
                <a:gd name="connsiteX281" fmla="*/ 168358 w 292270"/>
                <a:gd name="connsiteY281" fmla="*/ 28575 h 336550"/>
                <a:gd name="connsiteX282" fmla="*/ 172301 w 292270"/>
                <a:gd name="connsiteY282" fmla="*/ 40500 h 336550"/>
                <a:gd name="connsiteX283" fmla="*/ 161787 w 292270"/>
                <a:gd name="connsiteY283" fmla="*/ 56400 h 336550"/>
                <a:gd name="connsiteX284" fmla="*/ 151274 w 292270"/>
                <a:gd name="connsiteY284" fmla="*/ 40500 h 336550"/>
                <a:gd name="connsiteX285" fmla="*/ 156531 w 292270"/>
                <a:gd name="connsiteY285" fmla="*/ 28575 h 336550"/>
                <a:gd name="connsiteX286" fmla="*/ 144703 w 292270"/>
                <a:gd name="connsiteY286" fmla="*/ 28575 h 336550"/>
                <a:gd name="connsiteX287" fmla="*/ 164533 w 292270"/>
                <a:gd name="connsiteY287" fmla="*/ 0 h 336550"/>
                <a:gd name="connsiteX288" fmla="*/ 266895 w 292270"/>
                <a:gd name="connsiteY288" fmla="*/ 48642 h 336550"/>
                <a:gd name="connsiteX289" fmla="*/ 291829 w 292270"/>
                <a:gd name="connsiteY289" fmla="*/ 130150 h 336550"/>
                <a:gd name="connsiteX290" fmla="*/ 269520 w 292270"/>
                <a:gd name="connsiteY290" fmla="*/ 206400 h 336550"/>
                <a:gd name="connsiteX291" fmla="*/ 257709 w 292270"/>
                <a:gd name="connsiteY291" fmla="*/ 324718 h 336550"/>
                <a:gd name="connsiteX292" fmla="*/ 256396 w 292270"/>
                <a:gd name="connsiteY292" fmla="*/ 332606 h 336550"/>
                <a:gd name="connsiteX293" fmla="*/ 249835 w 292270"/>
                <a:gd name="connsiteY293" fmla="*/ 336550 h 336550"/>
                <a:gd name="connsiteX294" fmla="*/ 105478 w 292270"/>
                <a:gd name="connsiteY294" fmla="*/ 336550 h 336550"/>
                <a:gd name="connsiteX295" fmla="*/ 97604 w 292270"/>
                <a:gd name="connsiteY295" fmla="*/ 331292 h 336550"/>
                <a:gd name="connsiteX296" fmla="*/ 96292 w 292270"/>
                <a:gd name="connsiteY296" fmla="*/ 315516 h 336550"/>
                <a:gd name="connsiteX297" fmla="*/ 96292 w 292270"/>
                <a:gd name="connsiteY297" fmla="*/ 312887 h 336550"/>
                <a:gd name="connsiteX298" fmla="*/ 71357 w 292270"/>
                <a:gd name="connsiteY298" fmla="*/ 294481 h 336550"/>
                <a:gd name="connsiteX299" fmla="*/ 31987 w 292270"/>
                <a:gd name="connsiteY299" fmla="*/ 278706 h 336550"/>
                <a:gd name="connsiteX300" fmla="*/ 25426 w 292270"/>
                <a:gd name="connsiteY300" fmla="*/ 236637 h 336550"/>
                <a:gd name="connsiteX301" fmla="*/ 21489 w 292270"/>
                <a:gd name="connsiteY301" fmla="*/ 209029 h 336550"/>
                <a:gd name="connsiteX302" fmla="*/ 16239 w 292270"/>
                <a:gd name="connsiteY302" fmla="*/ 205085 h 336550"/>
                <a:gd name="connsiteX303" fmla="*/ 491 w 292270"/>
                <a:gd name="connsiteY303" fmla="*/ 191939 h 336550"/>
                <a:gd name="connsiteX304" fmla="*/ 4428 w 292270"/>
                <a:gd name="connsiteY304" fmla="*/ 177478 h 336550"/>
                <a:gd name="connsiteX305" fmla="*/ 24113 w 292270"/>
                <a:gd name="connsiteY305" fmla="*/ 126206 h 336550"/>
                <a:gd name="connsiteX306" fmla="*/ 29363 w 292270"/>
                <a:gd name="connsiteY306" fmla="*/ 97284 h 336550"/>
                <a:gd name="connsiteX307" fmla="*/ 81856 w 292270"/>
                <a:gd name="connsiteY307" fmla="*/ 26293 h 336550"/>
                <a:gd name="connsiteX308" fmla="*/ 164533 w 292270"/>
                <a:gd name="connsiteY30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Lst>
              <a:rect l="l" t="t" r="r" b="b"/>
              <a:pathLst>
                <a:path w="292270" h="336550">
                  <a:moveTo>
                    <a:pt x="184010" y="131763"/>
                  </a:moveTo>
                  <a:cubicBezTo>
                    <a:pt x="179928" y="131763"/>
                    <a:pt x="178567" y="135573"/>
                    <a:pt x="178567" y="141923"/>
                  </a:cubicBezTo>
                  <a:cubicBezTo>
                    <a:pt x="178567" y="147003"/>
                    <a:pt x="179928" y="150813"/>
                    <a:pt x="184010" y="150813"/>
                  </a:cubicBezTo>
                  <a:cubicBezTo>
                    <a:pt x="188092" y="150813"/>
                    <a:pt x="188092" y="144463"/>
                    <a:pt x="188092" y="141923"/>
                  </a:cubicBezTo>
                  <a:cubicBezTo>
                    <a:pt x="188092" y="138113"/>
                    <a:pt x="188092" y="131763"/>
                    <a:pt x="184010" y="131763"/>
                  </a:cubicBezTo>
                  <a:close/>
                  <a:moveTo>
                    <a:pt x="141147" y="131763"/>
                  </a:moveTo>
                  <a:cubicBezTo>
                    <a:pt x="138425" y="131763"/>
                    <a:pt x="135704" y="135573"/>
                    <a:pt x="135704" y="141923"/>
                  </a:cubicBezTo>
                  <a:cubicBezTo>
                    <a:pt x="135704" y="147003"/>
                    <a:pt x="138425" y="150813"/>
                    <a:pt x="141147" y="150813"/>
                  </a:cubicBezTo>
                  <a:cubicBezTo>
                    <a:pt x="145229" y="150813"/>
                    <a:pt x="145229" y="144463"/>
                    <a:pt x="145229" y="141923"/>
                  </a:cubicBezTo>
                  <a:cubicBezTo>
                    <a:pt x="145229" y="138113"/>
                    <a:pt x="145229" y="131763"/>
                    <a:pt x="141147" y="131763"/>
                  </a:cubicBezTo>
                  <a:close/>
                  <a:moveTo>
                    <a:pt x="96811" y="131763"/>
                  </a:moveTo>
                  <a:cubicBezTo>
                    <a:pt x="95488" y="131763"/>
                    <a:pt x="94165" y="132822"/>
                    <a:pt x="92842" y="134938"/>
                  </a:cubicBezTo>
                  <a:cubicBezTo>
                    <a:pt x="95488" y="134938"/>
                    <a:pt x="98134" y="134938"/>
                    <a:pt x="100780" y="134938"/>
                  </a:cubicBezTo>
                  <a:cubicBezTo>
                    <a:pt x="100780" y="132822"/>
                    <a:pt x="99457" y="131763"/>
                    <a:pt x="96811" y="131763"/>
                  </a:cubicBezTo>
                  <a:close/>
                  <a:moveTo>
                    <a:pt x="225310" y="127000"/>
                  </a:moveTo>
                  <a:cubicBezTo>
                    <a:pt x="226721" y="127000"/>
                    <a:pt x="226721" y="127000"/>
                    <a:pt x="226721" y="127000"/>
                  </a:cubicBezTo>
                  <a:cubicBezTo>
                    <a:pt x="226721" y="127000"/>
                    <a:pt x="226721" y="127000"/>
                    <a:pt x="229543" y="127000"/>
                  </a:cubicBezTo>
                  <a:cubicBezTo>
                    <a:pt x="230954" y="127000"/>
                    <a:pt x="230954" y="127000"/>
                    <a:pt x="230954" y="127000"/>
                  </a:cubicBezTo>
                  <a:cubicBezTo>
                    <a:pt x="230954" y="127000"/>
                    <a:pt x="230954" y="127000"/>
                    <a:pt x="230954" y="155792"/>
                  </a:cubicBezTo>
                  <a:cubicBezTo>
                    <a:pt x="230954" y="155792"/>
                    <a:pt x="230954" y="157163"/>
                    <a:pt x="229543" y="157163"/>
                  </a:cubicBezTo>
                  <a:cubicBezTo>
                    <a:pt x="229543" y="157163"/>
                    <a:pt x="229543" y="157163"/>
                    <a:pt x="225310" y="157163"/>
                  </a:cubicBezTo>
                  <a:cubicBezTo>
                    <a:pt x="225310" y="157163"/>
                    <a:pt x="225310" y="155792"/>
                    <a:pt x="225310" y="155792"/>
                  </a:cubicBezTo>
                  <a:cubicBezTo>
                    <a:pt x="225310" y="155792"/>
                    <a:pt x="225310" y="155792"/>
                    <a:pt x="225310" y="132484"/>
                  </a:cubicBezTo>
                  <a:cubicBezTo>
                    <a:pt x="225310" y="132484"/>
                    <a:pt x="225310" y="132484"/>
                    <a:pt x="221076" y="133855"/>
                  </a:cubicBezTo>
                  <a:cubicBezTo>
                    <a:pt x="221076" y="135227"/>
                    <a:pt x="221076" y="135227"/>
                    <a:pt x="221076" y="135227"/>
                  </a:cubicBezTo>
                  <a:cubicBezTo>
                    <a:pt x="219665" y="133855"/>
                    <a:pt x="219665" y="133855"/>
                    <a:pt x="219665" y="133855"/>
                  </a:cubicBezTo>
                  <a:cubicBezTo>
                    <a:pt x="219665" y="133855"/>
                    <a:pt x="219665" y="133855"/>
                    <a:pt x="219665" y="131113"/>
                  </a:cubicBezTo>
                  <a:cubicBezTo>
                    <a:pt x="218254" y="131113"/>
                    <a:pt x="219665" y="129742"/>
                    <a:pt x="219665" y="129742"/>
                  </a:cubicBezTo>
                  <a:cubicBezTo>
                    <a:pt x="219665" y="129742"/>
                    <a:pt x="219665" y="129742"/>
                    <a:pt x="225310" y="127000"/>
                  </a:cubicBezTo>
                  <a:close/>
                  <a:moveTo>
                    <a:pt x="203791" y="127000"/>
                  </a:moveTo>
                  <a:cubicBezTo>
                    <a:pt x="203791" y="127000"/>
                    <a:pt x="203791" y="127000"/>
                    <a:pt x="207495" y="127000"/>
                  </a:cubicBezTo>
                  <a:cubicBezTo>
                    <a:pt x="207495" y="127000"/>
                    <a:pt x="208730" y="127000"/>
                    <a:pt x="208730" y="127000"/>
                  </a:cubicBezTo>
                  <a:cubicBezTo>
                    <a:pt x="208730" y="127000"/>
                    <a:pt x="208730" y="127000"/>
                    <a:pt x="208730" y="155792"/>
                  </a:cubicBezTo>
                  <a:cubicBezTo>
                    <a:pt x="208730" y="155792"/>
                    <a:pt x="207495" y="157163"/>
                    <a:pt x="207495" y="157163"/>
                  </a:cubicBezTo>
                  <a:cubicBezTo>
                    <a:pt x="207495" y="157163"/>
                    <a:pt x="207495" y="157163"/>
                    <a:pt x="203791" y="157163"/>
                  </a:cubicBezTo>
                  <a:cubicBezTo>
                    <a:pt x="203791" y="157163"/>
                    <a:pt x="202556" y="155792"/>
                    <a:pt x="202556" y="155792"/>
                  </a:cubicBezTo>
                  <a:cubicBezTo>
                    <a:pt x="202556" y="155792"/>
                    <a:pt x="202556" y="155792"/>
                    <a:pt x="202556" y="132484"/>
                  </a:cubicBezTo>
                  <a:cubicBezTo>
                    <a:pt x="202556" y="132484"/>
                    <a:pt x="202556" y="132484"/>
                    <a:pt x="200086" y="133855"/>
                  </a:cubicBezTo>
                  <a:cubicBezTo>
                    <a:pt x="200086" y="135227"/>
                    <a:pt x="198852" y="135227"/>
                    <a:pt x="198852" y="135227"/>
                  </a:cubicBezTo>
                  <a:cubicBezTo>
                    <a:pt x="198852" y="133855"/>
                    <a:pt x="198852" y="133855"/>
                    <a:pt x="198852" y="133855"/>
                  </a:cubicBezTo>
                  <a:cubicBezTo>
                    <a:pt x="198852" y="133855"/>
                    <a:pt x="198852" y="133855"/>
                    <a:pt x="197617" y="131113"/>
                  </a:cubicBezTo>
                  <a:cubicBezTo>
                    <a:pt x="197617" y="131113"/>
                    <a:pt x="197617" y="129742"/>
                    <a:pt x="198852" y="129742"/>
                  </a:cubicBezTo>
                  <a:cubicBezTo>
                    <a:pt x="198852" y="129742"/>
                    <a:pt x="198852" y="129742"/>
                    <a:pt x="203791" y="127000"/>
                  </a:cubicBezTo>
                  <a:close/>
                  <a:moveTo>
                    <a:pt x="183964" y="127000"/>
                  </a:moveTo>
                  <a:cubicBezTo>
                    <a:pt x="189044" y="127000"/>
                    <a:pt x="192854" y="132246"/>
                    <a:pt x="192854" y="141426"/>
                  </a:cubicBezTo>
                  <a:cubicBezTo>
                    <a:pt x="192854" y="151918"/>
                    <a:pt x="189044" y="157163"/>
                    <a:pt x="182694" y="157163"/>
                  </a:cubicBezTo>
                  <a:cubicBezTo>
                    <a:pt x="177614" y="157163"/>
                    <a:pt x="173804" y="151918"/>
                    <a:pt x="173804" y="142737"/>
                  </a:cubicBezTo>
                  <a:cubicBezTo>
                    <a:pt x="173804" y="133557"/>
                    <a:pt x="177614" y="127000"/>
                    <a:pt x="183964" y="127000"/>
                  </a:cubicBezTo>
                  <a:close/>
                  <a:moveTo>
                    <a:pt x="161699" y="127000"/>
                  </a:moveTo>
                  <a:cubicBezTo>
                    <a:pt x="161699" y="127000"/>
                    <a:pt x="161699" y="127000"/>
                    <a:pt x="164478" y="127000"/>
                  </a:cubicBezTo>
                  <a:cubicBezTo>
                    <a:pt x="165867" y="127000"/>
                    <a:pt x="165867" y="127000"/>
                    <a:pt x="165867" y="127000"/>
                  </a:cubicBezTo>
                  <a:cubicBezTo>
                    <a:pt x="165867" y="127000"/>
                    <a:pt x="165867" y="127000"/>
                    <a:pt x="165867" y="155792"/>
                  </a:cubicBezTo>
                  <a:cubicBezTo>
                    <a:pt x="165867" y="155792"/>
                    <a:pt x="165867" y="157163"/>
                    <a:pt x="164478" y="157163"/>
                  </a:cubicBezTo>
                  <a:cubicBezTo>
                    <a:pt x="164478" y="157163"/>
                    <a:pt x="164478" y="157163"/>
                    <a:pt x="161699" y="157163"/>
                  </a:cubicBezTo>
                  <a:cubicBezTo>
                    <a:pt x="160310" y="157163"/>
                    <a:pt x="160310" y="155792"/>
                    <a:pt x="160310" y="155792"/>
                  </a:cubicBezTo>
                  <a:cubicBezTo>
                    <a:pt x="160310" y="155792"/>
                    <a:pt x="160310" y="155792"/>
                    <a:pt x="160310" y="132484"/>
                  </a:cubicBezTo>
                  <a:cubicBezTo>
                    <a:pt x="160310" y="132484"/>
                    <a:pt x="160310" y="132484"/>
                    <a:pt x="156143" y="133855"/>
                  </a:cubicBezTo>
                  <a:cubicBezTo>
                    <a:pt x="156143" y="135227"/>
                    <a:pt x="156143" y="135227"/>
                    <a:pt x="156143" y="135227"/>
                  </a:cubicBezTo>
                  <a:cubicBezTo>
                    <a:pt x="154754" y="133855"/>
                    <a:pt x="154754" y="133855"/>
                    <a:pt x="154754" y="133855"/>
                  </a:cubicBezTo>
                  <a:cubicBezTo>
                    <a:pt x="154754" y="133855"/>
                    <a:pt x="154754" y="133855"/>
                    <a:pt x="154754" y="131113"/>
                  </a:cubicBezTo>
                  <a:cubicBezTo>
                    <a:pt x="154754" y="131113"/>
                    <a:pt x="154754" y="129742"/>
                    <a:pt x="154754" y="129742"/>
                  </a:cubicBezTo>
                  <a:cubicBezTo>
                    <a:pt x="154754" y="129742"/>
                    <a:pt x="154754" y="129742"/>
                    <a:pt x="161699" y="127000"/>
                  </a:cubicBezTo>
                  <a:close/>
                  <a:moveTo>
                    <a:pt x="141261" y="127000"/>
                  </a:moveTo>
                  <a:cubicBezTo>
                    <a:pt x="147710" y="127000"/>
                    <a:pt x="151580" y="132246"/>
                    <a:pt x="151580" y="141426"/>
                  </a:cubicBezTo>
                  <a:cubicBezTo>
                    <a:pt x="151580" y="151918"/>
                    <a:pt x="147710" y="157163"/>
                    <a:pt x="141261" y="157163"/>
                  </a:cubicBezTo>
                  <a:cubicBezTo>
                    <a:pt x="134811" y="157163"/>
                    <a:pt x="130942" y="151918"/>
                    <a:pt x="130942" y="142737"/>
                  </a:cubicBezTo>
                  <a:cubicBezTo>
                    <a:pt x="130942" y="133557"/>
                    <a:pt x="134811" y="127000"/>
                    <a:pt x="141261" y="127000"/>
                  </a:cubicBezTo>
                  <a:close/>
                  <a:moveTo>
                    <a:pt x="247736" y="80963"/>
                  </a:moveTo>
                  <a:cubicBezTo>
                    <a:pt x="245015" y="80963"/>
                    <a:pt x="243654" y="85091"/>
                    <a:pt x="243654" y="91970"/>
                  </a:cubicBezTo>
                  <a:cubicBezTo>
                    <a:pt x="243654" y="97474"/>
                    <a:pt x="245015" y="101601"/>
                    <a:pt x="247736" y="101601"/>
                  </a:cubicBezTo>
                  <a:cubicBezTo>
                    <a:pt x="251818" y="101601"/>
                    <a:pt x="253179" y="94722"/>
                    <a:pt x="253179" y="90594"/>
                  </a:cubicBezTo>
                  <a:cubicBezTo>
                    <a:pt x="253179" y="87843"/>
                    <a:pt x="251818" y="80963"/>
                    <a:pt x="247736" y="80963"/>
                  </a:cubicBezTo>
                  <a:close/>
                  <a:moveTo>
                    <a:pt x="205328" y="80963"/>
                  </a:moveTo>
                  <a:cubicBezTo>
                    <a:pt x="203060" y="80963"/>
                    <a:pt x="200792" y="85091"/>
                    <a:pt x="200792" y="91970"/>
                  </a:cubicBezTo>
                  <a:cubicBezTo>
                    <a:pt x="200792" y="97474"/>
                    <a:pt x="203060" y="101601"/>
                    <a:pt x="205328" y="101601"/>
                  </a:cubicBezTo>
                  <a:cubicBezTo>
                    <a:pt x="208730" y="101601"/>
                    <a:pt x="208730" y="94722"/>
                    <a:pt x="208730" y="90594"/>
                  </a:cubicBezTo>
                  <a:cubicBezTo>
                    <a:pt x="208730" y="87843"/>
                    <a:pt x="208730" y="80963"/>
                    <a:pt x="205328" y="80963"/>
                  </a:cubicBezTo>
                  <a:close/>
                  <a:moveTo>
                    <a:pt x="184010" y="80963"/>
                  </a:moveTo>
                  <a:cubicBezTo>
                    <a:pt x="179928" y="80963"/>
                    <a:pt x="178567" y="85091"/>
                    <a:pt x="178567" y="91970"/>
                  </a:cubicBezTo>
                  <a:cubicBezTo>
                    <a:pt x="178567" y="97474"/>
                    <a:pt x="179928" y="101601"/>
                    <a:pt x="184010" y="101601"/>
                  </a:cubicBezTo>
                  <a:cubicBezTo>
                    <a:pt x="188092" y="101601"/>
                    <a:pt x="188092" y="94722"/>
                    <a:pt x="188092" y="90594"/>
                  </a:cubicBezTo>
                  <a:cubicBezTo>
                    <a:pt x="188092" y="87843"/>
                    <a:pt x="188092" y="80963"/>
                    <a:pt x="184010" y="80963"/>
                  </a:cubicBezTo>
                  <a:close/>
                  <a:moveTo>
                    <a:pt x="162011" y="80963"/>
                  </a:moveTo>
                  <a:cubicBezTo>
                    <a:pt x="159290" y="80963"/>
                    <a:pt x="157929" y="85091"/>
                    <a:pt x="157929" y="91970"/>
                  </a:cubicBezTo>
                  <a:cubicBezTo>
                    <a:pt x="157929" y="97474"/>
                    <a:pt x="159290" y="101601"/>
                    <a:pt x="162011" y="101601"/>
                  </a:cubicBezTo>
                  <a:cubicBezTo>
                    <a:pt x="166093" y="101601"/>
                    <a:pt x="167454" y="94722"/>
                    <a:pt x="167454" y="90594"/>
                  </a:cubicBezTo>
                  <a:cubicBezTo>
                    <a:pt x="167454" y="87843"/>
                    <a:pt x="166093" y="80963"/>
                    <a:pt x="162011" y="80963"/>
                  </a:cubicBezTo>
                  <a:close/>
                  <a:moveTo>
                    <a:pt x="76173" y="80963"/>
                  </a:moveTo>
                  <a:cubicBezTo>
                    <a:pt x="73527" y="80963"/>
                    <a:pt x="72204" y="85091"/>
                    <a:pt x="72204" y="91970"/>
                  </a:cubicBezTo>
                  <a:cubicBezTo>
                    <a:pt x="72204" y="97474"/>
                    <a:pt x="73527" y="101601"/>
                    <a:pt x="76173" y="101601"/>
                  </a:cubicBezTo>
                  <a:cubicBezTo>
                    <a:pt x="80142" y="101601"/>
                    <a:pt x="80142" y="94722"/>
                    <a:pt x="80142" y="90594"/>
                  </a:cubicBezTo>
                  <a:cubicBezTo>
                    <a:pt x="80142" y="87843"/>
                    <a:pt x="80142" y="80963"/>
                    <a:pt x="76173" y="80963"/>
                  </a:cubicBezTo>
                  <a:close/>
                  <a:moveTo>
                    <a:pt x="225310" y="76200"/>
                  </a:moveTo>
                  <a:cubicBezTo>
                    <a:pt x="226721" y="76200"/>
                    <a:pt x="226721" y="76200"/>
                    <a:pt x="226721" y="76200"/>
                  </a:cubicBezTo>
                  <a:cubicBezTo>
                    <a:pt x="226721" y="76200"/>
                    <a:pt x="226721" y="76200"/>
                    <a:pt x="229543" y="76200"/>
                  </a:cubicBezTo>
                  <a:cubicBezTo>
                    <a:pt x="230954" y="76200"/>
                    <a:pt x="230954" y="77511"/>
                    <a:pt x="230954" y="77511"/>
                  </a:cubicBezTo>
                  <a:cubicBezTo>
                    <a:pt x="230954" y="77511"/>
                    <a:pt x="230954" y="77511"/>
                    <a:pt x="230954" y="105052"/>
                  </a:cubicBezTo>
                  <a:cubicBezTo>
                    <a:pt x="230954" y="105052"/>
                    <a:pt x="230954" y="106363"/>
                    <a:pt x="229543" y="106363"/>
                  </a:cubicBezTo>
                  <a:cubicBezTo>
                    <a:pt x="229543" y="106363"/>
                    <a:pt x="229543" y="106363"/>
                    <a:pt x="225310" y="106363"/>
                  </a:cubicBezTo>
                  <a:cubicBezTo>
                    <a:pt x="225310" y="106363"/>
                    <a:pt x="225310" y="105052"/>
                    <a:pt x="225310" y="105052"/>
                  </a:cubicBezTo>
                  <a:cubicBezTo>
                    <a:pt x="225310" y="105052"/>
                    <a:pt x="225310" y="105052"/>
                    <a:pt x="225310" y="82757"/>
                  </a:cubicBezTo>
                  <a:cubicBezTo>
                    <a:pt x="225310" y="82757"/>
                    <a:pt x="225310" y="82757"/>
                    <a:pt x="221076" y="84069"/>
                  </a:cubicBezTo>
                  <a:cubicBezTo>
                    <a:pt x="219665" y="84069"/>
                    <a:pt x="219665" y="84069"/>
                    <a:pt x="219665" y="84069"/>
                  </a:cubicBezTo>
                  <a:cubicBezTo>
                    <a:pt x="219665" y="84069"/>
                    <a:pt x="219665" y="84069"/>
                    <a:pt x="219665" y="81446"/>
                  </a:cubicBezTo>
                  <a:cubicBezTo>
                    <a:pt x="218254" y="80134"/>
                    <a:pt x="219665" y="80134"/>
                    <a:pt x="219665" y="80134"/>
                  </a:cubicBezTo>
                  <a:cubicBezTo>
                    <a:pt x="219665" y="80134"/>
                    <a:pt x="219665" y="80134"/>
                    <a:pt x="225310" y="76200"/>
                  </a:cubicBezTo>
                  <a:close/>
                  <a:moveTo>
                    <a:pt x="205555" y="76200"/>
                  </a:moveTo>
                  <a:cubicBezTo>
                    <a:pt x="212500" y="76200"/>
                    <a:pt x="216667" y="81446"/>
                    <a:pt x="216667" y="90626"/>
                  </a:cubicBezTo>
                  <a:cubicBezTo>
                    <a:pt x="216667" y="101118"/>
                    <a:pt x="212500" y="106363"/>
                    <a:pt x="205555" y="106363"/>
                  </a:cubicBezTo>
                  <a:cubicBezTo>
                    <a:pt x="198609" y="106363"/>
                    <a:pt x="194442" y="101118"/>
                    <a:pt x="194442" y="91937"/>
                  </a:cubicBezTo>
                  <a:cubicBezTo>
                    <a:pt x="194442" y="81446"/>
                    <a:pt x="198609" y="76200"/>
                    <a:pt x="205555" y="76200"/>
                  </a:cubicBezTo>
                  <a:close/>
                  <a:moveTo>
                    <a:pt x="183964" y="76200"/>
                  </a:moveTo>
                  <a:cubicBezTo>
                    <a:pt x="189044" y="76200"/>
                    <a:pt x="192854" y="81446"/>
                    <a:pt x="192854" y="90626"/>
                  </a:cubicBezTo>
                  <a:cubicBezTo>
                    <a:pt x="192854" y="101118"/>
                    <a:pt x="189044" y="106363"/>
                    <a:pt x="182694" y="106363"/>
                  </a:cubicBezTo>
                  <a:cubicBezTo>
                    <a:pt x="177614" y="106363"/>
                    <a:pt x="173804" y="101118"/>
                    <a:pt x="173804" y="91937"/>
                  </a:cubicBezTo>
                  <a:cubicBezTo>
                    <a:pt x="173804" y="81446"/>
                    <a:pt x="177614" y="76200"/>
                    <a:pt x="183964" y="76200"/>
                  </a:cubicBezTo>
                  <a:close/>
                  <a:moveTo>
                    <a:pt x="161898" y="76200"/>
                  </a:moveTo>
                  <a:cubicBezTo>
                    <a:pt x="168347" y="76200"/>
                    <a:pt x="172217" y="81446"/>
                    <a:pt x="172217" y="90626"/>
                  </a:cubicBezTo>
                  <a:cubicBezTo>
                    <a:pt x="172217" y="101118"/>
                    <a:pt x="168347" y="106363"/>
                    <a:pt x="161898" y="106363"/>
                  </a:cubicBezTo>
                  <a:cubicBezTo>
                    <a:pt x="155448" y="106363"/>
                    <a:pt x="152869" y="101118"/>
                    <a:pt x="151579" y="91937"/>
                  </a:cubicBezTo>
                  <a:cubicBezTo>
                    <a:pt x="151579" y="81446"/>
                    <a:pt x="156738" y="76200"/>
                    <a:pt x="161898" y="76200"/>
                  </a:cubicBezTo>
                  <a:close/>
                  <a:moveTo>
                    <a:pt x="139584" y="76200"/>
                  </a:moveTo>
                  <a:cubicBezTo>
                    <a:pt x="139584" y="76200"/>
                    <a:pt x="139584" y="76200"/>
                    <a:pt x="140996" y="76200"/>
                  </a:cubicBezTo>
                  <a:cubicBezTo>
                    <a:pt x="140996" y="76200"/>
                    <a:pt x="140996" y="76200"/>
                    <a:pt x="143818" y="76200"/>
                  </a:cubicBezTo>
                  <a:cubicBezTo>
                    <a:pt x="143818" y="76200"/>
                    <a:pt x="145229" y="77511"/>
                    <a:pt x="145229" y="77511"/>
                  </a:cubicBezTo>
                  <a:cubicBezTo>
                    <a:pt x="145229" y="77511"/>
                    <a:pt x="145229" y="77511"/>
                    <a:pt x="145229" y="105052"/>
                  </a:cubicBezTo>
                  <a:cubicBezTo>
                    <a:pt x="145229" y="105052"/>
                    <a:pt x="143818" y="106363"/>
                    <a:pt x="143818" y="106363"/>
                  </a:cubicBezTo>
                  <a:cubicBezTo>
                    <a:pt x="143818" y="106363"/>
                    <a:pt x="143818" y="106363"/>
                    <a:pt x="139584" y="106363"/>
                  </a:cubicBezTo>
                  <a:cubicBezTo>
                    <a:pt x="139584" y="106363"/>
                    <a:pt x="139584" y="105052"/>
                    <a:pt x="139584" y="105052"/>
                  </a:cubicBezTo>
                  <a:cubicBezTo>
                    <a:pt x="139584" y="105052"/>
                    <a:pt x="139584" y="105052"/>
                    <a:pt x="139584" y="82757"/>
                  </a:cubicBezTo>
                  <a:cubicBezTo>
                    <a:pt x="139584" y="82757"/>
                    <a:pt x="139584" y="82757"/>
                    <a:pt x="135351" y="84069"/>
                  </a:cubicBezTo>
                  <a:cubicBezTo>
                    <a:pt x="135351" y="84069"/>
                    <a:pt x="135351" y="84069"/>
                    <a:pt x="133940" y="84069"/>
                  </a:cubicBezTo>
                  <a:lnTo>
                    <a:pt x="132529" y="81446"/>
                  </a:lnTo>
                  <a:cubicBezTo>
                    <a:pt x="132529" y="80134"/>
                    <a:pt x="132529" y="80134"/>
                    <a:pt x="133940" y="80134"/>
                  </a:cubicBezTo>
                  <a:cubicBezTo>
                    <a:pt x="133940" y="80134"/>
                    <a:pt x="133940" y="80134"/>
                    <a:pt x="139584" y="76200"/>
                  </a:cubicBezTo>
                  <a:close/>
                  <a:moveTo>
                    <a:pt x="118837" y="76200"/>
                  </a:moveTo>
                  <a:cubicBezTo>
                    <a:pt x="118837" y="76200"/>
                    <a:pt x="118837" y="76200"/>
                    <a:pt x="123005" y="76200"/>
                  </a:cubicBezTo>
                  <a:cubicBezTo>
                    <a:pt x="123005" y="76200"/>
                    <a:pt x="123005" y="77511"/>
                    <a:pt x="123005" y="77511"/>
                  </a:cubicBezTo>
                  <a:cubicBezTo>
                    <a:pt x="123005" y="77511"/>
                    <a:pt x="123005" y="77511"/>
                    <a:pt x="123005" y="105052"/>
                  </a:cubicBezTo>
                  <a:cubicBezTo>
                    <a:pt x="123005" y="105052"/>
                    <a:pt x="123005" y="106363"/>
                    <a:pt x="123005" y="106363"/>
                  </a:cubicBezTo>
                  <a:cubicBezTo>
                    <a:pt x="123005" y="106363"/>
                    <a:pt x="123005" y="106363"/>
                    <a:pt x="118837" y="106363"/>
                  </a:cubicBezTo>
                  <a:cubicBezTo>
                    <a:pt x="118837" y="106363"/>
                    <a:pt x="117448" y="105052"/>
                    <a:pt x="117448" y="105052"/>
                  </a:cubicBezTo>
                  <a:cubicBezTo>
                    <a:pt x="117448" y="105052"/>
                    <a:pt x="117448" y="105052"/>
                    <a:pt x="117448" y="82757"/>
                  </a:cubicBezTo>
                  <a:cubicBezTo>
                    <a:pt x="117448" y="82757"/>
                    <a:pt x="117448" y="82757"/>
                    <a:pt x="114670" y="84069"/>
                  </a:cubicBezTo>
                  <a:cubicBezTo>
                    <a:pt x="113281" y="84069"/>
                    <a:pt x="113281" y="84069"/>
                    <a:pt x="113281" y="84069"/>
                  </a:cubicBezTo>
                  <a:cubicBezTo>
                    <a:pt x="113281" y="84069"/>
                    <a:pt x="113281" y="84069"/>
                    <a:pt x="111892" y="81446"/>
                  </a:cubicBezTo>
                  <a:cubicBezTo>
                    <a:pt x="111892" y="80134"/>
                    <a:pt x="111892" y="80134"/>
                    <a:pt x="111892" y="80134"/>
                  </a:cubicBezTo>
                  <a:cubicBezTo>
                    <a:pt x="111892" y="80134"/>
                    <a:pt x="111892" y="80134"/>
                    <a:pt x="118837" y="76200"/>
                  </a:cubicBezTo>
                  <a:close/>
                  <a:moveTo>
                    <a:pt x="97207" y="76200"/>
                  </a:moveTo>
                  <a:cubicBezTo>
                    <a:pt x="97207" y="76200"/>
                    <a:pt x="97207" y="76200"/>
                    <a:pt x="99588" y="76200"/>
                  </a:cubicBezTo>
                  <a:cubicBezTo>
                    <a:pt x="100779" y="76200"/>
                    <a:pt x="100779" y="77511"/>
                    <a:pt x="100779" y="77511"/>
                  </a:cubicBezTo>
                  <a:cubicBezTo>
                    <a:pt x="100779" y="77511"/>
                    <a:pt x="100779" y="77511"/>
                    <a:pt x="100779" y="105052"/>
                  </a:cubicBezTo>
                  <a:cubicBezTo>
                    <a:pt x="100779" y="105052"/>
                    <a:pt x="100779" y="106363"/>
                    <a:pt x="99588" y="106363"/>
                  </a:cubicBezTo>
                  <a:cubicBezTo>
                    <a:pt x="99588" y="106363"/>
                    <a:pt x="99588" y="106363"/>
                    <a:pt x="97207" y="106363"/>
                  </a:cubicBezTo>
                  <a:cubicBezTo>
                    <a:pt x="96016" y="106363"/>
                    <a:pt x="96016" y="105052"/>
                    <a:pt x="96016" y="105052"/>
                  </a:cubicBezTo>
                  <a:cubicBezTo>
                    <a:pt x="96016" y="105052"/>
                    <a:pt x="96016" y="105052"/>
                    <a:pt x="96016" y="82757"/>
                  </a:cubicBezTo>
                  <a:cubicBezTo>
                    <a:pt x="96016" y="82757"/>
                    <a:pt x="96016" y="82757"/>
                    <a:pt x="92444" y="84069"/>
                  </a:cubicBezTo>
                  <a:cubicBezTo>
                    <a:pt x="91254" y="84069"/>
                    <a:pt x="91254" y="84069"/>
                    <a:pt x="91254" y="84069"/>
                  </a:cubicBezTo>
                  <a:cubicBezTo>
                    <a:pt x="91254" y="84069"/>
                    <a:pt x="91254" y="84069"/>
                    <a:pt x="91254" y="81446"/>
                  </a:cubicBezTo>
                  <a:cubicBezTo>
                    <a:pt x="91254" y="80134"/>
                    <a:pt x="91254" y="80134"/>
                    <a:pt x="91254" y="80134"/>
                  </a:cubicBezTo>
                  <a:cubicBezTo>
                    <a:pt x="91254" y="80134"/>
                    <a:pt x="91254" y="80134"/>
                    <a:pt x="97207" y="76200"/>
                  </a:cubicBezTo>
                  <a:close/>
                  <a:moveTo>
                    <a:pt x="201926" y="36513"/>
                  </a:moveTo>
                  <a:cubicBezTo>
                    <a:pt x="200792" y="37812"/>
                    <a:pt x="200792" y="39111"/>
                    <a:pt x="200792" y="40409"/>
                  </a:cubicBezTo>
                  <a:cubicBezTo>
                    <a:pt x="200792" y="46904"/>
                    <a:pt x="203060" y="50801"/>
                    <a:pt x="205328" y="50801"/>
                  </a:cubicBezTo>
                  <a:cubicBezTo>
                    <a:pt x="208730" y="50801"/>
                    <a:pt x="208730" y="44306"/>
                    <a:pt x="208730" y="40409"/>
                  </a:cubicBezTo>
                  <a:cubicBezTo>
                    <a:pt x="208730" y="40409"/>
                    <a:pt x="208730" y="40409"/>
                    <a:pt x="208730" y="39111"/>
                  </a:cubicBezTo>
                  <a:cubicBezTo>
                    <a:pt x="206462" y="37812"/>
                    <a:pt x="204194" y="36513"/>
                    <a:pt x="201926" y="36513"/>
                  </a:cubicBezTo>
                  <a:close/>
                  <a:moveTo>
                    <a:pt x="123005" y="34925"/>
                  </a:moveTo>
                  <a:cubicBezTo>
                    <a:pt x="120737" y="34925"/>
                    <a:pt x="118469" y="36248"/>
                    <a:pt x="116201" y="37571"/>
                  </a:cubicBezTo>
                  <a:cubicBezTo>
                    <a:pt x="116201" y="38894"/>
                    <a:pt x="115067" y="38894"/>
                    <a:pt x="115067" y="38894"/>
                  </a:cubicBezTo>
                  <a:cubicBezTo>
                    <a:pt x="115067" y="38894"/>
                    <a:pt x="115067" y="40216"/>
                    <a:pt x="115067" y="40216"/>
                  </a:cubicBezTo>
                  <a:cubicBezTo>
                    <a:pt x="115067" y="46831"/>
                    <a:pt x="116201" y="50800"/>
                    <a:pt x="119603" y="50800"/>
                  </a:cubicBezTo>
                  <a:cubicBezTo>
                    <a:pt x="123005" y="50800"/>
                    <a:pt x="123005" y="44185"/>
                    <a:pt x="123005" y="40216"/>
                  </a:cubicBezTo>
                  <a:cubicBezTo>
                    <a:pt x="123005" y="38894"/>
                    <a:pt x="123005" y="36248"/>
                    <a:pt x="123005" y="34925"/>
                  </a:cubicBezTo>
                  <a:close/>
                  <a:moveTo>
                    <a:pt x="162011" y="31750"/>
                  </a:moveTo>
                  <a:cubicBezTo>
                    <a:pt x="159290" y="31750"/>
                    <a:pt x="157929" y="35560"/>
                    <a:pt x="157929" y="40640"/>
                  </a:cubicBezTo>
                  <a:cubicBezTo>
                    <a:pt x="157929" y="46990"/>
                    <a:pt x="159290" y="50800"/>
                    <a:pt x="162011" y="50800"/>
                  </a:cubicBezTo>
                  <a:cubicBezTo>
                    <a:pt x="166093" y="50800"/>
                    <a:pt x="167454" y="44450"/>
                    <a:pt x="167454" y="40640"/>
                  </a:cubicBezTo>
                  <a:cubicBezTo>
                    <a:pt x="167454" y="36830"/>
                    <a:pt x="166093" y="31750"/>
                    <a:pt x="162011" y="31750"/>
                  </a:cubicBezTo>
                  <a:close/>
                  <a:moveTo>
                    <a:pt x="144703" y="28575"/>
                  </a:moveTo>
                  <a:cubicBezTo>
                    <a:pt x="144703" y="28575"/>
                    <a:pt x="144703" y="28575"/>
                    <a:pt x="144703" y="55075"/>
                  </a:cubicBezTo>
                  <a:cubicBezTo>
                    <a:pt x="144703" y="55075"/>
                    <a:pt x="143389" y="55075"/>
                    <a:pt x="143389" y="55075"/>
                  </a:cubicBezTo>
                  <a:cubicBezTo>
                    <a:pt x="143389" y="55075"/>
                    <a:pt x="143389" y="55075"/>
                    <a:pt x="139447" y="55075"/>
                  </a:cubicBezTo>
                  <a:cubicBezTo>
                    <a:pt x="139447" y="55075"/>
                    <a:pt x="139447" y="55075"/>
                    <a:pt x="139447" y="32550"/>
                  </a:cubicBezTo>
                  <a:cubicBezTo>
                    <a:pt x="139447" y="32550"/>
                    <a:pt x="139447" y="32550"/>
                    <a:pt x="135504" y="33875"/>
                  </a:cubicBezTo>
                  <a:cubicBezTo>
                    <a:pt x="135504" y="33875"/>
                    <a:pt x="135504" y="33875"/>
                    <a:pt x="134190" y="33875"/>
                  </a:cubicBezTo>
                  <a:cubicBezTo>
                    <a:pt x="134190" y="33875"/>
                    <a:pt x="134190" y="33875"/>
                    <a:pt x="132876" y="31225"/>
                  </a:cubicBezTo>
                  <a:cubicBezTo>
                    <a:pt x="131562" y="31225"/>
                    <a:pt x="130248" y="32550"/>
                    <a:pt x="127619" y="32550"/>
                  </a:cubicBezTo>
                  <a:cubicBezTo>
                    <a:pt x="128934" y="35200"/>
                    <a:pt x="128934" y="37850"/>
                    <a:pt x="128934" y="40500"/>
                  </a:cubicBezTo>
                  <a:cubicBezTo>
                    <a:pt x="128934" y="51100"/>
                    <a:pt x="124991" y="56400"/>
                    <a:pt x="118420" y="56400"/>
                  </a:cubicBezTo>
                  <a:cubicBezTo>
                    <a:pt x="113164" y="56400"/>
                    <a:pt x="109221" y="51100"/>
                    <a:pt x="109221" y="41825"/>
                  </a:cubicBezTo>
                  <a:cubicBezTo>
                    <a:pt x="106593" y="43150"/>
                    <a:pt x="103964" y="44475"/>
                    <a:pt x="101336" y="47125"/>
                  </a:cubicBezTo>
                  <a:cubicBezTo>
                    <a:pt x="101336" y="47125"/>
                    <a:pt x="101336" y="47125"/>
                    <a:pt x="101336" y="55075"/>
                  </a:cubicBezTo>
                  <a:cubicBezTo>
                    <a:pt x="101336" y="55075"/>
                    <a:pt x="101336" y="55075"/>
                    <a:pt x="100022" y="55075"/>
                  </a:cubicBezTo>
                  <a:cubicBezTo>
                    <a:pt x="100022" y="55075"/>
                    <a:pt x="100022" y="55075"/>
                    <a:pt x="97394" y="55075"/>
                  </a:cubicBezTo>
                  <a:cubicBezTo>
                    <a:pt x="96080" y="55075"/>
                    <a:pt x="96080" y="55075"/>
                    <a:pt x="96080" y="55075"/>
                  </a:cubicBezTo>
                  <a:cubicBezTo>
                    <a:pt x="96080" y="55075"/>
                    <a:pt x="96080" y="55075"/>
                    <a:pt x="96080" y="49775"/>
                  </a:cubicBezTo>
                  <a:cubicBezTo>
                    <a:pt x="85566" y="57725"/>
                    <a:pt x="77681" y="65675"/>
                    <a:pt x="72425" y="77600"/>
                  </a:cubicBezTo>
                  <a:cubicBezTo>
                    <a:pt x="73739" y="76275"/>
                    <a:pt x="75053" y="76275"/>
                    <a:pt x="76367" y="76275"/>
                  </a:cubicBezTo>
                  <a:cubicBezTo>
                    <a:pt x="82938" y="76275"/>
                    <a:pt x="86880" y="81575"/>
                    <a:pt x="86880" y="90850"/>
                  </a:cubicBezTo>
                  <a:cubicBezTo>
                    <a:pt x="86880" y="101450"/>
                    <a:pt x="82938" y="106750"/>
                    <a:pt x="76367" y="106750"/>
                  </a:cubicBezTo>
                  <a:cubicBezTo>
                    <a:pt x="71111" y="106750"/>
                    <a:pt x="68482" y="102775"/>
                    <a:pt x="67168" y="97475"/>
                  </a:cubicBezTo>
                  <a:cubicBezTo>
                    <a:pt x="65854" y="106750"/>
                    <a:pt x="69796" y="120000"/>
                    <a:pt x="75053" y="127950"/>
                  </a:cubicBezTo>
                  <a:cubicBezTo>
                    <a:pt x="75053" y="127950"/>
                    <a:pt x="76367" y="127950"/>
                    <a:pt x="76367" y="127950"/>
                  </a:cubicBezTo>
                  <a:cubicBezTo>
                    <a:pt x="76367" y="127950"/>
                    <a:pt x="76367" y="127950"/>
                    <a:pt x="78995" y="127950"/>
                  </a:cubicBezTo>
                  <a:cubicBezTo>
                    <a:pt x="78995" y="127950"/>
                    <a:pt x="80310" y="127950"/>
                    <a:pt x="80310" y="127950"/>
                  </a:cubicBezTo>
                  <a:cubicBezTo>
                    <a:pt x="80310" y="127950"/>
                    <a:pt x="80310" y="127950"/>
                    <a:pt x="80310" y="133250"/>
                  </a:cubicBezTo>
                  <a:cubicBezTo>
                    <a:pt x="82938" y="134575"/>
                    <a:pt x="85566" y="135900"/>
                    <a:pt x="88195" y="135900"/>
                  </a:cubicBezTo>
                  <a:cubicBezTo>
                    <a:pt x="89509" y="130600"/>
                    <a:pt x="93451" y="126625"/>
                    <a:pt x="97394" y="126625"/>
                  </a:cubicBezTo>
                  <a:cubicBezTo>
                    <a:pt x="102650" y="126625"/>
                    <a:pt x="106593" y="130600"/>
                    <a:pt x="107907" y="135900"/>
                  </a:cubicBezTo>
                  <a:cubicBezTo>
                    <a:pt x="110535" y="137225"/>
                    <a:pt x="113164" y="138550"/>
                    <a:pt x="114478" y="145175"/>
                  </a:cubicBezTo>
                  <a:cubicBezTo>
                    <a:pt x="115792" y="147825"/>
                    <a:pt x="115792" y="150475"/>
                    <a:pt x="117106" y="151800"/>
                  </a:cubicBezTo>
                  <a:cubicBezTo>
                    <a:pt x="117106" y="151800"/>
                    <a:pt x="117106" y="151800"/>
                    <a:pt x="117106" y="133250"/>
                  </a:cubicBezTo>
                  <a:cubicBezTo>
                    <a:pt x="117106" y="133250"/>
                    <a:pt x="117106" y="133250"/>
                    <a:pt x="114478" y="134575"/>
                  </a:cubicBezTo>
                  <a:cubicBezTo>
                    <a:pt x="113164" y="135900"/>
                    <a:pt x="113164" y="135900"/>
                    <a:pt x="113164" y="135900"/>
                  </a:cubicBezTo>
                  <a:cubicBezTo>
                    <a:pt x="113164" y="134575"/>
                    <a:pt x="113164" y="134575"/>
                    <a:pt x="113164" y="134575"/>
                  </a:cubicBezTo>
                  <a:cubicBezTo>
                    <a:pt x="113164" y="134575"/>
                    <a:pt x="113164" y="134575"/>
                    <a:pt x="111849" y="131925"/>
                  </a:cubicBezTo>
                  <a:cubicBezTo>
                    <a:pt x="111849" y="131925"/>
                    <a:pt x="111849" y="130600"/>
                    <a:pt x="111849" y="130600"/>
                  </a:cubicBezTo>
                  <a:cubicBezTo>
                    <a:pt x="111849" y="130600"/>
                    <a:pt x="111849" y="130600"/>
                    <a:pt x="118420" y="127950"/>
                  </a:cubicBezTo>
                  <a:cubicBezTo>
                    <a:pt x="118420" y="127950"/>
                    <a:pt x="118420" y="127950"/>
                    <a:pt x="122363" y="127950"/>
                  </a:cubicBezTo>
                  <a:cubicBezTo>
                    <a:pt x="122363" y="127950"/>
                    <a:pt x="122363" y="127950"/>
                    <a:pt x="122363" y="155775"/>
                  </a:cubicBezTo>
                  <a:cubicBezTo>
                    <a:pt x="122363" y="155775"/>
                    <a:pt x="122363" y="157100"/>
                    <a:pt x="122363" y="157100"/>
                  </a:cubicBezTo>
                  <a:cubicBezTo>
                    <a:pt x="122363" y="157100"/>
                    <a:pt x="122363" y="157100"/>
                    <a:pt x="121049" y="157100"/>
                  </a:cubicBezTo>
                  <a:cubicBezTo>
                    <a:pt x="123677" y="159750"/>
                    <a:pt x="128934" y="161075"/>
                    <a:pt x="135504" y="162400"/>
                  </a:cubicBezTo>
                  <a:cubicBezTo>
                    <a:pt x="144703" y="165050"/>
                    <a:pt x="159159" y="151800"/>
                    <a:pt x="161787" y="159750"/>
                  </a:cubicBezTo>
                  <a:cubicBezTo>
                    <a:pt x="164416" y="175650"/>
                    <a:pt x="173615" y="186250"/>
                    <a:pt x="181500" y="191550"/>
                  </a:cubicBezTo>
                  <a:cubicBezTo>
                    <a:pt x="181500" y="191550"/>
                    <a:pt x="181500" y="191550"/>
                    <a:pt x="181500" y="183600"/>
                  </a:cubicBezTo>
                  <a:cubicBezTo>
                    <a:pt x="181500" y="183600"/>
                    <a:pt x="181500" y="183600"/>
                    <a:pt x="178872" y="186250"/>
                  </a:cubicBezTo>
                  <a:cubicBezTo>
                    <a:pt x="177557" y="186250"/>
                    <a:pt x="177557" y="186250"/>
                    <a:pt x="177557" y="186250"/>
                  </a:cubicBezTo>
                  <a:cubicBezTo>
                    <a:pt x="177557" y="186250"/>
                    <a:pt x="177557" y="184925"/>
                    <a:pt x="176243" y="184925"/>
                  </a:cubicBezTo>
                  <a:cubicBezTo>
                    <a:pt x="176243" y="184925"/>
                    <a:pt x="176243" y="184925"/>
                    <a:pt x="176243" y="182275"/>
                  </a:cubicBezTo>
                  <a:cubicBezTo>
                    <a:pt x="176243" y="182275"/>
                    <a:pt x="176243" y="180950"/>
                    <a:pt x="176243" y="180950"/>
                  </a:cubicBezTo>
                  <a:cubicBezTo>
                    <a:pt x="176243" y="180950"/>
                    <a:pt x="176243" y="180950"/>
                    <a:pt x="182814" y="178300"/>
                  </a:cubicBezTo>
                  <a:cubicBezTo>
                    <a:pt x="182814" y="178300"/>
                    <a:pt x="182814" y="178300"/>
                    <a:pt x="186756" y="178300"/>
                  </a:cubicBezTo>
                  <a:cubicBezTo>
                    <a:pt x="186756" y="178300"/>
                    <a:pt x="186756" y="178300"/>
                    <a:pt x="186756" y="194200"/>
                  </a:cubicBezTo>
                  <a:cubicBezTo>
                    <a:pt x="194641" y="196850"/>
                    <a:pt x="201213" y="194200"/>
                    <a:pt x="199898" y="186250"/>
                  </a:cubicBezTo>
                  <a:cubicBezTo>
                    <a:pt x="199898" y="186250"/>
                    <a:pt x="198584" y="186250"/>
                    <a:pt x="198584" y="186250"/>
                  </a:cubicBezTo>
                  <a:cubicBezTo>
                    <a:pt x="198584" y="186250"/>
                    <a:pt x="198584" y="184925"/>
                    <a:pt x="198584" y="184925"/>
                  </a:cubicBezTo>
                  <a:cubicBezTo>
                    <a:pt x="198584" y="184925"/>
                    <a:pt x="198584" y="184925"/>
                    <a:pt x="197270" y="182275"/>
                  </a:cubicBezTo>
                  <a:cubicBezTo>
                    <a:pt x="197270" y="182275"/>
                    <a:pt x="197270" y="180950"/>
                    <a:pt x="198584" y="180950"/>
                  </a:cubicBezTo>
                  <a:cubicBezTo>
                    <a:pt x="198584" y="180950"/>
                    <a:pt x="198584" y="180950"/>
                    <a:pt x="199898" y="180950"/>
                  </a:cubicBezTo>
                  <a:cubicBezTo>
                    <a:pt x="198584" y="167700"/>
                    <a:pt x="199898" y="166375"/>
                    <a:pt x="199898" y="166375"/>
                  </a:cubicBezTo>
                  <a:cubicBezTo>
                    <a:pt x="199898" y="166375"/>
                    <a:pt x="226182" y="169025"/>
                    <a:pt x="234066" y="161075"/>
                  </a:cubicBezTo>
                  <a:cubicBezTo>
                    <a:pt x="238009" y="157100"/>
                    <a:pt x="240637" y="151800"/>
                    <a:pt x="241951" y="146500"/>
                  </a:cubicBezTo>
                  <a:cubicBezTo>
                    <a:pt x="243266" y="145175"/>
                    <a:pt x="244580" y="143850"/>
                    <a:pt x="245894" y="143850"/>
                  </a:cubicBezTo>
                  <a:cubicBezTo>
                    <a:pt x="245894" y="143850"/>
                    <a:pt x="245894" y="143850"/>
                    <a:pt x="245894" y="133250"/>
                  </a:cubicBezTo>
                  <a:cubicBezTo>
                    <a:pt x="245894" y="133250"/>
                    <a:pt x="245894" y="133250"/>
                    <a:pt x="241951" y="134575"/>
                  </a:cubicBezTo>
                  <a:cubicBezTo>
                    <a:pt x="241951" y="135900"/>
                    <a:pt x="241951" y="135900"/>
                    <a:pt x="241951" y="135900"/>
                  </a:cubicBezTo>
                  <a:cubicBezTo>
                    <a:pt x="241951" y="134575"/>
                    <a:pt x="240637" y="134575"/>
                    <a:pt x="240637" y="134575"/>
                  </a:cubicBezTo>
                  <a:cubicBezTo>
                    <a:pt x="240637" y="134575"/>
                    <a:pt x="240637" y="134575"/>
                    <a:pt x="240637" y="131925"/>
                  </a:cubicBezTo>
                  <a:cubicBezTo>
                    <a:pt x="240637" y="131925"/>
                    <a:pt x="240637" y="130600"/>
                    <a:pt x="240637" y="130600"/>
                  </a:cubicBezTo>
                  <a:cubicBezTo>
                    <a:pt x="240637" y="130600"/>
                    <a:pt x="240637" y="130600"/>
                    <a:pt x="247208" y="127950"/>
                  </a:cubicBezTo>
                  <a:cubicBezTo>
                    <a:pt x="247208" y="127950"/>
                    <a:pt x="247208" y="127950"/>
                    <a:pt x="249836" y="127950"/>
                  </a:cubicBezTo>
                  <a:cubicBezTo>
                    <a:pt x="251151" y="127950"/>
                    <a:pt x="251151" y="127950"/>
                    <a:pt x="251151" y="127950"/>
                  </a:cubicBezTo>
                  <a:cubicBezTo>
                    <a:pt x="251151" y="127950"/>
                    <a:pt x="251151" y="127950"/>
                    <a:pt x="251151" y="143850"/>
                  </a:cubicBezTo>
                  <a:cubicBezTo>
                    <a:pt x="251151" y="143850"/>
                    <a:pt x="252465" y="143850"/>
                    <a:pt x="252465" y="143850"/>
                  </a:cubicBezTo>
                  <a:cubicBezTo>
                    <a:pt x="264292" y="137225"/>
                    <a:pt x="262978" y="113375"/>
                    <a:pt x="257721" y="94825"/>
                  </a:cubicBezTo>
                  <a:cubicBezTo>
                    <a:pt x="256407" y="102775"/>
                    <a:pt x="253779" y="106750"/>
                    <a:pt x="247208" y="106750"/>
                  </a:cubicBezTo>
                  <a:cubicBezTo>
                    <a:pt x="241951" y="106750"/>
                    <a:pt x="238009" y="101450"/>
                    <a:pt x="238009" y="92175"/>
                  </a:cubicBezTo>
                  <a:cubicBezTo>
                    <a:pt x="238009" y="81575"/>
                    <a:pt x="241951" y="76275"/>
                    <a:pt x="248522" y="76275"/>
                  </a:cubicBezTo>
                  <a:cubicBezTo>
                    <a:pt x="248522" y="76275"/>
                    <a:pt x="249836" y="76275"/>
                    <a:pt x="249836" y="76275"/>
                  </a:cubicBezTo>
                  <a:cubicBezTo>
                    <a:pt x="244580" y="67000"/>
                    <a:pt x="238009" y="59050"/>
                    <a:pt x="230124" y="52425"/>
                  </a:cubicBezTo>
                  <a:cubicBezTo>
                    <a:pt x="230124" y="52425"/>
                    <a:pt x="230124" y="52425"/>
                    <a:pt x="230124" y="55075"/>
                  </a:cubicBezTo>
                  <a:cubicBezTo>
                    <a:pt x="230124" y="55075"/>
                    <a:pt x="230124" y="55075"/>
                    <a:pt x="228810" y="55075"/>
                  </a:cubicBezTo>
                  <a:cubicBezTo>
                    <a:pt x="228810" y="55075"/>
                    <a:pt x="228810" y="55075"/>
                    <a:pt x="224867" y="55075"/>
                  </a:cubicBezTo>
                  <a:cubicBezTo>
                    <a:pt x="224867" y="55075"/>
                    <a:pt x="224867" y="55075"/>
                    <a:pt x="224867" y="48450"/>
                  </a:cubicBezTo>
                  <a:cubicBezTo>
                    <a:pt x="220925" y="47125"/>
                    <a:pt x="218297" y="44475"/>
                    <a:pt x="215668" y="43150"/>
                  </a:cubicBezTo>
                  <a:cubicBezTo>
                    <a:pt x="214354" y="51100"/>
                    <a:pt x="210412" y="56400"/>
                    <a:pt x="205155" y="56400"/>
                  </a:cubicBezTo>
                  <a:cubicBezTo>
                    <a:pt x="198584" y="56400"/>
                    <a:pt x="194641" y="49775"/>
                    <a:pt x="194641" y="40500"/>
                  </a:cubicBezTo>
                  <a:cubicBezTo>
                    <a:pt x="194641" y="37850"/>
                    <a:pt x="194641" y="36525"/>
                    <a:pt x="195956" y="33875"/>
                  </a:cubicBezTo>
                  <a:cubicBezTo>
                    <a:pt x="193327" y="32550"/>
                    <a:pt x="189385" y="32550"/>
                    <a:pt x="186756" y="31225"/>
                  </a:cubicBezTo>
                  <a:cubicBezTo>
                    <a:pt x="186756" y="31225"/>
                    <a:pt x="186756" y="31225"/>
                    <a:pt x="186756" y="55075"/>
                  </a:cubicBezTo>
                  <a:cubicBezTo>
                    <a:pt x="186756" y="55075"/>
                    <a:pt x="186756" y="55075"/>
                    <a:pt x="182814" y="55075"/>
                  </a:cubicBezTo>
                  <a:cubicBezTo>
                    <a:pt x="181500" y="55075"/>
                    <a:pt x="181500" y="55075"/>
                    <a:pt x="181500" y="55075"/>
                  </a:cubicBezTo>
                  <a:cubicBezTo>
                    <a:pt x="181500" y="55075"/>
                    <a:pt x="181500" y="55075"/>
                    <a:pt x="181500" y="32550"/>
                  </a:cubicBezTo>
                  <a:cubicBezTo>
                    <a:pt x="181500" y="32550"/>
                    <a:pt x="181500" y="32550"/>
                    <a:pt x="178872" y="33875"/>
                  </a:cubicBezTo>
                  <a:cubicBezTo>
                    <a:pt x="177557" y="33875"/>
                    <a:pt x="177557" y="33875"/>
                    <a:pt x="177557" y="33875"/>
                  </a:cubicBezTo>
                  <a:cubicBezTo>
                    <a:pt x="177557" y="33875"/>
                    <a:pt x="177557" y="33875"/>
                    <a:pt x="176243" y="33875"/>
                  </a:cubicBezTo>
                  <a:cubicBezTo>
                    <a:pt x="176243" y="33875"/>
                    <a:pt x="176243" y="33875"/>
                    <a:pt x="176243" y="31225"/>
                  </a:cubicBezTo>
                  <a:cubicBezTo>
                    <a:pt x="176243" y="29900"/>
                    <a:pt x="176243" y="29900"/>
                    <a:pt x="176243" y="29900"/>
                  </a:cubicBezTo>
                  <a:cubicBezTo>
                    <a:pt x="176243" y="29900"/>
                    <a:pt x="176243" y="29900"/>
                    <a:pt x="177557" y="29900"/>
                  </a:cubicBezTo>
                  <a:cubicBezTo>
                    <a:pt x="173615" y="28575"/>
                    <a:pt x="170987" y="28575"/>
                    <a:pt x="168358" y="28575"/>
                  </a:cubicBezTo>
                  <a:cubicBezTo>
                    <a:pt x="170987" y="31225"/>
                    <a:pt x="172301" y="35200"/>
                    <a:pt x="172301" y="40500"/>
                  </a:cubicBezTo>
                  <a:cubicBezTo>
                    <a:pt x="172301" y="51100"/>
                    <a:pt x="168358" y="56400"/>
                    <a:pt x="161787" y="56400"/>
                  </a:cubicBezTo>
                  <a:cubicBezTo>
                    <a:pt x="155217" y="56400"/>
                    <a:pt x="152588" y="49775"/>
                    <a:pt x="151274" y="40500"/>
                  </a:cubicBezTo>
                  <a:cubicBezTo>
                    <a:pt x="151274" y="35200"/>
                    <a:pt x="153903" y="29900"/>
                    <a:pt x="156531" y="28575"/>
                  </a:cubicBezTo>
                  <a:cubicBezTo>
                    <a:pt x="152588" y="28575"/>
                    <a:pt x="148646" y="28575"/>
                    <a:pt x="144703" y="28575"/>
                  </a:cubicBezTo>
                  <a:close/>
                  <a:moveTo>
                    <a:pt x="164533" y="0"/>
                  </a:moveTo>
                  <a:cubicBezTo>
                    <a:pt x="205215" y="0"/>
                    <a:pt x="240648" y="17090"/>
                    <a:pt x="266895" y="48642"/>
                  </a:cubicBezTo>
                  <a:cubicBezTo>
                    <a:pt x="285268" y="72305"/>
                    <a:pt x="294454" y="99914"/>
                    <a:pt x="291829" y="130150"/>
                  </a:cubicBezTo>
                  <a:cubicBezTo>
                    <a:pt x="289205" y="155129"/>
                    <a:pt x="278706" y="181422"/>
                    <a:pt x="269520" y="206400"/>
                  </a:cubicBezTo>
                  <a:cubicBezTo>
                    <a:pt x="253772" y="247154"/>
                    <a:pt x="239336" y="286594"/>
                    <a:pt x="257709" y="324718"/>
                  </a:cubicBezTo>
                  <a:cubicBezTo>
                    <a:pt x="257709" y="327348"/>
                    <a:pt x="257709" y="329977"/>
                    <a:pt x="256396" y="332606"/>
                  </a:cubicBezTo>
                  <a:cubicBezTo>
                    <a:pt x="255084" y="335236"/>
                    <a:pt x="252459" y="336550"/>
                    <a:pt x="249835" y="336550"/>
                  </a:cubicBezTo>
                  <a:cubicBezTo>
                    <a:pt x="249835" y="336550"/>
                    <a:pt x="249835" y="336550"/>
                    <a:pt x="105478" y="336550"/>
                  </a:cubicBezTo>
                  <a:cubicBezTo>
                    <a:pt x="101541" y="336550"/>
                    <a:pt x="98916" y="333921"/>
                    <a:pt x="97604" y="331292"/>
                  </a:cubicBezTo>
                  <a:cubicBezTo>
                    <a:pt x="96292" y="328662"/>
                    <a:pt x="96292" y="327348"/>
                    <a:pt x="96292" y="315516"/>
                  </a:cubicBezTo>
                  <a:cubicBezTo>
                    <a:pt x="96292" y="314201"/>
                    <a:pt x="96292" y="312887"/>
                    <a:pt x="96292" y="312887"/>
                  </a:cubicBezTo>
                  <a:cubicBezTo>
                    <a:pt x="94979" y="294481"/>
                    <a:pt x="87105" y="294481"/>
                    <a:pt x="71357" y="294481"/>
                  </a:cubicBezTo>
                  <a:cubicBezTo>
                    <a:pt x="58234" y="294481"/>
                    <a:pt x="42486" y="294481"/>
                    <a:pt x="31987" y="278706"/>
                  </a:cubicBezTo>
                  <a:cubicBezTo>
                    <a:pt x="24113" y="266874"/>
                    <a:pt x="24113" y="251098"/>
                    <a:pt x="25426" y="236637"/>
                  </a:cubicBezTo>
                  <a:cubicBezTo>
                    <a:pt x="25426" y="224805"/>
                    <a:pt x="25426" y="212973"/>
                    <a:pt x="21489" y="209029"/>
                  </a:cubicBezTo>
                  <a:cubicBezTo>
                    <a:pt x="21489" y="207715"/>
                    <a:pt x="17552" y="206400"/>
                    <a:pt x="16239" y="205085"/>
                  </a:cubicBezTo>
                  <a:cubicBezTo>
                    <a:pt x="10990" y="202456"/>
                    <a:pt x="3116" y="199827"/>
                    <a:pt x="491" y="191939"/>
                  </a:cubicBezTo>
                  <a:cubicBezTo>
                    <a:pt x="-821" y="187995"/>
                    <a:pt x="491" y="182736"/>
                    <a:pt x="4428" y="177478"/>
                  </a:cubicBezTo>
                  <a:cubicBezTo>
                    <a:pt x="17552" y="156443"/>
                    <a:pt x="20176" y="144612"/>
                    <a:pt x="24113" y="126206"/>
                  </a:cubicBezTo>
                  <a:cubicBezTo>
                    <a:pt x="25426" y="118319"/>
                    <a:pt x="26738" y="109116"/>
                    <a:pt x="29363" y="97284"/>
                  </a:cubicBezTo>
                  <a:cubicBezTo>
                    <a:pt x="38549" y="68361"/>
                    <a:pt x="55609" y="43383"/>
                    <a:pt x="81856" y="26293"/>
                  </a:cubicBezTo>
                  <a:cubicBezTo>
                    <a:pt x="105478" y="9202"/>
                    <a:pt x="135662" y="0"/>
                    <a:pt x="1645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3" name="矩形 32"/>
            <p:cNvSpPr/>
            <p:nvPr/>
          </p:nvSpPr>
          <p:spPr>
            <a:xfrm>
              <a:off x="9258299" y="4810885"/>
              <a:ext cx="1741786"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39" name="矩形 38"/>
            <p:cNvSpPr/>
            <p:nvPr/>
          </p:nvSpPr>
          <p:spPr>
            <a:xfrm>
              <a:off x="9182099" y="3362028"/>
              <a:ext cx="1894186" cy="115031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100" dirty="0">
                  <a:solidFill>
                    <a:schemeClr val="bg1"/>
                  </a:solidFill>
                  <a:latin typeface="+mn-ea"/>
                </a:rPr>
                <a:t>用户可以在投影仪或者计算机上进行演示也可以将演示文稿打印出来制作成胶片用户可以在投影仪或者计算机上进行演示也可以</a:t>
              </a:r>
            </a:p>
          </p:txBody>
        </p:sp>
      </p:grpSp>
    </p:spTree>
    <p:extLst>
      <p:ext uri="{BB962C8B-B14F-4D97-AF65-F5344CB8AC3E}">
        <p14:creationId xmlns:p14="http://schemas.microsoft.com/office/powerpoint/2010/main" val="181073616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Effect transition="in" filter="fade">
                                      <p:cBhvr>
                                        <p:cTn id="13" dur="1000"/>
                                        <p:tgtEl>
                                          <p:spTgt spid="45"/>
                                        </p:tgtEl>
                                      </p:cBhvr>
                                    </p:animEffect>
                                    <p:anim calcmode="lin" valueType="num">
                                      <p:cBhvr>
                                        <p:cTn id="14" dur="1000" fill="hold"/>
                                        <p:tgtEl>
                                          <p:spTgt spid="45"/>
                                        </p:tgtEl>
                                        <p:attrNameLst>
                                          <p:attrName>ppt_x</p:attrName>
                                        </p:attrNameLst>
                                      </p:cBhvr>
                                      <p:tavLst>
                                        <p:tav tm="0">
                                          <p:val>
                                            <p:strVal val="#ppt_x"/>
                                          </p:val>
                                        </p:tav>
                                        <p:tav tm="100000">
                                          <p:val>
                                            <p:strVal val="#ppt_x"/>
                                          </p:val>
                                        </p:tav>
                                      </p:tavLst>
                                    </p:anim>
                                    <p:anim calcmode="lin" valueType="num">
                                      <p:cBhvr>
                                        <p:cTn id="15" dur="1000" fill="hold"/>
                                        <p:tgtEl>
                                          <p:spTgt spid="4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1000"/>
                                        <p:tgtEl>
                                          <p:spTgt spid="47"/>
                                        </p:tgtEl>
                                      </p:cBhvr>
                                    </p:animEffect>
                                    <p:anim calcmode="lin" valueType="num">
                                      <p:cBhvr>
                                        <p:cTn id="26" dur="1000" fill="hold"/>
                                        <p:tgtEl>
                                          <p:spTgt spid="47"/>
                                        </p:tgtEl>
                                        <p:attrNameLst>
                                          <p:attrName>ppt_x</p:attrName>
                                        </p:attrNameLst>
                                      </p:cBhvr>
                                      <p:tavLst>
                                        <p:tav tm="0">
                                          <p:val>
                                            <p:strVal val="#ppt_x"/>
                                          </p:val>
                                        </p:tav>
                                        <p:tav tm="100000">
                                          <p:val>
                                            <p:strVal val="#ppt_x"/>
                                          </p:val>
                                        </p:tav>
                                      </p:tavLst>
                                    </p:anim>
                                    <p:anim calcmode="lin" valueType="num">
                                      <p:cBhvr>
                                        <p:cTn id="2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7913" y="224310"/>
            <a:ext cx="6056533" cy="1159989"/>
            <a:chOff x="347913" y="224310"/>
            <a:chExt cx="6056533" cy="1159989"/>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 name="文本框 3"/>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5" name="组合 4"/>
            <p:cNvGrpSpPr/>
            <p:nvPr/>
          </p:nvGrpSpPr>
          <p:grpSpPr>
            <a:xfrm>
              <a:off x="1518453" y="442643"/>
              <a:ext cx="4885993" cy="632939"/>
              <a:chOff x="1456842" y="306332"/>
              <a:chExt cx="4885993" cy="632939"/>
            </a:xfrm>
          </p:grpSpPr>
          <p:sp>
            <p:nvSpPr>
              <p:cNvPr id="6" name="文本框 5"/>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7" name="文本框 6"/>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8" name="组合 7"/>
          <p:cNvGrpSpPr/>
          <p:nvPr/>
        </p:nvGrpSpPr>
        <p:grpSpPr>
          <a:xfrm>
            <a:off x="5657056" y="6334125"/>
            <a:ext cx="877888" cy="128231"/>
            <a:chOff x="1670731" y="2023448"/>
            <a:chExt cx="8576128" cy="1252698"/>
          </a:xfrm>
        </p:grpSpPr>
        <p:sp>
          <p:nvSpPr>
            <p:cNvPr id="9"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 name="圆角矩形 12"/>
          <p:cNvSpPr/>
          <p:nvPr/>
        </p:nvSpPr>
        <p:spPr>
          <a:xfrm>
            <a:off x="874712" y="2551814"/>
            <a:ext cx="2376191" cy="2475098"/>
          </a:xfrm>
          <a:prstGeom prst="roundRect">
            <a:avLst>
              <a:gd name="adj" fmla="val 9557"/>
            </a:avLst>
          </a:prstGeom>
          <a:gradFill flip="none" rotWithShape="1">
            <a:gsLst>
              <a:gs pos="0">
                <a:srgbClr val="E8EAED"/>
              </a:gs>
              <a:gs pos="100000">
                <a:srgbClr val="B7BDC7"/>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3563507" y="2551814"/>
            <a:ext cx="2376191" cy="2475098"/>
          </a:xfrm>
          <a:prstGeom prst="roundRect">
            <a:avLst>
              <a:gd name="adj" fmla="val 9557"/>
            </a:avLst>
          </a:prstGeom>
          <a:gradFill flip="none" rotWithShape="1">
            <a:gsLst>
              <a:gs pos="0">
                <a:srgbClr val="E8EAED"/>
              </a:gs>
              <a:gs pos="100000">
                <a:srgbClr val="B7BDC7"/>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6252302" y="2143847"/>
            <a:ext cx="2376191" cy="3291032"/>
          </a:xfrm>
          <a:prstGeom prst="roundRect">
            <a:avLst>
              <a:gd name="adj" fmla="val 9557"/>
            </a:avLst>
          </a:pr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圆角矩形 15"/>
          <p:cNvSpPr/>
          <p:nvPr/>
        </p:nvSpPr>
        <p:spPr>
          <a:xfrm>
            <a:off x="8941097" y="2551814"/>
            <a:ext cx="2376191" cy="2475098"/>
          </a:xfrm>
          <a:prstGeom prst="roundRect">
            <a:avLst>
              <a:gd name="adj" fmla="val 9557"/>
            </a:avLst>
          </a:prstGeom>
          <a:gradFill flip="none" rotWithShape="1">
            <a:gsLst>
              <a:gs pos="0">
                <a:srgbClr val="E8EAED"/>
              </a:gs>
              <a:gs pos="100000">
                <a:srgbClr val="B7BDC7"/>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5" name="组合 24"/>
          <p:cNvGrpSpPr/>
          <p:nvPr/>
        </p:nvGrpSpPr>
        <p:grpSpPr>
          <a:xfrm>
            <a:off x="1037531" y="4107448"/>
            <a:ext cx="2050552" cy="802834"/>
            <a:chOff x="8330118" y="3440489"/>
            <a:chExt cx="2050552" cy="802834"/>
          </a:xfrm>
        </p:grpSpPr>
        <p:sp>
          <p:nvSpPr>
            <p:cNvPr id="26" name="矩形 25"/>
            <p:cNvSpPr/>
            <p:nvPr/>
          </p:nvSpPr>
          <p:spPr>
            <a:xfrm>
              <a:off x="8330120" y="3747033"/>
              <a:ext cx="2050550" cy="49629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a:t>
              </a:r>
            </a:p>
          </p:txBody>
        </p:sp>
        <p:sp>
          <p:nvSpPr>
            <p:cNvPr id="27" name="矩形 26"/>
            <p:cNvSpPr/>
            <p:nvPr/>
          </p:nvSpPr>
          <p:spPr>
            <a:xfrm>
              <a:off x="8330118" y="344048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28" name="组合 27"/>
          <p:cNvGrpSpPr/>
          <p:nvPr/>
        </p:nvGrpSpPr>
        <p:grpSpPr>
          <a:xfrm>
            <a:off x="3726326" y="4107448"/>
            <a:ext cx="2050552" cy="802834"/>
            <a:chOff x="8330118" y="3440489"/>
            <a:chExt cx="2050552" cy="802834"/>
          </a:xfrm>
        </p:grpSpPr>
        <p:sp>
          <p:nvSpPr>
            <p:cNvPr id="29" name="矩形 28"/>
            <p:cNvSpPr/>
            <p:nvPr/>
          </p:nvSpPr>
          <p:spPr>
            <a:xfrm>
              <a:off x="8330120" y="3747033"/>
              <a:ext cx="2050550" cy="49629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a:t>
              </a:r>
            </a:p>
          </p:txBody>
        </p:sp>
        <p:sp>
          <p:nvSpPr>
            <p:cNvPr id="30" name="矩形 29"/>
            <p:cNvSpPr/>
            <p:nvPr/>
          </p:nvSpPr>
          <p:spPr>
            <a:xfrm>
              <a:off x="8330118" y="344048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1" name="组合 30"/>
          <p:cNvGrpSpPr/>
          <p:nvPr/>
        </p:nvGrpSpPr>
        <p:grpSpPr>
          <a:xfrm>
            <a:off x="9103916" y="4107448"/>
            <a:ext cx="2050552" cy="802834"/>
            <a:chOff x="8330118" y="3440489"/>
            <a:chExt cx="2050552" cy="802834"/>
          </a:xfrm>
        </p:grpSpPr>
        <p:sp>
          <p:nvSpPr>
            <p:cNvPr id="32" name="矩形 31"/>
            <p:cNvSpPr/>
            <p:nvPr/>
          </p:nvSpPr>
          <p:spPr>
            <a:xfrm>
              <a:off x="8330120" y="3747033"/>
              <a:ext cx="2050550" cy="49629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tx1">
                      <a:lumMod val="75000"/>
                      <a:lumOff val="25000"/>
                    </a:schemeClr>
                  </a:solidFill>
                  <a:latin typeface="+mn-ea"/>
                </a:rPr>
                <a:t>用户可以在投影仪或者计算机上进行演示也可以将演示文稿</a:t>
              </a:r>
            </a:p>
          </p:txBody>
        </p:sp>
        <p:sp>
          <p:nvSpPr>
            <p:cNvPr id="33" name="矩形 32"/>
            <p:cNvSpPr/>
            <p:nvPr/>
          </p:nvSpPr>
          <p:spPr>
            <a:xfrm>
              <a:off x="8330118" y="3440489"/>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grpSp>
      <p:grpSp>
        <p:nvGrpSpPr>
          <p:cNvPr id="34" name="组合 33"/>
          <p:cNvGrpSpPr/>
          <p:nvPr/>
        </p:nvGrpSpPr>
        <p:grpSpPr>
          <a:xfrm>
            <a:off x="6415121" y="4260269"/>
            <a:ext cx="2050552" cy="802834"/>
            <a:chOff x="8330118" y="3440489"/>
            <a:chExt cx="2050552" cy="802834"/>
          </a:xfrm>
        </p:grpSpPr>
        <p:sp>
          <p:nvSpPr>
            <p:cNvPr id="35" name="矩形 34"/>
            <p:cNvSpPr/>
            <p:nvPr/>
          </p:nvSpPr>
          <p:spPr>
            <a:xfrm>
              <a:off x="8330120" y="3747033"/>
              <a:ext cx="2050550" cy="496290"/>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050" dirty="0">
                  <a:solidFill>
                    <a:schemeClr val="bg1"/>
                  </a:solidFill>
                  <a:latin typeface="+mn-ea"/>
                </a:rPr>
                <a:t>用户可以在投影仪或者计算机上进行演示也可以将演示文稿</a:t>
              </a:r>
            </a:p>
          </p:txBody>
        </p:sp>
        <p:sp>
          <p:nvSpPr>
            <p:cNvPr id="36" name="矩形 35"/>
            <p:cNvSpPr/>
            <p:nvPr/>
          </p:nvSpPr>
          <p:spPr>
            <a:xfrm>
              <a:off x="8330118" y="3440489"/>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grpSp>
      <p:pic>
        <p:nvPicPr>
          <p:cNvPr id="41" name="图片占位符 40"/>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42" name="图片占位符 41"/>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43" name="图片占位符 42"/>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pic>
        <p:nvPicPr>
          <p:cNvPr id="44" name="图片占位符 43"/>
          <p:cNvPicPr>
            <a:picLocks noGrp="1" noChangeAspect="1"/>
          </p:cNvPicPr>
          <p:nvPr>
            <p:ph type="pic" sz="quarter" idx="13"/>
          </p:nvPr>
        </p:nvPicPr>
        <p:blipFill>
          <a:blip r:embed="rId5"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927121230"/>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anim calcmode="lin" valueType="num">
                                      <p:cBhvr>
                                        <p:cTn id="10" dur="500" fill="hold"/>
                                        <p:tgtEl>
                                          <p:spTgt spid="25"/>
                                        </p:tgtEl>
                                        <p:attrNameLst>
                                          <p:attrName>ppt_x</p:attrName>
                                        </p:attrNameLst>
                                      </p:cBhvr>
                                      <p:tavLst>
                                        <p:tav tm="0">
                                          <p:val>
                                            <p:fltVal val="0.5"/>
                                          </p:val>
                                        </p:tav>
                                        <p:tav tm="100000">
                                          <p:val>
                                            <p:strVal val="#ppt_x"/>
                                          </p:val>
                                        </p:tav>
                                      </p:tavLst>
                                    </p:anim>
                                    <p:anim calcmode="lin" valueType="num">
                                      <p:cBhvr>
                                        <p:cTn id="11" dur="500" fill="hold"/>
                                        <p:tgtEl>
                                          <p:spTgt spid="2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500" fill="hold"/>
                                        <p:tgtEl>
                                          <p:spTgt spid="13"/>
                                        </p:tgtEl>
                                        <p:attrNameLst>
                                          <p:attrName>ppt_w</p:attrName>
                                        </p:attrNameLst>
                                      </p:cBhvr>
                                      <p:tavLst>
                                        <p:tav tm="0">
                                          <p:val>
                                            <p:fltVal val="0"/>
                                          </p:val>
                                        </p:tav>
                                        <p:tav tm="100000">
                                          <p:val>
                                            <p:strVal val="#ppt_w"/>
                                          </p:val>
                                        </p:tav>
                                      </p:tavLst>
                                    </p:anim>
                                    <p:anim calcmode="lin" valueType="num">
                                      <p:cBhvr>
                                        <p:cTn id="15" dur="500" fill="hold"/>
                                        <p:tgtEl>
                                          <p:spTgt spid="13"/>
                                        </p:tgtEl>
                                        <p:attrNameLst>
                                          <p:attrName>ppt_h</p:attrName>
                                        </p:attrNameLst>
                                      </p:cBhvr>
                                      <p:tavLst>
                                        <p:tav tm="0">
                                          <p:val>
                                            <p:fltVal val="0"/>
                                          </p:val>
                                        </p:tav>
                                        <p:tav tm="100000">
                                          <p:val>
                                            <p:strVal val="#ppt_h"/>
                                          </p:val>
                                        </p:tav>
                                      </p:tavLst>
                                    </p:anim>
                                    <p:animEffect transition="in" filter="fade">
                                      <p:cBhvr>
                                        <p:cTn id="16" dur="500"/>
                                        <p:tgtEl>
                                          <p:spTgt spid="13"/>
                                        </p:tgtEl>
                                      </p:cBhvr>
                                    </p:animEffect>
                                    <p:anim calcmode="lin" valueType="num">
                                      <p:cBhvr>
                                        <p:cTn id="17" dur="500" fill="hold"/>
                                        <p:tgtEl>
                                          <p:spTgt spid="13"/>
                                        </p:tgtEl>
                                        <p:attrNameLst>
                                          <p:attrName>ppt_x</p:attrName>
                                        </p:attrNameLst>
                                      </p:cBhvr>
                                      <p:tavLst>
                                        <p:tav tm="0">
                                          <p:val>
                                            <p:fltVal val="0.5"/>
                                          </p:val>
                                        </p:tav>
                                        <p:tav tm="100000">
                                          <p:val>
                                            <p:strVal val="#ppt_x"/>
                                          </p:val>
                                        </p:tav>
                                      </p:tavLst>
                                    </p:anim>
                                    <p:anim calcmode="lin" valueType="num">
                                      <p:cBhvr>
                                        <p:cTn id="18" dur="500" fill="hold"/>
                                        <p:tgtEl>
                                          <p:spTgt spid="13"/>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41"/>
                                        </p:tgtEl>
                                        <p:attrNameLst>
                                          <p:attrName>style.visibility</p:attrName>
                                        </p:attrNameLst>
                                      </p:cBhvr>
                                      <p:to>
                                        <p:strVal val="visible"/>
                                      </p:to>
                                    </p:set>
                                    <p:anim calcmode="lin" valueType="num">
                                      <p:cBhvr>
                                        <p:cTn id="21" dur="500" fill="hold"/>
                                        <p:tgtEl>
                                          <p:spTgt spid="41"/>
                                        </p:tgtEl>
                                        <p:attrNameLst>
                                          <p:attrName>ppt_w</p:attrName>
                                        </p:attrNameLst>
                                      </p:cBhvr>
                                      <p:tavLst>
                                        <p:tav tm="0">
                                          <p:val>
                                            <p:fltVal val="0"/>
                                          </p:val>
                                        </p:tav>
                                        <p:tav tm="100000">
                                          <p:val>
                                            <p:strVal val="#ppt_w"/>
                                          </p:val>
                                        </p:tav>
                                      </p:tavLst>
                                    </p:anim>
                                    <p:anim calcmode="lin" valueType="num">
                                      <p:cBhvr>
                                        <p:cTn id="22" dur="500" fill="hold"/>
                                        <p:tgtEl>
                                          <p:spTgt spid="41"/>
                                        </p:tgtEl>
                                        <p:attrNameLst>
                                          <p:attrName>ppt_h</p:attrName>
                                        </p:attrNameLst>
                                      </p:cBhvr>
                                      <p:tavLst>
                                        <p:tav tm="0">
                                          <p:val>
                                            <p:fltVal val="0"/>
                                          </p:val>
                                        </p:tav>
                                        <p:tav tm="100000">
                                          <p:val>
                                            <p:strVal val="#ppt_h"/>
                                          </p:val>
                                        </p:tav>
                                      </p:tavLst>
                                    </p:anim>
                                    <p:animEffect transition="in" filter="fade">
                                      <p:cBhvr>
                                        <p:cTn id="23" dur="500"/>
                                        <p:tgtEl>
                                          <p:spTgt spid="41"/>
                                        </p:tgtEl>
                                      </p:cBhvr>
                                    </p:animEffect>
                                    <p:anim calcmode="lin" valueType="num">
                                      <p:cBhvr>
                                        <p:cTn id="24" dur="500" fill="hold"/>
                                        <p:tgtEl>
                                          <p:spTgt spid="41"/>
                                        </p:tgtEl>
                                        <p:attrNameLst>
                                          <p:attrName>ppt_x</p:attrName>
                                        </p:attrNameLst>
                                      </p:cBhvr>
                                      <p:tavLst>
                                        <p:tav tm="0">
                                          <p:val>
                                            <p:fltVal val="0.5"/>
                                          </p:val>
                                        </p:tav>
                                        <p:tav tm="100000">
                                          <p:val>
                                            <p:strVal val="#ppt_x"/>
                                          </p:val>
                                        </p:tav>
                                      </p:tavLst>
                                    </p:anim>
                                    <p:anim calcmode="lin" valueType="num">
                                      <p:cBhvr>
                                        <p:cTn id="25" dur="500" fill="hold"/>
                                        <p:tgtEl>
                                          <p:spTgt spid="41"/>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0"/>
                                  </p:stCondLst>
                                  <p:childTnLst>
                                    <p:set>
                                      <p:cBhvr>
                                        <p:cTn id="35" dur="1" fill="hold">
                                          <p:stCondLst>
                                            <p:cond delay="0"/>
                                          </p:stCondLst>
                                        </p:cTn>
                                        <p:tgtEl>
                                          <p:spTgt spid="28"/>
                                        </p:tgtEl>
                                        <p:attrNameLst>
                                          <p:attrName>style.visibility</p:attrName>
                                        </p:attrNameLst>
                                      </p:cBhvr>
                                      <p:to>
                                        <p:strVal val="visible"/>
                                      </p:to>
                                    </p:set>
                                    <p:anim calcmode="lin" valueType="num">
                                      <p:cBhvr>
                                        <p:cTn id="36" dur="500" fill="hold"/>
                                        <p:tgtEl>
                                          <p:spTgt spid="28"/>
                                        </p:tgtEl>
                                        <p:attrNameLst>
                                          <p:attrName>ppt_w</p:attrName>
                                        </p:attrNameLst>
                                      </p:cBhvr>
                                      <p:tavLst>
                                        <p:tav tm="0">
                                          <p:val>
                                            <p:fltVal val="0"/>
                                          </p:val>
                                        </p:tav>
                                        <p:tav tm="100000">
                                          <p:val>
                                            <p:strVal val="#ppt_w"/>
                                          </p:val>
                                        </p:tav>
                                      </p:tavLst>
                                    </p:anim>
                                    <p:anim calcmode="lin" valueType="num">
                                      <p:cBhvr>
                                        <p:cTn id="37" dur="500" fill="hold"/>
                                        <p:tgtEl>
                                          <p:spTgt spid="28"/>
                                        </p:tgtEl>
                                        <p:attrNameLst>
                                          <p:attrName>ppt_h</p:attrName>
                                        </p:attrNameLst>
                                      </p:cBhvr>
                                      <p:tavLst>
                                        <p:tav tm="0">
                                          <p:val>
                                            <p:fltVal val="0"/>
                                          </p:val>
                                        </p:tav>
                                        <p:tav tm="100000">
                                          <p:val>
                                            <p:strVal val="#ppt_h"/>
                                          </p:val>
                                        </p:tav>
                                      </p:tavLst>
                                    </p:anim>
                                    <p:animEffect transition="in" filter="fade">
                                      <p:cBhvr>
                                        <p:cTn id="38" dur="500"/>
                                        <p:tgtEl>
                                          <p:spTgt spid="28"/>
                                        </p:tgtEl>
                                      </p:cBhvr>
                                    </p:animEffect>
                                    <p:anim calcmode="lin" valueType="num">
                                      <p:cBhvr>
                                        <p:cTn id="39" dur="500" fill="hold"/>
                                        <p:tgtEl>
                                          <p:spTgt spid="28"/>
                                        </p:tgtEl>
                                        <p:attrNameLst>
                                          <p:attrName>ppt_x</p:attrName>
                                        </p:attrNameLst>
                                      </p:cBhvr>
                                      <p:tavLst>
                                        <p:tav tm="0">
                                          <p:val>
                                            <p:fltVal val="0.5"/>
                                          </p:val>
                                        </p:tav>
                                        <p:tav tm="100000">
                                          <p:val>
                                            <p:strVal val="#ppt_x"/>
                                          </p:val>
                                        </p:tav>
                                      </p:tavLst>
                                    </p:anim>
                                    <p:anim calcmode="lin" valueType="num">
                                      <p:cBhvr>
                                        <p:cTn id="40" dur="500" fill="hold"/>
                                        <p:tgtEl>
                                          <p:spTgt spid="28"/>
                                        </p:tgtEl>
                                        <p:attrNameLst>
                                          <p:attrName>ppt_y</p:attrName>
                                        </p:attrNameLst>
                                      </p:cBhvr>
                                      <p:tavLst>
                                        <p:tav tm="0">
                                          <p:val>
                                            <p:fltVal val="0.5"/>
                                          </p:val>
                                        </p:tav>
                                        <p:tav tm="100000">
                                          <p:val>
                                            <p:strVal val="#ppt_y"/>
                                          </p:val>
                                        </p:tav>
                                      </p:tavLst>
                                    </p:anim>
                                  </p:childTnLst>
                                </p:cTn>
                              </p:par>
                              <p:par>
                                <p:cTn id="41" presetID="53" presetClass="entr" presetSubtype="528" fill="hold" nodeType="with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ppt_w</p:attrName>
                                        </p:attrNameLst>
                                      </p:cBhvr>
                                      <p:tavLst>
                                        <p:tav tm="0">
                                          <p:val>
                                            <p:fltVal val="0"/>
                                          </p:val>
                                        </p:tav>
                                        <p:tav tm="100000">
                                          <p:val>
                                            <p:strVal val="#ppt_w"/>
                                          </p:val>
                                        </p:tav>
                                      </p:tavLst>
                                    </p:anim>
                                    <p:anim calcmode="lin" valueType="num">
                                      <p:cBhvr>
                                        <p:cTn id="44" dur="500" fill="hold"/>
                                        <p:tgtEl>
                                          <p:spTgt spid="42"/>
                                        </p:tgtEl>
                                        <p:attrNameLst>
                                          <p:attrName>ppt_h</p:attrName>
                                        </p:attrNameLst>
                                      </p:cBhvr>
                                      <p:tavLst>
                                        <p:tav tm="0">
                                          <p:val>
                                            <p:fltVal val="0"/>
                                          </p:val>
                                        </p:tav>
                                        <p:tav tm="100000">
                                          <p:val>
                                            <p:strVal val="#ppt_h"/>
                                          </p:val>
                                        </p:tav>
                                      </p:tavLst>
                                    </p:anim>
                                    <p:animEffect transition="in" filter="fade">
                                      <p:cBhvr>
                                        <p:cTn id="45" dur="500"/>
                                        <p:tgtEl>
                                          <p:spTgt spid="42"/>
                                        </p:tgtEl>
                                      </p:cBhvr>
                                    </p:animEffect>
                                    <p:anim calcmode="lin" valueType="num">
                                      <p:cBhvr>
                                        <p:cTn id="46" dur="500" fill="hold"/>
                                        <p:tgtEl>
                                          <p:spTgt spid="42"/>
                                        </p:tgtEl>
                                        <p:attrNameLst>
                                          <p:attrName>ppt_x</p:attrName>
                                        </p:attrNameLst>
                                      </p:cBhvr>
                                      <p:tavLst>
                                        <p:tav tm="0">
                                          <p:val>
                                            <p:fltVal val="0.5"/>
                                          </p:val>
                                        </p:tav>
                                        <p:tav tm="100000">
                                          <p:val>
                                            <p:strVal val="#ppt_x"/>
                                          </p:val>
                                        </p:tav>
                                      </p:tavLst>
                                    </p:anim>
                                    <p:anim calcmode="lin" valueType="num">
                                      <p:cBhvr>
                                        <p:cTn id="47" dur="500" fill="hold"/>
                                        <p:tgtEl>
                                          <p:spTgt spid="42"/>
                                        </p:tgtEl>
                                        <p:attrNameLst>
                                          <p:attrName>ppt_y</p:attrName>
                                        </p:attrNameLst>
                                      </p:cBhvr>
                                      <p:tavLst>
                                        <p:tav tm="0">
                                          <p:val>
                                            <p:fltVal val="0.5"/>
                                          </p:val>
                                        </p:tav>
                                        <p:tav tm="100000">
                                          <p:val>
                                            <p:strVal val="#ppt_y"/>
                                          </p:val>
                                        </p:tav>
                                      </p:tavLst>
                                    </p:anim>
                                  </p:childTnLst>
                                </p:cTn>
                              </p:par>
                            </p:childTnLst>
                          </p:cTn>
                        </p:par>
                        <p:par>
                          <p:cTn id="48" fill="hold">
                            <p:stCondLst>
                              <p:cond delay="1000"/>
                            </p:stCondLst>
                            <p:childTnLst>
                              <p:par>
                                <p:cTn id="49" presetID="53" presetClass="entr" presetSubtype="528"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 calcmode="lin" valueType="num">
                                      <p:cBhvr>
                                        <p:cTn id="51" dur="500" fill="hold"/>
                                        <p:tgtEl>
                                          <p:spTgt spid="16"/>
                                        </p:tgtEl>
                                        <p:attrNameLst>
                                          <p:attrName>ppt_w</p:attrName>
                                        </p:attrNameLst>
                                      </p:cBhvr>
                                      <p:tavLst>
                                        <p:tav tm="0">
                                          <p:val>
                                            <p:fltVal val="0"/>
                                          </p:val>
                                        </p:tav>
                                        <p:tav tm="100000">
                                          <p:val>
                                            <p:strVal val="#ppt_w"/>
                                          </p:val>
                                        </p:tav>
                                      </p:tavLst>
                                    </p:anim>
                                    <p:anim calcmode="lin" valueType="num">
                                      <p:cBhvr>
                                        <p:cTn id="52" dur="500" fill="hold"/>
                                        <p:tgtEl>
                                          <p:spTgt spid="16"/>
                                        </p:tgtEl>
                                        <p:attrNameLst>
                                          <p:attrName>ppt_h</p:attrName>
                                        </p:attrNameLst>
                                      </p:cBhvr>
                                      <p:tavLst>
                                        <p:tav tm="0">
                                          <p:val>
                                            <p:fltVal val="0"/>
                                          </p:val>
                                        </p:tav>
                                        <p:tav tm="100000">
                                          <p:val>
                                            <p:strVal val="#ppt_h"/>
                                          </p:val>
                                        </p:tav>
                                      </p:tavLst>
                                    </p:anim>
                                    <p:animEffect transition="in" filter="fade">
                                      <p:cBhvr>
                                        <p:cTn id="53" dur="500"/>
                                        <p:tgtEl>
                                          <p:spTgt spid="16"/>
                                        </p:tgtEl>
                                      </p:cBhvr>
                                    </p:animEffect>
                                    <p:anim calcmode="lin" valueType="num">
                                      <p:cBhvr>
                                        <p:cTn id="54" dur="500" fill="hold"/>
                                        <p:tgtEl>
                                          <p:spTgt spid="16"/>
                                        </p:tgtEl>
                                        <p:attrNameLst>
                                          <p:attrName>ppt_x</p:attrName>
                                        </p:attrNameLst>
                                      </p:cBhvr>
                                      <p:tavLst>
                                        <p:tav tm="0">
                                          <p:val>
                                            <p:fltVal val="0.5"/>
                                          </p:val>
                                        </p:tav>
                                        <p:tav tm="100000">
                                          <p:val>
                                            <p:strVal val="#ppt_x"/>
                                          </p:val>
                                        </p:tav>
                                      </p:tavLst>
                                    </p:anim>
                                    <p:anim calcmode="lin" valueType="num">
                                      <p:cBhvr>
                                        <p:cTn id="55" dur="500" fill="hold"/>
                                        <p:tgtEl>
                                          <p:spTgt spid="16"/>
                                        </p:tgtEl>
                                        <p:attrNameLst>
                                          <p:attrName>ppt_y</p:attrName>
                                        </p:attrNameLst>
                                      </p:cBhvr>
                                      <p:tavLst>
                                        <p:tav tm="0">
                                          <p:val>
                                            <p:fltVal val="0.5"/>
                                          </p:val>
                                        </p:tav>
                                        <p:tav tm="100000">
                                          <p:val>
                                            <p:strVal val="#ppt_y"/>
                                          </p:val>
                                        </p:tav>
                                      </p:tavLst>
                                    </p:anim>
                                  </p:childTnLst>
                                </p:cTn>
                              </p:par>
                              <p:par>
                                <p:cTn id="56" presetID="53" presetClass="entr" presetSubtype="528" fill="hold" nodeType="with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p:cTn id="58" dur="500" fill="hold"/>
                                        <p:tgtEl>
                                          <p:spTgt spid="31"/>
                                        </p:tgtEl>
                                        <p:attrNameLst>
                                          <p:attrName>ppt_w</p:attrName>
                                        </p:attrNameLst>
                                      </p:cBhvr>
                                      <p:tavLst>
                                        <p:tav tm="0">
                                          <p:val>
                                            <p:fltVal val="0"/>
                                          </p:val>
                                        </p:tav>
                                        <p:tav tm="100000">
                                          <p:val>
                                            <p:strVal val="#ppt_w"/>
                                          </p:val>
                                        </p:tav>
                                      </p:tavLst>
                                    </p:anim>
                                    <p:anim calcmode="lin" valueType="num">
                                      <p:cBhvr>
                                        <p:cTn id="59" dur="500" fill="hold"/>
                                        <p:tgtEl>
                                          <p:spTgt spid="31"/>
                                        </p:tgtEl>
                                        <p:attrNameLst>
                                          <p:attrName>ppt_h</p:attrName>
                                        </p:attrNameLst>
                                      </p:cBhvr>
                                      <p:tavLst>
                                        <p:tav tm="0">
                                          <p:val>
                                            <p:fltVal val="0"/>
                                          </p:val>
                                        </p:tav>
                                        <p:tav tm="100000">
                                          <p:val>
                                            <p:strVal val="#ppt_h"/>
                                          </p:val>
                                        </p:tav>
                                      </p:tavLst>
                                    </p:anim>
                                    <p:animEffect transition="in" filter="fade">
                                      <p:cBhvr>
                                        <p:cTn id="60" dur="500"/>
                                        <p:tgtEl>
                                          <p:spTgt spid="31"/>
                                        </p:tgtEl>
                                      </p:cBhvr>
                                    </p:animEffect>
                                    <p:anim calcmode="lin" valueType="num">
                                      <p:cBhvr>
                                        <p:cTn id="61" dur="500" fill="hold"/>
                                        <p:tgtEl>
                                          <p:spTgt spid="31"/>
                                        </p:tgtEl>
                                        <p:attrNameLst>
                                          <p:attrName>ppt_x</p:attrName>
                                        </p:attrNameLst>
                                      </p:cBhvr>
                                      <p:tavLst>
                                        <p:tav tm="0">
                                          <p:val>
                                            <p:fltVal val="0.5"/>
                                          </p:val>
                                        </p:tav>
                                        <p:tav tm="100000">
                                          <p:val>
                                            <p:strVal val="#ppt_x"/>
                                          </p:val>
                                        </p:tav>
                                      </p:tavLst>
                                    </p:anim>
                                    <p:anim calcmode="lin" valueType="num">
                                      <p:cBhvr>
                                        <p:cTn id="62" dur="500" fill="hold"/>
                                        <p:tgtEl>
                                          <p:spTgt spid="31"/>
                                        </p:tgtEl>
                                        <p:attrNameLst>
                                          <p:attrName>ppt_y</p:attrName>
                                        </p:attrNameLst>
                                      </p:cBhvr>
                                      <p:tavLst>
                                        <p:tav tm="0">
                                          <p:val>
                                            <p:fltVal val="0.5"/>
                                          </p:val>
                                        </p:tav>
                                        <p:tav tm="100000">
                                          <p:val>
                                            <p:strVal val="#ppt_y"/>
                                          </p:val>
                                        </p:tav>
                                      </p:tavLst>
                                    </p:anim>
                                  </p:childTnLst>
                                </p:cTn>
                              </p:par>
                              <p:par>
                                <p:cTn id="63" presetID="53" presetClass="entr" presetSubtype="528" fill="hold" nodeType="with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p:cTn id="65" dur="500" fill="hold"/>
                                        <p:tgtEl>
                                          <p:spTgt spid="44"/>
                                        </p:tgtEl>
                                        <p:attrNameLst>
                                          <p:attrName>ppt_w</p:attrName>
                                        </p:attrNameLst>
                                      </p:cBhvr>
                                      <p:tavLst>
                                        <p:tav tm="0">
                                          <p:val>
                                            <p:fltVal val="0"/>
                                          </p:val>
                                        </p:tav>
                                        <p:tav tm="100000">
                                          <p:val>
                                            <p:strVal val="#ppt_w"/>
                                          </p:val>
                                        </p:tav>
                                      </p:tavLst>
                                    </p:anim>
                                    <p:anim calcmode="lin" valueType="num">
                                      <p:cBhvr>
                                        <p:cTn id="66" dur="500" fill="hold"/>
                                        <p:tgtEl>
                                          <p:spTgt spid="44"/>
                                        </p:tgtEl>
                                        <p:attrNameLst>
                                          <p:attrName>ppt_h</p:attrName>
                                        </p:attrNameLst>
                                      </p:cBhvr>
                                      <p:tavLst>
                                        <p:tav tm="0">
                                          <p:val>
                                            <p:fltVal val="0"/>
                                          </p:val>
                                        </p:tav>
                                        <p:tav tm="100000">
                                          <p:val>
                                            <p:strVal val="#ppt_h"/>
                                          </p:val>
                                        </p:tav>
                                      </p:tavLst>
                                    </p:anim>
                                    <p:animEffect transition="in" filter="fade">
                                      <p:cBhvr>
                                        <p:cTn id="67" dur="500"/>
                                        <p:tgtEl>
                                          <p:spTgt spid="44"/>
                                        </p:tgtEl>
                                      </p:cBhvr>
                                    </p:animEffect>
                                    <p:anim calcmode="lin" valueType="num">
                                      <p:cBhvr>
                                        <p:cTn id="68" dur="500" fill="hold"/>
                                        <p:tgtEl>
                                          <p:spTgt spid="44"/>
                                        </p:tgtEl>
                                        <p:attrNameLst>
                                          <p:attrName>ppt_x</p:attrName>
                                        </p:attrNameLst>
                                      </p:cBhvr>
                                      <p:tavLst>
                                        <p:tav tm="0">
                                          <p:val>
                                            <p:fltVal val="0.5"/>
                                          </p:val>
                                        </p:tav>
                                        <p:tav tm="100000">
                                          <p:val>
                                            <p:strVal val="#ppt_x"/>
                                          </p:val>
                                        </p:tav>
                                      </p:tavLst>
                                    </p:anim>
                                    <p:anim calcmode="lin" valueType="num">
                                      <p:cBhvr>
                                        <p:cTn id="69" dur="500" fill="hold"/>
                                        <p:tgtEl>
                                          <p:spTgt spid="44"/>
                                        </p:tgtEl>
                                        <p:attrNameLst>
                                          <p:attrName>ppt_y</p:attrName>
                                        </p:attrNameLst>
                                      </p:cBhvr>
                                      <p:tavLst>
                                        <p:tav tm="0">
                                          <p:val>
                                            <p:fltVal val="0.5"/>
                                          </p:val>
                                        </p:tav>
                                        <p:tav tm="100000">
                                          <p:val>
                                            <p:strVal val="#ppt_y"/>
                                          </p:val>
                                        </p:tav>
                                      </p:tavLst>
                                    </p:anim>
                                  </p:childTnLst>
                                </p:cTn>
                              </p:par>
                            </p:childTnLst>
                          </p:cTn>
                        </p:par>
                        <p:par>
                          <p:cTn id="70" fill="hold">
                            <p:stCondLst>
                              <p:cond delay="1500"/>
                            </p:stCondLst>
                            <p:childTnLst>
                              <p:par>
                                <p:cTn id="71" presetID="42" presetClass="entr" presetSubtype="0"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fade">
                                      <p:cBhvr>
                                        <p:cTn id="73" dur="1000"/>
                                        <p:tgtEl>
                                          <p:spTgt spid="15"/>
                                        </p:tgtEl>
                                      </p:cBhvr>
                                    </p:animEffect>
                                    <p:anim calcmode="lin" valueType="num">
                                      <p:cBhvr>
                                        <p:cTn id="74" dur="1000" fill="hold"/>
                                        <p:tgtEl>
                                          <p:spTgt spid="15"/>
                                        </p:tgtEl>
                                        <p:attrNameLst>
                                          <p:attrName>ppt_x</p:attrName>
                                        </p:attrNameLst>
                                      </p:cBhvr>
                                      <p:tavLst>
                                        <p:tav tm="0">
                                          <p:val>
                                            <p:strVal val="#ppt_x"/>
                                          </p:val>
                                        </p:tav>
                                        <p:tav tm="100000">
                                          <p:val>
                                            <p:strVal val="#ppt_x"/>
                                          </p:val>
                                        </p:tav>
                                      </p:tavLst>
                                    </p:anim>
                                    <p:anim calcmode="lin" valueType="num">
                                      <p:cBhvr>
                                        <p:cTn id="75" dur="1000" fill="hold"/>
                                        <p:tgtEl>
                                          <p:spTgt spid="15"/>
                                        </p:tgtEl>
                                        <p:attrNameLst>
                                          <p:attrName>ppt_y</p:attrName>
                                        </p:attrNameLst>
                                      </p:cBhvr>
                                      <p:tavLst>
                                        <p:tav tm="0">
                                          <p:val>
                                            <p:strVal val="#ppt_y+.1"/>
                                          </p:val>
                                        </p:tav>
                                        <p:tav tm="100000">
                                          <p:val>
                                            <p:strVal val="#ppt_y"/>
                                          </p:val>
                                        </p:tav>
                                      </p:tavLst>
                                    </p:anim>
                                  </p:childTnLst>
                                </p:cTn>
                              </p:par>
                              <p:par>
                                <p:cTn id="76" presetID="42" presetClass="entr" presetSubtype="0" fill="hold" nodeType="with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1000"/>
                                        <p:tgtEl>
                                          <p:spTgt spid="34"/>
                                        </p:tgtEl>
                                      </p:cBhvr>
                                    </p:animEffect>
                                    <p:anim calcmode="lin" valueType="num">
                                      <p:cBhvr>
                                        <p:cTn id="79" dur="1000" fill="hold"/>
                                        <p:tgtEl>
                                          <p:spTgt spid="34"/>
                                        </p:tgtEl>
                                        <p:attrNameLst>
                                          <p:attrName>ppt_x</p:attrName>
                                        </p:attrNameLst>
                                      </p:cBhvr>
                                      <p:tavLst>
                                        <p:tav tm="0">
                                          <p:val>
                                            <p:strVal val="#ppt_x"/>
                                          </p:val>
                                        </p:tav>
                                        <p:tav tm="100000">
                                          <p:val>
                                            <p:strVal val="#ppt_x"/>
                                          </p:val>
                                        </p:tav>
                                      </p:tavLst>
                                    </p:anim>
                                    <p:anim calcmode="lin" valueType="num">
                                      <p:cBhvr>
                                        <p:cTn id="80" dur="1000" fill="hold"/>
                                        <p:tgtEl>
                                          <p:spTgt spid="34"/>
                                        </p:tgtEl>
                                        <p:attrNameLst>
                                          <p:attrName>ppt_y</p:attrName>
                                        </p:attrNameLst>
                                      </p:cBhvr>
                                      <p:tavLst>
                                        <p:tav tm="0">
                                          <p:val>
                                            <p:strVal val="#ppt_y+.1"/>
                                          </p:val>
                                        </p:tav>
                                        <p:tav tm="100000">
                                          <p:val>
                                            <p:strVal val="#ppt_y"/>
                                          </p:val>
                                        </p:tav>
                                      </p:tavLst>
                                    </p:anim>
                                  </p:childTnLst>
                                </p:cTn>
                              </p:par>
                              <p:par>
                                <p:cTn id="81" presetID="42" presetClass="entr" presetSubtype="0" fill="hold" nodeType="withEffect">
                                  <p:stCondLst>
                                    <p:cond delay="0"/>
                                  </p:stCondLst>
                                  <p:childTnLst>
                                    <p:set>
                                      <p:cBhvr>
                                        <p:cTn id="82" dur="1" fill="hold">
                                          <p:stCondLst>
                                            <p:cond delay="0"/>
                                          </p:stCondLst>
                                        </p:cTn>
                                        <p:tgtEl>
                                          <p:spTgt spid="43"/>
                                        </p:tgtEl>
                                        <p:attrNameLst>
                                          <p:attrName>style.visibility</p:attrName>
                                        </p:attrNameLst>
                                      </p:cBhvr>
                                      <p:to>
                                        <p:strVal val="visible"/>
                                      </p:to>
                                    </p:set>
                                    <p:animEffect transition="in" filter="fade">
                                      <p:cBhvr>
                                        <p:cTn id="83" dur="1000"/>
                                        <p:tgtEl>
                                          <p:spTgt spid="43"/>
                                        </p:tgtEl>
                                      </p:cBhvr>
                                    </p:animEffect>
                                    <p:anim calcmode="lin" valueType="num">
                                      <p:cBhvr>
                                        <p:cTn id="84" dur="1000" fill="hold"/>
                                        <p:tgtEl>
                                          <p:spTgt spid="43"/>
                                        </p:tgtEl>
                                        <p:attrNameLst>
                                          <p:attrName>ppt_x</p:attrName>
                                        </p:attrNameLst>
                                      </p:cBhvr>
                                      <p:tavLst>
                                        <p:tav tm="0">
                                          <p:val>
                                            <p:strVal val="#ppt_x"/>
                                          </p:val>
                                        </p:tav>
                                        <p:tav tm="100000">
                                          <p:val>
                                            <p:strVal val="#ppt_x"/>
                                          </p:val>
                                        </p:tav>
                                      </p:tavLst>
                                    </p:anim>
                                    <p:anim calcmode="lin" valueType="num">
                                      <p:cBhvr>
                                        <p:cTn id="85"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7913" y="224310"/>
            <a:ext cx="6056533" cy="1159989"/>
            <a:chOff x="347913" y="224310"/>
            <a:chExt cx="6056533" cy="1159989"/>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 name="文本框 3"/>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5" name="组合 4"/>
            <p:cNvGrpSpPr/>
            <p:nvPr/>
          </p:nvGrpSpPr>
          <p:grpSpPr>
            <a:xfrm>
              <a:off x="1518453" y="442643"/>
              <a:ext cx="4885993" cy="632939"/>
              <a:chOff x="1456842" y="306332"/>
              <a:chExt cx="4885993" cy="632939"/>
            </a:xfrm>
          </p:grpSpPr>
          <p:sp>
            <p:nvSpPr>
              <p:cNvPr id="6" name="文本框 5"/>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7" name="文本框 6"/>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8" name="组合 7"/>
          <p:cNvGrpSpPr/>
          <p:nvPr/>
        </p:nvGrpSpPr>
        <p:grpSpPr>
          <a:xfrm>
            <a:off x="5657056" y="6334125"/>
            <a:ext cx="877888" cy="128231"/>
            <a:chOff x="1670731" y="2023448"/>
            <a:chExt cx="8576128" cy="1252698"/>
          </a:xfrm>
        </p:grpSpPr>
        <p:sp>
          <p:nvSpPr>
            <p:cNvPr id="9"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74712" y="3640490"/>
            <a:ext cx="3213358" cy="487371"/>
            <a:chOff x="874712" y="3615191"/>
            <a:chExt cx="2376191" cy="479991"/>
          </a:xfrm>
        </p:grpSpPr>
        <p:sp>
          <p:nvSpPr>
            <p:cNvPr id="16" name="矩形 15"/>
            <p:cNvSpPr/>
            <p:nvPr/>
          </p:nvSpPr>
          <p:spPr>
            <a:xfrm>
              <a:off x="874712" y="3615191"/>
              <a:ext cx="2376191" cy="479991"/>
            </a:xfrm>
            <a:prstGeom prst="rect">
              <a:avLst/>
            </a:prstGeom>
            <a:gradFill flip="none" rotWithShape="1">
              <a:gsLst>
                <a:gs pos="0">
                  <a:srgbClr val="595959">
                    <a:alpha val="90000"/>
                  </a:srgbClr>
                </a:gs>
                <a:gs pos="100000">
                  <a:srgbClr val="333435">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矩形 18"/>
            <p:cNvSpPr/>
            <p:nvPr/>
          </p:nvSpPr>
          <p:spPr>
            <a:xfrm>
              <a:off x="1037531"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grpSp>
      <p:grpSp>
        <p:nvGrpSpPr>
          <p:cNvPr id="22" name="组合 21"/>
          <p:cNvGrpSpPr/>
          <p:nvPr/>
        </p:nvGrpSpPr>
        <p:grpSpPr>
          <a:xfrm>
            <a:off x="4489320" y="3640490"/>
            <a:ext cx="3213358" cy="487371"/>
            <a:chOff x="3563507" y="3615191"/>
            <a:chExt cx="2376191" cy="479991"/>
          </a:xfrm>
        </p:grpSpPr>
        <p:sp>
          <p:nvSpPr>
            <p:cNvPr id="17" name="矩形 16"/>
            <p:cNvSpPr/>
            <p:nvPr/>
          </p:nvSpPr>
          <p:spPr>
            <a:xfrm>
              <a:off x="3563507" y="3615191"/>
              <a:ext cx="2376191" cy="479991"/>
            </a:xfrm>
            <a:prstGeom prst="rect">
              <a:avLst/>
            </a:prstGeom>
            <a:gradFill flip="none" rotWithShape="1">
              <a:gsLst>
                <a:gs pos="0">
                  <a:srgbClr val="00C8AF">
                    <a:alpha val="90000"/>
                  </a:srgbClr>
                </a:gs>
                <a:gs pos="100000">
                  <a:srgbClr val="006FBB">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0" name="矩形 19"/>
            <p:cNvSpPr/>
            <p:nvPr/>
          </p:nvSpPr>
          <p:spPr>
            <a:xfrm>
              <a:off x="3726326"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grpSp>
      <p:grpSp>
        <p:nvGrpSpPr>
          <p:cNvPr id="24" name="组合 23"/>
          <p:cNvGrpSpPr/>
          <p:nvPr/>
        </p:nvGrpSpPr>
        <p:grpSpPr>
          <a:xfrm>
            <a:off x="8103930" y="3640490"/>
            <a:ext cx="3213358" cy="487371"/>
            <a:chOff x="8941097" y="3615191"/>
            <a:chExt cx="2376191" cy="479991"/>
          </a:xfrm>
        </p:grpSpPr>
        <p:sp>
          <p:nvSpPr>
            <p:cNvPr id="18" name="矩形 17"/>
            <p:cNvSpPr/>
            <p:nvPr/>
          </p:nvSpPr>
          <p:spPr>
            <a:xfrm>
              <a:off x="8941097" y="3615191"/>
              <a:ext cx="2376191" cy="479991"/>
            </a:xfrm>
            <a:prstGeom prst="rect">
              <a:avLst/>
            </a:prstGeom>
            <a:gradFill flip="none" rotWithShape="1">
              <a:gsLst>
                <a:gs pos="0">
                  <a:srgbClr val="FFA11E">
                    <a:alpha val="90000"/>
                  </a:srgbClr>
                </a:gs>
                <a:gs pos="100000">
                  <a:srgbClr val="F54B36">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1" name="矩形 20"/>
            <p:cNvSpPr/>
            <p:nvPr/>
          </p:nvSpPr>
          <p:spPr>
            <a:xfrm>
              <a:off x="9103916"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grpSp>
      <p:grpSp>
        <p:nvGrpSpPr>
          <p:cNvPr id="26" name="组合 25"/>
          <p:cNvGrpSpPr/>
          <p:nvPr/>
        </p:nvGrpSpPr>
        <p:grpSpPr>
          <a:xfrm>
            <a:off x="871429" y="4395690"/>
            <a:ext cx="3255830" cy="1171198"/>
            <a:chOff x="7727480" y="3360665"/>
            <a:chExt cx="3255830" cy="1171198"/>
          </a:xfrm>
        </p:grpSpPr>
        <p:sp>
          <p:nvSpPr>
            <p:cNvPr id="27" name="矩形 26"/>
            <p:cNvSpPr/>
            <p:nvPr/>
          </p:nvSpPr>
          <p:spPr>
            <a:xfrm>
              <a:off x="7727480" y="3747033"/>
              <a:ext cx="3255830" cy="784830"/>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28" name="矩形 27"/>
            <p:cNvSpPr/>
            <p:nvPr/>
          </p:nvSpPr>
          <p:spPr>
            <a:xfrm>
              <a:off x="7727480" y="336066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标题文字添加</a:t>
              </a:r>
            </a:p>
          </p:txBody>
        </p:sp>
      </p:grpSp>
      <p:grpSp>
        <p:nvGrpSpPr>
          <p:cNvPr id="29" name="组合 28"/>
          <p:cNvGrpSpPr/>
          <p:nvPr/>
        </p:nvGrpSpPr>
        <p:grpSpPr>
          <a:xfrm>
            <a:off x="4489320" y="4395690"/>
            <a:ext cx="3255830" cy="1171198"/>
            <a:chOff x="7727480" y="3360665"/>
            <a:chExt cx="3255830" cy="1171198"/>
          </a:xfrm>
        </p:grpSpPr>
        <p:sp>
          <p:nvSpPr>
            <p:cNvPr id="30" name="矩形 29"/>
            <p:cNvSpPr/>
            <p:nvPr/>
          </p:nvSpPr>
          <p:spPr>
            <a:xfrm>
              <a:off x="7727480" y="3747033"/>
              <a:ext cx="3255830" cy="784830"/>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31" name="矩形 30"/>
            <p:cNvSpPr/>
            <p:nvPr/>
          </p:nvSpPr>
          <p:spPr>
            <a:xfrm>
              <a:off x="7727480" y="336066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标题文字添加</a:t>
              </a:r>
            </a:p>
          </p:txBody>
        </p:sp>
      </p:grpSp>
      <p:grpSp>
        <p:nvGrpSpPr>
          <p:cNvPr id="32" name="组合 31"/>
          <p:cNvGrpSpPr/>
          <p:nvPr/>
        </p:nvGrpSpPr>
        <p:grpSpPr>
          <a:xfrm>
            <a:off x="8103930" y="4395690"/>
            <a:ext cx="3255830" cy="1171198"/>
            <a:chOff x="7727480" y="3360665"/>
            <a:chExt cx="3255830" cy="1171198"/>
          </a:xfrm>
        </p:grpSpPr>
        <p:sp>
          <p:nvSpPr>
            <p:cNvPr id="33" name="矩形 32"/>
            <p:cNvSpPr/>
            <p:nvPr/>
          </p:nvSpPr>
          <p:spPr>
            <a:xfrm>
              <a:off x="7727480" y="3747033"/>
              <a:ext cx="3255830" cy="784830"/>
            </a:xfrm>
            <a:prstGeom prst="rect">
              <a:avLst/>
            </a:prstGeom>
          </p:spPr>
          <p:txBody>
            <a:bodyPr wrap="square">
              <a:spAutoFit/>
              <a:scene3d>
                <a:camera prst="orthographicFront"/>
                <a:lightRig rig="threePt" dir="t"/>
              </a:scene3d>
              <a:sp3d contourW="12700"/>
            </a:bodyPr>
            <a:lstStyle/>
            <a:p>
              <a:pP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34" name="矩形 33"/>
            <p:cNvSpPr/>
            <p:nvPr/>
          </p:nvSpPr>
          <p:spPr>
            <a:xfrm>
              <a:off x="7727480" y="3360665"/>
              <a:ext cx="2050552" cy="46166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a:latin typeface="+mn-ea"/>
                </a:rPr>
                <a:t>标题文字添加</a:t>
              </a:r>
            </a:p>
          </p:txBody>
        </p:sp>
      </p:grpSp>
      <p:pic>
        <p:nvPicPr>
          <p:cNvPr id="38" name="图片占位符 37"/>
          <p:cNvPicPr>
            <a:picLocks noGrp="1" noChangeAspect="1"/>
          </p:cNvPicPr>
          <p:nvPr>
            <p:ph type="pic" sz="quarter" idx="10"/>
          </p:nvPr>
        </p:nvPicPr>
        <p:blipFill>
          <a:blip r:embed="rId4" cstate="screen">
            <a:extLst>
              <a:ext uri="{28A0092B-C50C-407E-A947-70E740481C1C}">
                <a14:useLocalDpi xmlns:a14="http://schemas.microsoft.com/office/drawing/2010/main"/>
              </a:ext>
            </a:extLst>
          </a:blip>
          <a:srcRect/>
          <a:stretch>
            <a:fillRect/>
          </a:stretch>
        </p:blipFill>
        <p:spPr/>
      </p:pic>
      <p:pic>
        <p:nvPicPr>
          <p:cNvPr id="39" name="图片占位符 38"/>
          <p:cNvPicPr>
            <a:picLocks noGrp="1" noChangeAspect="1"/>
          </p:cNvPicPr>
          <p:nvPr>
            <p:ph type="pic" sz="quarter" idx="11"/>
          </p:nvPr>
        </p:nvPicPr>
        <p:blipFill>
          <a:blip r:embed="rId5" cstate="screen">
            <a:extLst>
              <a:ext uri="{28A0092B-C50C-407E-A947-70E740481C1C}">
                <a14:useLocalDpi xmlns:a14="http://schemas.microsoft.com/office/drawing/2010/main"/>
              </a:ext>
            </a:extLst>
          </a:blip>
          <a:srcRect/>
          <a:stretch>
            <a:fillRect/>
          </a:stretch>
        </p:blipFill>
        <p:spPr/>
      </p:pic>
      <p:pic>
        <p:nvPicPr>
          <p:cNvPr id="40" name="图片占位符 39"/>
          <p:cNvPicPr>
            <a:picLocks noGrp="1" noChangeAspect="1"/>
          </p:cNvPicPr>
          <p:nvPr>
            <p:ph type="pic" sz="quarter" idx="12"/>
          </p:nvPr>
        </p:nvPicPr>
        <p:blipFill>
          <a:blip r:embed="rId6"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29069144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8"/>
                                        </p:tgtEl>
                                        <p:attrNameLst>
                                          <p:attrName>style.visibility</p:attrName>
                                        </p:attrNameLst>
                                      </p:cBhvr>
                                      <p:to>
                                        <p:strVal val="visible"/>
                                      </p:to>
                                    </p:set>
                                    <p:anim calcmode="lin" valueType="num">
                                      <p:cBhvr additive="base">
                                        <p:cTn id="19" dur="500" fill="hold"/>
                                        <p:tgtEl>
                                          <p:spTgt spid="38"/>
                                        </p:tgtEl>
                                        <p:attrNameLst>
                                          <p:attrName>ppt_x</p:attrName>
                                        </p:attrNameLst>
                                      </p:cBhvr>
                                      <p:tavLst>
                                        <p:tav tm="0">
                                          <p:val>
                                            <p:strVal val="0-#ppt_w/2"/>
                                          </p:val>
                                        </p:tav>
                                        <p:tav tm="100000">
                                          <p:val>
                                            <p:strVal val="#ppt_x"/>
                                          </p:val>
                                        </p:tav>
                                      </p:tavLst>
                                    </p:anim>
                                    <p:anim calcmode="lin" valueType="num">
                                      <p:cBhvr additive="base">
                                        <p:cTn id="20" dur="500" fill="hold"/>
                                        <p:tgtEl>
                                          <p:spTgt spid="3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0-#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0-#ppt_w/2"/>
                                          </p:val>
                                        </p:tav>
                                        <p:tav tm="100000">
                                          <p:val>
                                            <p:strVal val="#ppt_x"/>
                                          </p:val>
                                        </p:tav>
                                      </p:tavLst>
                                    </p:anim>
                                    <p:anim calcmode="lin" valueType="num">
                                      <p:cBhvr additive="base">
                                        <p:cTn id="28" dur="500" fill="hold"/>
                                        <p:tgtEl>
                                          <p:spTgt spid="40"/>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8" fill="hold" nodeType="afterEffect">
                                  <p:stCondLst>
                                    <p:cond delay="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p:tgtEl>
                                          <p:spTgt spid="26"/>
                                        </p:tgtEl>
                                        <p:attrNameLst>
                                          <p:attrName>ppt_x</p:attrName>
                                        </p:attrNameLst>
                                      </p:cBhvr>
                                      <p:tavLst>
                                        <p:tav tm="0">
                                          <p:val>
                                            <p:strVal val="#ppt_x-#ppt_w*1.125000"/>
                                          </p:val>
                                        </p:tav>
                                        <p:tav tm="100000">
                                          <p:val>
                                            <p:strVal val="#ppt_x"/>
                                          </p:val>
                                        </p:tav>
                                      </p:tavLst>
                                    </p:anim>
                                    <p:animEffect transition="in" filter="wipe(right)">
                                      <p:cBhvr>
                                        <p:cTn id="33" dur="500"/>
                                        <p:tgtEl>
                                          <p:spTgt spid="26"/>
                                        </p:tgtEl>
                                      </p:cBhvr>
                                    </p:animEffect>
                                  </p:childTnLst>
                                </p:cTn>
                              </p:par>
                            </p:childTnLst>
                          </p:cTn>
                        </p:par>
                        <p:par>
                          <p:cTn id="34" fill="hold">
                            <p:stCondLst>
                              <p:cond delay="1000"/>
                            </p:stCondLst>
                            <p:childTnLst>
                              <p:par>
                                <p:cTn id="35" presetID="12" presetClass="entr" presetSubtype="8"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p:tgtEl>
                                          <p:spTgt spid="29"/>
                                        </p:tgtEl>
                                        <p:attrNameLst>
                                          <p:attrName>ppt_x</p:attrName>
                                        </p:attrNameLst>
                                      </p:cBhvr>
                                      <p:tavLst>
                                        <p:tav tm="0">
                                          <p:val>
                                            <p:strVal val="#ppt_x-#ppt_w*1.125000"/>
                                          </p:val>
                                        </p:tav>
                                        <p:tav tm="100000">
                                          <p:val>
                                            <p:strVal val="#ppt_x"/>
                                          </p:val>
                                        </p:tav>
                                      </p:tavLst>
                                    </p:anim>
                                    <p:animEffect transition="in" filter="wipe(right)">
                                      <p:cBhvr>
                                        <p:cTn id="38" dur="500"/>
                                        <p:tgtEl>
                                          <p:spTgt spid="29"/>
                                        </p:tgtEl>
                                      </p:cBhvr>
                                    </p:animEffect>
                                  </p:childTnLst>
                                </p:cTn>
                              </p:par>
                            </p:childTnLst>
                          </p:cTn>
                        </p:par>
                        <p:par>
                          <p:cTn id="39" fill="hold">
                            <p:stCondLst>
                              <p:cond delay="1500"/>
                            </p:stCondLst>
                            <p:childTnLst>
                              <p:par>
                                <p:cTn id="40" presetID="12" presetClass="entr" presetSubtype="8" fill="hold" nodeType="after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500"/>
                                        <p:tgtEl>
                                          <p:spTgt spid="32"/>
                                        </p:tgtEl>
                                        <p:attrNameLst>
                                          <p:attrName>ppt_x</p:attrName>
                                        </p:attrNameLst>
                                      </p:cBhvr>
                                      <p:tavLst>
                                        <p:tav tm="0">
                                          <p:val>
                                            <p:strVal val="#ppt_x-#ppt_w*1.125000"/>
                                          </p:val>
                                        </p:tav>
                                        <p:tav tm="100000">
                                          <p:val>
                                            <p:strVal val="#ppt_x"/>
                                          </p:val>
                                        </p:tav>
                                      </p:tavLst>
                                    </p:anim>
                                    <p:animEffect transition="in" filter="wipe(right)">
                                      <p:cBhvr>
                                        <p:cTn id="4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 name="图片占位符 49"/>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grpSp>
        <p:nvGrpSpPr>
          <p:cNvPr id="2" name="组合 1"/>
          <p:cNvGrpSpPr/>
          <p:nvPr/>
        </p:nvGrpSpPr>
        <p:grpSpPr>
          <a:xfrm>
            <a:off x="347913" y="224310"/>
            <a:ext cx="6056533" cy="1159989"/>
            <a:chOff x="347913" y="224310"/>
            <a:chExt cx="6056533" cy="1159989"/>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 name="文本框 3"/>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rPr>
                <a:t>01</a:t>
              </a:r>
              <a:endParaRPr kumimoji="0" lang="zh-CN" altLang="en-US" sz="2000" b="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grpSp>
          <p:nvGrpSpPr>
            <p:cNvPr id="5" name="组合 4"/>
            <p:cNvGrpSpPr/>
            <p:nvPr/>
          </p:nvGrpSpPr>
          <p:grpSpPr>
            <a:xfrm>
              <a:off x="1518453" y="442643"/>
              <a:ext cx="4885993" cy="632939"/>
              <a:chOff x="1456842" y="306332"/>
              <a:chExt cx="4885993" cy="632939"/>
            </a:xfrm>
          </p:grpSpPr>
          <p:sp>
            <p:nvSpPr>
              <p:cNvPr id="6" name="文本框 5"/>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标题文字添加此处</a:t>
                </a:r>
              </a:p>
            </p:txBody>
          </p:sp>
          <p:sp>
            <p:nvSpPr>
              <p:cNvPr id="7" name="文本框 6"/>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a:t>
                </a:r>
              </a:p>
            </p:txBody>
          </p:sp>
        </p:grpSp>
      </p:grpSp>
      <p:grpSp>
        <p:nvGrpSpPr>
          <p:cNvPr id="8" name="组合 7"/>
          <p:cNvGrpSpPr/>
          <p:nvPr/>
        </p:nvGrpSpPr>
        <p:grpSpPr>
          <a:xfrm>
            <a:off x="5657056" y="6334125"/>
            <a:ext cx="877888" cy="128231"/>
            <a:chOff x="1670731" y="2023448"/>
            <a:chExt cx="8576128" cy="1252698"/>
          </a:xfrm>
        </p:grpSpPr>
        <p:sp>
          <p:nvSpPr>
            <p:cNvPr id="9"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0"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2"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35" name="矩形 34"/>
          <p:cNvSpPr/>
          <p:nvPr/>
        </p:nvSpPr>
        <p:spPr>
          <a:xfrm>
            <a:off x="874712" y="3615191"/>
            <a:ext cx="2376191" cy="479991"/>
          </a:xfrm>
          <a:prstGeom prst="rect">
            <a:avLst/>
          </a:prstGeom>
          <a:gradFill flip="none" rotWithShape="1">
            <a:gsLst>
              <a:gs pos="0">
                <a:srgbClr val="595959">
                  <a:alpha val="90000"/>
                </a:srgbClr>
              </a:gs>
              <a:gs pos="100000">
                <a:srgbClr val="333435">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6" name="矩形 35"/>
          <p:cNvSpPr/>
          <p:nvPr/>
        </p:nvSpPr>
        <p:spPr>
          <a:xfrm>
            <a:off x="3563507" y="3615191"/>
            <a:ext cx="2376191" cy="479991"/>
          </a:xfrm>
          <a:prstGeom prst="rect">
            <a:avLst/>
          </a:prstGeom>
          <a:gradFill flip="none" rotWithShape="1">
            <a:gsLst>
              <a:gs pos="0">
                <a:srgbClr val="00C8AF">
                  <a:alpha val="90000"/>
                </a:srgbClr>
              </a:gs>
              <a:gs pos="100000">
                <a:srgbClr val="006FBB">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1" name="矩形 40"/>
          <p:cNvSpPr/>
          <p:nvPr/>
        </p:nvSpPr>
        <p:spPr>
          <a:xfrm>
            <a:off x="8941097" y="3615191"/>
            <a:ext cx="2376191" cy="479991"/>
          </a:xfrm>
          <a:prstGeom prst="rect">
            <a:avLst/>
          </a:prstGeom>
          <a:gradFill flip="none" rotWithShape="1">
            <a:gsLst>
              <a:gs pos="0">
                <a:srgbClr val="FFA11E">
                  <a:alpha val="90000"/>
                </a:srgbClr>
              </a:gs>
              <a:gs pos="100000">
                <a:srgbClr val="F54B36">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2" name="矩形 41"/>
          <p:cNvSpPr/>
          <p:nvPr/>
        </p:nvSpPr>
        <p:spPr>
          <a:xfrm>
            <a:off x="990528" y="4281100"/>
            <a:ext cx="2144558" cy="124649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43" name="矩形 42"/>
          <p:cNvSpPr/>
          <p:nvPr/>
        </p:nvSpPr>
        <p:spPr>
          <a:xfrm>
            <a:off x="3679323" y="4281100"/>
            <a:ext cx="2144558" cy="124649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grpSp>
        <p:nvGrpSpPr>
          <p:cNvPr id="58" name="组合 57"/>
          <p:cNvGrpSpPr/>
          <p:nvPr/>
        </p:nvGrpSpPr>
        <p:grpSpPr>
          <a:xfrm>
            <a:off x="6252302" y="4095182"/>
            <a:ext cx="2376191" cy="1665538"/>
            <a:chOff x="6252302" y="4095182"/>
            <a:chExt cx="2376191" cy="1665538"/>
          </a:xfrm>
        </p:grpSpPr>
        <p:sp>
          <p:nvSpPr>
            <p:cNvPr id="40" name="矩形 39"/>
            <p:cNvSpPr/>
            <p:nvPr/>
          </p:nvSpPr>
          <p:spPr>
            <a:xfrm>
              <a:off x="6252302" y="4095182"/>
              <a:ext cx="2376191" cy="1665538"/>
            </a:xfrm>
            <a:prstGeom prst="rect">
              <a:avLst/>
            </a:prstGeom>
            <a:gradFill flip="none" rotWithShape="1">
              <a:gsLst>
                <a:gs pos="0">
                  <a:srgbClr val="595959">
                    <a:alpha val="90000"/>
                  </a:srgbClr>
                </a:gs>
                <a:gs pos="100000">
                  <a:srgbClr val="333435">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4" name="矩形 43"/>
            <p:cNvSpPr/>
            <p:nvPr/>
          </p:nvSpPr>
          <p:spPr>
            <a:xfrm>
              <a:off x="6371856" y="4281100"/>
              <a:ext cx="2144558" cy="124649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bg1"/>
                  </a:solidFill>
                  <a:latin typeface="+mn-ea"/>
                </a:rPr>
                <a:t>用户可以在投影仪或者计算机上进行演示也可以将演示文稿打印出来制作成胶片用户可以在投影仪或者计算机上进行演示也可以</a:t>
              </a:r>
            </a:p>
          </p:txBody>
        </p:sp>
      </p:grpSp>
      <p:sp>
        <p:nvSpPr>
          <p:cNvPr id="45" name="矩形 44"/>
          <p:cNvSpPr/>
          <p:nvPr/>
        </p:nvSpPr>
        <p:spPr>
          <a:xfrm>
            <a:off x="9056913" y="4281100"/>
            <a:ext cx="2144558" cy="1246495"/>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用户可以在投影仪或者计算机上进行演示也可以将演示文稿打印出来制作成胶片用户可以在投影仪或者计算机上进行演示也可以</a:t>
            </a:r>
          </a:p>
        </p:txBody>
      </p:sp>
      <p:sp>
        <p:nvSpPr>
          <p:cNvPr id="46" name="矩形 45"/>
          <p:cNvSpPr/>
          <p:nvPr/>
        </p:nvSpPr>
        <p:spPr>
          <a:xfrm>
            <a:off x="1037531"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
        <p:nvSpPr>
          <p:cNvPr id="47" name="矩形 46"/>
          <p:cNvSpPr/>
          <p:nvPr/>
        </p:nvSpPr>
        <p:spPr>
          <a:xfrm>
            <a:off x="3726326"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
        <p:nvSpPr>
          <p:cNvPr id="48" name="矩形 47"/>
          <p:cNvSpPr/>
          <p:nvPr/>
        </p:nvSpPr>
        <p:spPr>
          <a:xfrm>
            <a:off x="9103916"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pic>
        <p:nvPicPr>
          <p:cNvPr id="21" name="图片占位符 20"/>
          <p:cNvPicPr>
            <a:picLocks noGrp="1" noChangeAspect="1"/>
          </p:cNvPicPr>
          <p:nvPr>
            <p:ph type="pic" sz="quarter" idx="10"/>
          </p:nvPr>
        </p:nvPicPr>
        <p:blipFill>
          <a:blip r:embed="rId5" cstate="screen">
            <a:extLst>
              <a:ext uri="{28A0092B-C50C-407E-A947-70E740481C1C}">
                <a14:useLocalDpi xmlns:a14="http://schemas.microsoft.com/office/drawing/2010/main"/>
              </a:ext>
            </a:extLst>
          </a:blip>
          <a:srcRect/>
          <a:stretch>
            <a:fillRect/>
          </a:stretch>
        </p:blipFill>
        <p:spPr/>
      </p:pic>
      <p:pic>
        <p:nvPicPr>
          <p:cNvPr id="49" name="图片占位符 48"/>
          <p:cNvPicPr>
            <a:picLocks noGrp="1" noChangeAspect="1"/>
          </p:cNvPicPr>
          <p:nvPr>
            <p:ph type="pic" sz="quarter" idx="11"/>
          </p:nvPr>
        </p:nvPicPr>
        <p:blipFill>
          <a:blip r:embed="rId6" cstate="screen">
            <a:extLst>
              <a:ext uri="{28A0092B-C50C-407E-A947-70E740481C1C}">
                <a14:useLocalDpi xmlns:a14="http://schemas.microsoft.com/office/drawing/2010/main"/>
              </a:ext>
            </a:extLst>
          </a:blip>
          <a:srcRect/>
          <a:stretch>
            <a:fillRect/>
          </a:stretch>
        </p:blipFill>
        <p:spPr/>
      </p:pic>
      <p:pic>
        <p:nvPicPr>
          <p:cNvPr id="51" name="图片占位符 50"/>
          <p:cNvPicPr>
            <a:picLocks noGrp="1" noChangeAspect="1"/>
          </p:cNvPicPr>
          <p:nvPr>
            <p:ph type="pic" sz="quarter" idx="13"/>
          </p:nvPr>
        </p:nvPicPr>
        <p:blipFill>
          <a:blip r:embed="rId7" cstate="screen">
            <a:extLst>
              <a:ext uri="{28A0092B-C50C-407E-A947-70E740481C1C}">
                <a14:useLocalDpi xmlns:a14="http://schemas.microsoft.com/office/drawing/2010/main"/>
              </a:ext>
            </a:extLst>
          </a:blip>
          <a:srcRect/>
          <a:stretch>
            <a:fillRect/>
          </a:stretch>
        </p:blipFill>
        <p:spPr/>
      </p:pic>
      <p:sp>
        <p:nvSpPr>
          <p:cNvPr id="56" name="矩形 55"/>
          <p:cNvSpPr/>
          <p:nvPr/>
        </p:nvSpPr>
        <p:spPr>
          <a:xfrm>
            <a:off x="6252302" y="3615191"/>
            <a:ext cx="2376191" cy="479992"/>
          </a:xfrm>
          <a:prstGeom prst="rect">
            <a:avLst/>
          </a:prstGeom>
          <a:gradFill flip="none" rotWithShape="1">
            <a:gsLst>
              <a:gs pos="0">
                <a:srgbClr val="595959">
                  <a:alpha val="90000"/>
                </a:srgbClr>
              </a:gs>
              <a:gs pos="100000">
                <a:srgbClr val="333435">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7" name="矩形 56"/>
          <p:cNvSpPr/>
          <p:nvPr/>
        </p:nvSpPr>
        <p:spPr>
          <a:xfrm>
            <a:off x="6415121" y="3663523"/>
            <a:ext cx="2050552" cy="387798"/>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solidFill>
                  <a:schemeClr val="bg1"/>
                </a:solidFill>
                <a:latin typeface="+mn-ea"/>
              </a:rPr>
              <a:t>标题文字添加</a:t>
            </a:r>
          </a:p>
        </p:txBody>
      </p:sp>
    </p:spTree>
    <p:extLst>
      <p:ext uri="{BB962C8B-B14F-4D97-AF65-F5344CB8AC3E}">
        <p14:creationId xmlns:p14="http://schemas.microsoft.com/office/powerpoint/2010/main" val="285267819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1+#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36"/>
                                        </p:tgtEl>
                                        <p:attrNameLst>
                                          <p:attrName>style.visibility</p:attrName>
                                        </p:attrNameLst>
                                      </p:cBhvr>
                                      <p:to>
                                        <p:strVal val="visible"/>
                                      </p:to>
                                    </p:set>
                                    <p:anim calcmode="lin" valueType="num">
                                      <p:cBhvr additive="base">
                                        <p:cTn id="15" dur="500" fill="hold"/>
                                        <p:tgtEl>
                                          <p:spTgt spid="36"/>
                                        </p:tgtEl>
                                        <p:attrNameLst>
                                          <p:attrName>ppt_x</p:attrName>
                                        </p:attrNameLst>
                                      </p:cBhvr>
                                      <p:tavLst>
                                        <p:tav tm="0">
                                          <p:val>
                                            <p:strVal val="1+#ppt_w/2"/>
                                          </p:val>
                                        </p:tav>
                                        <p:tav tm="100000">
                                          <p:val>
                                            <p:strVal val="#ppt_x"/>
                                          </p:val>
                                        </p:tav>
                                      </p:tavLst>
                                    </p:anim>
                                    <p:anim calcmode="lin" valueType="num">
                                      <p:cBhvr additive="base">
                                        <p:cTn id="16" dur="500" fill="hold"/>
                                        <p:tgtEl>
                                          <p:spTgt spid="36"/>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additive="base">
                                        <p:cTn id="19" dur="500" fill="hold"/>
                                        <p:tgtEl>
                                          <p:spTgt spid="41"/>
                                        </p:tgtEl>
                                        <p:attrNameLst>
                                          <p:attrName>ppt_x</p:attrName>
                                        </p:attrNameLst>
                                      </p:cBhvr>
                                      <p:tavLst>
                                        <p:tav tm="0">
                                          <p:val>
                                            <p:strVal val="1+#ppt_w/2"/>
                                          </p:val>
                                        </p:tav>
                                        <p:tav tm="100000">
                                          <p:val>
                                            <p:strVal val="#ppt_x"/>
                                          </p:val>
                                        </p:tav>
                                      </p:tavLst>
                                    </p:anim>
                                    <p:anim calcmode="lin" valueType="num">
                                      <p:cBhvr additive="base">
                                        <p:cTn id="20" dur="500" fill="hold"/>
                                        <p:tgtEl>
                                          <p:spTgt spid="41"/>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500" fill="hold"/>
                                        <p:tgtEl>
                                          <p:spTgt spid="46"/>
                                        </p:tgtEl>
                                        <p:attrNameLst>
                                          <p:attrName>ppt_x</p:attrName>
                                        </p:attrNameLst>
                                      </p:cBhvr>
                                      <p:tavLst>
                                        <p:tav tm="0">
                                          <p:val>
                                            <p:strVal val="1+#ppt_w/2"/>
                                          </p:val>
                                        </p:tav>
                                        <p:tav tm="100000">
                                          <p:val>
                                            <p:strVal val="#ppt_x"/>
                                          </p:val>
                                        </p:tav>
                                      </p:tavLst>
                                    </p:anim>
                                    <p:anim calcmode="lin" valueType="num">
                                      <p:cBhvr additive="base">
                                        <p:cTn id="24" dur="500" fill="hold"/>
                                        <p:tgtEl>
                                          <p:spTgt spid="46"/>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500" fill="hold"/>
                                        <p:tgtEl>
                                          <p:spTgt spid="47"/>
                                        </p:tgtEl>
                                        <p:attrNameLst>
                                          <p:attrName>ppt_x</p:attrName>
                                        </p:attrNameLst>
                                      </p:cBhvr>
                                      <p:tavLst>
                                        <p:tav tm="0">
                                          <p:val>
                                            <p:strVal val="1+#ppt_w/2"/>
                                          </p:val>
                                        </p:tav>
                                        <p:tav tm="100000">
                                          <p:val>
                                            <p:strVal val="#ppt_x"/>
                                          </p:val>
                                        </p:tav>
                                      </p:tavLst>
                                    </p:anim>
                                    <p:anim calcmode="lin" valueType="num">
                                      <p:cBhvr additive="base">
                                        <p:cTn id="28" dur="500" fill="hold"/>
                                        <p:tgtEl>
                                          <p:spTgt spid="4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1+#ppt_w/2"/>
                                          </p:val>
                                        </p:tav>
                                        <p:tav tm="100000">
                                          <p:val>
                                            <p:strVal val="#ppt_x"/>
                                          </p:val>
                                        </p:tav>
                                      </p:tavLst>
                                    </p:anim>
                                    <p:anim calcmode="lin" valueType="num">
                                      <p:cBhvr additive="base">
                                        <p:cTn id="32" dur="500" fill="hold"/>
                                        <p:tgtEl>
                                          <p:spTgt spid="48"/>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1+#ppt_w/2"/>
                                          </p:val>
                                        </p:tav>
                                        <p:tav tm="100000">
                                          <p:val>
                                            <p:strVal val="#ppt_x"/>
                                          </p:val>
                                        </p:tav>
                                      </p:tavLst>
                                    </p:anim>
                                    <p:anim calcmode="lin" valueType="num">
                                      <p:cBhvr additive="base">
                                        <p:cTn id="36" dur="500" fill="hold"/>
                                        <p:tgtEl>
                                          <p:spTgt spid="21"/>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1+#ppt_w/2"/>
                                          </p:val>
                                        </p:tav>
                                        <p:tav tm="100000">
                                          <p:val>
                                            <p:strVal val="#ppt_x"/>
                                          </p:val>
                                        </p:tav>
                                      </p:tavLst>
                                    </p:anim>
                                    <p:anim calcmode="lin" valueType="num">
                                      <p:cBhvr additive="base">
                                        <p:cTn id="40" dur="500" fill="hold"/>
                                        <p:tgtEl>
                                          <p:spTgt spid="49"/>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1+#ppt_w/2"/>
                                          </p:val>
                                        </p:tav>
                                        <p:tav tm="100000">
                                          <p:val>
                                            <p:strVal val="#ppt_x"/>
                                          </p:val>
                                        </p:tav>
                                      </p:tavLst>
                                    </p:anim>
                                    <p:anim calcmode="lin" valueType="num">
                                      <p:cBhvr additive="base">
                                        <p:cTn id="44" dur="500" fill="hold"/>
                                        <p:tgtEl>
                                          <p:spTgt spid="51"/>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additive="base">
                                        <p:cTn id="47" dur="500" fill="hold"/>
                                        <p:tgtEl>
                                          <p:spTgt spid="56"/>
                                        </p:tgtEl>
                                        <p:attrNameLst>
                                          <p:attrName>ppt_x</p:attrName>
                                        </p:attrNameLst>
                                      </p:cBhvr>
                                      <p:tavLst>
                                        <p:tav tm="0">
                                          <p:val>
                                            <p:strVal val="1+#ppt_w/2"/>
                                          </p:val>
                                        </p:tav>
                                        <p:tav tm="100000">
                                          <p:val>
                                            <p:strVal val="#ppt_x"/>
                                          </p:val>
                                        </p:tav>
                                      </p:tavLst>
                                    </p:anim>
                                    <p:anim calcmode="lin" valueType="num">
                                      <p:cBhvr additive="base">
                                        <p:cTn id="48" dur="500" fill="hold"/>
                                        <p:tgtEl>
                                          <p:spTgt spid="56"/>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 calcmode="lin" valueType="num">
                                      <p:cBhvr additive="base">
                                        <p:cTn id="51" dur="500" fill="hold"/>
                                        <p:tgtEl>
                                          <p:spTgt spid="57"/>
                                        </p:tgtEl>
                                        <p:attrNameLst>
                                          <p:attrName>ppt_x</p:attrName>
                                        </p:attrNameLst>
                                      </p:cBhvr>
                                      <p:tavLst>
                                        <p:tav tm="0">
                                          <p:val>
                                            <p:strVal val="1+#ppt_w/2"/>
                                          </p:val>
                                        </p:tav>
                                        <p:tav tm="100000">
                                          <p:val>
                                            <p:strVal val="#ppt_x"/>
                                          </p:val>
                                        </p:tav>
                                      </p:tavLst>
                                    </p:anim>
                                    <p:anim calcmode="lin" valueType="num">
                                      <p:cBhvr additive="base">
                                        <p:cTn id="52" dur="500" fill="hold"/>
                                        <p:tgtEl>
                                          <p:spTgt spid="57"/>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14" presetClass="entr" presetSubtype="10" fill="hold" grpId="0" nodeType="after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randombar(horizontal)">
                                      <p:cBhvr>
                                        <p:cTn id="56" dur="500"/>
                                        <p:tgtEl>
                                          <p:spTgt spid="42"/>
                                        </p:tgtEl>
                                      </p:cBhvr>
                                    </p:animEffect>
                                  </p:childTnLst>
                                </p:cTn>
                              </p:par>
                              <p:par>
                                <p:cTn id="57" presetID="14" presetClass="entr" presetSubtype="10" fill="hold" grpId="0" nodeType="with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randombar(horizontal)">
                                      <p:cBhvr>
                                        <p:cTn id="59" dur="500"/>
                                        <p:tgtEl>
                                          <p:spTgt spid="43"/>
                                        </p:tgtEl>
                                      </p:cBhvr>
                                    </p:animEffect>
                                  </p:childTnLst>
                                </p:cTn>
                              </p:par>
                              <p:par>
                                <p:cTn id="60" presetID="14" presetClass="entr" presetSubtype="10" fill="hold" grpId="0"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randombar(horizontal)">
                                      <p:cBhvr>
                                        <p:cTn id="62" dur="500"/>
                                        <p:tgtEl>
                                          <p:spTgt spid="45"/>
                                        </p:tgtEl>
                                      </p:cBhvr>
                                    </p:animEffect>
                                  </p:childTnLst>
                                </p:cTn>
                              </p:par>
                            </p:childTnLst>
                          </p:cTn>
                        </p:par>
                        <p:par>
                          <p:cTn id="63" fill="hold">
                            <p:stCondLst>
                              <p:cond delay="1000"/>
                            </p:stCondLst>
                            <p:childTnLst>
                              <p:par>
                                <p:cTn id="64" presetID="22" presetClass="entr" presetSubtype="1" fill="hold" nodeType="after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wipe(up)">
                                      <p:cBhvr>
                                        <p:cTn id="66"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41" grpId="0" animBg="1"/>
      <p:bldP spid="42" grpId="0"/>
      <p:bldP spid="43" grpId="0"/>
      <p:bldP spid="45" grpId="0"/>
      <p:bldP spid="46" grpId="0"/>
      <p:bldP spid="47" grpId="0"/>
      <p:bldP spid="48" grpId="0"/>
      <p:bldP spid="56" grpId="0" animBg="1"/>
      <p:bldP spid="5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503985" y="327538"/>
            <a:ext cx="7184030" cy="6098662"/>
          </a:xfrm>
          <a:prstGeom prst="rect">
            <a:avLst/>
          </a:prstGeom>
        </p:spPr>
      </p:pic>
      <p:grpSp>
        <p:nvGrpSpPr>
          <p:cNvPr id="26" name="组合 25"/>
          <p:cNvGrpSpPr/>
          <p:nvPr/>
        </p:nvGrpSpPr>
        <p:grpSpPr>
          <a:xfrm>
            <a:off x="5067300" y="4322763"/>
            <a:ext cx="1384300" cy="393700"/>
            <a:chOff x="5067300" y="4322763"/>
            <a:chExt cx="1384300" cy="393700"/>
          </a:xfrm>
        </p:grpSpPr>
        <p:sp>
          <p:nvSpPr>
            <p:cNvPr id="7" name="圆角矩形 6"/>
            <p:cNvSpPr/>
            <p:nvPr/>
          </p:nvSpPr>
          <p:spPr>
            <a:xfrm>
              <a:off x="5067300" y="4322763"/>
              <a:ext cx="1384300" cy="393700"/>
            </a:xfrm>
            <a:prstGeom prst="roundRect">
              <a:avLst>
                <a:gd name="adj" fmla="val 39248"/>
              </a:avLst>
            </a:prstGeom>
            <a:noFill/>
            <a:ln w="285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 name="文本框 7"/>
            <p:cNvSpPr txBox="1"/>
            <p:nvPr/>
          </p:nvSpPr>
          <p:spPr>
            <a:xfrm>
              <a:off x="5299453" y="4334947"/>
              <a:ext cx="919995" cy="369332"/>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Arial"/>
                  <a:ea typeface="微软雅黑"/>
                  <a:cs typeface="+mn-cs"/>
                </a:rPr>
                <a:t>START</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grpSp>
      <p:sp>
        <p:nvSpPr>
          <p:cNvPr id="9" name="文本框 8"/>
          <p:cNvSpPr txBox="1"/>
          <p:nvPr/>
        </p:nvSpPr>
        <p:spPr>
          <a:xfrm>
            <a:off x="4282123" y="2882139"/>
            <a:ext cx="2954655" cy="646331"/>
          </a:xfrm>
          <a:prstGeom prst="rect">
            <a:avLst/>
          </a:prstGeom>
          <a:noFill/>
        </p:spPr>
        <p:txBody>
          <a:bodyPr wrap="none" rtlCol="0">
            <a:spAutoFit/>
            <a:scene3d>
              <a:camera prst="orthographicFront"/>
              <a:lightRig rig="threePt" dir="t"/>
            </a:scene3d>
            <a:sp3d contourW="12700"/>
          </a:bodyPr>
          <a:lstStyle/>
          <a:p>
            <a:pPr lvl="0" algn="ctr"/>
            <a:r>
              <a:rPr lang="zh-CN" altLang="en-US" sz="3600" dirty="0">
                <a:gradFill>
                  <a:gsLst>
                    <a:gs pos="0">
                      <a:srgbClr val="595959"/>
                    </a:gs>
                    <a:gs pos="100000">
                      <a:srgbClr val="333435"/>
                    </a:gs>
                  </a:gsLst>
                  <a:lin ang="8100000" scaled="1"/>
                </a:gradFill>
              </a:rPr>
              <a:t>感谢您的观看</a:t>
            </a:r>
          </a:p>
        </p:txBody>
      </p:sp>
      <p:sp>
        <p:nvSpPr>
          <p:cNvPr id="11" name="文本框 10"/>
          <p:cNvSpPr txBox="1"/>
          <p:nvPr/>
        </p:nvSpPr>
        <p:spPr>
          <a:xfrm>
            <a:off x="4631580" y="1834183"/>
            <a:ext cx="2255747"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i="0" u="none" strike="noStrike" kern="1200" cap="none" spc="0" normalizeH="0" baseline="0" noProof="0" dirty="0" smtClean="0">
                <a:ln>
                  <a:noFill/>
                </a:ln>
                <a:gradFill>
                  <a:gsLst>
                    <a:gs pos="0">
                      <a:srgbClr val="00C8AF"/>
                    </a:gs>
                    <a:gs pos="100000">
                      <a:srgbClr val="006FBB"/>
                    </a:gs>
                  </a:gsLst>
                  <a:lin ang="8100000" scaled="1"/>
                </a:gradFill>
                <a:effectLst/>
                <a:uLnTx/>
                <a:uFillTx/>
                <a:latin typeface="Arial"/>
                <a:ea typeface="微软雅黑"/>
                <a:cs typeface="+mn-cs"/>
              </a:rPr>
              <a:t>20XX</a:t>
            </a:r>
            <a:endParaRPr kumimoji="0" lang="zh-CN" altLang="en-US" sz="6600"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sp>
        <p:nvSpPr>
          <p:cNvPr id="12" name="文本框 11"/>
          <p:cNvSpPr txBox="1"/>
          <p:nvPr/>
        </p:nvSpPr>
        <p:spPr>
          <a:xfrm>
            <a:off x="4057649" y="3556528"/>
            <a:ext cx="3403602" cy="480131"/>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 a wider field</a:t>
            </a:r>
          </a:p>
        </p:txBody>
      </p:sp>
      <p:sp>
        <p:nvSpPr>
          <p:cNvPr id="15" name="文本框 14"/>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23"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103811256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53" presetClass="entr" presetSubtype="528" fill="hold" grpId="0"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anim calcmode="lin" valueType="num">
                                      <p:cBhvr>
                                        <p:cTn id="17" dur="500" fill="hold"/>
                                        <p:tgtEl>
                                          <p:spTgt spid="11"/>
                                        </p:tgtEl>
                                        <p:attrNameLst>
                                          <p:attrName>ppt_x</p:attrName>
                                        </p:attrNameLst>
                                      </p:cBhvr>
                                      <p:tavLst>
                                        <p:tav tm="0">
                                          <p:val>
                                            <p:fltVal val="0.5"/>
                                          </p:val>
                                        </p:tav>
                                        <p:tav tm="100000">
                                          <p:val>
                                            <p:strVal val="#ppt_x"/>
                                          </p:val>
                                        </p:tav>
                                      </p:tavLst>
                                    </p:anim>
                                    <p:anim calcmode="lin" valueType="num">
                                      <p:cBhvr>
                                        <p:cTn id="18" dur="500" fill="hold"/>
                                        <p:tgtEl>
                                          <p:spTgt spid="11"/>
                                        </p:tgtEl>
                                        <p:attrNameLst>
                                          <p:attrName>ppt_y</p:attrName>
                                        </p:attrNameLst>
                                      </p:cBhvr>
                                      <p:tavLst>
                                        <p:tav tm="0">
                                          <p:val>
                                            <p:fltVal val="0.5"/>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par>
                          <p:cTn id="23" fill="hold">
                            <p:stCondLst>
                              <p:cond delay="2000"/>
                            </p:stCondLst>
                            <p:childTnLst>
                              <p:par>
                                <p:cTn id="24" presetID="14" presetClass="entr" presetSubtype="1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randombar(horizontal)">
                                      <p:cBhvr>
                                        <p:cTn id="26" dur="500"/>
                                        <p:tgtEl>
                                          <p:spTgt spid="12"/>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500"/>
                                        <p:tgtEl>
                                          <p:spTgt spid="1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5" grpId="0" animBg="1"/>
      <p:bldP spid="2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905692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036" y="1524000"/>
            <a:ext cx="3905528" cy="3870326"/>
          </a:xfrm>
          <a:prstGeom prst="rect">
            <a:avLst/>
          </a:prstGeom>
        </p:spPr>
      </p:pic>
      <p:sp>
        <p:nvSpPr>
          <p:cNvPr id="7" name="文本框 6"/>
          <p:cNvSpPr txBox="1"/>
          <p:nvPr/>
        </p:nvSpPr>
        <p:spPr>
          <a:xfrm>
            <a:off x="2947937" y="2583483"/>
            <a:ext cx="1127233" cy="1107996"/>
          </a:xfrm>
          <a:prstGeom prst="rect">
            <a:avLst/>
          </a:prstGeom>
          <a:noFill/>
        </p:spPr>
        <p:txBody>
          <a:bodyPr wrap="none" rtlCol="0">
            <a:spAutoFit/>
            <a:scene3d>
              <a:camera prst="orthographicFront"/>
              <a:lightRig rig="threePt" dir="t"/>
            </a:scene3d>
            <a:sp3d contourW="12700"/>
          </a:bodyPr>
          <a:lstStyle/>
          <a:p>
            <a:pPr algn="ctr"/>
            <a:r>
              <a:rPr lang="en-US" altLang="zh-CN" sz="6600" b="1" dirty="0">
                <a:gradFill>
                  <a:gsLst>
                    <a:gs pos="0">
                      <a:srgbClr val="00C8AF"/>
                    </a:gs>
                    <a:gs pos="100000">
                      <a:srgbClr val="006FBB"/>
                    </a:gs>
                  </a:gsLst>
                  <a:lin ang="8100000" scaled="1"/>
                </a:gradFill>
              </a:rPr>
              <a:t>01</a:t>
            </a:r>
            <a:endParaRPr lang="zh-CN" altLang="en-US" sz="6600" b="1" dirty="0">
              <a:gradFill>
                <a:gsLst>
                  <a:gs pos="0">
                    <a:srgbClr val="00C8AF"/>
                  </a:gs>
                  <a:gs pos="100000">
                    <a:srgbClr val="006FBB"/>
                  </a:gs>
                </a:gsLst>
                <a:lin ang="8100000" scaled="1"/>
              </a:gradFill>
            </a:endParaRPr>
          </a:p>
        </p:txBody>
      </p:sp>
      <p:grpSp>
        <p:nvGrpSpPr>
          <p:cNvPr id="8" name="组合 7"/>
          <p:cNvGrpSpPr/>
          <p:nvPr/>
        </p:nvGrpSpPr>
        <p:grpSpPr>
          <a:xfrm>
            <a:off x="5544353" y="2813524"/>
            <a:ext cx="4885993" cy="1288082"/>
            <a:chOff x="1456842" y="306332"/>
            <a:chExt cx="4885993" cy="1288082"/>
          </a:xfrm>
        </p:grpSpPr>
        <p:sp>
          <p:nvSpPr>
            <p:cNvPr id="9" name="文本框 8"/>
            <p:cNvSpPr txBox="1"/>
            <p:nvPr/>
          </p:nvSpPr>
          <p:spPr>
            <a:xfrm>
              <a:off x="1456842" y="306332"/>
              <a:ext cx="4653747" cy="646331"/>
            </a:xfrm>
            <a:prstGeom prst="rect">
              <a:avLst/>
            </a:prstGeom>
            <a:noFill/>
          </p:spPr>
          <p:txBody>
            <a:bodyPr wrap="square" rtlCol="0">
              <a:spAutoFit/>
              <a:scene3d>
                <a:camera prst="orthographicFront"/>
                <a:lightRig rig="threePt" dir="t"/>
              </a:scene3d>
              <a:sp3d contourW="12700"/>
            </a:bodyPr>
            <a:lstStyle/>
            <a:p>
              <a:r>
                <a:rPr lang="zh-CN" altLang="en-US" sz="3600" b="1" dirty="0">
                  <a:solidFill>
                    <a:schemeClr val="tx1">
                      <a:lumMod val="85000"/>
                      <a:lumOff val="15000"/>
                    </a:schemeClr>
                  </a:solidFill>
                  <a:latin typeface="+mn-ea"/>
                </a:rPr>
                <a:t>标题文字添加此处</a:t>
              </a:r>
            </a:p>
          </p:txBody>
        </p:sp>
        <p:sp>
          <p:nvSpPr>
            <p:cNvPr id="10" name="文本框 9"/>
            <p:cNvSpPr txBox="1"/>
            <p:nvPr/>
          </p:nvSpPr>
          <p:spPr>
            <a:xfrm>
              <a:off x="1456843" y="1006945"/>
              <a:ext cx="4885992" cy="587469"/>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400" dirty="0">
                  <a:solidFill>
                    <a:schemeClr val="bg1">
                      <a:lumMod val="50000"/>
                    </a:schemeClr>
                  </a:solidFill>
                  <a:latin typeface="+mj-ea"/>
                  <a:ea typeface="+mj-ea"/>
                </a:rPr>
                <a:t>print the presentation and make it into a film to be used in a wider field</a:t>
              </a:r>
            </a:p>
          </p:txBody>
        </p:sp>
      </p:grpSp>
      <p:sp>
        <p:nvSpPr>
          <p:cNvPr id="11" name="文本框 10"/>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endParaRPr lang="zh-CN" altLang="en-US" sz="2800" b="0" dirty="0">
              <a:latin typeface="Impact" panose="020B0806030902050204" pitchFamily="34" charset="0"/>
            </a:endParaRPr>
          </a:p>
        </p:txBody>
      </p:sp>
      <p:sp>
        <p:nvSpPr>
          <p:cNvPr id="14"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Tree>
    <p:extLst>
      <p:ext uri="{BB962C8B-B14F-4D97-AF65-F5344CB8AC3E}">
        <p14:creationId xmlns:p14="http://schemas.microsoft.com/office/powerpoint/2010/main" val="221520378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47913" y="224310"/>
            <a:ext cx="6056533" cy="1159989"/>
            <a:chOff x="347913" y="224310"/>
            <a:chExt cx="6056533" cy="1159989"/>
          </a:xfrm>
        </p:grpSpPr>
        <p:pic>
          <p:nvPicPr>
            <p:cNvPr id="29" name="图片 2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30" name="文本框 29"/>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31" name="组合 30"/>
            <p:cNvGrpSpPr/>
            <p:nvPr/>
          </p:nvGrpSpPr>
          <p:grpSpPr>
            <a:xfrm>
              <a:off x="1518453" y="442643"/>
              <a:ext cx="4885993" cy="632939"/>
              <a:chOff x="1456842" y="306332"/>
              <a:chExt cx="4885993" cy="632939"/>
            </a:xfrm>
          </p:grpSpPr>
          <p:sp>
            <p:nvSpPr>
              <p:cNvPr id="32" name="文本框 31"/>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33" name="文本框 32"/>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34" name="组合 33"/>
          <p:cNvGrpSpPr/>
          <p:nvPr/>
        </p:nvGrpSpPr>
        <p:grpSpPr>
          <a:xfrm>
            <a:off x="5657056" y="6334125"/>
            <a:ext cx="877888" cy="128231"/>
            <a:chOff x="1670731" y="2023448"/>
            <a:chExt cx="8576128" cy="1252698"/>
          </a:xfrm>
        </p:grpSpPr>
        <p:sp>
          <p:nvSpPr>
            <p:cNvPr id="35"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8" name="组合 47"/>
          <p:cNvGrpSpPr/>
          <p:nvPr/>
        </p:nvGrpSpPr>
        <p:grpSpPr>
          <a:xfrm>
            <a:off x="1631633" y="2035017"/>
            <a:ext cx="4076051" cy="1561446"/>
            <a:chOff x="1631633" y="2035017"/>
            <a:chExt cx="4076051" cy="1561446"/>
          </a:xfrm>
        </p:grpSpPr>
        <p:sp>
          <p:nvSpPr>
            <p:cNvPr id="27" name="Rectangle: Rounded Corners 3"/>
            <p:cNvSpPr/>
            <p:nvPr/>
          </p:nvSpPr>
          <p:spPr>
            <a:xfrm>
              <a:off x="1631634" y="2035017"/>
              <a:ext cx="4076050" cy="1561446"/>
            </a:xfrm>
            <a:prstGeom prst="roundRect">
              <a:avLst/>
            </a:prstGeom>
            <a:solidFill>
              <a:schemeClr val="bg1"/>
            </a:solidFill>
            <a:ln w="19050">
              <a:gradFill>
                <a:gsLst>
                  <a:gs pos="0">
                    <a:srgbClr val="E8EAED"/>
                  </a:gs>
                  <a:gs pos="100000">
                    <a:srgbClr val="B7BDC7"/>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8" name="Freeform: Shape 13"/>
            <p:cNvSpPr/>
            <p:nvPr/>
          </p:nvSpPr>
          <p:spPr>
            <a:xfrm>
              <a:off x="1631633" y="2323024"/>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0" name="矩形 39"/>
            <p:cNvSpPr/>
            <p:nvPr/>
          </p:nvSpPr>
          <p:spPr>
            <a:xfrm>
              <a:off x="1838657" y="2836522"/>
              <a:ext cx="3626961"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41" name="矩形 40"/>
            <p:cNvSpPr/>
            <p:nvPr/>
          </p:nvSpPr>
          <p:spPr>
            <a:xfrm>
              <a:off x="1722242" y="2354197"/>
              <a:ext cx="1773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grpSp>
      <p:grpSp>
        <p:nvGrpSpPr>
          <p:cNvPr id="51" name="组合 50"/>
          <p:cNvGrpSpPr/>
          <p:nvPr/>
        </p:nvGrpSpPr>
        <p:grpSpPr>
          <a:xfrm>
            <a:off x="1631633" y="3982263"/>
            <a:ext cx="4076051" cy="1561446"/>
            <a:chOff x="1631633" y="3982263"/>
            <a:chExt cx="4076051" cy="1561446"/>
          </a:xfrm>
        </p:grpSpPr>
        <p:sp>
          <p:nvSpPr>
            <p:cNvPr id="25" name="Rectangle: Rounded Corners 6"/>
            <p:cNvSpPr/>
            <p:nvPr/>
          </p:nvSpPr>
          <p:spPr>
            <a:xfrm>
              <a:off x="1631634" y="3982263"/>
              <a:ext cx="4076050" cy="1561446"/>
            </a:xfrm>
            <a:prstGeom prst="roundRect">
              <a:avLst/>
            </a:prstGeom>
            <a:solidFill>
              <a:schemeClr val="bg1"/>
            </a:solidFill>
            <a:ln w="19050">
              <a:gradFill>
                <a:gsLst>
                  <a:gs pos="0">
                    <a:srgbClr val="E8EAED"/>
                  </a:gs>
                  <a:gs pos="100000">
                    <a:srgbClr val="B7BDC7"/>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0" name="Freeform: Shape 19"/>
            <p:cNvSpPr/>
            <p:nvPr/>
          </p:nvSpPr>
          <p:spPr>
            <a:xfrm>
              <a:off x="1631633" y="4259786"/>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2" name="矩形 41"/>
            <p:cNvSpPr/>
            <p:nvPr/>
          </p:nvSpPr>
          <p:spPr>
            <a:xfrm>
              <a:off x="1722242" y="4290959"/>
              <a:ext cx="1773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sp>
          <p:nvSpPr>
            <p:cNvPr id="45" name="矩形 44"/>
            <p:cNvSpPr/>
            <p:nvPr/>
          </p:nvSpPr>
          <p:spPr>
            <a:xfrm>
              <a:off x="1838657" y="4791406"/>
              <a:ext cx="3626961"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grpSp>
      <p:grpSp>
        <p:nvGrpSpPr>
          <p:cNvPr id="49" name="组合 48"/>
          <p:cNvGrpSpPr/>
          <p:nvPr/>
        </p:nvGrpSpPr>
        <p:grpSpPr>
          <a:xfrm>
            <a:off x="6489065" y="2035017"/>
            <a:ext cx="4076051" cy="1561446"/>
            <a:chOff x="6489065" y="2035017"/>
            <a:chExt cx="4076051" cy="1561446"/>
          </a:xfrm>
        </p:grpSpPr>
        <p:sp>
          <p:nvSpPr>
            <p:cNvPr id="23" name="Rectangle: Rounded Corners 9"/>
            <p:cNvSpPr/>
            <p:nvPr/>
          </p:nvSpPr>
          <p:spPr>
            <a:xfrm>
              <a:off x="6489066" y="2035017"/>
              <a:ext cx="4076050" cy="1561446"/>
            </a:xfrm>
            <a:prstGeom prst="roundRect">
              <a:avLst/>
            </a:prstGeom>
            <a:solidFill>
              <a:schemeClr val="bg1"/>
            </a:solidFill>
            <a:ln w="19050">
              <a:gradFill>
                <a:gsLst>
                  <a:gs pos="0">
                    <a:srgbClr val="E8EAED"/>
                  </a:gs>
                  <a:gs pos="100000">
                    <a:srgbClr val="B7BDC7"/>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9" name="Freeform: Shape 14"/>
            <p:cNvSpPr/>
            <p:nvPr/>
          </p:nvSpPr>
          <p:spPr>
            <a:xfrm>
              <a:off x="6489065" y="2323024"/>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flip="none" rotWithShape="1">
              <a:gsLst>
                <a:gs pos="0">
                  <a:srgbClr val="FFA11E"/>
                </a:gs>
                <a:gs pos="100000">
                  <a:srgbClr val="F54B36"/>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3" name="矩形 42"/>
            <p:cNvSpPr/>
            <p:nvPr/>
          </p:nvSpPr>
          <p:spPr>
            <a:xfrm>
              <a:off x="6560003" y="2354197"/>
              <a:ext cx="1773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sp>
          <p:nvSpPr>
            <p:cNvPr id="46" name="矩形 45"/>
            <p:cNvSpPr/>
            <p:nvPr/>
          </p:nvSpPr>
          <p:spPr>
            <a:xfrm>
              <a:off x="6701602" y="2836522"/>
              <a:ext cx="3626961"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grpSp>
      <p:grpSp>
        <p:nvGrpSpPr>
          <p:cNvPr id="50" name="组合 49"/>
          <p:cNvGrpSpPr/>
          <p:nvPr/>
        </p:nvGrpSpPr>
        <p:grpSpPr>
          <a:xfrm>
            <a:off x="6489065" y="3982263"/>
            <a:ext cx="4076051" cy="1561446"/>
            <a:chOff x="6489065" y="3982263"/>
            <a:chExt cx="4076051" cy="1561446"/>
          </a:xfrm>
        </p:grpSpPr>
        <p:sp>
          <p:nvSpPr>
            <p:cNvPr id="21" name="Rectangle: Rounded Corners 12"/>
            <p:cNvSpPr/>
            <p:nvPr/>
          </p:nvSpPr>
          <p:spPr>
            <a:xfrm>
              <a:off x="6489066" y="3982263"/>
              <a:ext cx="4076050" cy="1561446"/>
            </a:xfrm>
            <a:prstGeom prst="roundRect">
              <a:avLst/>
            </a:prstGeom>
            <a:solidFill>
              <a:schemeClr val="bg1"/>
            </a:solidFill>
            <a:ln w="19050">
              <a:gradFill>
                <a:gsLst>
                  <a:gs pos="0">
                    <a:srgbClr val="E8EAED"/>
                  </a:gs>
                  <a:gs pos="100000">
                    <a:srgbClr val="B7BDC7"/>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1" name="Freeform: Shape 20"/>
            <p:cNvSpPr/>
            <p:nvPr/>
          </p:nvSpPr>
          <p:spPr>
            <a:xfrm>
              <a:off x="6489065" y="4259786"/>
              <a:ext cx="1864583" cy="412797"/>
            </a:xfrm>
            <a:custGeom>
              <a:avLst/>
              <a:gdLst>
                <a:gd name="connsiteX0" fmla="*/ 12386 w 3852419"/>
                <a:gd name="connsiteY0" fmla="*/ 0 h 425302"/>
                <a:gd name="connsiteX1" fmla="*/ 3639768 w 3852419"/>
                <a:gd name="connsiteY1" fmla="*/ 0 h 425302"/>
                <a:gd name="connsiteX2" fmla="*/ 3852419 w 3852419"/>
                <a:gd name="connsiteY2" fmla="*/ 212651 h 425302"/>
                <a:gd name="connsiteX3" fmla="*/ 3639768 w 3852419"/>
                <a:gd name="connsiteY3" fmla="*/ 425302 h 425302"/>
                <a:gd name="connsiteX4" fmla="*/ 12386 w 3852419"/>
                <a:gd name="connsiteY4" fmla="*/ 425302 h 425302"/>
                <a:gd name="connsiteX5" fmla="*/ 0 w 3852419"/>
                <a:gd name="connsiteY5" fmla="*/ 424054 h 425302"/>
                <a:gd name="connsiteX6" fmla="*/ 0 w 3852419"/>
                <a:gd name="connsiteY6" fmla="*/ 1249 h 425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52419" h="425302">
                  <a:moveTo>
                    <a:pt x="12386" y="0"/>
                  </a:moveTo>
                  <a:lnTo>
                    <a:pt x="3639768" y="0"/>
                  </a:lnTo>
                  <a:cubicBezTo>
                    <a:pt x="3757212" y="0"/>
                    <a:pt x="3852419" y="95207"/>
                    <a:pt x="3852419" y="212651"/>
                  </a:cubicBezTo>
                  <a:cubicBezTo>
                    <a:pt x="3852419" y="330095"/>
                    <a:pt x="3757212" y="425302"/>
                    <a:pt x="3639768" y="425302"/>
                  </a:cubicBezTo>
                  <a:lnTo>
                    <a:pt x="12386" y="425302"/>
                  </a:lnTo>
                  <a:lnTo>
                    <a:pt x="0" y="424054"/>
                  </a:lnTo>
                  <a:lnTo>
                    <a:pt x="0" y="1249"/>
                  </a:ln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44" name="矩形 43"/>
            <p:cNvSpPr/>
            <p:nvPr/>
          </p:nvSpPr>
          <p:spPr>
            <a:xfrm>
              <a:off x="6560003" y="4290959"/>
              <a:ext cx="1773974"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solidFill>
                    <a:schemeClr val="bg1"/>
                  </a:solidFill>
                  <a:latin typeface="+mn-ea"/>
                </a:rPr>
                <a:t>标题文字添加</a:t>
              </a:r>
            </a:p>
          </p:txBody>
        </p:sp>
        <p:sp>
          <p:nvSpPr>
            <p:cNvPr id="47" name="矩形 46"/>
            <p:cNvSpPr/>
            <p:nvPr/>
          </p:nvSpPr>
          <p:spPr>
            <a:xfrm>
              <a:off x="6701602" y="4791406"/>
              <a:ext cx="3626961" cy="496290"/>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grpSp>
    </p:spTree>
    <p:extLst>
      <p:ext uri="{BB962C8B-B14F-4D97-AF65-F5344CB8AC3E}">
        <p14:creationId xmlns:p14="http://schemas.microsoft.com/office/powerpoint/2010/main" val="395458994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1000"/>
                                        <p:tgtEl>
                                          <p:spTgt spid="48"/>
                                        </p:tgtEl>
                                      </p:cBhvr>
                                    </p:animEffect>
                                    <p:anim calcmode="lin" valueType="num">
                                      <p:cBhvr>
                                        <p:cTn id="8" dur="1000" fill="hold"/>
                                        <p:tgtEl>
                                          <p:spTgt spid="48"/>
                                        </p:tgtEl>
                                        <p:attrNameLst>
                                          <p:attrName>ppt_x</p:attrName>
                                        </p:attrNameLst>
                                      </p:cBhvr>
                                      <p:tavLst>
                                        <p:tav tm="0">
                                          <p:val>
                                            <p:strVal val="#ppt_x"/>
                                          </p:val>
                                        </p:tav>
                                        <p:tav tm="100000">
                                          <p:val>
                                            <p:strVal val="#ppt_x"/>
                                          </p:val>
                                        </p:tav>
                                      </p:tavLst>
                                    </p:anim>
                                    <p:anim calcmode="lin" valueType="num">
                                      <p:cBhvr>
                                        <p:cTn id="9" dur="900" decel="100000" fill="hold"/>
                                        <p:tgtEl>
                                          <p:spTgt spid="4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48"/>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49"/>
                                        </p:tgtEl>
                                        <p:attrNameLst>
                                          <p:attrName>style.visibility</p:attrName>
                                        </p:attrNameLst>
                                      </p:cBhvr>
                                      <p:to>
                                        <p:strVal val="visible"/>
                                      </p:to>
                                    </p:set>
                                    <p:animEffect transition="in" filter="fade">
                                      <p:cBhvr>
                                        <p:cTn id="14" dur="1000"/>
                                        <p:tgtEl>
                                          <p:spTgt spid="49"/>
                                        </p:tgtEl>
                                      </p:cBhvr>
                                    </p:animEffect>
                                    <p:anim calcmode="lin" valueType="num">
                                      <p:cBhvr>
                                        <p:cTn id="15" dur="1000" fill="hold"/>
                                        <p:tgtEl>
                                          <p:spTgt spid="49"/>
                                        </p:tgtEl>
                                        <p:attrNameLst>
                                          <p:attrName>ppt_x</p:attrName>
                                        </p:attrNameLst>
                                      </p:cBhvr>
                                      <p:tavLst>
                                        <p:tav tm="0">
                                          <p:val>
                                            <p:strVal val="#ppt_x"/>
                                          </p:val>
                                        </p:tav>
                                        <p:tav tm="100000">
                                          <p:val>
                                            <p:strVal val="#ppt_x"/>
                                          </p:val>
                                        </p:tav>
                                      </p:tavLst>
                                    </p:anim>
                                    <p:anim calcmode="lin" valueType="num">
                                      <p:cBhvr>
                                        <p:cTn id="16" dur="900" decel="100000" fill="hold"/>
                                        <p:tgtEl>
                                          <p:spTgt spid="49"/>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49"/>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fade">
                                      <p:cBhvr>
                                        <p:cTn id="21" dur="1000"/>
                                        <p:tgtEl>
                                          <p:spTgt spid="51"/>
                                        </p:tgtEl>
                                      </p:cBhvr>
                                    </p:animEffect>
                                    <p:anim calcmode="lin" valueType="num">
                                      <p:cBhvr>
                                        <p:cTn id="22" dur="1000" fill="hold"/>
                                        <p:tgtEl>
                                          <p:spTgt spid="51"/>
                                        </p:tgtEl>
                                        <p:attrNameLst>
                                          <p:attrName>ppt_x</p:attrName>
                                        </p:attrNameLst>
                                      </p:cBhvr>
                                      <p:tavLst>
                                        <p:tav tm="0">
                                          <p:val>
                                            <p:strVal val="#ppt_x"/>
                                          </p:val>
                                        </p:tav>
                                        <p:tav tm="100000">
                                          <p:val>
                                            <p:strVal val="#ppt_x"/>
                                          </p:val>
                                        </p:tav>
                                      </p:tavLst>
                                    </p:anim>
                                    <p:anim calcmode="lin" valueType="num">
                                      <p:cBhvr>
                                        <p:cTn id="23" dur="900" decel="100000" fill="hold"/>
                                        <p:tgtEl>
                                          <p:spTgt spid="51"/>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51"/>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fade">
                                      <p:cBhvr>
                                        <p:cTn id="28" dur="1000"/>
                                        <p:tgtEl>
                                          <p:spTgt spid="50"/>
                                        </p:tgtEl>
                                      </p:cBhvr>
                                    </p:animEffect>
                                    <p:anim calcmode="lin" valueType="num">
                                      <p:cBhvr>
                                        <p:cTn id="29" dur="1000" fill="hold"/>
                                        <p:tgtEl>
                                          <p:spTgt spid="50"/>
                                        </p:tgtEl>
                                        <p:attrNameLst>
                                          <p:attrName>ppt_x</p:attrName>
                                        </p:attrNameLst>
                                      </p:cBhvr>
                                      <p:tavLst>
                                        <p:tav tm="0">
                                          <p:val>
                                            <p:strVal val="#ppt_x"/>
                                          </p:val>
                                        </p:tav>
                                        <p:tav tm="100000">
                                          <p:val>
                                            <p:strVal val="#ppt_x"/>
                                          </p:val>
                                        </p:tav>
                                      </p:tavLst>
                                    </p:anim>
                                    <p:anim calcmode="lin" valueType="num">
                                      <p:cBhvr>
                                        <p:cTn id="30" dur="900" decel="100000" fill="hold"/>
                                        <p:tgtEl>
                                          <p:spTgt spid="5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5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组合 43"/>
          <p:cNvGrpSpPr/>
          <p:nvPr/>
        </p:nvGrpSpPr>
        <p:grpSpPr>
          <a:xfrm>
            <a:off x="347913" y="224310"/>
            <a:ext cx="6056533" cy="1159989"/>
            <a:chOff x="347913" y="224310"/>
            <a:chExt cx="6056533" cy="1159989"/>
          </a:xfrm>
        </p:grpSpPr>
        <p:pic>
          <p:nvPicPr>
            <p:cNvPr id="45" name="图片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46" name="文本框 45"/>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47" name="组合 46"/>
            <p:cNvGrpSpPr/>
            <p:nvPr/>
          </p:nvGrpSpPr>
          <p:grpSpPr>
            <a:xfrm>
              <a:off x="1518453" y="442643"/>
              <a:ext cx="4885993" cy="632939"/>
              <a:chOff x="1456842" y="306332"/>
              <a:chExt cx="4885993" cy="632939"/>
            </a:xfrm>
          </p:grpSpPr>
          <p:sp>
            <p:nvSpPr>
              <p:cNvPr id="48" name="文本框 47"/>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49" name="文本框 48"/>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68" name="组合 67"/>
          <p:cNvGrpSpPr/>
          <p:nvPr/>
        </p:nvGrpSpPr>
        <p:grpSpPr>
          <a:xfrm>
            <a:off x="3712183" y="2275334"/>
            <a:ext cx="4767634" cy="3209653"/>
            <a:chOff x="3712183" y="2275334"/>
            <a:chExt cx="4767634" cy="3209653"/>
          </a:xfrm>
        </p:grpSpPr>
        <p:sp>
          <p:nvSpPr>
            <p:cNvPr id="4" name="任意多边形: 形状 10"/>
            <p:cNvSpPr/>
            <p:nvPr/>
          </p:nvSpPr>
          <p:spPr>
            <a:xfrm>
              <a:off x="5123094" y="2828608"/>
              <a:ext cx="1945812" cy="1923534"/>
            </a:xfrm>
            <a:custGeom>
              <a:avLst/>
              <a:gdLst/>
              <a:ahLst/>
              <a:cxnLst/>
              <a:rect l="l" t="t" r="r" b="b"/>
              <a:pathLst>
                <a:path w="146902" h="145220">
                  <a:moveTo>
                    <a:pt x="137410" y="123064"/>
                  </a:moveTo>
                  <a:cubicBezTo>
                    <a:pt x="137707" y="122915"/>
                    <a:pt x="138005" y="122915"/>
                    <a:pt x="138303" y="123064"/>
                  </a:cubicBezTo>
                  <a:lnTo>
                    <a:pt x="138303" y="123510"/>
                  </a:lnTo>
                  <a:cubicBezTo>
                    <a:pt x="138600" y="123510"/>
                    <a:pt x="138823" y="123510"/>
                    <a:pt x="138972" y="123510"/>
                  </a:cubicBezTo>
                  <a:cubicBezTo>
                    <a:pt x="139270" y="123659"/>
                    <a:pt x="139419" y="123808"/>
                    <a:pt x="139419" y="123957"/>
                  </a:cubicBezTo>
                  <a:cubicBezTo>
                    <a:pt x="138675" y="126636"/>
                    <a:pt x="137707" y="128868"/>
                    <a:pt x="136517" y="130654"/>
                  </a:cubicBezTo>
                  <a:cubicBezTo>
                    <a:pt x="134582" y="133035"/>
                    <a:pt x="133466" y="134226"/>
                    <a:pt x="133168" y="134226"/>
                  </a:cubicBezTo>
                  <a:cubicBezTo>
                    <a:pt x="132870" y="134226"/>
                    <a:pt x="132721" y="134003"/>
                    <a:pt x="132721" y="133556"/>
                  </a:cubicBezTo>
                  <a:cubicBezTo>
                    <a:pt x="132721" y="133556"/>
                    <a:pt x="132498" y="133408"/>
                    <a:pt x="132052" y="133110"/>
                  </a:cubicBezTo>
                  <a:cubicBezTo>
                    <a:pt x="131903" y="132812"/>
                    <a:pt x="131754" y="132440"/>
                    <a:pt x="131605" y="131994"/>
                  </a:cubicBezTo>
                  <a:cubicBezTo>
                    <a:pt x="131605" y="131547"/>
                    <a:pt x="131754" y="131026"/>
                    <a:pt x="132052" y="130431"/>
                  </a:cubicBezTo>
                  <a:cubicBezTo>
                    <a:pt x="134284" y="126561"/>
                    <a:pt x="135624" y="124403"/>
                    <a:pt x="136070" y="123957"/>
                  </a:cubicBezTo>
                  <a:cubicBezTo>
                    <a:pt x="136517" y="123362"/>
                    <a:pt x="136963" y="123064"/>
                    <a:pt x="137410" y="123064"/>
                  </a:cubicBezTo>
                  <a:close/>
                  <a:moveTo>
                    <a:pt x="7929" y="123064"/>
                  </a:moveTo>
                  <a:cubicBezTo>
                    <a:pt x="8078" y="122915"/>
                    <a:pt x="8376" y="122915"/>
                    <a:pt x="8822" y="123064"/>
                  </a:cubicBezTo>
                  <a:cubicBezTo>
                    <a:pt x="9269" y="123064"/>
                    <a:pt x="9715" y="123362"/>
                    <a:pt x="10162" y="123957"/>
                  </a:cubicBezTo>
                  <a:cubicBezTo>
                    <a:pt x="10608" y="124403"/>
                    <a:pt x="11947" y="126561"/>
                    <a:pt x="14180" y="130431"/>
                  </a:cubicBezTo>
                  <a:cubicBezTo>
                    <a:pt x="14478" y="131026"/>
                    <a:pt x="14626" y="131547"/>
                    <a:pt x="14626" y="131994"/>
                  </a:cubicBezTo>
                  <a:cubicBezTo>
                    <a:pt x="14329" y="132440"/>
                    <a:pt x="14105" y="132812"/>
                    <a:pt x="13957" y="133110"/>
                  </a:cubicBezTo>
                  <a:cubicBezTo>
                    <a:pt x="13659" y="133408"/>
                    <a:pt x="13510" y="133556"/>
                    <a:pt x="13510" y="133556"/>
                  </a:cubicBezTo>
                  <a:cubicBezTo>
                    <a:pt x="13510" y="134003"/>
                    <a:pt x="13361" y="134226"/>
                    <a:pt x="13064" y="134226"/>
                  </a:cubicBezTo>
                  <a:cubicBezTo>
                    <a:pt x="12766" y="134226"/>
                    <a:pt x="11650" y="133035"/>
                    <a:pt x="9715" y="130654"/>
                  </a:cubicBezTo>
                  <a:cubicBezTo>
                    <a:pt x="8524" y="128868"/>
                    <a:pt x="7557" y="126636"/>
                    <a:pt x="6813" y="123957"/>
                  </a:cubicBezTo>
                  <a:cubicBezTo>
                    <a:pt x="6813" y="123808"/>
                    <a:pt x="6962" y="123659"/>
                    <a:pt x="7259" y="123510"/>
                  </a:cubicBezTo>
                  <a:cubicBezTo>
                    <a:pt x="7408" y="123510"/>
                    <a:pt x="7631" y="123510"/>
                    <a:pt x="7929" y="123510"/>
                  </a:cubicBezTo>
                  <a:close/>
                  <a:moveTo>
                    <a:pt x="125578" y="80425"/>
                  </a:moveTo>
                  <a:cubicBezTo>
                    <a:pt x="127661" y="80127"/>
                    <a:pt x="129001" y="80350"/>
                    <a:pt x="129596" y="81094"/>
                  </a:cubicBezTo>
                  <a:lnTo>
                    <a:pt x="130936" y="82657"/>
                  </a:lnTo>
                  <a:cubicBezTo>
                    <a:pt x="132424" y="82062"/>
                    <a:pt x="133838" y="81913"/>
                    <a:pt x="135177" y="82211"/>
                  </a:cubicBezTo>
                  <a:cubicBezTo>
                    <a:pt x="136517" y="82657"/>
                    <a:pt x="137038" y="83699"/>
                    <a:pt x="136740" y="85336"/>
                  </a:cubicBezTo>
                  <a:cubicBezTo>
                    <a:pt x="131977" y="100814"/>
                    <a:pt x="125355" y="113613"/>
                    <a:pt x="116871" y="123734"/>
                  </a:cubicBezTo>
                  <a:cubicBezTo>
                    <a:pt x="106156" y="136831"/>
                    <a:pt x="99607" y="143379"/>
                    <a:pt x="97226" y="143379"/>
                  </a:cubicBezTo>
                  <a:cubicBezTo>
                    <a:pt x="95589" y="143379"/>
                    <a:pt x="94770" y="142263"/>
                    <a:pt x="94770" y="140030"/>
                  </a:cubicBezTo>
                  <a:cubicBezTo>
                    <a:pt x="94770" y="139286"/>
                    <a:pt x="93729" y="137947"/>
                    <a:pt x="91645" y="136012"/>
                  </a:cubicBezTo>
                  <a:cubicBezTo>
                    <a:pt x="90603" y="134970"/>
                    <a:pt x="90008" y="133408"/>
                    <a:pt x="89859" y="131324"/>
                  </a:cubicBezTo>
                  <a:cubicBezTo>
                    <a:pt x="89561" y="128347"/>
                    <a:pt x="90305" y="125371"/>
                    <a:pt x="92091" y="122394"/>
                  </a:cubicBezTo>
                  <a:cubicBezTo>
                    <a:pt x="106379" y="100070"/>
                    <a:pt x="114937" y="87568"/>
                    <a:pt x="117764" y="84890"/>
                  </a:cubicBezTo>
                  <a:cubicBezTo>
                    <a:pt x="120592" y="82211"/>
                    <a:pt x="123196" y="80722"/>
                    <a:pt x="125578" y="80425"/>
                  </a:cubicBezTo>
                  <a:close/>
                  <a:moveTo>
                    <a:pt x="22217" y="78416"/>
                  </a:moveTo>
                  <a:cubicBezTo>
                    <a:pt x="24747" y="78862"/>
                    <a:pt x="27351" y="80425"/>
                    <a:pt x="30030" y="83104"/>
                  </a:cubicBezTo>
                  <a:cubicBezTo>
                    <a:pt x="32858" y="85931"/>
                    <a:pt x="40597" y="98656"/>
                    <a:pt x="53247" y="121278"/>
                  </a:cubicBezTo>
                  <a:cubicBezTo>
                    <a:pt x="54884" y="124255"/>
                    <a:pt x="55554" y="127231"/>
                    <a:pt x="55256" y="130208"/>
                  </a:cubicBezTo>
                  <a:cubicBezTo>
                    <a:pt x="54959" y="132291"/>
                    <a:pt x="54215" y="133854"/>
                    <a:pt x="53024" y="134896"/>
                  </a:cubicBezTo>
                  <a:cubicBezTo>
                    <a:pt x="50940" y="136831"/>
                    <a:pt x="49899" y="138170"/>
                    <a:pt x="49899" y="138914"/>
                  </a:cubicBezTo>
                  <a:cubicBezTo>
                    <a:pt x="49750" y="141295"/>
                    <a:pt x="48857" y="142486"/>
                    <a:pt x="47220" y="142486"/>
                  </a:cubicBezTo>
                  <a:cubicBezTo>
                    <a:pt x="44838" y="142486"/>
                    <a:pt x="38588" y="135789"/>
                    <a:pt x="28467" y="122394"/>
                  </a:cubicBezTo>
                  <a:cubicBezTo>
                    <a:pt x="20728" y="111976"/>
                    <a:pt x="14924" y="98879"/>
                    <a:pt x="11055" y="83104"/>
                  </a:cubicBezTo>
                  <a:cubicBezTo>
                    <a:pt x="10906" y="81615"/>
                    <a:pt x="11501" y="80648"/>
                    <a:pt x="12840" y="80201"/>
                  </a:cubicBezTo>
                  <a:cubicBezTo>
                    <a:pt x="14180" y="79904"/>
                    <a:pt x="15594" y="80053"/>
                    <a:pt x="17082" y="80648"/>
                  </a:cubicBezTo>
                  <a:lnTo>
                    <a:pt x="17975" y="79085"/>
                  </a:lnTo>
                  <a:cubicBezTo>
                    <a:pt x="18868" y="78341"/>
                    <a:pt x="20282" y="78118"/>
                    <a:pt x="22217" y="78416"/>
                  </a:cubicBezTo>
                  <a:close/>
                  <a:moveTo>
                    <a:pt x="78027" y="58"/>
                  </a:moveTo>
                  <a:cubicBezTo>
                    <a:pt x="109430" y="1099"/>
                    <a:pt x="130340" y="15982"/>
                    <a:pt x="140758" y="44706"/>
                  </a:cubicBezTo>
                  <a:cubicBezTo>
                    <a:pt x="145818" y="59142"/>
                    <a:pt x="147753" y="73579"/>
                    <a:pt x="146563" y="88015"/>
                  </a:cubicBezTo>
                  <a:cubicBezTo>
                    <a:pt x="146265" y="90545"/>
                    <a:pt x="145744" y="92257"/>
                    <a:pt x="145000" y="93150"/>
                  </a:cubicBezTo>
                  <a:lnTo>
                    <a:pt x="143660" y="94266"/>
                  </a:lnTo>
                  <a:cubicBezTo>
                    <a:pt x="145744" y="105130"/>
                    <a:pt x="142693" y="115325"/>
                    <a:pt x="134507" y="124850"/>
                  </a:cubicBezTo>
                  <a:cubicBezTo>
                    <a:pt x="122750" y="138244"/>
                    <a:pt x="114490" y="145016"/>
                    <a:pt x="109728" y="145165"/>
                  </a:cubicBezTo>
                  <a:cubicBezTo>
                    <a:pt x="105560" y="145314"/>
                    <a:pt x="103402" y="145165"/>
                    <a:pt x="103254" y="144718"/>
                  </a:cubicBezTo>
                  <a:cubicBezTo>
                    <a:pt x="115755" y="131026"/>
                    <a:pt x="124238" y="120608"/>
                    <a:pt x="128703" y="113465"/>
                  </a:cubicBezTo>
                  <a:cubicBezTo>
                    <a:pt x="137186" y="98731"/>
                    <a:pt x="140907" y="88461"/>
                    <a:pt x="139865" y="82657"/>
                  </a:cubicBezTo>
                  <a:cubicBezTo>
                    <a:pt x="139865" y="82657"/>
                    <a:pt x="139865" y="81467"/>
                    <a:pt x="139865" y="79085"/>
                  </a:cubicBezTo>
                  <a:cubicBezTo>
                    <a:pt x="140163" y="76555"/>
                    <a:pt x="140088" y="74025"/>
                    <a:pt x="139642" y="71495"/>
                  </a:cubicBezTo>
                  <a:cubicBezTo>
                    <a:pt x="139047" y="63012"/>
                    <a:pt x="137335" y="55124"/>
                    <a:pt x="134507" y="47831"/>
                  </a:cubicBezTo>
                  <a:cubicBezTo>
                    <a:pt x="124982" y="25061"/>
                    <a:pt x="105635" y="13080"/>
                    <a:pt x="76464" y="11889"/>
                  </a:cubicBezTo>
                  <a:cubicBezTo>
                    <a:pt x="47443" y="10699"/>
                    <a:pt x="27128" y="22233"/>
                    <a:pt x="15519" y="46492"/>
                  </a:cubicBezTo>
                  <a:cubicBezTo>
                    <a:pt x="9864" y="58696"/>
                    <a:pt x="7111" y="71049"/>
                    <a:pt x="7259" y="83550"/>
                  </a:cubicBezTo>
                  <a:cubicBezTo>
                    <a:pt x="13361" y="101707"/>
                    <a:pt x="19761" y="115102"/>
                    <a:pt x="26458" y="123734"/>
                  </a:cubicBezTo>
                  <a:cubicBezTo>
                    <a:pt x="33453" y="132515"/>
                    <a:pt x="38588" y="138989"/>
                    <a:pt x="41862" y="143156"/>
                  </a:cubicBezTo>
                  <a:cubicBezTo>
                    <a:pt x="37844" y="145835"/>
                    <a:pt x="33676" y="145760"/>
                    <a:pt x="29360" y="142933"/>
                  </a:cubicBezTo>
                  <a:cubicBezTo>
                    <a:pt x="16859" y="134003"/>
                    <a:pt x="8599" y="123287"/>
                    <a:pt x="4580" y="110786"/>
                  </a:cubicBezTo>
                  <a:cubicBezTo>
                    <a:pt x="1604" y="100665"/>
                    <a:pt x="860" y="94787"/>
                    <a:pt x="2348" y="93150"/>
                  </a:cubicBezTo>
                  <a:cubicBezTo>
                    <a:pt x="1306" y="92108"/>
                    <a:pt x="637" y="89354"/>
                    <a:pt x="339" y="84890"/>
                  </a:cubicBezTo>
                  <a:cubicBezTo>
                    <a:pt x="-1149" y="71346"/>
                    <a:pt x="2274" y="56091"/>
                    <a:pt x="10608" y="39125"/>
                  </a:cubicBezTo>
                  <a:cubicBezTo>
                    <a:pt x="23705" y="12038"/>
                    <a:pt x="46178" y="-984"/>
                    <a:pt x="78027" y="58"/>
                  </a:cubicBezTo>
                  <a:close/>
                </a:path>
              </a:pathLst>
            </a:custGeom>
            <a:solidFill>
              <a:schemeClr val="dk2">
                <a:lumMod val="100000"/>
              </a:schemeClr>
            </a:solidFill>
            <a:ln>
              <a:noFill/>
            </a:ln>
            <a:effectLst/>
          </p:spPr>
          <p:txBody>
            <a:bodyPr anchor="ctr"/>
            <a:lstStyle/>
            <a:p>
              <a:pPr algn="ctr"/>
              <a:endParaRPr/>
            </a:p>
          </p:txBody>
        </p:sp>
        <p:sp>
          <p:nvSpPr>
            <p:cNvPr id="35" name="椭圆 34"/>
            <p:cNvSpPr/>
            <p:nvPr/>
          </p:nvSpPr>
          <p:spPr>
            <a:xfrm>
              <a:off x="3713924" y="2278816"/>
              <a:ext cx="1013243" cy="1013243"/>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6" name="弧形 35"/>
            <p:cNvSpPr/>
            <p:nvPr/>
          </p:nvSpPr>
          <p:spPr>
            <a:xfrm>
              <a:off x="3712183" y="2277075"/>
              <a:ext cx="1014984" cy="1014984"/>
            </a:xfrm>
            <a:prstGeom prst="arc">
              <a:avLst>
                <a:gd name="adj1" fmla="val 16200000"/>
                <a:gd name="adj2" fmla="val 18256256"/>
              </a:avLst>
            </a:prstGeom>
            <a:ln w="101600">
              <a:gradFill>
                <a:gsLst>
                  <a:gs pos="0">
                    <a:srgbClr val="00C8AF"/>
                  </a:gs>
                  <a:gs pos="100000">
                    <a:srgbClr val="006FBB"/>
                  </a:gs>
                </a:gsLst>
                <a:lin ang="5400000" scaled="1"/>
              </a:gra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7" name="任意多边形: 形状 46"/>
            <p:cNvSpPr/>
            <p:nvPr/>
          </p:nvSpPr>
          <p:spPr>
            <a:xfrm>
              <a:off x="3988336" y="2543051"/>
              <a:ext cx="459194" cy="479550"/>
            </a:xfrm>
            <a:custGeom>
              <a:avLst/>
              <a:gdLst>
                <a:gd name="connsiteX0" fmla="*/ 293688 w 322263"/>
                <a:gd name="connsiteY0" fmla="*/ 298450 h 336550"/>
                <a:gd name="connsiteX1" fmla="*/ 293688 w 322263"/>
                <a:gd name="connsiteY1" fmla="*/ 305019 h 336550"/>
                <a:gd name="connsiteX2" fmla="*/ 261635 w 322263"/>
                <a:gd name="connsiteY2" fmla="*/ 336550 h 336550"/>
                <a:gd name="connsiteX3" fmla="*/ 241603 w 322263"/>
                <a:gd name="connsiteY3" fmla="*/ 336550 h 336550"/>
                <a:gd name="connsiteX4" fmla="*/ 209550 w 322263"/>
                <a:gd name="connsiteY4" fmla="*/ 305019 h 336550"/>
                <a:gd name="connsiteX5" fmla="*/ 209550 w 322263"/>
                <a:gd name="connsiteY5" fmla="*/ 301078 h 336550"/>
                <a:gd name="connsiteX6" fmla="*/ 277662 w 322263"/>
                <a:gd name="connsiteY6" fmla="*/ 301078 h 336550"/>
                <a:gd name="connsiteX7" fmla="*/ 293688 w 322263"/>
                <a:gd name="connsiteY7" fmla="*/ 298450 h 336550"/>
                <a:gd name="connsiteX8" fmla="*/ 28575 w 322263"/>
                <a:gd name="connsiteY8" fmla="*/ 298450 h 336550"/>
                <a:gd name="connsiteX9" fmla="*/ 44601 w 322263"/>
                <a:gd name="connsiteY9" fmla="*/ 301078 h 336550"/>
                <a:gd name="connsiteX10" fmla="*/ 112713 w 322263"/>
                <a:gd name="connsiteY10" fmla="*/ 301078 h 336550"/>
                <a:gd name="connsiteX11" fmla="*/ 112713 w 322263"/>
                <a:gd name="connsiteY11" fmla="*/ 305019 h 336550"/>
                <a:gd name="connsiteX12" fmla="*/ 80660 w 322263"/>
                <a:gd name="connsiteY12" fmla="*/ 336550 h 336550"/>
                <a:gd name="connsiteX13" fmla="*/ 60628 w 322263"/>
                <a:gd name="connsiteY13" fmla="*/ 336550 h 336550"/>
                <a:gd name="connsiteX14" fmla="*/ 28575 w 322263"/>
                <a:gd name="connsiteY14" fmla="*/ 305019 h 336550"/>
                <a:gd name="connsiteX15" fmla="*/ 28575 w 322263"/>
                <a:gd name="connsiteY15" fmla="*/ 298450 h 336550"/>
                <a:gd name="connsiteX16" fmla="*/ 233362 w 322263"/>
                <a:gd name="connsiteY16" fmla="*/ 228600 h 336550"/>
                <a:gd name="connsiteX17" fmla="*/ 273050 w 322263"/>
                <a:gd name="connsiteY17" fmla="*/ 228600 h 336550"/>
                <a:gd name="connsiteX18" fmla="*/ 273050 w 322263"/>
                <a:gd name="connsiteY18" fmla="*/ 241300 h 336550"/>
                <a:gd name="connsiteX19" fmla="*/ 233362 w 322263"/>
                <a:gd name="connsiteY19" fmla="*/ 241300 h 336550"/>
                <a:gd name="connsiteX20" fmla="*/ 49212 w 322263"/>
                <a:gd name="connsiteY20" fmla="*/ 228600 h 336550"/>
                <a:gd name="connsiteX21" fmla="*/ 88900 w 322263"/>
                <a:gd name="connsiteY21" fmla="*/ 228600 h 336550"/>
                <a:gd name="connsiteX22" fmla="*/ 88900 w 322263"/>
                <a:gd name="connsiteY22" fmla="*/ 241300 h 336550"/>
                <a:gd name="connsiteX23" fmla="*/ 49212 w 322263"/>
                <a:gd name="connsiteY23" fmla="*/ 241300 h 336550"/>
                <a:gd name="connsiteX24" fmla="*/ 228109 w 322263"/>
                <a:gd name="connsiteY24" fmla="*/ 212725 h 336550"/>
                <a:gd name="connsiteX25" fmla="*/ 217487 w 322263"/>
                <a:gd name="connsiteY25" fmla="*/ 224912 h 336550"/>
                <a:gd name="connsiteX26" fmla="*/ 217487 w 322263"/>
                <a:gd name="connsiteY26" fmla="*/ 246577 h 336550"/>
                <a:gd name="connsiteX27" fmla="*/ 228109 w 322263"/>
                <a:gd name="connsiteY27" fmla="*/ 258763 h 336550"/>
                <a:gd name="connsiteX28" fmla="*/ 278563 w 322263"/>
                <a:gd name="connsiteY28" fmla="*/ 258763 h 336550"/>
                <a:gd name="connsiteX29" fmla="*/ 290512 w 322263"/>
                <a:gd name="connsiteY29" fmla="*/ 246577 h 336550"/>
                <a:gd name="connsiteX30" fmla="*/ 290512 w 322263"/>
                <a:gd name="connsiteY30" fmla="*/ 224912 h 336550"/>
                <a:gd name="connsiteX31" fmla="*/ 278563 w 322263"/>
                <a:gd name="connsiteY31" fmla="*/ 212725 h 336550"/>
                <a:gd name="connsiteX32" fmla="*/ 228109 w 322263"/>
                <a:gd name="connsiteY32" fmla="*/ 212725 h 336550"/>
                <a:gd name="connsiteX33" fmla="*/ 43699 w 322263"/>
                <a:gd name="connsiteY33" fmla="*/ 212725 h 336550"/>
                <a:gd name="connsiteX34" fmla="*/ 31750 w 322263"/>
                <a:gd name="connsiteY34" fmla="*/ 224912 h 336550"/>
                <a:gd name="connsiteX35" fmla="*/ 31750 w 322263"/>
                <a:gd name="connsiteY35" fmla="*/ 246577 h 336550"/>
                <a:gd name="connsiteX36" fmla="*/ 43699 w 322263"/>
                <a:gd name="connsiteY36" fmla="*/ 258763 h 336550"/>
                <a:gd name="connsiteX37" fmla="*/ 94153 w 322263"/>
                <a:gd name="connsiteY37" fmla="*/ 258763 h 336550"/>
                <a:gd name="connsiteX38" fmla="*/ 104775 w 322263"/>
                <a:gd name="connsiteY38" fmla="*/ 246577 h 336550"/>
                <a:gd name="connsiteX39" fmla="*/ 104775 w 322263"/>
                <a:gd name="connsiteY39" fmla="*/ 224912 h 336550"/>
                <a:gd name="connsiteX40" fmla="*/ 94153 w 322263"/>
                <a:gd name="connsiteY40" fmla="*/ 212725 h 336550"/>
                <a:gd name="connsiteX41" fmla="*/ 43699 w 322263"/>
                <a:gd name="connsiteY41" fmla="*/ 212725 h 336550"/>
                <a:gd name="connsiteX42" fmla="*/ 44905 w 322263"/>
                <a:gd name="connsiteY42" fmla="*/ 184150 h 336550"/>
                <a:gd name="connsiteX43" fmla="*/ 277358 w 322263"/>
                <a:gd name="connsiteY43" fmla="*/ 184150 h 336550"/>
                <a:gd name="connsiteX44" fmla="*/ 322263 w 322263"/>
                <a:gd name="connsiteY44" fmla="*/ 228893 h 336550"/>
                <a:gd name="connsiteX45" fmla="*/ 322263 w 322263"/>
                <a:gd name="connsiteY45" fmla="*/ 239421 h 336550"/>
                <a:gd name="connsiteX46" fmla="*/ 277358 w 322263"/>
                <a:gd name="connsiteY46" fmla="*/ 284163 h 336550"/>
                <a:gd name="connsiteX47" fmla="*/ 44905 w 322263"/>
                <a:gd name="connsiteY47" fmla="*/ 284163 h 336550"/>
                <a:gd name="connsiteX48" fmla="*/ 0 w 322263"/>
                <a:gd name="connsiteY48" fmla="*/ 239421 h 336550"/>
                <a:gd name="connsiteX49" fmla="*/ 0 w 322263"/>
                <a:gd name="connsiteY49" fmla="*/ 228893 h 336550"/>
                <a:gd name="connsiteX50" fmla="*/ 44905 w 322263"/>
                <a:gd name="connsiteY50" fmla="*/ 184150 h 336550"/>
                <a:gd name="connsiteX51" fmla="*/ 100909 w 322263"/>
                <a:gd name="connsiteY51" fmla="*/ 112712 h 336550"/>
                <a:gd name="connsiteX52" fmla="*/ 221354 w 322263"/>
                <a:gd name="connsiteY52" fmla="*/ 112712 h 336550"/>
                <a:gd name="connsiteX53" fmla="*/ 242300 w 322263"/>
                <a:gd name="connsiteY53" fmla="*/ 125563 h 336550"/>
                <a:gd name="connsiteX54" fmla="*/ 259320 w 322263"/>
                <a:gd name="connsiteY54" fmla="*/ 158977 h 336550"/>
                <a:gd name="connsiteX55" fmla="*/ 254083 w 322263"/>
                <a:gd name="connsiteY55" fmla="*/ 166687 h 336550"/>
                <a:gd name="connsiteX56" fmla="*/ 68180 w 322263"/>
                <a:gd name="connsiteY56" fmla="*/ 166687 h 336550"/>
                <a:gd name="connsiteX57" fmla="*/ 62943 w 322263"/>
                <a:gd name="connsiteY57" fmla="*/ 158977 h 336550"/>
                <a:gd name="connsiteX58" fmla="*/ 79963 w 322263"/>
                <a:gd name="connsiteY58" fmla="*/ 125563 h 336550"/>
                <a:gd name="connsiteX59" fmla="*/ 100909 w 322263"/>
                <a:gd name="connsiteY59" fmla="*/ 112712 h 336550"/>
                <a:gd name="connsiteX60" fmla="*/ 209688 w 322263"/>
                <a:gd name="connsiteY60" fmla="*/ 60325 h 336550"/>
                <a:gd name="connsiteX61" fmla="*/ 222112 w 322263"/>
                <a:gd name="connsiteY61" fmla="*/ 60325 h 336550"/>
                <a:gd name="connsiteX62" fmla="*/ 231775 w 322263"/>
                <a:gd name="connsiteY62" fmla="*/ 69850 h 336550"/>
                <a:gd name="connsiteX63" fmla="*/ 222112 w 322263"/>
                <a:gd name="connsiteY63" fmla="*/ 79375 h 336550"/>
                <a:gd name="connsiteX64" fmla="*/ 209688 w 322263"/>
                <a:gd name="connsiteY64" fmla="*/ 79375 h 336550"/>
                <a:gd name="connsiteX65" fmla="*/ 200025 w 322263"/>
                <a:gd name="connsiteY65" fmla="*/ 69850 h 336550"/>
                <a:gd name="connsiteX66" fmla="*/ 209688 w 322263"/>
                <a:gd name="connsiteY66" fmla="*/ 60325 h 336550"/>
                <a:gd name="connsiteX67" fmla="*/ 101255 w 322263"/>
                <a:gd name="connsiteY67" fmla="*/ 60325 h 336550"/>
                <a:gd name="connsiteX68" fmla="*/ 113058 w 322263"/>
                <a:gd name="connsiteY68" fmla="*/ 60325 h 336550"/>
                <a:gd name="connsiteX69" fmla="*/ 122238 w 322263"/>
                <a:gd name="connsiteY69" fmla="*/ 69850 h 336550"/>
                <a:gd name="connsiteX70" fmla="*/ 113058 w 322263"/>
                <a:gd name="connsiteY70" fmla="*/ 79375 h 336550"/>
                <a:gd name="connsiteX71" fmla="*/ 101255 w 322263"/>
                <a:gd name="connsiteY71" fmla="*/ 79375 h 336550"/>
                <a:gd name="connsiteX72" fmla="*/ 92075 w 322263"/>
                <a:gd name="connsiteY72" fmla="*/ 69850 h 336550"/>
                <a:gd name="connsiteX73" fmla="*/ 101255 w 322263"/>
                <a:gd name="connsiteY73" fmla="*/ 60325 h 336550"/>
                <a:gd name="connsiteX74" fmla="*/ 161132 w 322263"/>
                <a:gd name="connsiteY74" fmla="*/ 34925 h 336550"/>
                <a:gd name="connsiteX75" fmla="*/ 195263 w 322263"/>
                <a:gd name="connsiteY75" fmla="*/ 69920 h 336550"/>
                <a:gd name="connsiteX76" fmla="*/ 195263 w 322263"/>
                <a:gd name="connsiteY76" fmla="*/ 86071 h 336550"/>
                <a:gd name="connsiteX77" fmla="*/ 184761 w 322263"/>
                <a:gd name="connsiteY77" fmla="*/ 96838 h 336550"/>
                <a:gd name="connsiteX78" fmla="*/ 137502 w 322263"/>
                <a:gd name="connsiteY78" fmla="*/ 96838 h 336550"/>
                <a:gd name="connsiteX79" fmla="*/ 127000 w 322263"/>
                <a:gd name="connsiteY79" fmla="*/ 86071 h 336550"/>
                <a:gd name="connsiteX80" fmla="*/ 127000 w 322263"/>
                <a:gd name="connsiteY80" fmla="*/ 69920 h 336550"/>
                <a:gd name="connsiteX81" fmla="*/ 161132 w 322263"/>
                <a:gd name="connsiteY81" fmla="*/ 34925 h 336550"/>
                <a:gd name="connsiteX82" fmla="*/ 196771 w 322263"/>
                <a:gd name="connsiteY82" fmla="*/ 21272 h 336550"/>
                <a:gd name="connsiteX83" fmla="*/ 210265 w 322263"/>
                <a:gd name="connsiteY83" fmla="*/ 21272 h 336550"/>
                <a:gd name="connsiteX84" fmla="*/ 210265 w 322263"/>
                <a:gd name="connsiteY84" fmla="*/ 33972 h 336550"/>
                <a:gd name="connsiteX85" fmla="*/ 204867 w 322263"/>
                <a:gd name="connsiteY85" fmla="*/ 39052 h 336550"/>
                <a:gd name="connsiteX86" fmla="*/ 196771 w 322263"/>
                <a:gd name="connsiteY86" fmla="*/ 42862 h 336550"/>
                <a:gd name="connsiteX87" fmla="*/ 190024 w 322263"/>
                <a:gd name="connsiteY87" fmla="*/ 39052 h 336550"/>
                <a:gd name="connsiteX88" fmla="*/ 190024 w 322263"/>
                <a:gd name="connsiteY88" fmla="*/ 26352 h 336550"/>
                <a:gd name="connsiteX89" fmla="*/ 196771 w 322263"/>
                <a:gd name="connsiteY89" fmla="*/ 21272 h 336550"/>
                <a:gd name="connsiteX90" fmla="*/ 111998 w 322263"/>
                <a:gd name="connsiteY90" fmla="*/ 21272 h 336550"/>
                <a:gd name="connsiteX91" fmla="*/ 125492 w 322263"/>
                <a:gd name="connsiteY91" fmla="*/ 21272 h 336550"/>
                <a:gd name="connsiteX92" fmla="*/ 132239 w 322263"/>
                <a:gd name="connsiteY92" fmla="*/ 26352 h 336550"/>
                <a:gd name="connsiteX93" fmla="*/ 132239 w 322263"/>
                <a:gd name="connsiteY93" fmla="*/ 39052 h 336550"/>
                <a:gd name="connsiteX94" fmla="*/ 125492 w 322263"/>
                <a:gd name="connsiteY94" fmla="*/ 42862 h 336550"/>
                <a:gd name="connsiteX95" fmla="*/ 117396 w 322263"/>
                <a:gd name="connsiteY95" fmla="*/ 39052 h 336550"/>
                <a:gd name="connsiteX96" fmla="*/ 111998 w 322263"/>
                <a:gd name="connsiteY96" fmla="*/ 33972 h 336550"/>
                <a:gd name="connsiteX97" fmla="*/ 111998 w 322263"/>
                <a:gd name="connsiteY97" fmla="*/ 21272 h 336550"/>
                <a:gd name="connsiteX98" fmla="*/ 161132 w 322263"/>
                <a:gd name="connsiteY98" fmla="*/ 0 h 336550"/>
                <a:gd name="connsiteX99" fmla="*/ 169863 w 322263"/>
                <a:gd name="connsiteY99" fmla="*/ 9180 h 336550"/>
                <a:gd name="connsiteX100" fmla="*/ 169863 w 322263"/>
                <a:gd name="connsiteY100" fmla="*/ 20983 h 336550"/>
                <a:gd name="connsiteX101" fmla="*/ 161132 w 322263"/>
                <a:gd name="connsiteY101" fmla="*/ 30163 h 336550"/>
                <a:gd name="connsiteX102" fmla="*/ 152400 w 322263"/>
                <a:gd name="connsiteY102" fmla="*/ 20983 h 336550"/>
                <a:gd name="connsiteX103" fmla="*/ 152400 w 322263"/>
                <a:gd name="connsiteY103" fmla="*/ 9180 h 336550"/>
                <a:gd name="connsiteX104" fmla="*/ 161132 w 322263"/>
                <a:gd name="connsiteY10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322263" h="336550">
                  <a:moveTo>
                    <a:pt x="293688" y="298450"/>
                  </a:moveTo>
                  <a:cubicBezTo>
                    <a:pt x="293688" y="298450"/>
                    <a:pt x="293688" y="298450"/>
                    <a:pt x="293688" y="305019"/>
                  </a:cubicBezTo>
                  <a:cubicBezTo>
                    <a:pt x="293688" y="322099"/>
                    <a:pt x="280333" y="336550"/>
                    <a:pt x="261635" y="336550"/>
                  </a:cubicBezTo>
                  <a:cubicBezTo>
                    <a:pt x="261635" y="336550"/>
                    <a:pt x="261635" y="336550"/>
                    <a:pt x="241603" y="336550"/>
                  </a:cubicBezTo>
                  <a:cubicBezTo>
                    <a:pt x="224241" y="336550"/>
                    <a:pt x="209550" y="322099"/>
                    <a:pt x="209550" y="305019"/>
                  </a:cubicBezTo>
                  <a:cubicBezTo>
                    <a:pt x="209550" y="305019"/>
                    <a:pt x="209550" y="305019"/>
                    <a:pt x="209550" y="301078"/>
                  </a:cubicBezTo>
                  <a:lnTo>
                    <a:pt x="277662" y="301078"/>
                  </a:lnTo>
                  <a:cubicBezTo>
                    <a:pt x="283004" y="301078"/>
                    <a:pt x="289681" y="299764"/>
                    <a:pt x="293688" y="298450"/>
                  </a:cubicBezTo>
                  <a:close/>
                  <a:moveTo>
                    <a:pt x="28575" y="298450"/>
                  </a:moveTo>
                  <a:cubicBezTo>
                    <a:pt x="32582" y="299764"/>
                    <a:pt x="39259" y="301078"/>
                    <a:pt x="44601" y="301078"/>
                  </a:cubicBezTo>
                  <a:cubicBezTo>
                    <a:pt x="44601" y="301078"/>
                    <a:pt x="44601" y="301078"/>
                    <a:pt x="112713" y="301078"/>
                  </a:cubicBezTo>
                  <a:cubicBezTo>
                    <a:pt x="112713" y="301078"/>
                    <a:pt x="112713" y="301078"/>
                    <a:pt x="112713" y="305019"/>
                  </a:cubicBezTo>
                  <a:cubicBezTo>
                    <a:pt x="112713" y="322099"/>
                    <a:pt x="98022" y="336550"/>
                    <a:pt x="80660" y="336550"/>
                  </a:cubicBezTo>
                  <a:cubicBezTo>
                    <a:pt x="80660" y="336550"/>
                    <a:pt x="80660" y="336550"/>
                    <a:pt x="60628" y="336550"/>
                  </a:cubicBezTo>
                  <a:cubicBezTo>
                    <a:pt x="41930" y="336550"/>
                    <a:pt x="28575" y="322099"/>
                    <a:pt x="28575" y="305019"/>
                  </a:cubicBezTo>
                  <a:cubicBezTo>
                    <a:pt x="28575" y="305019"/>
                    <a:pt x="28575" y="305019"/>
                    <a:pt x="28575" y="298450"/>
                  </a:cubicBezTo>
                  <a:close/>
                  <a:moveTo>
                    <a:pt x="233362" y="228600"/>
                  </a:moveTo>
                  <a:lnTo>
                    <a:pt x="273050" y="228600"/>
                  </a:lnTo>
                  <a:lnTo>
                    <a:pt x="273050" y="241300"/>
                  </a:lnTo>
                  <a:lnTo>
                    <a:pt x="233362" y="241300"/>
                  </a:lnTo>
                  <a:close/>
                  <a:moveTo>
                    <a:pt x="49212" y="228600"/>
                  </a:moveTo>
                  <a:lnTo>
                    <a:pt x="88900" y="228600"/>
                  </a:lnTo>
                  <a:lnTo>
                    <a:pt x="88900" y="241300"/>
                  </a:lnTo>
                  <a:lnTo>
                    <a:pt x="49212" y="241300"/>
                  </a:lnTo>
                  <a:close/>
                  <a:moveTo>
                    <a:pt x="228109" y="212725"/>
                  </a:moveTo>
                  <a:cubicBezTo>
                    <a:pt x="222798" y="212725"/>
                    <a:pt x="217487" y="218141"/>
                    <a:pt x="217487" y="224912"/>
                  </a:cubicBezTo>
                  <a:cubicBezTo>
                    <a:pt x="217487" y="224912"/>
                    <a:pt x="217487" y="224912"/>
                    <a:pt x="217487" y="246577"/>
                  </a:cubicBezTo>
                  <a:cubicBezTo>
                    <a:pt x="217487" y="253347"/>
                    <a:pt x="222798" y="258763"/>
                    <a:pt x="228109" y="258763"/>
                  </a:cubicBezTo>
                  <a:cubicBezTo>
                    <a:pt x="228109" y="258763"/>
                    <a:pt x="228109" y="258763"/>
                    <a:pt x="278563" y="258763"/>
                  </a:cubicBezTo>
                  <a:cubicBezTo>
                    <a:pt x="285201" y="258763"/>
                    <a:pt x="290512" y="253347"/>
                    <a:pt x="290512" y="246577"/>
                  </a:cubicBezTo>
                  <a:lnTo>
                    <a:pt x="290512" y="224912"/>
                  </a:lnTo>
                  <a:cubicBezTo>
                    <a:pt x="290512" y="218141"/>
                    <a:pt x="285201" y="212725"/>
                    <a:pt x="278563" y="212725"/>
                  </a:cubicBezTo>
                  <a:cubicBezTo>
                    <a:pt x="278563" y="212725"/>
                    <a:pt x="278563" y="212725"/>
                    <a:pt x="228109" y="212725"/>
                  </a:cubicBezTo>
                  <a:close/>
                  <a:moveTo>
                    <a:pt x="43699" y="212725"/>
                  </a:moveTo>
                  <a:cubicBezTo>
                    <a:pt x="37061" y="212725"/>
                    <a:pt x="31750" y="218141"/>
                    <a:pt x="31750" y="224912"/>
                  </a:cubicBezTo>
                  <a:cubicBezTo>
                    <a:pt x="31750" y="224912"/>
                    <a:pt x="31750" y="224912"/>
                    <a:pt x="31750" y="246577"/>
                  </a:cubicBezTo>
                  <a:cubicBezTo>
                    <a:pt x="31750" y="253347"/>
                    <a:pt x="37061" y="258763"/>
                    <a:pt x="43699" y="258763"/>
                  </a:cubicBezTo>
                  <a:cubicBezTo>
                    <a:pt x="43699" y="258763"/>
                    <a:pt x="43699" y="258763"/>
                    <a:pt x="94153" y="258763"/>
                  </a:cubicBezTo>
                  <a:cubicBezTo>
                    <a:pt x="99464" y="258763"/>
                    <a:pt x="104775" y="253347"/>
                    <a:pt x="104775" y="246577"/>
                  </a:cubicBezTo>
                  <a:lnTo>
                    <a:pt x="104775" y="224912"/>
                  </a:lnTo>
                  <a:cubicBezTo>
                    <a:pt x="104775" y="218141"/>
                    <a:pt x="99464" y="212725"/>
                    <a:pt x="94153" y="212725"/>
                  </a:cubicBezTo>
                  <a:cubicBezTo>
                    <a:pt x="94153" y="212725"/>
                    <a:pt x="94153" y="212725"/>
                    <a:pt x="43699" y="212725"/>
                  </a:cubicBezTo>
                  <a:close/>
                  <a:moveTo>
                    <a:pt x="44905" y="184150"/>
                  </a:moveTo>
                  <a:cubicBezTo>
                    <a:pt x="44905" y="184150"/>
                    <a:pt x="44905" y="184150"/>
                    <a:pt x="277358" y="184150"/>
                  </a:cubicBezTo>
                  <a:cubicBezTo>
                    <a:pt x="302452" y="184150"/>
                    <a:pt x="322263" y="203890"/>
                    <a:pt x="322263" y="228893"/>
                  </a:cubicBezTo>
                  <a:cubicBezTo>
                    <a:pt x="322263" y="228893"/>
                    <a:pt x="322263" y="228893"/>
                    <a:pt x="322263" y="239421"/>
                  </a:cubicBezTo>
                  <a:cubicBezTo>
                    <a:pt x="322263" y="264424"/>
                    <a:pt x="302452" y="284163"/>
                    <a:pt x="277358" y="284163"/>
                  </a:cubicBezTo>
                  <a:cubicBezTo>
                    <a:pt x="277358" y="284163"/>
                    <a:pt x="277358" y="284163"/>
                    <a:pt x="44905" y="284163"/>
                  </a:cubicBezTo>
                  <a:cubicBezTo>
                    <a:pt x="19811" y="284163"/>
                    <a:pt x="0" y="264424"/>
                    <a:pt x="0" y="239421"/>
                  </a:cubicBezTo>
                  <a:cubicBezTo>
                    <a:pt x="0" y="239421"/>
                    <a:pt x="0" y="239421"/>
                    <a:pt x="0" y="228893"/>
                  </a:cubicBezTo>
                  <a:cubicBezTo>
                    <a:pt x="0" y="203890"/>
                    <a:pt x="19811" y="184150"/>
                    <a:pt x="44905" y="184150"/>
                  </a:cubicBezTo>
                  <a:close/>
                  <a:moveTo>
                    <a:pt x="100909" y="112712"/>
                  </a:moveTo>
                  <a:cubicBezTo>
                    <a:pt x="100909" y="112712"/>
                    <a:pt x="100909" y="112712"/>
                    <a:pt x="221354" y="112712"/>
                  </a:cubicBezTo>
                  <a:cubicBezTo>
                    <a:pt x="229209" y="112712"/>
                    <a:pt x="239682" y="119138"/>
                    <a:pt x="242300" y="125563"/>
                  </a:cubicBezTo>
                  <a:lnTo>
                    <a:pt x="259320" y="158977"/>
                  </a:lnTo>
                  <a:cubicBezTo>
                    <a:pt x="261938" y="162832"/>
                    <a:pt x="259320" y="166687"/>
                    <a:pt x="254083" y="166687"/>
                  </a:cubicBezTo>
                  <a:cubicBezTo>
                    <a:pt x="254083" y="166687"/>
                    <a:pt x="254083" y="166687"/>
                    <a:pt x="68180" y="166687"/>
                  </a:cubicBezTo>
                  <a:cubicBezTo>
                    <a:pt x="62943" y="166687"/>
                    <a:pt x="60325" y="162832"/>
                    <a:pt x="62943" y="158977"/>
                  </a:cubicBezTo>
                  <a:cubicBezTo>
                    <a:pt x="62943" y="158977"/>
                    <a:pt x="62943" y="158977"/>
                    <a:pt x="79963" y="125563"/>
                  </a:cubicBezTo>
                  <a:cubicBezTo>
                    <a:pt x="82581" y="119138"/>
                    <a:pt x="93054" y="112712"/>
                    <a:pt x="100909" y="112712"/>
                  </a:cubicBezTo>
                  <a:close/>
                  <a:moveTo>
                    <a:pt x="209688" y="60325"/>
                  </a:moveTo>
                  <a:cubicBezTo>
                    <a:pt x="209688" y="60325"/>
                    <a:pt x="209688" y="60325"/>
                    <a:pt x="222112" y="60325"/>
                  </a:cubicBezTo>
                  <a:cubicBezTo>
                    <a:pt x="227634" y="60325"/>
                    <a:pt x="231775" y="64407"/>
                    <a:pt x="231775" y="69850"/>
                  </a:cubicBezTo>
                  <a:cubicBezTo>
                    <a:pt x="231775" y="75293"/>
                    <a:pt x="227634" y="79375"/>
                    <a:pt x="222112" y="79375"/>
                  </a:cubicBezTo>
                  <a:cubicBezTo>
                    <a:pt x="222112" y="79375"/>
                    <a:pt x="222112" y="79375"/>
                    <a:pt x="209688" y="79375"/>
                  </a:cubicBezTo>
                  <a:cubicBezTo>
                    <a:pt x="204166" y="79375"/>
                    <a:pt x="200025" y="75293"/>
                    <a:pt x="200025" y="69850"/>
                  </a:cubicBezTo>
                  <a:cubicBezTo>
                    <a:pt x="200025" y="64407"/>
                    <a:pt x="204166" y="60325"/>
                    <a:pt x="209688" y="60325"/>
                  </a:cubicBezTo>
                  <a:close/>
                  <a:moveTo>
                    <a:pt x="101255" y="60325"/>
                  </a:moveTo>
                  <a:cubicBezTo>
                    <a:pt x="101255" y="60325"/>
                    <a:pt x="101255" y="60325"/>
                    <a:pt x="113058" y="60325"/>
                  </a:cubicBezTo>
                  <a:cubicBezTo>
                    <a:pt x="118304" y="60325"/>
                    <a:pt x="122238" y="64407"/>
                    <a:pt x="122238" y="69850"/>
                  </a:cubicBezTo>
                  <a:cubicBezTo>
                    <a:pt x="122238" y="75293"/>
                    <a:pt x="118304" y="79375"/>
                    <a:pt x="113058" y="79375"/>
                  </a:cubicBezTo>
                  <a:cubicBezTo>
                    <a:pt x="113058" y="79375"/>
                    <a:pt x="113058" y="79375"/>
                    <a:pt x="101255" y="79375"/>
                  </a:cubicBezTo>
                  <a:cubicBezTo>
                    <a:pt x="96009" y="79375"/>
                    <a:pt x="92075" y="75293"/>
                    <a:pt x="92075" y="69850"/>
                  </a:cubicBezTo>
                  <a:cubicBezTo>
                    <a:pt x="92075" y="64407"/>
                    <a:pt x="96009" y="60325"/>
                    <a:pt x="101255" y="60325"/>
                  </a:cubicBezTo>
                  <a:close/>
                  <a:moveTo>
                    <a:pt x="161132" y="34925"/>
                  </a:moveTo>
                  <a:cubicBezTo>
                    <a:pt x="179510" y="34925"/>
                    <a:pt x="195263" y="49731"/>
                    <a:pt x="195263" y="69920"/>
                  </a:cubicBezTo>
                  <a:lnTo>
                    <a:pt x="195263" y="86071"/>
                  </a:lnTo>
                  <a:cubicBezTo>
                    <a:pt x="195263" y="91455"/>
                    <a:pt x="190012" y="96838"/>
                    <a:pt x="184761" y="96838"/>
                  </a:cubicBezTo>
                  <a:cubicBezTo>
                    <a:pt x="184761" y="96838"/>
                    <a:pt x="184761" y="96838"/>
                    <a:pt x="137502" y="96838"/>
                  </a:cubicBezTo>
                  <a:cubicBezTo>
                    <a:pt x="132251" y="96838"/>
                    <a:pt x="127000" y="91455"/>
                    <a:pt x="127000" y="86071"/>
                  </a:cubicBezTo>
                  <a:cubicBezTo>
                    <a:pt x="127000" y="86071"/>
                    <a:pt x="127000" y="86071"/>
                    <a:pt x="127000" y="69920"/>
                  </a:cubicBezTo>
                  <a:cubicBezTo>
                    <a:pt x="127000" y="49731"/>
                    <a:pt x="142753" y="34925"/>
                    <a:pt x="161132" y="34925"/>
                  </a:cubicBezTo>
                  <a:close/>
                  <a:moveTo>
                    <a:pt x="196771" y="21272"/>
                  </a:moveTo>
                  <a:cubicBezTo>
                    <a:pt x="200819" y="17462"/>
                    <a:pt x="206217" y="17462"/>
                    <a:pt x="210265" y="21272"/>
                  </a:cubicBezTo>
                  <a:cubicBezTo>
                    <a:pt x="214313" y="25082"/>
                    <a:pt x="214313" y="30162"/>
                    <a:pt x="210265" y="33972"/>
                  </a:cubicBezTo>
                  <a:cubicBezTo>
                    <a:pt x="210265" y="33972"/>
                    <a:pt x="210265" y="33972"/>
                    <a:pt x="204867" y="39052"/>
                  </a:cubicBezTo>
                  <a:cubicBezTo>
                    <a:pt x="202168" y="41592"/>
                    <a:pt x="199470" y="42862"/>
                    <a:pt x="196771" y="42862"/>
                  </a:cubicBezTo>
                  <a:cubicBezTo>
                    <a:pt x="195421" y="42862"/>
                    <a:pt x="192723" y="41592"/>
                    <a:pt x="190024" y="39052"/>
                  </a:cubicBezTo>
                  <a:cubicBezTo>
                    <a:pt x="187325" y="36512"/>
                    <a:pt x="187325" y="30162"/>
                    <a:pt x="190024" y="26352"/>
                  </a:cubicBezTo>
                  <a:cubicBezTo>
                    <a:pt x="190024" y="26352"/>
                    <a:pt x="190024" y="26352"/>
                    <a:pt x="196771" y="21272"/>
                  </a:cubicBezTo>
                  <a:close/>
                  <a:moveTo>
                    <a:pt x="111998" y="21272"/>
                  </a:moveTo>
                  <a:cubicBezTo>
                    <a:pt x="116046" y="17462"/>
                    <a:pt x="121444" y="17462"/>
                    <a:pt x="125492" y="21272"/>
                  </a:cubicBezTo>
                  <a:cubicBezTo>
                    <a:pt x="125492" y="21272"/>
                    <a:pt x="125492" y="21272"/>
                    <a:pt x="132239" y="26352"/>
                  </a:cubicBezTo>
                  <a:cubicBezTo>
                    <a:pt x="134938" y="30162"/>
                    <a:pt x="134938" y="36512"/>
                    <a:pt x="132239" y="39052"/>
                  </a:cubicBezTo>
                  <a:cubicBezTo>
                    <a:pt x="129540" y="41592"/>
                    <a:pt x="126842" y="42862"/>
                    <a:pt x="125492" y="42862"/>
                  </a:cubicBezTo>
                  <a:cubicBezTo>
                    <a:pt x="122793" y="42862"/>
                    <a:pt x="120095" y="41592"/>
                    <a:pt x="117396" y="39052"/>
                  </a:cubicBezTo>
                  <a:lnTo>
                    <a:pt x="111998" y="33972"/>
                  </a:lnTo>
                  <a:cubicBezTo>
                    <a:pt x="107950" y="30162"/>
                    <a:pt x="107950" y="25082"/>
                    <a:pt x="111998" y="21272"/>
                  </a:cubicBezTo>
                  <a:close/>
                  <a:moveTo>
                    <a:pt x="161132" y="0"/>
                  </a:moveTo>
                  <a:cubicBezTo>
                    <a:pt x="166121" y="0"/>
                    <a:pt x="169863" y="3934"/>
                    <a:pt x="169863" y="9180"/>
                  </a:cubicBezTo>
                  <a:cubicBezTo>
                    <a:pt x="169863" y="9180"/>
                    <a:pt x="169863" y="9180"/>
                    <a:pt x="169863" y="20983"/>
                  </a:cubicBezTo>
                  <a:cubicBezTo>
                    <a:pt x="169863" y="26228"/>
                    <a:pt x="166121" y="30163"/>
                    <a:pt x="161132" y="30163"/>
                  </a:cubicBezTo>
                  <a:cubicBezTo>
                    <a:pt x="156142" y="30163"/>
                    <a:pt x="152400" y="26228"/>
                    <a:pt x="152400" y="20983"/>
                  </a:cubicBezTo>
                  <a:cubicBezTo>
                    <a:pt x="152400" y="20983"/>
                    <a:pt x="152400" y="20983"/>
                    <a:pt x="152400" y="9180"/>
                  </a:cubicBezTo>
                  <a:cubicBezTo>
                    <a:pt x="152400" y="3934"/>
                    <a:pt x="156142" y="0"/>
                    <a:pt x="161132" y="0"/>
                  </a:cubicBez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30" name="椭圆 29"/>
            <p:cNvSpPr/>
            <p:nvPr/>
          </p:nvSpPr>
          <p:spPr>
            <a:xfrm>
              <a:off x="3713924" y="4471744"/>
              <a:ext cx="1013243" cy="1013243"/>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弧形 30"/>
            <p:cNvSpPr/>
            <p:nvPr/>
          </p:nvSpPr>
          <p:spPr>
            <a:xfrm>
              <a:off x="3712183" y="4470003"/>
              <a:ext cx="1014984" cy="1014984"/>
            </a:xfrm>
            <a:prstGeom prst="arc">
              <a:avLst>
                <a:gd name="adj1" fmla="val 16200000"/>
                <a:gd name="adj2" fmla="val 2942198"/>
              </a:avLst>
            </a:prstGeom>
            <a:ln w="101600">
              <a:gradFill>
                <a:gsLst>
                  <a:gs pos="0">
                    <a:srgbClr val="00C8AF"/>
                  </a:gs>
                  <a:gs pos="100000">
                    <a:srgbClr val="006FBB"/>
                  </a:gs>
                </a:gsLst>
                <a:lin ang="5400000" scaled="1"/>
              </a:gra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32" name="任意多边形: 形状 48"/>
            <p:cNvSpPr/>
            <p:nvPr/>
          </p:nvSpPr>
          <p:spPr>
            <a:xfrm>
              <a:off x="3979898" y="4728892"/>
              <a:ext cx="479554" cy="409760"/>
            </a:xfrm>
            <a:custGeom>
              <a:avLst/>
              <a:gdLst>
                <a:gd name="connsiteX0" fmla="*/ 137328 w 338137"/>
                <a:gd name="connsiteY0" fmla="*/ 214312 h 288925"/>
                <a:gd name="connsiteX1" fmla="*/ 133350 w 338137"/>
                <a:gd name="connsiteY1" fmla="*/ 218394 h 288925"/>
                <a:gd name="connsiteX2" fmla="*/ 137328 w 338137"/>
                <a:gd name="connsiteY2" fmla="*/ 223837 h 288925"/>
                <a:gd name="connsiteX3" fmla="*/ 250023 w 338137"/>
                <a:gd name="connsiteY3" fmla="*/ 223837 h 288925"/>
                <a:gd name="connsiteX4" fmla="*/ 254000 w 338137"/>
                <a:gd name="connsiteY4" fmla="*/ 218394 h 288925"/>
                <a:gd name="connsiteX5" fmla="*/ 250023 w 338137"/>
                <a:gd name="connsiteY5" fmla="*/ 214312 h 288925"/>
                <a:gd name="connsiteX6" fmla="*/ 137328 w 338137"/>
                <a:gd name="connsiteY6" fmla="*/ 214312 h 288925"/>
                <a:gd name="connsiteX7" fmla="*/ 137328 w 338137"/>
                <a:gd name="connsiteY7" fmla="*/ 196850 h 288925"/>
                <a:gd name="connsiteX8" fmla="*/ 133350 w 338137"/>
                <a:gd name="connsiteY8" fmla="*/ 200932 h 288925"/>
                <a:gd name="connsiteX9" fmla="*/ 137328 w 338137"/>
                <a:gd name="connsiteY9" fmla="*/ 206375 h 288925"/>
                <a:gd name="connsiteX10" fmla="*/ 250023 w 338137"/>
                <a:gd name="connsiteY10" fmla="*/ 206375 h 288925"/>
                <a:gd name="connsiteX11" fmla="*/ 254000 w 338137"/>
                <a:gd name="connsiteY11" fmla="*/ 200932 h 288925"/>
                <a:gd name="connsiteX12" fmla="*/ 250023 w 338137"/>
                <a:gd name="connsiteY12" fmla="*/ 196850 h 288925"/>
                <a:gd name="connsiteX13" fmla="*/ 137328 w 338137"/>
                <a:gd name="connsiteY13" fmla="*/ 196850 h 288925"/>
                <a:gd name="connsiteX14" fmla="*/ 288925 w 338137"/>
                <a:gd name="connsiteY14" fmla="*/ 187325 h 288925"/>
                <a:gd name="connsiteX15" fmla="*/ 269875 w 338137"/>
                <a:gd name="connsiteY15" fmla="*/ 206375 h 288925"/>
                <a:gd name="connsiteX16" fmla="*/ 288925 w 338137"/>
                <a:gd name="connsiteY16" fmla="*/ 225425 h 288925"/>
                <a:gd name="connsiteX17" fmla="*/ 307975 w 338137"/>
                <a:gd name="connsiteY17" fmla="*/ 206375 h 288925"/>
                <a:gd name="connsiteX18" fmla="*/ 288925 w 338137"/>
                <a:gd name="connsiteY18" fmla="*/ 187325 h 288925"/>
                <a:gd name="connsiteX19" fmla="*/ 98425 w 338137"/>
                <a:gd name="connsiteY19" fmla="*/ 187325 h 288925"/>
                <a:gd name="connsiteX20" fmla="*/ 79375 w 338137"/>
                <a:gd name="connsiteY20" fmla="*/ 206375 h 288925"/>
                <a:gd name="connsiteX21" fmla="*/ 98425 w 338137"/>
                <a:gd name="connsiteY21" fmla="*/ 225425 h 288925"/>
                <a:gd name="connsiteX22" fmla="*/ 117475 w 338137"/>
                <a:gd name="connsiteY22" fmla="*/ 206375 h 288925"/>
                <a:gd name="connsiteX23" fmla="*/ 98425 w 338137"/>
                <a:gd name="connsiteY23" fmla="*/ 187325 h 288925"/>
                <a:gd name="connsiteX24" fmla="*/ 254922 w 338137"/>
                <a:gd name="connsiteY24" fmla="*/ 127000 h 288925"/>
                <a:gd name="connsiteX25" fmla="*/ 234950 w 338137"/>
                <a:gd name="connsiteY25" fmla="*/ 147638 h 288925"/>
                <a:gd name="connsiteX26" fmla="*/ 276225 w 338137"/>
                <a:gd name="connsiteY26" fmla="*/ 147638 h 288925"/>
                <a:gd name="connsiteX27" fmla="*/ 254922 w 338137"/>
                <a:gd name="connsiteY27" fmla="*/ 127000 h 288925"/>
                <a:gd name="connsiteX28" fmla="*/ 130590 w 338137"/>
                <a:gd name="connsiteY28" fmla="*/ 100012 h 288925"/>
                <a:gd name="connsiteX29" fmla="*/ 92075 w 338137"/>
                <a:gd name="connsiteY29" fmla="*/ 147895 h 288925"/>
                <a:gd name="connsiteX30" fmla="*/ 105356 w 338137"/>
                <a:gd name="connsiteY30" fmla="*/ 147895 h 288925"/>
                <a:gd name="connsiteX31" fmla="*/ 226214 w 338137"/>
                <a:gd name="connsiteY31" fmla="*/ 147895 h 288925"/>
                <a:gd name="connsiteX32" fmla="*/ 255432 w 338137"/>
                <a:gd name="connsiteY32" fmla="*/ 117303 h 288925"/>
                <a:gd name="connsiteX33" fmla="*/ 285979 w 338137"/>
                <a:gd name="connsiteY33" fmla="*/ 147895 h 288925"/>
                <a:gd name="connsiteX34" fmla="*/ 295275 w 338137"/>
                <a:gd name="connsiteY34" fmla="*/ 149225 h 288925"/>
                <a:gd name="connsiteX35" fmla="*/ 255432 w 338137"/>
                <a:gd name="connsiteY35" fmla="*/ 100012 h 288925"/>
                <a:gd name="connsiteX36" fmla="*/ 130590 w 338137"/>
                <a:gd name="connsiteY36" fmla="*/ 100012 h 288925"/>
                <a:gd name="connsiteX37" fmla="*/ 131008 w 338137"/>
                <a:gd name="connsiteY37" fmla="*/ 85725 h 288925"/>
                <a:gd name="connsiteX38" fmla="*/ 255022 w 338137"/>
                <a:gd name="connsiteY38" fmla="*/ 85725 h 288925"/>
                <a:gd name="connsiteX39" fmla="*/ 309113 w 338137"/>
                <a:gd name="connsiteY39" fmla="*/ 153019 h 288925"/>
                <a:gd name="connsiteX40" fmla="*/ 338137 w 338137"/>
                <a:gd name="connsiteY40" fmla="*/ 207117 h 288925"/>
                <a:gd name="connsiteX41" fmla="*/ 320986 w 338137"/>
                <a:gd name="connsiteY41" fmla="*/ 251980 h 288925"/>
                <a:gd name="connsiteX42" fmla="*/ 320986 w 338137"/>
                <a:gd name="connsiteY42" fmla="*/ 288925 h 288925"/>
                <a:gd name="connsiteX43" fmla="*/ 274811 w 338137"/>
                <a:gd name="connsiteY43" fmla="*/ 288925 h 288925"/>
                <a:gd name="connsiteX44" fmla="*/ 274811 w 338137"/>
                <a:gd name="connsiteY44" fmla="*/ 266494 h 288925"/>
                <a:gd name="connsiteX45" fmla="*/ 112538 w 338137"/>
                <a:gd name="connsiteY45" fmla="*/ 266494 h 288925"/>
                <a:gd name="connsiteX46" fmla="*/ 112538 w 338137"/>
                <a:gd name="connsiteY46" fmla="*/ 288925 h 288925"/>
                <a:gd name="connsiteX47" fmla="*/ 66363 w 338137"/>
                <a:gd name="connsiteY47" fmla="*/ 288925 h 288925"/>
                <a:gd name="connsiteX48" fmla="*/ 66363 w 338137"/>
                <a:gd name="connsiteY48" fmla="*/ 251980 h 288925"/>
                <a:gd name="connsiteX49" fmla="*/ 49212 w 338137"/>
                <a:gd name="connsiteY49" fmla="*/ 207117 h 288925"/>
                <a:gd name="connsiteX50" fmla="*/ 78237 w 338137"/>
                <a:gd name="connsiteY50" fmla="*/ 153019 h 288925"/>
                <a:gd name="connsiteX51" fmla="*/ 131008 w 338137"/>
                <a:gd name="connsiteY51" fmla="*/ 85725 h 288925"/>
                <a:gd name="connsiteX52" fmla="*/ 65088 w 338137"/>
                <a:gd name="connsiteY52" fmla="*/ 0 h 288925"/>
                <a:gd name="connsiteX53" fmla="*/ 69073 w 338137"/>
                <a:gd name="connsiteY53" fmla="*/ 5220 h 288925"/>
                <a:gd name="connsiteX54" fmla="*/ 69073 w 338137"/>
                <a:gd name="connsiteY54" fmla="*/ 13050 h 288925"/>
                <a:gd name="connsiteX55" fmla="*/ 130175 w 338137"/>
                <a:gd name="connsiteY55" fmla="*/ 67859 h 288925"/>
                <a:gd name="connsiteX56" fmla="*/ 69073 w 338137"/>
                <a:gd name="connsiteY56" fmla="*/ 67859 h 288925"/>
                <a:gd name="connsiteX57" fmla="*/ 69073 w 338137"/>
                <a:gd name="connsiteY57" fmla="*/ 130499 h 288925"/>
                <a:gd name="connsiteX58" fmla="*/ 62431 w 338137"/>
                <a:gd name="connsiteY58" fmla="*/ 147463 h 288925"/>
                <a:gd name="connsiteX59" fmla="*/ 45163 w 338137"/>
                <a:gd name="connsiteY59" fmla="*/ 153988 h 288925"/>
                <a:gd name="connsiteX60" fmla="*/ 43835 w 338137"/>
                <a:gd name="connsiteY60" fmla="*/ 153988 h 288925"/>
                <a:gd name="connsiteX61" fmla="*/ 18597 w 338137"/>
                <a:gd name="connsiteY61" fmla="*/ 130499 h 288925"/>
                <a:gd name="connsiteX62" fmla="*/ 23910 w 338137"/>
                <a:gd name="connsiteY62" fmla="*/ 125279 h 288925"/>
                <a:gd name="connsiteX63" fmla="*/ 27895 w 338137"/>
                <a:gd name="connsiteY63" fmla="*/ 130499 h 288925"/>
                <a:gd name="connsiteX64" fmla="*/ 43835 w 338137"/>
                <a:gd name="connsiteY64" fmla="*/ 144853 h 288925"/>
                <a:gd name="connsiteX65" fmla="*/ 45163 w 338137"/>
                <a:gd name="connsiteY65" fmla="*/ 144853 h 288925"/>
                <a:gd name="connsiteX66" fmla="*/ 55790 w 338137"/>
                <a:gd name="connsiteY66" fmla="*/ 140938 h 288925"/>
                <a:gd name="connsiteX67" fmla="*/ 59774 w 338137"/>
                <a:gd name="connsiteY67" fmla="*/ 130499 h 288925"/>
                <a:gd name="connsiteX68" fmla="*/ 59774 w 338137"/>
                <a:gd name="connsiteY68" fmla="*/ 67859 h 288925"/>
                <a:gd name="connsiteX69" fmla="*/ 0 w 338137"/>
                <a:gd name="connsiteY69" fmla="*/ 67859 h 288925"/>
                <a:gd name="connsiteX70" fmla="*/ 59774 w 338137"/>
                <a:gd name="connsiteY70" fmla="*/ 13050 h 288925"/>
                <a:gd name="connsiteX71" fmla="*/ 59774 w 338137"/>
                <a:gd name="connsiteY71" fmla="*/ 5220 h 288925"/>
                <a:gd name="connsiteX72" fmla="*/ 65088 w 338137"/>
                <a:gd name="connsiteY72" fmla="*/ 0 h 28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38137" h="288925">
                  <a:moveTo>
                    <a:pt x="137328" y="214312"/>
                  </a:moveTo>
                  <a:cubicBezTo>
                    <a:pt x="134676" y="214312"/>
                    <a:pt x="133350" y="215673"/>
                    <a:pt x="133350" y="218394"/>
                  </a:cubicBezTo>
                  <a:cubicBezTo>
                    <a:pt x="133350" y="221116"/>
                    <a:pt x="134676" y="223837"/>
                    <a:pt x="137328" y="223837"/>
                  </a:cubicBezTo>
                  <a:cubicBezTo>
                    <a:pt x="137328" y="223837"/>
                    <a:pt x="137328" y="223837"/>
                    <a:pt x="250023" y="223837"/>
                  </a:cubicBezTo>
                  <a:cubicBezTo>
                    <a:pt x="252674" y="223837"/>
                    <a:pt x="254000" y="221116"/>
                    <a:pt x="254000" y="218394"/>
                  </a:cubicBezTo>
                  <a:cubicBezTo>
                    <a:pt x="254000" y="215673"/>
                    <a:pt x="252674" y="214312"/>
                    <a:pt x="250023" y="214312"/>
                  </a:cubicBezTo>
                  <a:cubicBezTo>
                    <a:pt x="250023" y="214312"/>
                    <a:pt x="250023" y="214312"/>
                    <a:pt x="137328" y="214312"/>
                  </a:cubicBezTo>
                  <a:close/>
                  <a:moveTo>
                    <a:pt x="137328" y="196850"/>
                  </a:moveTo>
                  <a:cubicBezTo>
                    <a:pt x="134676" y="196850"/>
                    <a:pt x="133350" y="198211"/>
                    <a:pt x="133350" y="200932"/>
                  </a:cubicBezTo>
                  <a:cubicBezTo>
                    <a:pt x="133350" y="203654"/>
                    <a:pt x="134676" y="206375"/>
                    <a:pt x="137328" y="206375"/>
                  </a:cubicBezTo>
                  <a:cubicBezTo>
                    <a:pt x="137328" y="206375"/>
                    <a:pt x="137328" y="206375"/>
                    <a:pt x="250023" y="206375"/>
                  </a:cubicBezTo>
                  <a:cubicBezTo>
                    <a:pt x="252674" y="206375"/>
                    <a:pt x="254000" y="203654"/>
                    <a:pt x="254000" y="200932"/>
                  </a:cubicBezTo>
                  <a:cubicBezTo>
                    <a:pt x="254000" y="198211"/>
                    <a:pt x="252674" y="196850"/>
                    <a:pt x="250023" y="196850"/>
                  </a:cubicBezTo>
                  <a:cubicBezTo>
                    <a:pt x="250023" y="196850"/>
                    <a:pt x="250023" y="196850"/>
                    <a:pt x="137328" y="196850"/>
                  </a:cubicBezTo>
                  <a:close/>
                  <a:moveTo>
                    <a:pt x="288925" y="187325"/>
                  </a:moveTo>
                  <a:cubicBezTo>
                    <a:pt x="278404" y="187325"/>
                    <a:pt x="269875" y="195854"/>
                    <a:pt x="269875" y="206375"/>
                  </a:cubicBezTo>
                  <a:cubicBezTo>
                    <a:pt x="269875" y="216896"/>
                    <a:pt x="278404" y="225425"/>
                    <a:pt x="288925" y="225425"/>
                  </a:cubicBezTo>
                  <a:cubicBezTo>
                    <a:pt x="299446" y="225425"/>
                    <a:pt x="307975" y="216896"/>
                    <a:pt x="307975" y="206375"/>
                  </a:cubicBezTo>
                  <a:cubicBezTo>
                    <a:pt x="307975" y="195854"/>
                    <a:pt x="299446" y="187325"/>
                    <a:pt x="288925" y="187325"/>
                  </a:cubicBezTo>
                  <a:close/>
                  <a:moveTo>
                    <a:pt x="98425" y="187325"/>
                  </a:moveTo>
                  <a:cubicBezTo>
                    <a:pt x="87904" y="187325"/>
                    <a:pt x="79375" y="195854"/>
                    <a:pt x="79375" y="206375"/>
                  </a:cubicBezTo>
                  <a:cubicBezTo>
                    <a:pt x="79375" y="216896"/>
                    <a:pt x="87904" y="225425"/>
                    <a:pt x="98425" y="225425"/>
                  </a:cubicBezTo>
                  <a:cubicBezTo>
                    <a:pt x="108946" y="225425"/>
                    <a:pt x="117475" y="216896"/>
                    <a:pt x="117475" y="206375"/>
                  </a:cubicBezTo>
                  <a:cubicBezTo>
                    <a:pt x="117475" y="195854"/>
                    <a:pt x="108946" y="187325"/>
                    <a:pt x="98425" y="187325"/>
                  </a:cubicBezTo>
                  <a:close/>
                  <a:moveTo>
                    <a:pt x="254922" y="127000"/>
                  </a:moveTo>
                  <a:cubicBezTo>
                    <a:pt x="244270" y="127000"/>
                    <a:pt x="234950" y="136029"/>
                    <a:pt x="234950" y="147638"/>
                  </a:cubicBezTo>
                  <a:cubicBezTo>
                    <a:pt x="234950" y="147638"/>
                    <a:pt x="234950" y="147638"/>
                    <a:pt x="276225" y="147638"/>
                  </a:cubicBezTo>
                  <a:cubicBezTo>
                    <a:pt x="276225" y="136029"/>
                    <a:pt x="266905" y="127000"/>
                    <a:pt x="254922" y="127000"/>
                  </a:cubicBezTo>
                  <a:close/>
                  <a:moveTo>
                    <a:pt x="130590" y="100012"/>
                  </a:moveTo>
                  <a:cubicBezTo>
                    <a:pt x="113325" y="100012"/>
                    <a:pt x="98716" y="119963"/>
                    <a:pt x="92075" y="147895"/>
                  </a:cubicBezTo>
                  <a:cubicBezTo>
                    <a:pt x="96060" y="147895"/>
                    <a:pt x="101372" y="147895"/>
                    <a:pt x="105356" y="147895"/>
                  </a:cubicBezTo>
                  <a:cubicBezTo>
                    <a:pt x="105356" y="147895"/>
                    <a:pt x="105356" y="147895"/>
                    <a:pt x="226214" y="147895"/>
                  </a:cubicBezTo>
                  <a:cubicBezTo>
                    <a:pt x="226214" y="130604"/>
                    <a:pt x="239495" y="117303"/>
                    <a:pt x="255432" y="117303"/>
                  </a:cubicBezTo>
                  <a:cubicBezTo>
                    <a:pt x="272697" y="117303"/>
                    <a:pt x="285979" y="130604"/>
                    <a:pt x="285979" y="147895"/>
                  </a:cubicBezTo>
                  <a:cubicBezTo>
                    <a:pt x="288635" y="147895"/>
                    <a:pt x="292619" y="147895"/>
                    <a:pt x="295275" y="149225"/>
                  </a:cubicBezTo>
                  <a:cubicBezTo>
                    <a:pt x="288635" y="119963"/>
                    <a:pt x="274026" y="100012"/>
                    <a:pt x="255432" y="100012"/>
                  </a:cubicBezTo>
                  <a:cubicBezTo>
                    <a:pt x="255432" y="100012"/>
                    <a:pt x="255432" y="100012"/>
                    <a:pt x="130590" y="100012"/>
                  </a:cubicBezTo>
                  <a:close/>
                  <a:moveTo>
                    <a:pt x="131008" y="85725"/>
                  </a:moveTo>
                  <a:cubicBezTo>
                    <a:pt x="131008" y="85725"/>
                    <a:pt x="131008" y="85725"/>
                    <a:pt x="255022" y="85725"/>
                  </a:cubicBezTo>
                  <a:cubicBezTo>
                    <a:pt x="282727" y="85725"/>
                    <a:pt x="303836" y="114754"/>
                    <a:pt x="309113" y="153019"/>
                  </a:cubicBezTo>
                  <a:cubicBezTo>
                    <a:pt x="327583" y="163575"/>
                    <a:pt x="338137" y="183367"/>
                    <a:pt x="338137" y="207117"/>
                  </a:cubicBezTo>
                  <a:cubicBezTo>
                    <a:pt x="338137" y="224271"/>
                    <a:pt x="332860" y="240104"/>
                    <a:pt x="320986" y="251980"/>
                  </a:cubicBezTo>
                  <a:cubicBezTo>
                    <a:pt x="320986" y="251980"/>
                    <a:pt x="320986" y="251980"/>
                    <a:pt x="320986" y="288925"/>
                  </a:cubicBezTo>
                  <a:cubicBezTo>
                    <a:pt x="320986" y="288925"/>
                    <a:pt x="320986" y="288925"/>
                    <a:pt x="274811" y="288925"/>
                  </a:cubicBezTo>
                  <a:cubicBezTo>
                    <a:pt x="274811" y="288925"/>
                    <a:pt x="274811" y="288925"/>
                    <a:pt x="274811" y="266494"/>
                  </a:cubicBezTo>
                  <a:cubicBezTo>
                    <a:pt x="274811" y="266494"/>
                    <a:pt x="274811" y="266494"/>
                    <a:pt x="112538" y="266494"/>
                  </a:cubicBezTo>
                  <a:cubicBezTo>
                    <a:pt x="112538" y="266494"/>
                    <a:pt x="112538" y="266494"/>
                    <a:pt x="112538" y="288925"/>
                  </a:cubicBezTo>
                  <a:cubicBezTo>
                    <a:pt x="112538" y="288925"/>
                    <a:pt x="112538" y="288925"/>
                    <a:pt x="66363" y="288925"/>
                  </a:cubicBezTo>
                  <a:cubicBezTo>
                    <a:pt x="66363" y="288925"/>
                    <a:pt x="66363" y="288925"/>
                    <a:pt x="66363" y="251980"/>
                  </a:cubicBezTo>
                  <a:cubicBezTo>
                    <a:pt x="54489" y="240104"/>
                    <a:pt x="49212" y="224271"/>
                    <a:pt x="49212" y="207117"/>
                  </a:cubicBezTo>
                  <a:cubicBezTo>
                    <a:pt x="49212" y="183367"/>
                    <a:pt x="58447" y="163575"/>
                    <a:pt x="78237" y="153019"/>
                  </a:cubicBezTo>
                  <a:cubicBezTo>
                    <a:pt x="83514" y="114754"/>
                    <a:pt x="104623" y="85725"/>
                    <a:pt x="131008" y="85725"/>
                  </a:cubicBezTo>
                  <a:close/>
                  <a:moveTo>
                    <a:pt x="65088" y="0"/>
                  </a:moveTo>
                  <a:cubicBezTo>
                    <a:pt x="66416" y="0"/>
                    <a:pt x="69073" y="2610"/>
                    <a:pt x="69073" y="5220"/>
                  </a:cubicBezTo>
                  <a:cubicBezTo>
                    <a:pt x="69073" y="5220"/>
                    <a:pt x="69073" y="5220"/>
                    <a:pt x="69073" y="13050"/>
                  </a:cubicBezTo>
                  <a:cubicBezTo>
                    <a:pt x="99624" y="14355"/>
                    <a:pt x="124862" y="37845"/>
                    <a:pt x="130175" y="67859"/>
                  </a:cubicBezTo>
                  <a:lnTo>
                    <a:pt x="69073" y="67859"/>
                  </a:lnTo>
                  <a:cubicBezTo>
                    <a:pt x="69073" y="67859"/>
                    <a:pt x="69073" y="67859"/>
                    <a:pt x="69073" y="130499"/>
                  </a:cubicBezTo>
                  <a:cubicBezTo>
                    <a:pt x="69073" y="135718"/>
                    <a:pt x="66416" y="142243"/>
                    <a:pt x="62431" y="147463"/>
                  </a:cubicBezTo>
                  <a:cubicBezTo>
                    <a:pt x="57118" y="151378"/>
                    <a:pt x="51805" y="153988"/>
                    <a:pt x="45163" y="153988"/>
                  </a:cubicBezTo>
                  <a:cubicBezTo>
                    <a:pt x="45163" y="153988"/>
                    <a:pt x="45163" y="153988"/>
                    <a:pt x="43835" y="153988"/>
                  </a:cubicBezTo>
                  <a:cubicBezTo>
                    <a:pt x="30552" y="153988"/>
                    <a:pt x="18597" y="143548"/>
                    <a:pt x="18597" y="130499"/>
                  </a:cubicBezTo>
                  <a:cubicBezTo>
                    <a:pt x="18597" y="127889"/>
                    <a:pt x="21253" y="125279"/>
                    <a:pt x="23910" y="125279"/>
                  </a:cubicBezTo>
                  <a:cubicBezTo>
                    <a:pt x="26567" y="125279"/>
                    <a:pt x="27895" y="127889"/>
                    <a:pt x="27895" y="130499"/>
                  </a:cubicBezTo>
                  <a:cubicBezTo>
                    <a:pt x="27895" y="138328"/>
                    <a:pt x="35865" y="144853"/>
                    <a:pt x="43835" y="144853"/>
                  </a:cubicBezTo>
                  <a:cubicBezTo>
                    <a:pt x="43835" y="144853"/>
                    <a:pt x="43835" y="144853"/>
                    <a:pt x="45163" y="144853"/>
                  </a:cubicBezTo>
                  <a:cubicBezTo>
                    <a:pt x="49148" y="144853"/>
                    <a:pt x="53133" y="143548"/>
                    <a:pt x="55790" y="140938"/>
                  </a:cubicBezTo>
                  <a:cubicBezTo>
                    <a:pt x="58446" y="138328"/>
                    <a:pt x="59774" y="134413"/>
                    <a:pt x="59774" y="130499"/>
                  </a:cubicBezTo>
                  <a:cubicBezTo>
                    <a:pt x="59774" y="130499"/>
                    <a:pt x="59774" y="130499"/>
                    <a:pt x="59774" y="67859"/>
                  </a:cubicBezTo>
                  <a:cubicBezTo>
                    <a:pt x="59774" y="67859"/>
                    <a:pt x="59774" y="67859"/>
                    <a:pt x="0" y="67859"/>
                  </a:cubicBezTo>
                  <a:cubicBezTo>
                    <a:pt x="3985" y="37845"/>
                    <a:pt x="29223" y="14355"/>
                    <a:pt x="59774" y="13050"/>
                  </a:cubicBezTo>
                  <a:cubicBezTo>
                    <a:pt x="59774" y="13050"/>
                    <a:pt x="59774" y="13050"/>
                    <a:pt x="59774" y="5220"/>
                  </a:cubicBezTo>
                  <a:cubicBezTo>
                    <a:pt x="59774" y="2610"/>
                    <a:pt x="62431" y="0"/>
                    <a:pt x="65088" y="0"/>
                  </a:cubicBez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21" name="椭圆 20"/>
            <p:cNvSpPr/>
            <p:nvPr/>
          </p:nvSpPr>
          <p:spPr>
            <a:xfrm>
              <a:off x="7466574" y="2277075"/>
              <a:ext cx="1013243" cy="1013243"/>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2" name="弧形 21"/>
            <p:cNvSpPr/>
            <p:nvPr/>
          </p:nvSpPr>
          <p:spPr>
            <a:xfrm>
              <a:off x="7464833" y="2275334"/>
              <a:ext cx="1014984" cy="1014984"/>
            </a:xfrm>
            <a:prstGeom prst="arc">
              <a:avLst>
                <a:gd name="adj1" fmla="val 16200000"/>
                <a:gd name="adj2" fmla="val 22079"/>
              </a:avLst>
            </a:prstGeom>
            <a:ln w="101600">
              <a:gradFill>
                <a:gsLst>
                  <a:gs pos="0">
                    <a:srgbClr val="00C8AF"/>
                  </a:gs>
                  <a:gs pos="100000">
                    <a:srgbClr val="006FBB"/>
                  </a:gs>
                </a:gsLst>
                <a:lin ang="5400000" scaled="1"/>
              </a:gra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23" name="任意多边形: 形状 47"/>
            <p:cNvSpPr/>
            <p:nvPr/>
          </p:nvSpPr>
          <p:spPr>
            <a:xfrm>
              <a:off x="7762976" y="2543051"/>
              <a:ext cx="479554" cy="475502"/>
            </a:xfrm>
            <a:custGeom>
              <a:avLst/>
              <a:gdLst>
                <a:gd name="connsiteX0" fmla="*/ 192254 w 338138"/>
                <a:gd name="connsiteY0" fmla="*/ 135421 h 335282"/>
                <a:gd name="connsiteX1" fmla="*/ 152810 w 338138"/>
                <a:gd name="connsiteY1" fmla="*/ 151158 h 335282"/>
                <a:gd name="connsiteX2" fmla="*/ 152810 w 338138"/>
                <a:gd name="connsiteY2" fmla="*/ 229842 h 335282"/>
                <a:gd name="connsiteX3" fmla="*/ 232697 w 338138"/>
                <a:gd name="connsiteY3" fmla="*/ 229842 h 335282"/>
                <a:gd name="connsiteX4" fmla="*/ 232697 w 338138"/>
                <a:gd name="connsiteY4" fmla="*/ 151158 h 335282"/>
                <a:gd name="connsiteX5" fmla="*/ 192254 w 338138"/>
                <a:gd name="connsiteY5" fmla="*/ 135421 h 335282"/>
                <a:gd name="connsiteX6" fmla="*/ 238125 w 338138"/>
                <a:gd name="connsiteY6" fmla="*/ 69850 h 335282"/>
                <a:gd name="connsiteX7" fmla="*/ 225425 w 338138"/>
                <a:gd name="connsiteY7" fmla="*/ 80963 h 335282"/>
                <a:gd name="connsiteX8" fmla="*/ 238125 w 338138"/>
                <a:gd name="connsiteY8" fmla="*/ 92076 h 335282"/>
                <a:gd name="connsiteX9" fmla="*/ 250825 w 338138"/>
                <a:gd name="connsiteY9" fmla="*/ 80963 h 335282"/>
                <a:gd name="connsiteX10" fmla="*/ 238125 w 338138"/>
                <a:gd name="connsiteY10" fmla="*/ 69850 h 335282"/>
                <a:gd name="connsiteX11" fmla="*/ 214313 w 338138"/>
                <a:gd name="connsiteY11" fmla="*/ 57150 h 335282"/>
                <a:gd name="connsiteX12" fmla="*/ 263526 w 338138"/>
                <a:gd name="connsiteY12" fmla="*/ 57150 h 335282"/>
                <a:gd name="connsiteX13" fmla="*/ 263526 w 338138"/>
                <a:gd name="connsiteY13" fmla="*/ 106363 h 335282"/>
                <a:gd name="connsiteX14" fmla="*/ 214313 w 338138"/>
                <a:gd name="connsiteY14" fmla="*/ 106363 h 335282"/>
                <a:gd name="connsiteX15" fmla="*/ 49213 w 338138"/>
                <a:gd name="connsiteY15" fmla="*/ 57150 h 335282"/>
                <a:gd name="connsiteX16" fmla="*/ 195263 w 338138"/>
                <a:gd name="connsiteY16" fmla="*/ 57150 h 335282"/>
                <a:gd name="connsiteX17" fmla="*/ 195263 w 338138"/>
                <a:gd name="connsiteY17" fmla="*/ 106363 h 335282"/>
                <a:gd name="connsiteX18" fmla="*/ 49213 w 338138"/>
                <a:gd name="connsiteY18" fmla="*/ 106363 h 335282"/>
                <a:gd name="connsiteX19" fmla="*/ 22225 w 338138"/>
                <a:gd name="connsiteY19" fmla="*/ 28575 h 335282"/>
                <a:gd name="connsiteX20" fmla="*/ 22225 w 338138"/>
                <a:gd name="connsiteY20" fmla="*/ 269875 h 335282"/>
                <a:gd name="connsiteX21" fmla="*/ 241853 w 338138"/>
                <a:gd name="connsiteY21" fmla="*/ 269875 h 335282"/>
                <a:gd name="connsiteX22" fmla="*/ 247114 w 338138"/>
                <a:gd name="connsiteY22" fmla="*/ 259384 h 335282"/>
                <a:gd name="connsiteX23" fmla="*/ 233962 w 338138"/>
                <a:gd name="connsiteY23" fmla="*/ 248892 h 335282"/>
                <a:gd name="connsiteX24" fmla="*/ 155054 w 338138"/>
                <a:gd name="connsiteY24" fmla="*/ 251515 h 335282"/>
                <a:gd name="connsiteX25" fmla="*/ 49843 w 338138"/>
                <a:gd name="connsiteY25" fmla="*/ 251515 h 335282"/>
                <a:gd name="connsiteX26" fmla="*/ 49843 w 338138"/>
                <a:gd name="connsiteY26" fmla="*/ 231844 h 335282"/>
                <a:gd name="connsiteX27" fmla="*/ 135327 w 338138"/>
                <a:gd name="connsiteY27" fmla="*/ 231844 h 335282"/>
                <a:gd name="connsiteX28" fmla="*/ 122175 w 338138"/>
                <a:gd name="connsiteY28" fmla="*/ 201682 h 335282"/>
                <a:gd name="connsiteX29" fmla="*/ 49843 w 338138"/>
                <a:gd name="connsiteY29" fmla="*/ 201682 h 335282"/>
                <a:gd name="connsiteX30" fmla="*/ 49843 w 338138"/>
                <a:gd name="connsiteY30" fmla="*/ 183322 h 335282"/>
                <a:gd name="connsiteX31" fmla="*/ 120860 w 338138"/>
                <a:gd name="connsiteY31" fmla="*/ 183322 h 335282"/>
                <a:gd name="connsiteX32" fmla="*/ 131381 w 338138"/>
                <a:gd name="connsiteY32" fmla="*/ 153159 h 335282"/>
                <a:gd name="connsiteX33" fmla="*/ 49843 w 338138"/>
                <a:gd name="connsiteY33" fmla="*/ 153159 h 335282"/>
                <a:gd name="connsiteX34" fmla="*/ 49843 w 338138"/>
                <a:gd name="connsiteY34" fmla="*/ 134800 h 335282"/>
                <a:gd name="connsiteX35" fmla="*/ 147163 w 338138"/>
                <a:gd name="connsiteY35" fmla="*/ 134800 h 335282"/>
                <a:gd name="connsiteX36" fmla="*/ 243168 w 338138"/>
                <a:gd name="connsiteY36" fmla="*/ 138734 h 335282"/>
                <a:gd name="connsiteX37" fmla="*/ 251059 w 338138"/>
                <a:gd name="connsiteY37" fmla="*/ 231844 h 335282"/>
                <a:gd name="connsiteX38" fmla="*/ 264210 w 338138"/>
                <a:gd name="connsiteY38" fmla="*/ 243647 h 335282"/>
                <a:gd name="connsiteX39" fmla="*/ 272101 w 338138"/>
                <a:gd name="connsiteY39" fmla="*/ 238401 h 335282"/>
                <a:gd name="connsiteX40" fmla="*/ 290513 w 338138"/>
                <a:gd name="connsiteY40" fmla="*/ 256761 h 335282"/>
                <a:gd name="connsiteX41" fmla="*/ 290513 w 338138"/>
                <a:gd name="connsiteY41" fmla="*/ 28575 h 335282"/>
                <a:gd name="connsiteX42" fmla="*/ 22225 w 338138"/>
                <a:gd name="connsiteY42" fmla="*/ 28575 h 335282"/>
                <a:gd name="connsiteX43" fmla="*/ 0 w 338138"/>
                <a:gd name="connsiteY43" fmla="*/ 0 h 335282"/>
                <a:gd name="connsiteX44" fmla="*/ 311721 w 338138"/>
                <a:gd name="connsiteY44" fmla="*/ 0 h 335282"/>
                <a:gd name="connsiteX45" fmla="*/ 311721 w 338138"/>
                <a:gd name="connsiteY45" fmla="*/ 278479 h 335282"/>
                <a:gd name="connsiteX46" fmla="*/ 338138 w 338138"/>
                <a:gd name="connsiteY46" fmla="*/ 304875 h 335282"/>
                <a:gd name="connsiteX47" fmla="*/ 330213 w 338138"/>
                <a:gd name="connsiteY47" fmla="*/ 325992 h 335282"/>
                <a:gd name="connsiteX48" fmla="*/ 307759 w 338138"/>
                <a:gd name="connsiteY48" fmla="*/ 335230 h 335282"/>
                <a:gd name="connsiteX49" fmla="*/ 262850 w 338138"/>
                <a:gd name="connsiteY49" fmla="*/ 291677 h 335282"/>
                <a:gd name="connsiteX50" fmla="*/ 0 w 338138"/>
                <a:gd name="connsiteY50" fmla="*/ 291677 h 335282"/>
                <a:gd name="connsiteX51" fmla="*/ 0 w 338138"/>
                <a:gd name="connsiteY51" fmla="*/ 0 h 335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335282">
                  <a:moveTo>
                    <a:pt x="192254" y="135421"/>
                  </a:moveTo>
                  <a:cubicBezTo>
                    <a:pt x="177774" y="135421"/>
                    <a:pt x="163461" y="140666"/>
                    <a:pt x="152810" y="151158"/>
                  </a:cubicBezTo>
                  <a:cubicBezTo>
                    <a:pt x="130175" y="173452"/>
                    <a:pt x="130175" y="207548"/>
                    <a:pt x="152810" y="229842"/>
                  </a:cubicBezTo>
                  <a:cubicBezTo>
                    <a:pt x="174113" y="250825"/>
                    <a:pt x="210062" y="250825"/>
                    <a:pt x="232697" y="229842"/>
                  </a:cubicBezTo>
                  <a:cubicBezTo>
                    <a:pt x="254000" y="207548"/>
                    <a:pt x="254000" y="173452"/>
                    <a:pt x="232697" y="151158"/>
                  </a:cubicBezTo>
                  <a:cubicBezTo>
                    <a:pt x="221379" y="140666"/>
                    <a:pt x="206733" y="135421"/>
                    <a:pt x="192254" y="135421"/>
                  </a:cubicBezTo>
                  <a:close/>
                  <a:moveTo>
                    <a:pt x="238125" y="69850"/>
                  </a:moveTo>
                  <a:cubicBezTo>
                    <a:pt x="231111" y="69850"/>
                    <a:pt x="225425" y="74825"/>
                    <a:pt x="225425" y="80963"/>
                  </a:cubicBezTo>
                  <a:cubicBezTo>
                    <a:pt x="225425" y="87101"/>
                    <a:pt x="231111" y="92076"/>
                    <a:pt x="238125" y="92076"/>
                  </a:cubicBezTo>
                  <a:cubicBezTo>
                    <a:pt x="245139" y="92076"/>
                    <a:pt x="250825" y="87101"/>
                    <a:pt x="250825" y="80963"/>
                  </a:cubicBezTo>
                  <a:cubicBezTo>
                    <a:pt x="250825" y="74825"/>
                    <a:pt x="245139" y="69850"/>
                    <a:pt x="238125" y="69850"/>
                  </a:cubicBezTo>
                  <a:close/>
                  <a:moveTo>
                    <a:pt x="214313" y="57150"/>
                  </a:moveTo>
                  <a:lnTo>
                    <a:pt x="263526" y="57150"/>
                  </a:lnTo>
                  <a:lnTo>
                    <a:pt x="263526" y="106363"/>
                  </a:lnTo>
                  <a:lnTo>
                    <a:pt x="214313" y="106363"/>
                  </a:lnTo>
                  <a:close/>
                  <a:moveTo>
                    <a:pt x="49213" y="57150"/>
                  </a:moveTo>
                  <a:lnTo>
                    <a:pt x="195263" y="57150"/>
                  </a:lnTo>
                  <a:lnTo>
                    <a:pt x="195263" y="106363"/>
                  </a:lnTo>
                  <a:lnTo>
                    <a:pt x="49213" y="106363"/>
                  </a:lnTo>
                  <a:close/>
                  <a:moveTo>
                    <a:pt x="22225" y="28575"/>
                  </a:moveTo>
                  <a:cubicBezTo>
                    <a:pt x="22225" y="28575"/>
                    <a:pt x="22225" y="28575"/>
                    <a:pt x="22225" y="269875"/>
                  </a:cubicBezTo>
                  <a:lnTo>
                    <a:pt x="241853" y="269875"/>
                  </a:lnTo>
                  <a:cubicBezTo>
                    <a:pt x="241853" y="269875"/>
                    <a:pt x="241853" y="269875"/>
                    <a:pt x="247114" y="259384"/>
                  </a:cubicBezTo>
                  <a:cubicBezTo>
                    <a:pt x="247114" y="259384"/>
                    <a:pt x="247114" y="259384"/>
                    <a:pt x="233962" y="248892"/>
                  </a:cubicBezTo>
                  <a:cubicBezTo>
                    <a:pt x="210289" y="264629"/>
                    <a:pt x="178726" y="265941"/>
                    <a:pt x="155054" y="251515"/>
                  </a:cubicBezTo>
                  <a:cubicBezTo>
                    <a:pt x="155054" y="251515"/>
                    <a:pt x="155054" y="251515"/>
                    <a:pt x="49843" y="251515"/>
                  </a:cubicBezTo>
                  <a:cubicBezTo>
                    <a:pt x="49843" y="251515"/>
                    <a:pt x="49843" y="251515"/>
                    <a:pt x="49843" y="231844"/>
                  </a:cubicBezTo>
                  <a:cubicBezTo>
                    <a:pt x="49843" y="231844"/>
                    <a:pt x="49843" y="231844"/>
                    <a:pt x="135327" y="231844"/>
                  </a:cubicBezTo>
                  <a:cubicBezTo>
                    <a:pt x="128751" y="222664"/>
                    <a:pt x="123490" y="213484"/>
                    <a:pt x="122175" y="201682"/>
                  </a:cubicBezTo>
                  <a:cubicBezTo>
                    <a:pt x="122175" y="201682"/>
                    <a:pt x="122175" y="201682"/>
                    <a:pt x="49843" y="201682"/>
                  </a:cubicBezTo>
                  <a:cubicBezTo>
                    <a:pt x="49843" y="201682"/>
                    <a:pt x="49843" y="201682"/>
                    <a:pt x="49843" y="183322"/>
                  </a:cubicBezTo>
                  <a:cubicBezTo>
                    <a:pt x="49843" y="183322"/>
                    <a:pt x="49843" y="183322"/>
                    <a:pt x="120860" y="183322"/>
                  </a:cubicBezTo>
                  <a:cubicBezTo>
                    <a:pt x="122175" y="172831"/>
                    <a:pt x="124806" y="162339"/>
                    <a:pt x="131381" y="153159"/>
                  </a:cubicBezTo>
                  <a:cubicBezTo>
                    <a:pt x="131381" y="153159"/>
                    <a:pt x="131381" y="153159"/>
                    <a:pt x="49843" y="153159"/>
                  </a:cubicBezTo>
                  <a:cubicBezTo>
                    <a:pt x="49843" y="153159"/>
                    <a:pt x="49843" y="153159"/>
                    <a:pt x="49843" y="134800"/>
                  </a:cubicBezTo>
                  <a:cubicBezTo>
                    <a:pt x="49843" y="134800"/>
                    <a:pt x="49843" y="134800"/>
                    <a:pt x="147163" y="134800"/>
                  </a:cubicBezTo>
                  <a:cubicBezTo>
                    <a:pt x="174781" y="111194"/>
                    <a:pt x="216865" y="112506"/>
                    <a:pt x="243168" y="138734"/>
                  </a:cubicBezTo>
                  <a:cubicBezTo>
                    <a:pt x="269471" y="164962"/>
                    <a:pt x="270786" y="202993"/>
                    <a:pt x="251059" y="231844"/>
                  </a:cubicBezTo>
                  <a:cubicBezTo>
                    <a:pt x="251059" y="231844"/>
                    <a:pt x="251059" y="231844"/>
                    <a:pt x="264210" y="243647"/>
                  </a:cubicBezTo>
                  <a:cubicBezTo>
                    <a:pt x="264210" y="243647"/>
                    <a:pt x="264210" y="243647"/>
                    <a:pt x="272101" y="238401"/>
                  </a:cubicBezTo>
                  <a:cubicBezTo>
                    <a:pt x="272101" y="238401"/>
                    <a:pt x="272101" y="238401"/>
                    <a:pt x="290513" y="256761"/>
                  </a:cubicBezTo>
                  <a:cubicBezTo>
                    <a:pt x="290513" y="256761"/>
                    <a:pt x="290513" y="256761"/>
                    <a:pt x="290513" y="28575"/>
                  </a:cubicBezTo>
                  <a:cubicBezTo>
                    <a:pt x="290513" y="28575"/>
                    <a:pt x="290513" y="28575"/>
                    <a:pt x="22225" y="28575"/>
                  </a:cubicBezTo>
                  <a:close/>
                  <a:moveTo>
                    <a:pt x="0" y="0"/>
                  </a:moveTo>
                  <a:cubicBezTo>
                    <a:pt x="0" y="0"/>
                    <a:pt x="0" y="0"/>
                    <a:pt x="311721" y="0"/>
                  </a:cubicBezTo>
                  <a:cubicBezTo>
                    <a:pt x="311721" y="0"/>
                    <a:pt x="311721" y="0"/>
                    <a:pt x="311721" y="278479"/>
                  </a:cubicBezTo>
                  <a:cubicBezTo>
                    <a:pt x="311721" y="278479"/>
                    <a:pt x="311721" y="278479"/>
                    <a:pt x="338138" y="304875"/>
                  </a:cubicBezTo>
                  <a:cubicBezTo>
                    <a:pt x="338138" y="304875"/>
                    <a:pt x="338138" y="316753"/>
                    <a:pt x="330213" y="325992"/>
                  </a:cubicBezTo>
                  <a:cubicBezTo>
                    <a:pt x="320967" y="336550"/>
                    <a:pt x="307759" y="335230"/>
                    <a:pt x="307759" y="335230"/>
                  </a:cubicBezTo>
                  <a:cubicBezTo>
                    <a:pt x="307759" y="335230"/>
                    <a:pt x="307759" y="335230"/>
                    <a:pt x="262850" y="291677"/>
                  </a:cubicBezTo>
                  <a:cubicBezTo>
                    <a:pt x="262850" y="291677"/>
                    <a:pt x="262850" y="291677"/>
                    <a:pt x="0" y="291677"/>
                  </a:cubicBezTo>
                  <a:cubicBezTo>
                    <a:pt x="0" y="291677"/>
                    <a:pt x="0" y="291677"/>
                    <a:pt x="0" y="0"/>
                  </a:cubicBez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13" name="椭圆 12"/>
            <p:cNvSpPr/>
            <p:nvPr/>
          </p:nvSpPr>
          <p:spPr>
            <a:xfrm>
              <a:off x="7466574" y="4471744"/>
              <a:ext cx="1013243" cy="1013243"/>
            </a:xfrm>
            <a:prstGeom prst="ellipse">
              <a:avLst/>
            </a:prstGeom>
            <a:noFill/>
            <a:ln w="1016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弧形 13"/>
            <p:cNvSpPr/>
            <p:nvPr/>
          </p:nvSpPr>
          <p:spPr>
            <a:xfrm>
              <a:off x="7464833" y="4470003"/>
              <a:ext cx="1014984" cy="1014984"/>
            </a:xfrm>
            <a:prstGeom prst="arc">
              <a:avLst>
                <a:gd name="adj1" fmla="val 16200000"/>
                <a:gd name="adj2" fmla="val 8711261"/>
              </a:avLst>
            </a:prstGeom>
            <a:ln w="101600">
              <a:gradFill>
                <a:gsLst>
                  <a:gs pos="0">
                    <a:srgbClr val="00C8AF"/>
                  </a:gs>
                  <a:gs pos="100000">
                    <a:srgbClr val="006FBB"/>
                  </a:gs>
                </a:gsLst>
                <a:lin ang="5400000" scaled="1"/>
              </a:gradFill>
            </a:ln>
          </p:spPr>
          <p:style>
            <a:lnRef idx="1">
              <a:schemeClr val="accent1"/>
            </a:lnRef>
            <a:fillRef idx="0">
              <a:schemeClr val="accent1"/>
            </a:fillRef>
            <a:effectRef idx="0">
              <a:schemeClr val="accent1"/>
            </a:effectRef>
            <a:fontRef idx="minor">
              <a:schemeClr val="tx1"/>
            </a:fontRef>
          </p:style>
          <p:txBody>
            <a:bodyPr anchor="ctr"/>
            <a:lstStyle/>
            <a:p>
              <a:pPr algn="ctr"/>
              <a:endParaRPr/>
            </a:p>
          </p:txBody>
        </p:sp>
        <p:sp>
          <p:nvSpPr>
            <p:cNvPr id="15" name="任意多边形: 形状 49"/>
            <p:cNvSpPr/>
            <p:nvPr/>
          </p:nvSpPr>
          <p:spPr>
            <a:xfrm>
              <a:off x="7801540" y="4735253"/>
              <a:ext cx="341570" cy="479552"/>
            </a:xfrm>
            <a:custGeom>
              <a:avLst/>
              <a:gdLst>
                <a:gd name="connsiteX0" fmla="*/ 65297 w 239713"/>
                <a:gd name="connsiteY0" fmla="*/ 242888 h 336550"/>
                <a:gd name="connsiteX1" fmla="*/ 176003 w 239713"/>
                <a:gd name="connsiteY1" fmla="*/ 242888 h 336550"/>
                <a:gd name="connsiteX2" fmla="*/ 190500 w 239713"/>
                <a:gd name="connsiteY2" fmla="*/ 257856 h 336550"/>
                <a:gd name="connsiteX3" fmla="*/ 176003 w 239713"/>
                <a:gd name="connsiteY3" fmla="*/ 271463 h 336550"/>
                <a:gd name="connsiteX4" fmla="*/ 65297 w 239713"/>
                <a:gd name="connsiteY4" fmla="*/ 271463 h 336550"/>
                <a:gd name="connsiteX5" fmla="*/ 50800 w 239713"/>
                <a:gd name="connsiteY5" fmla="*/ 257856 h 336550"/>
                <a:gd name="connsiteX6" fmla="*/ 65297 w 239713"/>
                <a:gd name="connsiteY6" fmla="*/ 242888 h 336550"/>
                <a:gd name="connsiteX7" fmla="*/ 65297 w 239713"/>
                <a:gd name="connsiteY7" fmla="*/ 173038 h 336550"/>
                <a:gd name="connsiteX8" fmla="*/ 176003 w 239713"/>
                <a:gd name="connsiteY8" fmla="*/ 173038 h 336550"/>
                <a:gd name="connsiteX9" fmla="*/ 190500 w 239713"/>
                <a:gd name="connsiteY9" fmla="*/ 187326 h 336550"/>
                <a:gd name="connsiteX10" fmla="*/ 176003 w 239713"/>
                <a:gd name="connsiteY10" fmla="*/ 201613 h 336550"/>
                <a:gd name="connsiteX11" fmla="*/ 65297 w 239713"/>
                <a:gd name="connsiteY11" fmla="*/ 201613 h 336550"/>
                <a:gd name="connsiteX12" fmla="*/ 50800 w 239713"/>
                <a:gd name="connsiteY12" fmla="*/ 187326 h 336550"/>
                <a:gd name="connsiteX13" fmla="*/ 65297 w 239713"/>
                <a:gd name="connsiteY13" fmla="*/ 173038 h 336550"/>
                <a:gd name="connsiteX14" fmla="*/ 65297 w 239713"/>
                <a:gd name="connsiteY14" fmla="*/ 101600 h 336550"/>
                <a:gd name="connsiteX15" fmla="*/ 176003 w 239713"/>
                <a:gd name="connsiteY15" fmla="*/ 101600 h 336550"/>
                <a:gd name="connsiteX16" fmla="*/ 190500 w 239713"/>
                <a:gd name="connsiteY16" fmla="*/ 115888 h 336550"/>
                <a:gd name="connsiteX17" fmla="*/ 176003 w 239713"/>
                <a:gd name="connsiteY17" fmla="*/ 130175 h 336550"/>
                <a:gd name="connsiteX18" fmla="*/ 65297 w 239713"/>
                <a:gd name="connsiteY18" fmla="*/ 130175 h 336550"/>
                <a:gd name="connsiteX19" fmla="*/ 50800 w 239713"/>
                <a:gd name="connsiteY19" fmla="*/ 115888 h 336550"/>
                <a:gd name="connsiteX20" fmla="*/ 65297 w 239713"/>
                <a:gd name="connsiteY20" fmla="*/ 101600 h 336550"/>
                <a:gd name="connsiteX21" fmla="*/ 31221 w 239713"/>
                <a:gd name="connsiteY21" fmla="*/ 66675 h 336550"/>
                <a:gd name="connsiteX22" fmla="*/ 28575 w 239713"/>
                <a:gd name="connsiteY22" fmla="*/ 70614 h 336550"/>
                <a:gd name="connsiteX23" fmla="*/ 28575 w 239713"/>
                <a:gd name="connsiteY23" fmla="*/ 306937 h 336550"/>
                <a:gd name="connsiteX24" fmla="*/ 31221 w 239713"/>
                <a:gd name="connsiteY24" fmla="*/ 309563 h 336550"/>
                <a:gd name="connsiteX25" fmla="*/ 208492 w 239713"/>
                <a:gd name="connsiteY25" fmla="*/ 309563 h 336550"/>
                <a:gd name="connsiteX26" fmla="*/ 211138 w 239713"/>
                <a:gd name="connsiteY26" fmla="*/ 306937 h 336550"/>
                <a:gd name="connsiteX27" fmla="*/ 211138 w 239713"/>
                <a:gd name="connsiteY27" fmla="*/ 70614 h 336550"/>
                <a:gd name="connsiteX28" fmla="*/ 208492 w 239713"/>
                <a:gd name="connsiteY28" fmla="*/ 66675 h 336550"/>
                <a:gd name="connsiteX29" fmla="*/ 31221 w 239713"/>
                <a:gd name="connsiteY29" fmla="*/ 66675 h 336550"/>
                <a:gd name="connsiteX30" fmla="*/ 105753 w 239713"/>
                <a:gd name="connsiteY30" fmla="*/ 28575 h 336550"/>
                <a:gd name="connsiteX31" fmla="*/ 103188 w 239713"/>
                <a:gd name="connsiteY31" fmla="*/ 31221 h 336550"/>
                <a:gd name="connsiteX32" fmla="*/ 103188 w 239713"/>
                <a:gd name="connsiteY32" fmla="*/ 36513 h 336550"/>
                <a:gd name="connsiteX33" fmla="*/ 136526 w 239713"/>
                <a:gd name="connsiteY33" fmla="*/ 36513 h 336550"/>
                <a:gd name="connsiteX34" fmla="*/ 136526 w 239713"/>
                <a:gd name="connsiteY34" fmla="*/ 31221 h 336550"/>
                <a:gd name="connsiteX35" fmla="*/ 133962 w 239713"/>
                <a:gd name="connsiteY35" fmla="*/ 28575 h 336550"/>
                <a:gd name="connsiteX36" fmla="*/ 105753 w 239713"/>
                <a:gd name="connsiteY36" fmla="*/ 28575 h 336550"/>
                <a:gd name="connsiteX37" fmla="*/ 105368 w 239713"/>
                <a:gd name="connsiteY37" fmla="*/ 0 h 336550"/>
                <a:gd name="connsiteX38" fmla="*/ 134345 w 239713"/>
                <a:gd name="connsiteY38" fmla="*/ 0 h 336550"/>
                <a:gd name="connsiteX39" fmla="*/ 165955 w 239713"/>
                <a:gd name="connsiteY39" fmla="*/ 31552 h 336550"/>
                <a:gd name="connsiteX40" fmla="*/ 165955 w 239713"/>
                <a:gd name="connsiteY40" fmla="*/ 36810 h 336550"/>
                <a:gd name="connsiteX41" fmla="*/ 208103 w 239713"/>
                <a:gd name="connsiteY41" fmla="*/ 36810 h 336550"/>
                <a:gd name="connsiteX42" fmla="*/ 239713 w 239713"/>
                <a:gd name="connsiteY42" fmla="*/ 68362 h 336550"/>
                <a:gd name="connsiteX43" fmla="*/ 239713 w 239713"/>
                <a:gd name="connsiteY43" fmla="*/ 304998 h 336550"/>
                <a:gd name="connsiteX44" fmla="*/ 206786 w 239713"/>
                <a:gd name="connsiteY44" fmla="*/ 336550 h 336550"/>
                <a:gd name="connsiteX45" fmla="*/ 31610 w 239713"/>
                <a:gd name="connsiteY45" fmla="*/ 336550 h 336550"/>
                <a:gd name="connsiteX46" fmla="*/ 0 w 239713"/>
                <a:gd name="connsiteY46" fmla="*/ 304998 h 336550"/>
                <a:gd name="connsiteX47" fmla="*/ 0 w 239713"/>
                <a:gd name="connsiteY47" fmla="*/ 68362 h 336550"/>
                <a:gd name="connsiteX48" fmla="*/ 31610 w 239713"/>
                <a:gd name="connsiteY48" fmla="*/ 36810 h 336550"/>
                <a:gd name="connsiteX49" fmla="*/ 73758 w 239713"/>
                <a:gd name="connsiteY49" fmla="*/ 36810 h 336550"/>
                <a:gd name="connsiteX50" fmla="*/ 73758 w 239713"/>
                <a:gd name="connsiteY50" fmla="*/ 31552 h 336550"/>
                <a:gd name="connsiteX51" fmla="*/ 105368 w 239713"/>
                <a:gd name="connsiteY51"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39713" h="336550">
                  <a:moveTo>
                    <a:pt x="65297" y="242888"/>
                  </a:moveTo>
                  <a:cubicBezTo>
                    <a:pt x="65297" y="242888"/>
                    <a:pt x="65297" y="242888"/>
                    <a:pt x="176003" y="242888"/>
                  </a:cubicBezTo>
                  <a:cubicBezTo>
                    <a:pt x="183911" y="242888"/>
                    <a:pt x="190500" y="249692"/>
                    <a:pt x="190500" y="257856"/>
                  </a:cubicBezTo>
                  <a:cubicBezTo>
                    <a:pt x="190500" y="266020"/>
                    <a:pt x="183911" y="271463"/>
                    <a:pt x="176003" y="271463"/>
                  </a:cubicBezTo>
                  <a:cubicBezTo>
                    <a:pt x="176003" y="271463"/>
                    <a:pt x="176003" y="271463"/>
                    <a:pt x="65297" y="271463"/>
                  </a:cubicBezTo>
                  <a:cubicBezTo>
                    <a:pt x="57390" y="271463"/>
                    <a:pt x="50800" y="266020"/>
                    <a:pt x="50800" y="257856"/>
                  </a:cubicBezTo>
                  <a:cubicBezTo>
                    <a:pt x="50800" y="249692"/>
                    <a:pt x="57390" y="242888"/>
                    <a:pt x="65297" y="242888"/>
                  </a:cubicBezTo>
                  <a:close/>
                  <a:moveTo>
                    <a:pt x="65297" y="173038"/>
                  </a:moveTo>
                  <a:cubicBezTo>
                    <a:pt x="65297" y="173038"/>
                    <a:pt x="65297" y="173038"/>
                    <a:pt x="176003" y="173038"/>
                  </a:cubicBezTo>
                  <a:cubicBezTo>
                    <a:pt x="183911" y="173038"/>
                    <a:pt x="190500" y="179532"/>
                    <a:pt x="190500" y="187326"/>
                  </a:cubicBezTo>
                  <a:cubicBezTo>
                    <a:pt x="190500" y="195119"/>
                    <a:pt x="183911" y="201613"/>
                    <a:pt x="176003" y="201613"/>
                  </a:cubicBezTo>
                  <a:cubicBezTo>
                    <a:pt x="176003" y="201613"/>
                    <a:pt x="176003" y="201613"/>
                    <a:pt x="65297" y="201613"/>
                  </a:cubicBezTo>
                  <a:cubicBezTo>
                    <a:pt x="57390" y="201613"/>
                    <a:pt x="50800" y="195119"/>
                    <a:pt x="50800" y="187326"/>
                  </a:cubicBezTo>
                  <a:cubicBezTo>
                    <a:pt x="50800" y="179532"/>
                    <a:pt x="57390" y="173038"/>
                    <a:pt x="65297" y="173038"/>
                  </a:cubicBezTo>
                  <a:close/>
                  <a:moveTo>
                    <a:pt x="65297" y="101600"/>
                  </a:moveTo>
                  <a:cubicBezTo>
                    <a:pt x="65297" y="101600"/>
                    <a:pt x="65297" y="101600"/>
                    <a:pt x="176003" y="101600"/>
                  </a:cubicBezTo>
                  <a:cubicBezTo>
                    <a:pt x="183911" y="101600"/>
                    <a:pt x="190500" y="108094"/>
                    <a:pt x="190500" y="115888"/>
                  </a:cubicBezTo>
                  <a:cubicBezTo>
                    <a:pt x="190500" y="123681"/>
                    <a:pt x="183911" y="130175"/>
                    <a:pt x="176003" y="130175"/>
                  </a:cubicBezTo>
                  <a:cubicBezTo>
                    <a:pt x="176003" y="130175"/>
                    <a:pt x="176003" y="130175"/>
                    <a:pt x="65297" y="130175"/>
                  </a:cubicBezTo>
                  <a:cubicBezTo>
                    <a:pt x="57390" y="130175"/>
                    <a:pt x="50800" y="123681"/>
                    <a:pt x="50800" y="115888"/>
                  </a:cubicBezTo>
                  <a:cubicBezTo>
                    <a:pt x="50800" y="108094"/>
                    <a:pt x="57390" y="101600"/>
                    <a:pt x="65297" y="101600"/>
                  </a:cubicBezTo>
                  <a:close/>
                  <a:moveTo>
                    <a:pt x="31221" y="66675"/>
                  </a:moveTo>
                  <a:cubicBezTo>
                    <a:pt x="29898" y="66675"/>
                    <a:pt x="28575" y="67988"/>
                    <a:pt x="28575" y="70614"/>
                  </a:cubicBezTo>
                  <a:cubicBezTo>
                    <a:pt x="28575" y="70614"/>
                    <a:pt x="28575" y="70614"/>
                    <a:pt x="28575" y="306937"/>
                  </a:cubicBezTo>
                  <a:cubicBezTo>
                    <a:pt x="28575" y="308250"/>
                    <a:pt x="29898" y="309563"/>
                    <a:pt x="31221" y="309563"/>
                  </a:cubicBezTo>
                  <a:cubicBezTo>
                    <a:pt x="31221" y="309563"/>
                    <a:pt x="31221" y="309563"/>
                    <a:pt x="208492" y="309563"/>
                  </a:cubicBezTo>
                  <a:cubicBezTo>
                    <a:pt x="209815" y="309563"/>
                    <a:pt x="211138" y="308250"/>
                    <a:pt x="211138" y="306937"/>
                  </a:cubicBezTo>
                  <a:lnTo>
                    <a:pt x="211138" y="70614"/>
                  </a:lnTo>
                  <a:cubicBezTo>
                    <a:pt x="211138" y="67988"/>
                    <a:pt x="209815" y="66675"/>
                    <a:pt x="208492" y="66675"/>
                  </a:cubicBezTo>
                  <a:cubicBezTo>
                    <a:pt x="208492" y="66675"/>
                    <a:pt x="208492" y="66675"/>
                    <a:pt x="31221" y="66675"/>
                  </a:cubicBezTo>
                  <a:close/>
                  <a:moveTo>
                    <a:pt x="105753" y="28575"/>
                  </a:moveTo>
                  <a:cubicBezTo>
                    <a:pt x="104470" y="28575"/>
                    <a:pt x="103188" y="29898"/>
                    <a:pt x="103188" y="31221"/>
                  </a:cubicBezTo>
                  <a:cubicBezTo>
                    <a:pt x="103188" y="31221"/>
                    <a:pt x="103188" y="31221"/>
                    <a:pt x="103188" y="36513"/>
                  </a:cubicBezTo>
                  <a:cubicBezTo>
                    <a:pt x="103188" y="36513"/>
                    <a:pt x="103188" y="36513"/>
                    <a:pt x="136526" y="36513"/>
                  </a:cubicBezTo>
                  <a:cubicBezTo>
                    <a:pt x="136526" y="36513"/>
                    <a:pt x="136526" y="36513"/>
                    <a:pt x="136526" y="31221"/>
                  </a:cubicBezTo>
                  <a:cubicBezTo>
                    <a:pt x="136526" y="29898"/>
                    <a:pt x="135244" y="28575"/>
                    <a:pt x="133962" y="28575"/>
                  </a:cubicBezTo>
                  <a:cubicBezTo>
                    <a:pt x="133962" y="28575"/>
                    <a:pt x="133962" y="28575"/>
                    <a:pt x="105753" y="28575"/>
                  </a:cubicBezTo>
                  <a:close/>
                  <a:moveTo>
                    <a:pt x="105368" y="0"/>
                  </a:moveTo>
                  <a:cubicBezTo>
                    <a:pt x="105368" y="0"/>
                    <a:pt x="105368" y="0"/>
                    <a:pt x="134345" y="0"/>
                  </a:cubicBezTo>
                  <a:cubicBezTo>
                    <a:pt x="151467" y="0"/>
                    <a:pt x="165955" y="14461"/>
                    <a:pt x="165955" y="31552"/>
                  </a:cubicBezTo>
                  <a:cubicBezTo>
                    <a:pt x="165955" y="31552"/>
                    <a:pt x="165955" y="31552"/>
                    <a:pt x="165955" y="36810"/>
                  </a:cubicBezTo>
                  <a:cubicBezTo>
                    <a:pt x="165955" y="36810"/>
                    <a:pt x="165955" y="36810"/>
                    <a:pt x="208103" y="36810"/>
                  </a:cubicBezTo>
                  <a:cubicBezTo>
                    <a:pt x="225225" y="36810"/>
                    <a:pt x="239713" y="51271"/>
                    <a:pt x="239713" y="68362"/>
                  </a:cubicBezTo>
                  <a:cubicBezTo>
                    <a:pt x="239713" y="68362"/>
                    <a:pt x="239713" y="68362"/>
                    <a:pt x="239713" y="304998"/>
                  </a:cubicBezTo>
                  <a:cubicBezTo>
                    <a:pt x="238396" y="322089"/>
                    <a:pt x="223908" y="336550"/>
                    <a:pt x="206786" y="336550"/>
                  </a:cubicBezTo>
                  <a:cubicBezTo>
                    <a:pt x="206786" y="336550"/>
                    <a:pt x="206786" y="336550"/>
                    <a:pt x="31610" y="336550"/>
                  </a:cubicBezTo>
                  <a:cubicBezTo>
                    <a:pt x="14488" y="336550"/>
                    <a:pt x="0" y="322089"/>
                    <a:pt x="0" y="304998"/>
                  </a:cubicBezTo>
                  <a:cubicBezTo>
                    <a:pt x="0" y="304998"/>
                    <a:pt x="0" y="304998"/>
                    <a:pt x="0" y="68362"/>
                  </a:cubicBezTo>
                  <a:cubicBezTo>
                    <a:pt x="0" y="51271"/>
                    <a:pt x="14488" y="36810"/>
                    <a:pt x="31610" y="36810"/>
                  </a:cubicBezTo>
                  <a:cubicBezTo>
                    <a:pt x="31610" y="36810"/>
                    <a:pt x="31610" y="36810"/>
                    <a:pt x="73758" y="36810"/>
                  </a:cubicBezTo>
                  <a:cubicBezTo>
                    <a:pt x="73758" y="36810"/>
                    <a:pt x="73758" y="36810"/>
                    <a:pt x="73758" y="31552"/>
                  </a:cubicBezTo>
                  <a:cubicBezTo>
                    <a:pt x="73758" y="14461"/>
                    <a:pt x="88246" y="0"/>
                    <a:pt x="105368" y="0"/>
                  </a:cubicBezTo>
                  <a:close/>
                </a:path>
              </a:pathLst>
            </a:custGeom>
            <a:gradFill flip="none" rotWithShape="1">
              <a:gsLst>
                <a:gs pos="0">
                  <a:srgbClr val="595959"/>
                </a:gs>
                <a:gs pos="100000">
                  <a:srgbClr val="333435"/>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grpSp>
      <p:grpSp>
        <p:nvGrpSpPr>
          <p:cNvPr id="50" name="组合 49"/>
          <p:cNvGrpSpPr/>
          <p:nvPr/>
        </p:nvGrpSpPr>
        <p:grpSpPr>
          <a:xfrm>
            <a:off x="5657056" y="6334125"/>
            <a:ext cx="877888" cy="128231"/>
            <a:chOff x="1670731" y="2023448"/>
            <a:chExt cx="8576128" cy="1252698"/>
          </a:xfrm>
        </p:grpSpPr>
        <p:sp>
          <p:nvSpPr>
            <p:cNvPr id="51"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5" name="组合 54"/>
          <p:cNvGrpSpPr/>
          <p:nvPr/>
        </p:nvGrpSpPr>
        <p:grpSpPr>
          <a:xfrm>
            <a:off x="8776219" y="2264668"/>
            <a:ext cx="2366456" cy="980726"/>
            <a:chOff x="7727480" y="3464575"/>
            <a:chExt cx="2366456" cy="980726"/>
          </a:xfrm>
        </p:grpSpPr>
        <p:sp>
          <p:nvSpPr>
            <p:cNvPr id="56" name="矩形 55"/>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57" name="矩形 56"/>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58" name="组合 57"/>
          <p:cNvGrpSpPr/>
          <p:nvPr/>
        </p:nvGrpSpPr>
        <p:grpSpPr>
          <a:xfrm>
            <a:off x="8776219" y="4484666"/>
            <a:ext cx="2366456" cy="980726"/>
            <a:chOff x="7727480" y="3464575"/>
            <a:chExt cx="2366456" cy="980726"/>
          </a:xfrm>
        </p:grpSpPr>
        <p:sp>
          <p:nvSpPr>
            <p:cNvPr id="59" name="矩形 58"/>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0" name="矩形 59"/>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1" name="组合 60"/>
          <p:cNvGrpSpPr/>
          <p:nvPr/>
        </p:nvGrpSpPr>
        <p:grpSpPr>
          <a:xfrm>
            <a:off x="1107732" y="2264668"/>
            <a:ext cx="2366456" cy="980726"/>
            <a:chOff x="7727480" y="3464575"/>
            <a:chExt cx="2366456" cy="980726"/>
          </a:xfrm>
        </p:grpSpPr>
        <p:sp>
          <p:nvSpPr>
            <p:cNvPr id="62" name="矩形 61"/>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3" name="矩形 62"/>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grpSp>
        <p:nvGrpSpPr>
          <p:cNvPr id="64" name="组合 63"/>
          <p:cNvGrpSpPr/>
          <p:nvPr/>
        </p:nvGrpSpPr>
        <p:grpSpPr>
          <a:xfrm>
            <a:off x="1107732" y="4484666"/>
            <a:ext cx="2366456" cy="980726"/>
            <a:chOff x="7727480" y="3464575"/>
            <a:chExt cx="2366456" cy="980726"/>
          </a:xfrm>
        </p:grpSpPr>
        <p:sp>
          <p:nvSpPr>
            <p:cNvPr id="65" name="矩形 64"/>
            <p:cNvSpPr/>
            <p:nvPr/>
          </p:nvSpPr>
          <p:spPr>
            <a:xfrm>
              <a:off x="7727480" y="3747033"/>
              <a:ext cx="2366456" cy="698268"/>
            </a:xfrm>
            <a:prstGeom prst="rect">
              <a:avLst/>
            </a:prstGeom>
          </p:spPr>
          <p:txBody>
            <a:bodyPr wrap="square">
              <a:spAutoFit/>
              <a:scene3d>
                <a:camera prst="orthographicFront"/>
                <a:lightRig rig="threePt" dir="t"/>
              </a:scene3d>
              <a:sp3d contourW="12700"/>
            </a:bodyPr>
            <a:lstStyle/>
            <a:p>
              <a:pPr>
                <a:lnSpc>
                  <a:spcPct val="125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a:t>
              </a:r>
            </a:p>
          </p:txBody>
        </p:sp>
        <p:sp>
          <p:nvSpPr>
            <p:cNvPr id="66" name="矩形 65"/>
            <p:cNvSpPr/>
            <p:nvPr/>
          </p:nvSpPr>
          <p:spPr>
            <a:xfrm>
              <a:off x="7727480" y="3464575"/>
              <a:ext cx="2050552" cy="362792"/>
            </a:xfrm>
            <a:prstGeom prst="rect">
              <a:avLst/>
            </a:prstGeom>
          </p:spPr>
          <p:txBody>
            <a:bodyPr wrap="square">
              <a:spAutoFit/>
              <a:scene3d>
                <a:camera prst="orthographicFront"/>
                <a:lightRig rig="threePt" dir="t"/>
              </a:scene3d>
              <a:sp3d contourW="12700"/>
            </a:bodyPr>
            <a:lstStyle/>
            <a:p>
              <a:pPr>
                <a:lnSpc>
                  <a:spcPct val="120000"/>
                </a:lnSpc>
              </a:pPr>
              <a:r>
                <a:rPr lang="zh-CN" altLang="en-US" sz="1600" b="1" dirty="0">
                  <a:latin typeface="+mn-ea"/>
                </a:rPr>
                <a:t>标题文字添加</a:t>
              </a:r>
            </a:p>
          </p:txBody>
        </p:sp>
      </p:grpSp>
    </p:spTree>
    <p:extLst>
      <p:ext uri="{BB962C8B-B14F-4D97-AF65-F5344CB8AC3E}">
        <p14:creationId xmlns:p14="http://schemas.microsoft.com/office/powerpoint/2010/main" val="736984406"/>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p:tgtEl>
                                          <p:spTgt spid="55"/>
                                        </p:tgtEl>
                                        <p:attrNameLst>
                                          <p:attrName>ppt_x</p:attrName>
                                        </p:attrNameLst>
                                      </p:cBhvr>
                                      <p:tavLst>
                                        <p:tav tm="0">
                                          <p:val>
                                            <p:strVal val="#ppt_x-#ppt_w*1.125000"/>
                                          </p:val>
                                        </p:tav>
                                        <p:tav tm="100000">
                                          <p:val>
                                            <p:strVal val="#ppt_x"/>
                                          </p:val>
                                        </p:tav>
                                      </p:tavLst>
                                    </p:anim>
                                    <p:animEffect transition="in" filter="wipe(right)">
                                      <p:cBhvr>
                                        <p:cTn id="8" dur="500"/>
                                        <p:tgtEl>
                                          <p:spTgt spid="55"/>
                                        </p:tgtEl>
                                      </p:cBhvr>
                                    </p:animEffect>
                                  </p:childTnLst>
                                </p:cTn>
                              </p:par>
                              <p:par>
                                <p:cTn id="9" presetID="12" presetClass="entr" presetSubtype="8" fill="hold" nodeType="withEffect">
                                  <p:stCondLst>
                                    <p:cond delay="0"/>
                                  </p:stCondLst>
                                  <p:childTnLst>
                                    <p:set>
                                      <p:cBhvr>
                                        <p:cTn id="10" dur="1" fill="hold">
                                          <p:stCondLst>
                                            <p:cond delay="0"/>
                                          </p:stCondLst>
                                        </p:cTn>
                                        <p:tgtEl>
                                          <p:spTgt spid="58"/>
                                        </p:tgtEl>
                                        <p:attrNameLst>
                                          <p:attrName>style.visibility</p:attrName>
                                        </p:attrNameLst>
                                      </p:cBhvr>
                                      <p:to>
                                        <p:strVal val="visible"/>
                                      </p:to>
                                    </p:set>
                                    <p:anim calcmode="lin" valueType="num">
                                      <p:cBhvr additive="base">
                                        <p:cTn id="11" dur="500"/>
                                        <p:tgtEl>
                                          <p:spTgt spid="58"/>
                                        </p:tgtEl>
                                        <p:attrNameLst>
                                          <p:attrName>ppt_x</p:attrName>
                                        </p:attrNameLst>
                                      </p:cBhvr>
                                      <p:tavLst>
                                        <p:tav tm="0">
                                          <p:val>
                                            <p:strVal val="#ppt_x-#ppt_w*1.125000"/>
                                          </p:val>
                                        </p:tav>
                                        <p:tav tm="100000">
                                          <p:val>
                                            <p:strVal val="#ppt_x"/>
                                          </p:val>
                                        </p:tav>
                                      </p:tavLst>
                                    </p:anim>
                                    <p:animEffect transition="in" filter="wipe(right)">
                                      <p:cBhvr>
                                        <p:cTn id="12" dur="500"/>
                                        <p:tgtEl>
                                          <p:spTgt spid="58"/>
                                        </p:tgtEl>
                                      </p:cBhvr>
                                    </p:animEffect>
                                  </p:childTnLst>
                                </p:cTn>
                              </p:par>
                              <p:par>
                                <p:cTn id="13" presetID="12" presetClass="entr" presetSubtype="8" fill="hold" nodeType="withEffect">
                                  <p:stCondLst>
                                    <p:cond delay="0"/>
                                  </p:stCondLst>
                                  <p:childTnLst>
                                    <p:set>
                                      <p:cBhvr>
                                        <p:cTn id="14" dur="1" fill="hold">
                                          <p:stCondLst>
                                            <p:cond delay="0"/>
                                          </p:stCondLst>
                                        </p:cTn>
                                        <p:tgtEl>
                                          <p:spTgt spid="61"/>
                                        </p:tgtEl>
                                        <p:attrNameLst>
                                          <p:attrName>style.visibility</p:attrName>
                                        </p:attrNameLst>
                                      </p:cBhvr>
                                      <p:to>
                                        <p:strVal val="visible"/>
                                      </p:to>
                                    </p:set>
                                    <p:anim calcmode="lin" valueType="num">
                                      <p:cBhvr additive="base">
                                        <p:cTn id="15" dur="500"/>
                                        <p:tgtEl>
                                          <p:spTgt spid="61"/>
                                        </p:tgtEl>
                                        <p:attrNameLst>
                                          <p:attrName>ppt_x</p:attrName>
                                        </p:attrNameLst>
                                      </p:cBhvr>
                                      <p:tavLst>
                                        <p:tav tm="0">
                                          <p:val>
                                            <p:strVal val="#ppt_x-#ppt_w*1.125000"/>
                                          </p:val>
                                        </p:tav>
                                        <p:tav tm="100000">
                                          <p:val>
                                            <p:strVal val="#ppt_x"/>
                                          </p:val>
                                        </p:tav>
                                      </p:tavLst>
                                    </p:anim>
                                    <p:animEffect transition="in" filter="wipe(right)">
                                      <p:cBhvr>
                                        <p:cTn id="16" dur="500"/>
                                        <p:tgtEl>
                                          <p:spTgt spid="61"/>
                                        </p:tgtEl>
                                      </p:cBhvr>
                                    </p:animEffect>
                                  </p:childTnLst>
                                </p:cTn>
                              </p:par>
                              <p:par>
                                <p:cTn id="17" presetID="12" presetClass="entr" presetSubtype="8" fill="hold"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500"/>
                                        <p:tgtEl>
                                          <p:spTgt spid="64"/>
                                        </p:tgtEl>
                                        <p:attrNameLst>
                                          <p:attrName>ppt_x</p:attrName>
                                        </p:attrNameLst>
                                      </p:cBhvr>
                                      <p:tavLst>
                                        <p:tav tm="0">
                                          <p:val>
                                            <p:strVal val="#ppt_x-#ppt_w*1.125000"/>
                                          </p:val>
                                        </p:tav>
                                        <p:tav tm="100000">
                                          <p:val>
                                            <p:strVal val="#ppt_x"/>
                                          </p:val>
                                        </p:tav>
                                      </p:tavLst>
                                    </p:anim>
                                    <p:animEffect transition="in" filter="wipe(right)">
                                      <p:cBhvr>
                                        <p:cTn id="20" dur="500"/>
                                        <p:tgtEl>
                                          <p:spTgt spid="64"/>
                                        </p:tgtEl>
                                      </p:cBhvr>
                                    </p:animEffect>
                                  </p:childTnLst>
                                </p:cTn>
                              </p:par>
                            </p:childTnLst>
                          </p:cTn>
                        </p:par>
                        <p:par>
                          <p:cTn id="21" fill="hold">
                            <p:stCondLst>
                              <p:cond delay="500"/>
                            </p:stCondLst>
                            <p:childTnLst>
                              <p:par>
                                <p:cTn id="22" presetID="53" presetClass="entr" presetSubtype="16"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 calcmode="lin" valueType="num">
                                      <p:cBhvr>
                                        <p:cTn id="24" dur="500" fill="hold"/>
                                        <p:tgtEl>
                                          <p:spTgt spid="68"/>
                                        </p:tgtEl>
                                        <p:attrNameLst>
                                          <p:attrName>ppt_w</p:attrName>
                                        </p:attrNameLst>
                                      </p:cBhvr>
                                      <p:tavLst>
                                        <p:tav tm="0">
                                          <p:val>
                                            <p:fltVal val="0"/>
                                          </p:val>
                                        </p:tav>
                                        <p:tav tm="100000">
                                          <p:val>
                                            <p:strVal val="#ppt_w"/>
                                          </p:val>
                                        </p:tav>
                                      </p:tavLst>
                                    </p:anim>
                                    <p:anim calcmode="lin" valueType="num">
                                      <p:cBhvr>
                                        <p:cTn id="25" dur="500" fill="hold"/>
                                        <p:tgtEl>
                                          <p:spTgt spid="68"/>
                                        </p:tgtEl>
                                        <p:attrNameLst>
                                          <p:attrName>ppt_h</p:attrName>
                                        </p:attrNameLst>
                                      </p:cBhvr>
                                      <p:tavLst>
                                        <p:tav tm="0">
                                          <p:val>
                                            <p:fltVal val="0"/>
                                          </p:val>
                                        </p:tav>
                                        <p:tav tm="100000">
                                          <p:val>
                                            <p:strVal val="#ppt_h"/>
                                          </p:val>
                                        </p:tav>
                                      </p:tavLst>
                                    </p:anim>
                                    <p:animEffect transition="in" filter="fade">
                                      <p:cBhvr>
                                        <p:cTn id="26"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930987" y="2587625"/>
            <a:ext cx="8330026" cy="2403476"/>
            <a:chOff x="1930987" y="2587625"/>
            <a:chExt cx="8330026" cy="2403476"/>
          </a:xfrm>
        </p:grpSpPr>
        <p:sp>
          <p:nvSpPr>
            <p:cNvPr id="4" name="Oval 1"/>
            <p:cNvSpPr/>
            <p:nvPr/>
          </p:nvSpPr>
          <p:spPr>
            <a:xfrm>
              <a:off x="2640192" y="3270839"/>
              <a:ext cx="941760" cy="941760"/>
            </a:xfrm>
            <a:prstGeom prst="ellipse">
              <a:avLst/>
            </a:prstGeom>
            <a:gradFill flip="none" rotWithShape="1">
              <a:gsLst>
                <a:gs pos="0">
                  <a:srgbClr val="00C8AF"/>
                </a:gs>
                <a:gs pos="100000">
                  <a:srgbClr val="006FBB"/>
                </a:gs>
              </a:gsLst>
              <a:lin ang="8100000" scaled="1"/>
              <a:tileRect/>
            </a:gradFill>
            <a:ln w="57150">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5" name="Freeform: Shape 2"/>
            <p:cNvSpPr>
              <a:spLocks/>
            </p:cNvSpPr>
            <p:nvPr/>
          </p:nvSpPr>
          <p:spPr bwMode="auto">
            <a:xfrm rot="5400000">
              <a:off x="8491846" y="3221935"/>
              <a:ext cx="1180087" cy="2358246"/>
            </a:xfrm>
            <a:custGeom>
              <a:avLst/>
              <a:gdLst>
                <a:gd name="T0" fmla="*/ 0 w 612"/>
                <a:gd name="T1" fmla="*/ 191 h 1223"/>
                <a:gd name="T2" fmla="*/ 65 w 612"/>
                <a:gd name="T3" fmla="*/ 196 h 1223"/>
                <a:gd name="T4" fmla="*/ 125 w 612"/>
                <a:gd name="T5" fmla="*/ 210 h 1223"/>
                <a:gd name="T6" fmla="*/ 183 w 612"/>
                <a:gd name="T7" fmla="*/ 233 h 1223"/>
                <a:gd name="T8" fmla="*/ 235 w 612"/>
                <a:gd name="T9" fmla="*/ 263 h 1223"/>
                <a:gd name="T10" fmla="*/ 283 w 612"/>
                <a:gd name="T11" fmla="*/ 300 h 1223"/>
                <a:gd name="T12" fmla="*/ 325 w 612"/>
                <a:gd name="T13" fmla="*/ 344 h 1223"/>
                <a:gd name="T14" fmla="*/ 360 w 612"/>
                <a:gd name="T15" fmla="*/ 393 h 1223"/>
                <a:gd name="T16" fmla="*/ 387 w 612"/>
                <a:gd name="T17" fmla="*/ 448 h 1223"/>
                <a:gd name="T18" fmla="*/ 408 w 612"/>
                <a:gd name="T19" fmla="*/ 507 h 1223"/>
                <a:gd name="T20" fmla="*/ 418 w 612"/>
                <a:gd name="T21" fmla="*/ 569 h 1223"/>
                <a:gd name="T22" fmla="*/ 421 w 612"/>
                <a:gd name="T23" fmla="*/ 612 h 1223"/>
                <a:gd name="T24" fmla="*/ 416 w 612"/>
                <a:gd name="T25" fmla="*/ 675 h 1223"/>
                <a:gd name="T26" fmla="*/ 402 w 612"/>
                <a:gd name="T27" fmla="*/ 736 h 1223"/>
                <a:gd name="T28" fmla="*/ 379 w 612"/>
                <a:gd name="T29" fmla="*/ 794 h 1223"/>
                <a:gd name="T30" fmla="*/ 349 w 612"/>
                <a:gd name="T31" fmla="*/ 846 h 1223"/>
                <a:gd name="T32" fmla="*/ 311 w 612"/>
                <a:gd name="T33" fmla="*/ 894 h 1223"/>
                <a:gd name="T34" fmla="*/ 268 w 612"/>
                <a:gd name="T35" fmla="*/ 936 h 1223"/>
                <a:gd name="T36" fmla="*/ 218 w 612"/>
                <a:gd name="T37" fmla="*/ 971 h 1223"/>
                <a:gd name="T38" fmla="*/ 164 w 612"/>
                <a:gd name="T39" fmla="*/ 999 h 1223"/>
                <a:gd name="T40" fmla="*/ 105 w 612"/>
                <a:gd name="T41" fmla="*/ 1018 h 1223"/>
                <a:gd name="T42" fmla="*/ 43 w 612"/>
                <a:gd name="T43" fmla="*/ 1030 h 1223"/>
                <a:gd name="T44" fmla="*/ 0 w 612"/>
                <a:gd name="T45" fmla="*/ 1223 h 1223"/>
                <a:gd name="T46" fmla="*/ 62 w 612"/>
                <a:gd name="T47" fmla="*/ 1220 h 1223"/>
                <a:gd name="T48" fmla="*/ 153 w 612"/>
                <a:gd name="T49" fmla="*/ 1204 h 1223"/>
                <a:gd name="T50" fmla="*/ 238 w 612"/>
                <a:gd name="T51" fmla="*/ 1175 h 1223"/>
                <a:gd name="T52" fmla="*/ 317 w 612"/>
                <a:gd name="T53" fmla="*/ 1134 h 1223"/>
                <a:gd name="T54" fmla="*/ 390 w 612"/>
                <a:gd name="T55" fmla="*/ 1084 h 1223"/>
                <a:gd name="T56" fmla="*/ 453 w 612"/>
                <a:gd name="T57" fmla="*/ 1023 h 1223"/>
                <a:gd name="T58" fmla="*/ 507 w 612"/>
                <a:gd name="T59" fmla="*/ 954 h 1223"/>
                <a:gd name="T60" fmla="*/ 551 w 612"/>
                <a:gd name="T61" fmla="*/ 877 h 1223"/>
                <a:gd name="T62" fmla="*/ 585 w 612"/>
                <a:gd name="T63" fmla="*/ 794 h 1223"/>
                <a:gd name="T64" fmla="*/ 605 w 612"/>
                <a:gd name="T65" fmla="*/ 705 h 1223"/>
                <a:gd name="T66" fmla="*/ 612 w 612"/>
                <a:gd name="T67" fmla="*/ 612 h 1223"/>
                <a:gd name="T68" fmla="*/ 608 w 612"/>
                <a:gd name="T69" fmla="*/ 549 h 1223"/>
                <a:gd name="T70" fmla="*/ 593 w 612"/>
                <a:gd name="T71" fmla="*/ 459 h 1223"/>
                <a:gd name="T72" fmla="*/ 564 w 612"/>
                <a:gd name="T73" fmla="*/ 374 h 1223"/>
                <a:gd name="T74" fmla="*/ 524 w 612"/>
                <a:gd name="T75" fmla="*/ 294 h 1223"/>
                <a:gd name="T76" fmla="*/ 472 w 612"/>
                <a:gd name="T77" fmla="*/ 222 h 1223"/>
                <a:gd name="T78" fmla="*/ 411 w 612"/>
                <a:gd name="T79" fmla="*/ 159 h 1223"/>
                <a:gd name="T80" fmla="*/ 342 w 612"/>
                <a:gd name="T81" fmla="*/ 104 h 1223"/>
                <a:gd name="T82" fmla="*/ 265 w 612"/>
                <a:gd name="T83" fmla="*/ 60 h 1223"/>
                <a:gd name="T84" fmla="*/ 182 w 612"/>
                <a:gd name="T85" fmla="*/ 27 h 1223"/>
                <a:gd name="T86" fmla="*/ 93 w 612"/>
                <a:gd name="T87" fmla="*/ 7 h 1223"/>
                <a:gd name="T88" fmla="*/ 0 w 612"/>
                <a:gd name="T8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2" h="1223">
                  <a:moveTo>
                    <a:pt x="0" y="0"/>
                  </a:moveTo>
                  <a:lnTo>
                    <a:pt x="0" y="191"/>
                  </a:lnTo>
                  <a:lnTo>
                    <a:pt x="0" y="191"/>
                  </a:lnTo>
                  <a:lnTo>
                    <a:pt x="22" y="192"/>
                  </a:lnTo>
                  <a:lnTo>
                    <a:pt x="43" y="194"/>
                  </a:lnTo>
                  <a:lnTo>
                    <a:pt x="65" y="196"/>
                  </a:lnTo>
                  <a:lnTo>
                    <a:pt x="85" y="200"/>
                  </a:lnTo>
                  <a:lnTo>
                    <a:pt x="105" y="204"/>
                  </a:lnTo>
                  <a:lnTo>
                    <a:pt x="125" y="210"/>
                  </a:lnTo>
                  <a:lnTo>
                    <a:pt x="145" y="216"/>
                  </a:lnTo>
                  <a:lnTo>
                    <a:pt x="164" y="225"/>
                  </a:lnTo>
                  <a:lnTo>
                    <a:pt x="183" y="233"/>
                  </a:lnTo>
                  <a:lnTo>
                    <a:pt x="201" y="243"/>
                  </a:lnTo>
                  <a:lnTo>
                    <a:pt x="218" y="252"/>
                  </a:lnTo>
                  <a:lnTo>
                    <a:pt x="235" y="263"/>
                  </a:lnTo>
                  <a:lnTo>
                    <a:pt x="252" y="275"/>
                  </a:lnTo>
                  <a:lnTo>
                    <a:pt x="268" y="287"/>
                  </a:lnTo>
                  <a:lnTo>
                    <a:pt x="283" y="300"/>
                  </a:lnTo>
                  <a:lnTo>
                    <a:pt x="298" y="314"/>
                  </a:lnTo>
                  <a:lnTo>
                    <a:pt x="311" y="329"/>
                  </a:lnTo>
                  <a:lnTo>
                    <a:pt x="325" y="344"/>
                  </a:lnTo>
                  <a:lnTo>
                    <a:pt x="337" y="360"/>
                  </a:lnTo>
                  <a:lnTo>
                    <a:pt x="349" y="377"/>
                  </a:lnTo>
                  <a:lnTo>
                    <a:pt x="360" y="393"/>
                  </a:lnTo>
                  <a:lnTo>
                    <a:pt x="369" y="411"/>
                  </a:lnTo>
                  <a:lnTo>
                    <a:pt x="379" y="429"/>
                  </a:lnTo>
                  <a:lnTo>
                    <a:pt x="387" y="448"/>
                  </a:lnTo>
                  <a:lnTo>
                    <a:pt x="394" y="467"/>
                  </a:lnTo>
                  <a:lnTo>
                    <a:pt x="402" y="487"/>
                  </a:lnTo>
                  <a:lnTo>
                    <a:pt x="408" y="507"/>
                  </a:lnTo>
                  <a:lnTo>
                    <a:pt x="412" y="527"/>
                  </a:lnTo>
                  <a:lnTo>
                    <a:pt x="416" y="547"/>
                  </a:lnTo>
                  <a:lnTo>
                    <a:pt x="418" y="569"/>
                  </a:lnTo>
                  <a:lnTo>
                    <a:pt x="420" y="591"/>
                  </a:lnTo>
                  <a:lnTo>
                    <a:pt x="421" y="612"/>
                  </a:lnTo>
                  <a:lnTo>
                    <a:pt x="421" y="612"/>
                  </a:lnTo>
                  <a:lnTo>
                    <a:pt x="420" y="634"/>
                  </a:lnTo>
                  <a:lnTo>
                    <a:pt x="418" y="655"/>
                  </a:lnTo>
                  <a:lnTo>
                    <a:pt x="416" y="675"/>
                  </a:lnTo>
                  <a:lnTo>
                    <a:pt x="412" y="697"/>
                  </a:lnTo>
                  <a:lnTo>
                    <a:pt x="408" y="717"/>
                  </a:lnTo>
                  <a:lnTo>
                    <a:pt x="402" y="736"/>
                  </a:lnTo>
                  <a:lnTo>
                    <a:pt x="394" y="757"/>
                  </a:lnTo>
                  <a:lnTo>
                    <a:pt x="387" y="776"/>
                  </a:lnTo>
                  <a:lnTo>
                    <a:pt x="379" y="794"/>
                  </a:lnTo>
                  <a:lnTo>
                    <a:pt x="369" y="812"/>
                  </a:lnTo>
                  <a:lnTo>
                    <a:pt x="360" y="830"/>
                  </a:lnTo>
                  <a:lnTo>
                    <a:pt x="349" y="846"/>
                  </a:lnTo>
                  <a:lnTo>
                    <a:pt x="337" y="863"/>
                  </a:lnTo>
                  <a:lnTo>
                    <a:pt x="325" y="879"/>
                  </a:lnTo>
                  <a:lnTo>
                    <a:pt x="311" y="894"/>
                  </a:lnTo>
                  <a:lnTo>
                    <a:pt x="298" y="908"/>
                  </a:lnTo>
                  <a:lnTo>
                    <a:pt x="283" y="923"/>
                  </a:lnTo>
                  <a:lnTo>
                    <a:pt x="268" y="936"/>
                  </a:lnTo>
                  <a:lnTo>
                    <a:pt x="252" y="949"/>
                  </a:lnTo>
                  <a:lnTo>
                    <a:pt x="235" y="960"/>
                  </a:lnTo>
                  <a:lnTo>
                    <a:pt x="218" y="971"/>
                  </a:lnTo>
                  <a:lnTo>
                    <a:pt x="201" y="981"/>
                  </a:lnTo>
                  <a:lnTo>
                    <a:pt x="183" y="991"/>
                  </a:lnTo>
                  <a:lnTo>
                    <a:pt x="164" y="999"/>
                  </a:lnTo>
                  <a:lnTo>
                    <a:pt x="145" y="1006"/>
                  </a:lnTo>
                  <a:lnTo>
                    <a:pt x="125" y="1014"/>
                  </a:lnTo>
                  <a:lnTo>
                    <a:pt x="105" y="1018"/>
                  </a:lnTo>
                  <a:lnTo>
                    <a:pt x="85" y="1023"/>
                  </a:lnTo>
                  <a:lnTo>
                    <a:pt x="65" y="1027"/>
                  </a:lnTo>
                  <a:lnTo>
                    <a:pt x="43" y="1030"/>
                  </a:lnTo>
                  <a:lnTo>
                    <a:pt x="22" y="1032"/>
                  </a:lnTo>
                  <a:lnTo>
                    <a:pt x="0" y="1032"/>
                  </a:lnTo>
                  <a:lnTo>
                    <a:pt x="0" y="1223"/>
                  </a:lnTo>
                  <a:lnTo>
                    <a:pt x="0" y="1223"/>
                  </a:lnTo>
                  <a:lnTo>
                    <a:pt x="31" y="1223"/>
                  </a:lnTo>
                  <a:lnTo>
                    <a:pt x="62" y="1220"/>
                  </a:lnTo>
                  <a:lnTo>
                    <a:pt x="93" y="1217"/>
                  </a:lnTo>
                  <a:lnTo>
                    <a:pt x="123" y="1211"/>
                  </a:lnTo>
                  <a:lnTo>
                    <a:pt x="153" y="1204"/>
                  </a:lnTo>
                  <a:lnTo>
                    <a:pt x="182" y="1195"/>
                  </a:lnTo>
                  <a:lnTo>
                    <a:pt x="210" y="1186"/>
                  </a:lnTo>
                  <a:lnTo>
                    <a:pt x="238" y="1175"/>
                  </a:lnTo>
                  <a:lnTo>
                    <a:pt x="265" y="1163"/>
                  </a:lnTo>
                  <a:lnTo>
                    <a:pt x="292" y="1150"/>
                  </a:lnTo>
                  <a:lnTo>
                    <a:pt x="317" y="1134"/>
                  </a:lnTo>
                  <a:lnTo>
                    <a:pt x="342" y="1119"/>
                  </a:lnTo>
                  <a:lnTo>
                    <a:pt x="366" y="1102"/>
                  </a:lnTo>
                  <a:lnTo>
                    <a:pt x="390" y="1084"/>
                  </a:lnTo>
                  <a:lnTo>
                    <a:pt x="411" y="1064"/>
                  </a:lnTo>
                  <a:lnTo>
                    <a:pt x="433" y="1045"/>
                  </a:lnTo>
                  <a:lnTo>
                    <a:pt x="453" y="1023"/>
                  </a:lnTo>
                  <a:lnTo>
                    <a:pt x="472" y="1001"/>
                  </a:lnTo>
                  <a:lnTo>
                    <a:pt x="490" y="978"/>
                  </a:lnTo>
                  <a:lnTo>
                    <a:pt x="507" y="954"/>
                  </a:lnTo>
                  <a:lnTo>
                    <a:pt x="524" y="929"/>
                  </a:lnTo>
                  <a:lnTo>
                    <a:pt x="538" y="904"/>
                  </a:lnTo>
                  <a:lnTo>
                    <a:pt x="551" y="877"/>
                  </a:lnTo>
                  <a:lnTo>
                    <a:pt x="564" y="850"/>
                  </a:lnTo>
                  <a:lnTo>
                    <a:pt x="575" y="822"/>
                  </a:lnTo>
                  <a:lnTo>
                    <a:pt x="585" y="794"/>
                  </a:lnTo>
                  <a:lnTo>
                    <a:pt x="593" y="765"/>
                  </a:lnTo>
                  <a:lnTo>
                    <a:pt x="599" y="735"/>
                  </a:lnTo>
                  <a:lnTo>
                    <a:pt x="605" y="705"/>
                  </a:lnTo>
                  <a:lnTo>
                    <a:pt x="608" y="674"/>
                  </a:lnTo>
                  <a:lnTo>
                    <a:pt x="611" y="643"/>
                  </a:lnTo>
                  <a:lnTo>
                    <a:pt x="612" y="612"/>
                  </a:lnTo>
                  <a:lnTo>
                    <a:pt x="612" y="612"/>
                  </a:lnTo>
                  <a:lnTo>
                    <a:pt x="611" y="580"/>
                  </a:lnTo>
                  <a:lnTo>
                    <a:pt x="608" y="549"/>
                  </a:lnTo>
                  <a:lnTo>
                    <a:pt x="605" y="519"/>
                  </a:lnTo>
                  <a:lnTo>
                    <a:pt x="599" y="489"/>
                  </a:lnTo>
                  <a:lnTo>
                    <a:pt x="593" y="459"/>
                  </a:lnTo>
                  <a:lnTo>
                    <a:pt x="585" y="430"/>
                  </a:lnTo>
                  <a:lnTo>
                    <a:pt x="575" y="402"/>
                  </a:lnTo>
                  <a:lnTo>
                    <a:pt x="564" y="374"/>
                  </a:lnTo>
                  <a:lnTo>
                    <a:pt x="551" y="347"/>
                  </a:lnTo>
                  <a:lnTo>
                    <a:pt x="538" y="320"/>
                  </a:lnTo>
                  <a:lnTo>
                    <a:pt x="524" y="294"/>
                  </a:lnTo>
                  <a:lnTo>
                    <a:pt x="507" y="270"/>
                  </a:lnTo>
                  <a:lnTo>
                    <a:pt x="490" y="246"/>
                  </a:lnTo>
                  <a:lnTo>
                    <a:pt x="472" y="222"/>
                  </a:lnTo>
                  <a:lnTo>
                    <a:pt x="453" y="201"/>
                  </a:lnTo>
                  <a:lnTo>
                    <a:pt x="433" y="179"/>
                  </a:lnTo>
                  <a:lnTo>
                    <a:pt x="411" y="159"/>
                  </a:lnTo>
                  <a:lnTo>
                    <a:pt x="390" y="140"/>
                  </a:lnTo>
                  <a:lnTo>
                    <a:pt x="366" y="122"/>
                  </a:lnTo>
                  <a:lnTo>
                    <a:pt x="342" y="104"/>
                  </a:lnTo>
                  <a:lnTo>
                    <a:pt x="317" y="88"/>
                  </a:lnTo>
                  <a:lnTo>
                    <a:pt x="292" y="74"/>
                  </a:lnTo>
                  <a:lnTo>
                    <a:pt x="265" y="60"/>
                  </a:lnTo>
                  <a:lnTo>
                    <a:pt x="238" y="48"/>
                  </a:lnTo>
                  <a:lnTo>
                    <a:pt x="210" y="37"/>
                  </a:lnTo>
                  <a:lnTo>
                    <a:pt x="182" y="27"/>
                  </a:lnTo>
                  <a:lnTo>
                    <a:pt x="153" y="19"/>
                  </a:lnTo>
                  <a:lnTo>
                    <a:pt x="123" y="12"/>
                  </a:lnTo>
                  <a:lnTo>
                    <a:pt x="93" y="7"/>
                  </a:lnTo>
                  <a:lnTo>
                    <a:pt x="62" y="4"/>
                  </a:lnTo>
                  <a:lnTo>
                    <a:pt x="31" y="1"/>
                  </a:lnTo>
                  <a:lnTo>
                    <a:pt x="0" y="0"/>
                  </a:lnTo>
                  <a:lnTo>
                    <a:pt x="0" y="0"/>
                  </a:lnTo>
                  <a:close/>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6" name="Freeform: Shape 3"/>
            <p:cNvSpPr>
              <a:spLocks/>
            </p:cNvSpPr>
            <p:nvPr/>
          </p:nvSpPr>
          <p:spPr bwMode="auto">
            <a:xfrm rot="5400000">
              <a:off x="6500933" y="1997582"/>
              <a:ext cx="1180087" cy="2360174"/>
            </a:xfrm>
            <a:custGeom>
              <a:avLst/>
              <a:gdLst>
                <a:gd name="T0" fmla="*/ 612 w 612"/>
                <a:gd name="T1" fmla="*/ 192 h 1224"/>
                <a:gd name="T2" fmla="*/ 547 w 612"/>
                <a:gd name="T3" fmla="*/ 197 h 1224"/>
                <a:gd name="T4" fmla="*/ 487 w 612"/>
                <a:gd name="T5" fmla="*/ 210 h 1224"/>
                <a:gd name="T6" fmla="*/ 430 w 612"/>
                <a:gd name="T7" fmla="*/ 233 h 1224"/>
                <a:gd name="T8" fmla="*/ 377 w 612"/>
                <a:gd name="T9" fmla="*/ 264 h 1224"/>
                <a:gd name="T10" fmla="*/ 330 w 612"/>
                <a:gd name="T11" fmla="*/ 301 h 1224"/>
                <a:gd name="T12" fmla="*/ 288 w 612"/>
                <a:gd name="T13" fmla="*/ 344 h 1224"/>
                <a:gd name="T14" fmla="*/ 252 w 612"/>
                <a:gd name="T15" fmla="*/ 394 h 1224"/>
                <a:gd name="T16" fmla="*/ 225 w 612"/>
                <a:gd name="T17" fmla="*/ 448 h 1224"/>
                <a:gd name="T18" fmla="*/ 204 w 612"/>
                <a:gd name="T19" fmla="*/ 506 h 1224"/>
                <a:gd name="T20" fmla="*/ 194 w 612"/>
                <a:gd name="T21" fmla="*/ 569 h 1224"/>
                <a:gd name="T22" fmla="*/ 191 w 612"/>
                <a:gd name="T23" fmla="*/ 612 h 1224"/>
                <a:gd name="T24" fmla="*/ 196 w 612"/>
                <a:gd name="T25" fmla="*/ 676 h 1224"/>
                <a:gd name="T26" fmla="*/ 210 w 612"/>
                <a:gd name="T27" fmla="*/ 737 h 1224"/>
                <a:gd name="T28" fmla="*/ 233 w 612"/>
                <a:gd name="T29" fmla="*/ 794 h 1224"/>
                <a:gd name="T30" fmla="*/ 263 w 612"/>
                <a:gd name="T31" fmla="*/ 847 h 1224"/>
                <a:gd name="T32" fmla="*/ 301 w 612"/>
                <a:gd name="T33" fmla="*/ 895 h 1224"/>
                <a:gd name="T34" fmla="*/ 344 w 612"/>
                <a:gd name="T35" fmla="*/ 937 h 1224"/>
                <a:gd name="T36" fmla="*/ 394 w 612"/>
                <a:gd name="T37" fmla="*/ 971 h 1224"/>
                <a:gd name="T38" fmla="*/ 448 w 612"/>
                <a:gd name="T39" fmla="*/ 999 h 1224"/>
                <a:gd name="T40" fmla="*/ 507 w 612"/>
                <a:gd name="T41" fmla="*/ 1019 h 1224"/>
                <a:gd name="T42" fmla="*/ 569 w 612"/>
                <a:gd name="T43" fmla="*/ 1030 h 1224"/>
                <a:gd name="T44" fmla="*/ 612 w 612"/>
                <a:gd name="T45" fmla="*/ 1224 h 1224"/>
                <a:gd name="T46" fmla="*/ 550 w 612"/>
                <a:gd name="T47" fmla="*/ 1220 h 1224"/>
                <a:gd name="T48" fmla="*/ 459 w 612"/>
                <a:gd name="T49" fmla="*/ 1205 h 1224"/>
                <a:gd name="T50" fmla="*/ 374 w 612"/>
                <a:gd name="T51" fmla="*/ 1176 h 1224"/>
                <a:gd name="T52" fmla="*/ 295 w 612"/>
                <a:gd name="T53" fmla="*/ 1135 h 1224"/>
                <a:gd name="T54" fmla="*/ 224 w 612"/>
                <a:gd name="T55" fmla="*/ 1084 h 1224"/>
                <a:gd name="T56" fmla="*/ 159 w 612"/>
                <a:gd name="T57" fmla="*/ 1023 h 1224"/>
                <a:gd name="T58" fmla="*/ 105 w 612"/>
                <a:gd name="T59" fmla="*/ 953 h 1224"/>
                <a:gd name="T60" fmla="*/ 61 w 612"/>
                <a:gd name="T61" fmla="*/ 877 h 1224"/>
                <a:gd name="T62" fmla="*/ 27 w 612"/>
                <a:gd name="T63" fmla="*/ 793 h 1224"/>
                <a:gd name="T64" fmla="*/ 7 w 612"/>
                <a:gd name="T65" fmla="*/ 705 h 1224"/>
                <a:gd name="T66" fmla="*/ 0 w 612"/>
                <a:gd name="T67" fmla="*/ 612 h 1224"/>
                <a:gd name="T68" fmla="*/ 4 w 612"/>
                <a:gd name="T69" fmla="*/ 549 h 1224"/>
                <a:gd name="T70" fmla="*/ 19 w 612"/>
                <a:gd name="T71" fmla="*/ 459 h 1224"/>
                <a:gd name="T72" fmla="*/ 49 w 612"/>
                <a:gd name="T73" fmla="*/ 374 h 1224"/>
                <a:gd name="T74" fmla="*/ 88 w 612"/>
                <a:gd name="T75" fmla="*/ 295 h 1224"/>
                <a:gd name="T76" fmla="*/ 140 w 612"/>
                <a:gd name="T77" fmla="*/ 223 h 1224"/>
                <a:gd name="T78" fmla="*/ 201 w 612"/>
                <a:gd name="T79" fmla="*/ 159 h 1224"/>
                <a:gd name="T80" fmla="*/ 270 w 612"/>
                <a:gd name="T81" fmla="*/ 105 h 1224"/>
                <a:gd name="T82" fmla="*/ 347 w 612"/>
                <a:gd name="T83" fmla="*/ 61 h 1224"/>
                <a:gd name="T84" fmla="*/ 430 w 612"/>
                <a:gd name="T85" fmla="*/ 27 h 1224"/>
                <a:gd name="T86" fmla="*/ 519 w 612"/>
                <a:gd name="T87" fmla="*/ 7 h 1224"/>
                <a:gd name="T88" fmla="*/ 612 w 612"/>
                <a:gd name="T89"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2" h="1224">
                  <a:moveTo>
                    <a:pt x="612" y="0"/>
                  </a:moveTo>
                  <a:lnTo>
                    <a:pt x="612" y="192"/>
                  </a:lnTo>
                  <a:lnTo>
                    <a:pt x="612" y="192"/>
                  </a:lnTo>
                  <a:lnTo>
                    <a:pt x="590" y="192"/>
                  </a:lnTo>
                  <a:lnTo>
                    <a:pt x="569" y="193"/>
                  </a:lnTo>
                  <a:lnTo>
                    <a:pt x="547" y="197"/>
                  </a:lnTo>
                  <a:lnTo>
                    <a:pt x="527" y="200"/>
                  </a:lnTo>
                  <a:lnTo>
                    <a:pt x="507" y="205"/>
                  </a:lnTo>
                  <a:lnTo>
                    <a:pt x="487" y="210"/>
                  </a:lnTo>
                  <a:lnTo>
                    <a:pt x="467" y="217"/>
                  </a:lnTo>
                  <a:lnTo>
                    <a:pt x="448" y="224"/>
                  </a:lnTo>
                  <a:lnTo>
                    <a:pt x="430" y="233"/>
                  </a:lnTo>
                  <a:lnTo>
                    <a:pt x="411" y="242"/>
                  </a:lnTo>
                  <a:lnTo>
                    <a:pt x="394" y="252"/>
                  </a:lnTo>
                  <a:lnTo>
                    <a:pt x="377" y="264"/>
                  </a:lnTo>
                  <a:lnTo>
                    <a:pt x="361" y="275"/>
                  </a:lnTo>
                  <a:lnTo>
                    <a:pt x="344" y="288"/>
                  </a:lnTo>
                  <a:lnTo>
                    <a:pt x="330" y="301"/>
                  </a:lnTo>
                  <a:lnTo>
                    <a:pt x="314" y="315"/>
                  </a:lnTo>
                  <a:lnTo>
                    <a:pt x="301" y="330"/>
                  </a:lnTo>
                  <a:lnTo>
                    <a:pt x="288" y="344"/>
                  </a:lnTo>
                  <a:lnTo>
                    <a:pt x="275" y="361"/>
                  </a:lnTo>
                  <a:lnTo>
                    <a:pt x="263" y="377"/>
                  </a:lnTo>
                  <a:lnTo>
                    <a:pt x="252" y="394"/>
                  </a:lnTo>
                  <a:lnTo>
                    <a:pt x="243" y="412"/>
                  </a:lnTo>
                  <a:lnTo>
                    <a:pt x="233" y="430"/>
                  </a:lnTo>
                  <a:lnTo>
                    <a:pt x="225" y="448"/>
                  </a:lnTo>
                  <a:lnTo>
                    <a:pt x="218" y="467"/>
                  </a:lnTo>
                  <a:lnTo>
                    <a:pt x="210" y="487"/>
                  </a:lnTo>
                  <a:lnTo>
                    <a:pt x="204" y="506"/>
                  </a:lnTo>
                  <a:lnTo>
                    <a:pt x="200" y="527"/>
                  </a:lnTo>
                  <a:lnTo>
                    <a:pt x="196" y="548"/>
                  </a:lnTo>
                  <a:lnTo>
                    <a:pt x="194" y="569"/>
                  </a:lnTo>
                  <a:lnTo>
                    <a:pt x="192" y="590"/>
                  </a:lnTo>
                  <a:lnTo>
                    <a:pt x="191" y="612"/>
                  </a:lnTo>
                  <a:lnTo>
                    <a:pt x="191" y="612"/>
                  </a:lnTo>
                  <a:lnTo>
                    <a:pt x="192" y="633"/>
                  </a:lnTo>
                  <a:lnTo>
                    <a:pt x="194" y="655"/>
                  </a:lnTo>
                  <a:lnTo>
                    <a:pt x="196" y="676"/>
                  </a:lnTo>
                  <a:lnTo>
                    <a:pt x="200" y="696"/>
                  </a:lnTo>
                  <a:lnTo>
                    <a:pt x="204" y="717"/>
                  </a:lnTo>
                  <a:lnTo>
                    <a:pt x="210" y="737"/>
                  </a:lnTo>
                  <a:lnTo>
                    <a:pt x="218" y="756"/>
                  </a:lnTo>
                  <a:lnTo>
                    <a:pt x="225" y="775"/>
                  </a:lnTo>
                  <a:lnTo>
                    <a:pt x="233" y="794"/>
                  </a:lnTo>
                  <a:lnTo>
                    <a:pt x="243" y="812"/>
                  </a:lnTo>
                  <a:lnTo>
                    <a:pt x="252" y="830"/>
                  </a:lnTo>
                  <a:lnTo>
                    <a:pt x="263" y="847"/>
                  </a:lnTo>
                  <a:lnTo>
                    <a:pt x="275" y="864"/>
                  </a:lnTo>
                  <a:lnTo>
                    <a:pt x="288" y="879"/>
                  </a:lnTo>
                  <a:lnTo>
                    <a:pt x="301" y="895"/>
                  </a:lnTo>
                  <a:lnTo>
                    <a:pt x="314" y="909"/>
                  </a:lnTo>
                  <a:lnTo>
                    <a:pt x="330" y="922"/>
                  </a:lnTo>
                  <a:lnTo>
                    <a:pt x="344" y="937"/>
                  </a:lnTo>
                  <a:lnTo>
                    <a:pt x="361" y="949"/>
                  </a:lnTo>
                  <a:lnTo>
                    <a:pt x="377" y="961"/>
                  </a:lnTo>
                  <a:lnTo>
                    <a:pt x="394" y="971"/>
                  </a:lnTo>
                  <a:lnTo>
                    <a:pt x="411" y="981"/>
                  </a:lnTo>
                  <a:lnTo>
                    <a:pt x="430" y="991"/>
                  </a:lnTo>
                  <a:lnTo>
                    <a:pt x="448" y="999"/>
                  </a:lnTo>
                  <a:lnTo>
                    <a:pt x="467" y="1006"/>
                  </a:lnTo>
                  <a:lnTo>
                    <a:pt x="487" y="1013"/>
                  </a:lnTo>
                  <a:lnTo>
                    <a:pt x="507" y="1019"/>
                  </a:lnTo>
                  <a:lnTo>
                    <a:pt x="527" y="1024"/>
                  </a:lnTo>
                  <a:lnTo>
                    <a:pt x="547" y="1028"/>
                  </a:lnTo>
                  <a:lnTo>
                    <a:pt x="569" y="1030"/>
                  </a:lnTo>
                  <a:lnTo>
                    <a:pt x="590" y="1031"/>
                  </a:lnTo>
                  <a:lnTo>
                    <a:pt x="612" y="1032"/>
                  </a:lnTo>
                  <a:lnTo>
                    <a:pt x="612" y="1224"/>
                  </a:lnTo>
                  <a:lnTo>
                    <a:pt x="612" y="1224"/>
                  </a:lnTo>
                  <a:lnTo>
                    <a:pt x="581" y="1222"/>
                  </a:lnTo>
                  <a:lnTo>
                    <a:pt x="550" y="1220"/>
                  </a:lnTo>
                  <a:lnTo>
                    <a:pt x="519" y="1216"/>
                  </a:lnTo>
                  <a:lnTo>
                    <a:pt x="489" y="1210"/>
                  </a:lnTo>
                  <a:lnTo>
                    <a:pt x="459" y="1205"/>
                  </a:lnTo>
                  <a:lnTo>
                    <a:pt x="430" y="1196"/>
                  </a:lnTo>
                  <a:lnTo>
                    <a:pt x="402" y="1187"/>
                  </a:lnTo>
                  <a:lnTo>
                    <a:pt x="374" y="1176"/>
                  </a:lnTo>
                  <a:lnTo>
                    <a:pt x="347" y="1163"/>
                  </a:lnTo>
                  <a:lnTo>
                    <a:pt x="320" y="1150"/>
                  </a:lnTo>
                  <a:lnTo>
                    <a:pt x="295" y="1135"/>
                  </a:lnTo>
                  <a:lnTo>
                    <a:pt x="270" y="1118"/>
                  </a:lnTo>
                  <a:lnTo>
                    <a:pt x="246" y="1102"/>
                  </a:lnTo>
                  <a:lnTo>
                    <a:pt x="224" y="1084"/>
                  </a:lnTo>
                  <a:lnTo>
                    <a:pt x="201" y="1065"/>
                  </a:lnTo>
                  <a:lnTo>
                    <a:pt x="179" y="1044"/>
                  </a:lnTo>
                  <a:lnTo>
                    <a:pt x="159" y="1023"/>
                  </a:lnTo>
                  <a:lnTo>
                    <a:pt x="140" y="1001"/>
                  </a:lnTo>
                  <a:lnTo>
                    <a:pt x="122" y="977"/>
                  </a:lnTo>
                  <a:lnTo>
                    <a:pt x="105" y="953"/>
                  </a:lnTo>
                  <a:lnTo>
                    <a:pt x="88" y="928"/>
                  </a:lnTo>
                  <a:lnTo>
                    <a:pt x="74" y="903"/>
                  </a:lnTo>
                  <a:lnTo>
                    <a:pt x="61" y="877"/>
                  </a:lnTo>
                  <a:lnTo>
                    <a:pt x="49" y="849"/>
                  </a:lnTo>
                  <a:lnTo>
                    <a:pt x="37" y="822"/>
                  </a:lnTo>
                  <a:lnTo>
                    <a:pt x="27" y="793"/>
                  </a:lnTo>
                  <a:lnTo>
                    <a:pt x="19" y="765"/>
                  </a:lnTo>
                  <a:lnTo>
                    <a:pt x="13" y="735"/>
                  </a:lnTo>
                  <a:lnTo>
                    <a:pt x="7" y="705"/>
                  </a:lnTo>
                  <a:lnTo>
                    <a:pt x="4" y="674"/>
                  </a:lnTo>
                  <a:lnTo>
                    <a:pt x="1" y="643"/>
                  </a:lnTo>
                  <a:lnTo>
                    <a:pt x="0" y="612"/>
                  </a:lnTo>
                  <a:lnTo>
                    <a:pt x="0" y="612"/>
                  </a:lnTo>
                  <a:lnTo>
                    <a:pt x="1" y="581"/>
                  </a:lnTo>
                  <a:lnTo>
                    <a:pt x="4" y="549"/>
                  </a:lnTo>
                  <a:lnTo>
                    <a:pt x="7" y="518"/>
                  </a:lnTo>
                  <a:lnTo>
                    <a:pt x="13" y="488"/>
                  </a:lnTo>
                  <a:lnTo>
                    <a:pt x="19" y="459"/>
                  </a:lnTo>
                  <a:lnTo>
                    <a:pt x="27" y="430"/>
                  </a:lnTo>
                  <a:lnTo>
                    <a:pt x="37" y="401"/>
                  </a:lnTo>
                  <a:lnTo>
                    <a:pt x="49" y="374"/>
                  </a:lnTo>
                  <a:lnTo>
                    <a:pt x="61" y="346"/>
                  </a:lnTo>
                  <a:lnTo>
                    <a:pt x="74" y="320"/>
                  </a:lnTo>
                  <a:lnTo>
                    <a:pt x="88" y="295"/>
                  </a:lnTo>
                  <a:lnTo>
                    <a:pt x="105" y="270"/>
                  </a:lnTo>
                  <a:lnTo>
                    <a:pt x="122" y="246"/>
                  </a:lnTo>
                  <a:lnTo>
                    <a:pt x="140" y="223"/>
                  </a:lnTo>
                  <a:lnTo>
                    <a:pt x="159" y="200"/>
                  </a:lnTo>
                  <a:lnTo>
                    <a:pt x="179" y="179"/>
                  </a:lnTo>
                  <a:lnTo>
                    <a:pt x="201" y="159"/>
                  </a:lnTo>
                  <a:lnTo>
                    <a:pt x="224" y="139"/>
                  </a:lnTo>
                  <a:lnTo>
                    <a:pt x="246" y="122"/>
                  </a:lnTo>
                  <a:lnTo>
                    <a:pt x="270" y="105"/>
                  </a:lnTo>
                  <a:lnTo>
                    <a:pt x="295" y="89"/>
                  </a:lnTo>
                  <a:lnTo>
                    <a:pt x="320" y="74"/>
                  </a:lnTo>
                  <a:lnTo>
                    <a:pt x="347" y="61"/>
                  </a:lnTo>
                  <a:lnTo>
                    <a:pt x="374" y="49"/>
                  </a:lnTo>
                  <a:lnTo>
                    <a:pt x="402" y="38"/>
                  </a:lnTo>
                  <a:lnTo>
                    <a:pt x="430" y="27"/>
                  </a:lnTo>
                  <a:lnTo>
                    <a:pt x="459" y="20"/>
                  </a:lnTo>
                  <a:lnTo>
                    <a:pt x="489" y="13"/>
                  </a:lnTo>
                  <a:lnTo>
                    <a:pt x="519" y="7"/>
                  </a:lnTo>
                  <a:lnTo>
                    <a:pt x="550" y="3"/>
                  </a:lnTo>
                  <a:lnTo>
                    <a:pt x="581" y="1"/>
                  </a:lnTo>
                  <a:lnTo>
                    <a:pt x="612" y="0"/>
                  </a:lnTo>
                  <a:lnTo>
                    <a:pt x="612" y="0"/>
                  </a:ln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7" name="Freeform: Shape 4"/>
            <p:cNvSpPr>
              <a:spLocks/>
            </p:cNvSpPr>
            <p:nvPr/>
          </p:nvSpPr>
          <p:spPr bwMode="auto">
            <a:xfrm rot="5400000">
              <a:off x="4511944" y="3221935"/>
              <a:ext cx="1180087" cy="2358246"/>
            </a:xfrm>
            <a:custGeom>
              <a:avLst/>
              <a:gdLst>
                <a:gd name="T0" fmla="*/ 0 w 612"/>
                <a:gd name="T1" fmla="*/ 192 h 1223"/>
                <a:gd name="T2" fmla="*/ 65 w 612"/>
                <a:gd name="T3" fmla="*/ 196 h 1223"/>
                <a:gd name="T4" fmla="*/ 125 w 612"/>
                <a:gd name="T5" fmla="*/ 211 h 1223"/>
                <a:gd name="T6" fmla="*/ 183 w 612"/>
                <a:gd name="T7" fmla="*/ 232 h 1223"/>
                <a:gd name="T8" fmla="*/ 235 w 612"/>
                <a:gd name="T9" fmla="*/ 263 h 1223"/>
                <a:gd name="T10" fmla="*/ 283 w 612"/>
                <a:gd name="T11" fmla="*/ 300 h 1223"/>
                <a:gd name="T12" fmla="*/ 325 w 612"/>
                <a:gd name="T13" fmla="*/ 345 h 1223"/>
                <a:gd name="T14" fmla="*/ 360 w 612"/>
                <a:gd name="T15" fmla="*/ 394 h 1223"/>
                <a:gd name="T16" fmla="*/ 387 w 612"/>
                <a:gd name="T17" fmla="*/ 449 h 1223"/>
                <a:gd name="T18" fmla="*/ 408 w 612"/>
                <a:gd name="T19" fmla="*/ 507 h 1223"/>
                <a:gd name="T20" fmla="*/ 418 w 612"/>
                <a:gd name="T21" fmla="*/ 568 h 1223"/>
                <a:gd name="T22" fmla="*/ 421 w 612"/>
                <a:gd name="T23" fmla="*/ 611 h 1223"/>
                <a:gd name="T24" fmla="*/ 416 w 612"/>
                <a:gd name="T25" fmla="*/ 676 h 1223"/>
                <a:gd name="T26" fmla="*/ 402 w 612"/>
                <a:gd name="T27" fmla="*/ 737 h 1223"/>
                <a:gd name="T28" fmla="*/ 379 w 612"/>
                <a:gd name="T29" fmla="*/ 794 h 1223"/>
                <a:gd name="T30" fmla="*/ 349 w 612"/>
                <a:gd name="T31" fmla="*/ 847 h 1223"/>
                <a:gd name="T32" fmla="*/ 311 w 612"/>
                <a:gd name="T33" fmla="*/ 894 h 1223"/>
                <a:gd name="T34" fmla="*/ 268 w 612"/>
                <a:gd name="T35" fmla="*/ 936 h 1223"/>
                <a:gd name="T36" fmla="*/ 218 w 612"/>
                <a:gd name="T37" fmla="*/ 971 h 1223"/>
                <a:gd name="T38" fmla="*/ 164 w 612"/>
                <a:gd name="T39" fmla="*/ 998 h 1223"/>
                <a:gd name="T40" fmla="*/ 105 w 612"/>
                <a:gd name="T41" fmla="*/ 1019 h 1223"/>
                <a:gd name="T42" fmla="*/ 43 w 612"/>
                <a:gd name="T43" fmla="*/ 1030 h 1223"/>
                <a:gd name="T44" fmla="*/ 0 w 612"/>
                <a:gd name="T45" fmla="*/ 1223 h 1223"/>
                <a:gd name="T46" fmla="*/ 62 w 612"/>
                <a:gd name="T47" fmla="*/ 1220 h 1223"/>
                <a:gd name="T48" fmla="*/ 153 w 612"/>
                <a:gd name="T49" fmla="*/ 1204 h 1223"/>
                <a:gd name="T50" fmla="*/ 238 w 612"/>
                <a:gd name="T51" fmla="*/ 1175 h 1223"/>
                <a:gd name="T52" fmla="*/ 317 w 612"/>
                <a:gd name="T53" fmla="*/ 1135 h 1223"/>
                <a:gd name="T54" fmla="*/ 390 w 612"/>
                <a:gd name="T55" fmla="*/ 1083 h 1223"/>
                <a:gd name="T56" fmla="*/ 453 w 612"/>
                <a:gd name="T57" fmla="*/ 1022 h 1223"/>
                <a:gd name="T58" fmla="*/ 507 w 612"/>
                <a:gd name="T59" fmla="*/ 954 h 1223"/>
                <a:gd name="T60" fmla="*/ 551 w 612"/>
                <a:gd name="T61" fmla="*/ 877 h 1223"/>
                <a:gd name="T62" fmla="*/ 585 w 612"/>
                <a:gd name="T63" fmla="*/ 794 h 1223"/>
                <a:gd name="T64" fmla="*/ 605 w 612"/>
                <a:gd name="T65" fmla="*/ 704 h 1223"/>
                <a:gd name="T66" fmla="*/ 612 w 612"/>
                <a:gd name="T67" fmla="*/ 611 h 1223"/>
                <a:gd name="T68" fmla="*/ 608 w 612"/>
                <a:gd name="T69" fmla="*/ 549 h 1223"/>
                <a:gd name="T70" fmla="*/ 593 w 612"/>
                <a:gd name="T71" fmla="*/ 459 h 1223"/>
                <a:gd name="T72" fmla="*/ 564 w 612"/>
                <a:gd name="T73" fmla="*/ 373 h 1223"/>
                <a:gd name="T74" fmla="*/ 524 w 612"/>
                <a:gd name="T75" fmla="*/ 294 h 1223"/>
                <a:gd name="T76" fmla="*/ 472 w 612"/>
                <a:gd name="T77" fmla="*/ 223 h 1223"/>
                <a:gd name="T78" fmla="*/ 411 w 612"/>
                <a:gd name="T79" fmla="*/ 159 h 1223"/>
                <a:gd name="T80" fmla="*/ 342 w 612"/>
                <a:gd name="T81" fmla="*/ 104 h 1223"/>
                <a:gd name="T82" fmla="*/ 265 w 612"/>
                <a:gd name="T83" fmla="*/ 60 h 1223"/>
                <a:gd name="T84" fmla="*/ 182 w 612"/>
                <a:gd name="T85" fmla="*/ 28 h 1223"/>
                <a:gd name="T86" fmla="*/ 93 w 612"/>
                <a:gd name="T87" fmla="*/ 8 h 1223"/>
                <a:gd name="T88" fmla="*/ 0 w 612"/>
                <a:gd name="T89" fmla="*/ 0 h 1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2" h="1223">
                  <a:moveTo>
                    <a:pt x="0" y="0"/>
                  </a:moveTo>
                  <a:lnTo>
                    <a:pt x="0" y="192"/>
                  </a:lnTo>
                  <a:lnTo>
                    <a:pt x="0" y="192"/>
                  </a:lnTo>
                  <a:lnTo>
                    <a:pt x="22" y="192"/>
                  </a:lnTo>
                  <a:lnTo>
                    <a:pt x="43" y="194"/>
                  </a:lnTo>
                  <a:lnTo>
                    <a:pt x="65" y="196"/>
                  </a:lnTo>
                  <a:lnTo>
                    <a:pt x="85" y="200"/>
                  </a:lnTo>
                  <a:lnTo>
                    <a:pt x="105" y="205"/>
                  </a:lnTo>
                  <a:lnTo>
                    <a:pt x="125" y="211"/>
                  </a:lnTo>
                  <a:lnTo>
                    <a:pt x="145" y="217"/>
                  </a:lnTo>
                  <a:lnTo>
                    <a:pt x="164" y="224"/>
                  </a:lnTo>
                  <a:lnTo>
                    <a:pt x="183" y="232"/>
                  </a:lnTo>
                  <a:lnTo>
                    <a:pt x="201" y="242"/>
                  </a:lnTo>
                  <a:lnTo>
                    <a:pt x="218" y="253"/>
                  </a:lnTo>
                  <a:lnTo>
                    <a:pt x="235" y="263"/>
                  </a:lnTo>
                  <a:lnTo>
                    <a:pt x="252" y="275"/>
                  </a:lnTo>
                  <a:lnTo>
                    <a:pt x="268" y="287"/>
                  </a:lnTo>
                  <a:lnTo>
                    <a:pt x="283" y="300"/>
                  </a:lnTo>
                  <a:lnTo>
                    <a:pt x="298" y="315"/>
                  </a:lnTo>
                  <a:lnTo>
                    <a:pt x="311" y="329"/>
                  </a:lnTo>
                  <a:lnTo>
                    <a:pt x="325" y="345"/>
                  </a:lnTo>
                  <a:lnTo>
                    <a:pt x="337" y="360"/>
                  </a:lnTo>
                  <a:lnTo>
                    <a:pt x="349" y="377"/>
                  </a:lnTo>
                  <a:lnTo>
                    <a:pt x="360" y="394"/>
                  </a:lnTo>
                  <a:lnTo>
                    <a:pt x="369" y="412"/>
                  </a:lnTo>
                  <a:lnTo>
                    <a:pt x="379" y="430"/>
                  </a:lnTo>
                  <a:lnTo>
                    <a:pt x="387" y="449"/>
                  </a:lnTo>
                  <a:lnTo>
                    <a:pt x="394" y="468"/>
                  </a:lnTo>
                  <a:lnTo>
                    <a:pt x="402" y="487"/>
                  </a:lnTo>
                  <a:lnTo>
                    <a:pt x="408" y="507"/>
                  </a:lnTo>
                  <a:lnTo>
                    <a:pt x="412" y="528"/>
                  </a:lnTo>
                  <a:lnTo>
                    <a:pt x="416" y="548"/>
                  </a:lnTo>
                  <a:lnTo>
                    <a:pt x="418" y="568"/>
                  </a:lnTo>
                  <a:lnTo>
                    <a:pt x="420" y="590"/>
                  </a:lnTo>
                  <a:lnTo>
                    <a:pt x="421" y="611"/>
                  </a:lnTo>
                  <a:lnTo>
                    <a:pt x="421" y="611"/>
                  </a:lnTo>
                  <a:lnTo>
                    <a:pt x="420" y="634"/>
                  </a:lnTo>
                  <a:lnTo>
                    <a:pt x="418" y="654"/>
                  </a:lnTo>
                  <a:lnTo>
                    <a:pt x="416" y="676"/>
                  </a:lnTo>
                  <a:lnTo>
                    <a:pt x="412" y="696"/>
                  </a:lnTo>
                  <a:lnTo>
                    <a:pt x="408" y="716"/>
                  </a:lnTo>
                  <a:lnTo>
                    <a:pt x="402" y="737"/>
                  </a:lnTo>
                  <a:lnTo>
                    <a:pt x="394" y="756"/>
                  </a:lnTo>
                  <a:lnTo>
                    <a:pt x="387" y="775"/>
                  </a:lnTo>
                  <a:lnTo>
                    <a:pt x="379" y="794"/>
                  </a:lnTo>
                  <a:lnTo>
                    <a:pt x="369" y="812"/>
                  </a:lnTo>
                  <a:lnTo>
                    <a:pt x="360" y="830"/>
                  </a:lnTo>
                  <a:lnTo>
                    <a:pt x="349" y="847"/>
                  </a:lnTo>
                  <a:lnTo>
                    <a:pt x="337" y="863"/>
                  </a:lnTo>
                  <a:lnTo>
                    <a:pt x="325" y="879"/>
                  </a:lnTo>
                  <a:lnTo>
                    <a:pt x="311" y="894"/>
                  </a:lnTo>
                  <a:lnTo>
                    <a:pt x="298" y="909"/>
                  </a:lnTo>
                  <a:lnTo>
                    <a:pt x="283" y="923"/>
                  </a:lnTo>
                  <a:lnTo>
                    <a:pt x="268" y="936"/>
                  </a:lnTo>
                  <a:lnTo>
                    <a:pt x="252" y="948"/>
                  </a:lnTo>
                  <a:lnTo>
                    <a:pt x="235" y="960"/>
                  </a:lnTo>
                  <a:lnTo>
                    <a:pt x="218" y="971"/>
                  </a:lnTo>
                  <a:lnTo>
                    <a:pt x="201" y="982"/>
                  </a:lnTo>
                  <a:lnTo>
                    <a:pt x="183" y="990"/>
                  </a:lnTo>
                  <a:lnTo>
                    <a:pt x="164" y="998"/>
                  </a:lnTo>
                  <a:lnTo>
                    <a:pt x="145" y="1007"/>
                  </a:lnTo>
                  <a:lnTo>
                    <a:pt x="125" y="1013"/>
                  </a:lnTo>
                  <a:lnTo>
                    <a:pt x="105" y="1019"/>
                  </a:lnTo>
                  <a:lnTo>
                    <a:pt x="85" y="1024"/>
                  </a:lnTo>
                  <a:lnTo>
                    <a:pt x="65" y="1027"/>
                  </a:lnTo>
                  <a:lnTo>
                    <a:pt x="43" y="1030"/>
                  </a:lnTo>
                  <a:lnTo>
                    <a:pt x="22" y="1032"/>
                  </a:lnTo>
                  <a:lnTo>
                    <a:pt x="0" y="1032"/>
                  </a:lnTo>
                  <a:lnTo>
                    <a:pt x="0" y="1223"/>
                  </a:lnTo>
                  <a:lnTo>
                    <a:pt x="0" y="1223"/>
                  </a:lnTo>
                  <a:lnTo>
                    <a:pt x="31" y="1222"/>
                  </a:lnTo>
                  <a:lnTo>
                    <a:pt x="62" y="1220"/>
                  </a:lnTo>
                  <a:lnTo>
                    <a:pt x="93" y="1216"/>
                  </a:lnTo>
                  <a:lnTo>
                    <a:pt x="123" y="1211"/>
                  </a:lnTo>
                  <a:lnTo>
                    <a:pt x="153" y="1204"/>
                  </a:lnTo>
                  <a:lnTo>
                    <a:pt x="182" y="1196"/>
                  </a:lnTo>
                  <a:lnTo>
                    <a:pt x="210" y="1186"/>
                  </a:lnTo>
                  <a:lnTo>
                    <a:pt x="238" y="1175"/>
                  </a:lnTo>
                  <a:lnTo>
                    <a:pt x="265" y="1163"/>
                  </a:lnTo>
                  <a:lnTo>
                    <a:pt x="292" y="1149"/>
                  </a:lnTo>
                  <a:lnTo>
                    <a:pt x="317" y="1135"/>
                  </a:lnTo>
                  <a:lnTo>
                    <a:pt x="342" y="1119"/>
                  </a:lnTo>
                  <a:lnTo>
                    <a:pt x="366" y="1101"/>
                  </a:lnTo>
                  <a:lnTo>
                    <a:pt x="390" y="1083"/>
                  </a:lnTo>
                  <a:lnTo>
                    <a:pt x="411" y="1064"/>
                  </a:lnTo>
                  <a:lnTo>
                    <a:pt x="433" y="1044"/>
                  </a:lnTo>
                  <a:lnTo>
                    <a:pt x="453" y="1022"/>
                  </a:lnTo>
                  <a:lnTo>
                    <a:pt x="472" y="1001"/>
                  </a:lnTo>
                  <a:lnTo>
                    <a:pt x="490" y="978"/>
                  </a:lnTo>
                  <a:lnTo>
                    <a:pt x="507" y="954"/>
                  </a:lnTo>
                  <a:lnTo>
                    <a:pt x="524" y="929"/>
                  </a:lnTo>
                  <a:lnTo>
                    <a:pt x="538" y="903"/>
                  </a:lnTo>
                  <a:lnTo>
                    <a:pt x="551" y="877"/>
                  </a:lnTo>
                  <a:lnTo>
                    <a:pt x="564" y="850"/>
                  </a:lnTo>
                  <a:lnTo>
                    <a:pt x="575" y="822"/>
                  </a:lnTo>
                  <a:lnTo>
                    <a:pt x="585" y="794"/>
                  </a:lnTo>
                  <a:lnTo>
                    <a:pt x="593" y="764"/>
                  </a:lnTo>
                  <a:lnTo>
                    <a:pt x="599" y="736"/>
                  </a:lnTo>
                  <a:lnTo>
                    <a:pt x="605" y="704"/>
                  </a:lnTo>
                  <a:lnTo>
                    <a:pt x="608" y="675"/>
                  </a:lnTo>
                  <a:lnTo>
                    <a:pt x="611" y="643"/>
                  </a:lnTo>
                  <a:lnTo>
                    <a:pt x="612" y="611"/>
                  </a:lnTo>
                  <a:lnTo>
                    <a:pt x="612" y="611"/>
                  </a:lnTo>
                  <a:lnTo>
                    <a:pt x="611" y="580"/>
                  </a:lnTo>
                  <a:lnTo>
                    <a:pt x="608" y="549"/>
                  </a:lnTo>
                  <a:lnTo>
                    <a:pt x="605" y="519"/>
                  </a:lnTo>
                  <a:lnTo>
                    <a:pt x="599" y="488"/>
                  </a:lnTo>
                  <a:lnTo>
                    <a:pt x="593" y="459"/>
                  </a:lnTo>
                  <a:lnTo>
                    <a:pt x="585" y="430"/>
                  </a:lnTo>
                  <a:lnTo>
                    <a:pt x="575" y="402"/>
                  </a:lnTo>
                  <a:lnTo>
                    <a:pt x="564" y="373"/>
                  </a:lnTo>
                  <a:lnTo>
                    <a:pt x="551" y="347"/>
                  </a:lnTo>
                  <a:lnTo>
                    <a:pt x="538" y="321"/>
                  </a:lnTo>
                  <a:lnTo>
                    <a:pt x="524" y="294"/>
                  </a:lnTo>
                  <a:lnTo>
                    <a:pt x="507" y="269"/>
                  </a:lnTo>
                  <a:lnTo>
                    <a:pt x="490" y="245"/>
                  </a:lnTo>
                  <a:lnTo>
                    <a:pt x="472" y="223"/>
                  </a:lnTo>
                  <a:lnTo>
                    <a:pt x="453" y="200"/>
                  </a:lnTo>
                  <a:lnTo>
                    <a:pt x="433" y="180"/>
                  </a:lnTo>
                  <a:lnTo>
                    <a:pt x="411" y="159"/>
                  </a:lnTo>
                  <a:lnTo>
                    <a:pt x="390" y="140"/>
                  </a:lnTo>
                  <a:lnTo>
                    <a:pt x="366" y="121"/>
                  </a:lnTo>
                  <a:lnTo>
                    <a:pt x="342" y="104"/>
                  </a:lnTo>
                  <a:lnTo>
                    <a:pt x="317" y="89"/>
                  </a:lnTo>
                  <a:lnTo>
                    <a:pt x="292" y="74"/>
                  </a:lnTo>
                  <a:lnTo>
                    <a:pt x="265" y="60"/>
                  </a:lnTo>
                  <a:lnTo>
                    <a:pt x="238" y="48"/>
                  </a:lnTo>
                  <a:lnTo>
                    <a:pt x="210" y="37"/>
                  </a:lnTo>
                  <a:lnTo>
                    <a:pt x="182" y="28"/>
                  </a:lnTo>
                  <a:lnTo>
                    <a:pt x="153" y="19"/>
                  </a:lnTo>
                  <a:lnTo>
                    <a:pt x="123" y="12"/>
                  </a:lnTo>
                  <a:lnTo>
                    <a:pt x="93" y="8"/>
                  </a:lnTo>
                  <a:lnTo>
                    <a:pt x="62" y="3"/>
                  </a:lnTo>
                  <a:lnTo>
                    <a:pt x="31" y="0"/>
                  </a:lnTo>
                  <a:lnTo>
                    <a:pt x="0" y="0"/>
                  </a:lnTo>
                  <a:lnTo>
                    <a:pt x="0" y="0"/>
                  </a:lnTo>
                  <a:close/>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8" name="Freeform: Shape 5"/>
            <p:cNvSpPr>
              <a:spLocks/>
            </p:cNvSpPr>
            <p:nvPr/>
          </p:nvSpPr>
          <p:spPr bwMode="auto">
            <a:xfrm rot="5400000">
              <a:off x="2521030" y="1997582"/>
              <a:ext cx="1180087" cy="2360174"/>
            </a:xfrm>
            <a:custGeom>
              <a:avLst/>
              <a:gdLst>
                <a:gd name="T0" fmla="*/ 612 w 612"/>
                <a:gd name="T1" fmla="*/ 191 h 1224"/>
                <a:gd name="T2" fmla="*/ 547 w 612"/>
                <a:gd name="T3" fmla="*/ 196 h 1224"/>
                <a:gd name="T4" fmla="*/ 487 w 612"/>
                <a:gd name="T5" fmla="*/ 210 h 1224"/>
                <a:gd name="T6" fmla="*/ 430 w 612"/>
                <a:gd name="T7" fmla="*/ 233 h 1224"/>
                <a:gd name="T8" fmla="*/ 377 w 612"/>
                <a:gd name="T9" fmla="*/ 263 h 1224"/>
                <a:gd name="T10" fmla="*/ 330 w 612"/>
                <a:gd name="T11" fmla="*/ 301 h 1224"/>
                <a:gd name="T12" fmla="*/ 288 w 612"/>
                <a:gd name="T13" fmla="*/ 344 h 1224"/>
                <a:gd name="T14" fmla="*/ 252 w 612"/>
                <a:gd name="T15" fmla="*/ 394 h 1224"/>
                <a:gd name="T16" fmla="*/ 225 w 612"/>
                <a:gd name="T17" fmla="*/ 448 h 1224"/>
                <a:gd name="T18" fmla="*/ 204 w 612"/>
                <a:gd name="T19" fmla="*/ 507 h 1224"/>
                <a:gd name="T20" fmla="*/ 194 w 612"/>
                <a:gd name="T21" fmla="*/ 569 h 1224"/>
                <a:gd name="T22" fmla="*/ 191 w 612"/>
                <a:gd name="T23" fmla="*/ 612 h 1224"/>
                <a:gd name="T24" fmla="*/ 196 w 612"/>
                <a:gd name="T25" fmla="*/ 675 h 1224"/>
                <a:gd name="T26" fmla="*/ 210 w 612"/>
                <a:gd name="T27" fmla="*/ 736 h 1224"/>
                <a:gd name="T28" fmla="*/ 233 w 612"/>
                <a:gd name="T29" fmla="*/ 794 h 1224"/>
                <a:gd name="T30" fmla="*/ 263 w 612"/>
                <a:gd name="T31" fmla="*/ 847 h 1224"/>
                <a:gd name="T32" fmla="*/ 301 w 612"/>
                <a:gd name="T33" fmla="*/ 894 h 1224"/>
                <a:gd name="T34" fmla="*/ 344 w 612"/>
                <a:gd name="T35" fmla="*/ 936 h 1224"/>
                <a:gd name="T36" fmla="*/ 394 w 612"/>
                <a:gd name="T37" fmla="*/ 972 h 1224"/>
                <a:gd name="T38" fmla="*/ 448 w 612"/>
                <a:gd name="T39" fmla="*/ 999 h 1224"/>
                <a:gd name="T40" fmla="*/ 507 w 612"/>
                <a:gd name="T41" fmla="*/ 1018 h 1224"/>
                <a:gd name="T42" fmla="*/ 569 w 612"/>
                <a:gd name="T43" fmla="*/ 1030 h 1224"/>
                <a:gd name="T44" fmla="*/ 612 w 612"/>
                <a:gd name="T45" fmla="*/ 1224 h 1224"/>
                <a:gd name="T46" fmla="*/ 550 w 612"/>
                <a:gd name="T47" fmla="*/ 1220 h 1224"/>
                <a:gd name="T48" fmla="*/ 459 w 612"/>
                <a:gd name="T49" fmla="*/ 1204 h 1224"/>
                <a:gd name="T50" fmla="*/ 374 w 612"/>
                <a:gd name="T51" fmla="*/ 1175 h 1224"/>
                <a:gd name="T52" fmla="*/ 295 w 612"/>
                <a:gd name="T53" fmla="*/ 1134 h 1224"/>
                <a:gd name="T54" fmla="*/ 224 w 612"/>
                <a:gd name="T55" fmla="*/ 1084 h 1224"/>
                <a:gd name="T56" fmla="*/ 159 w 612"/>
                <a:gd name="T57" fmla="*/ 1023 h 1224"/>
                <a:gd name="T58" fmla="*/ 105 w 612"/>
                <a:gd name="T59" fmla="*/ 954 h 1224"/>
                <a:gd name="T60" fmla="*/ 61 w 612"/>
                <a:gd name="T61" fmla="*/ 877 h 1224"/>
                <a:gd name="T62" fmla="*/ 27 w 612"/>
                <a:gd name="T63" fmla="*/ 794 h 1224"/>
                <a:gd name="T64" fmla="*/ 7 w 612"/>
                <a:gd name="T65" fmla="*/ 705 h 1224"/>
                <a:gd name="T66" fmla="*/ 0 w 612"/>
                <a:gd name="T67" fmla="*/ 612 h 1224"/>
                <a:gd name="T68" fmla="*/ 4 w 612"/>
                <a:gd name="T69" fmla="*/ 550 h 1224"/>
                <a:gd name="T70" fmla="*/ 19 w 612"/>
                <a:gd name="T71" fmla="*/ 459 h 1224"/>
                <a:gd name="T72" fmla="*/ 49 w 612"/>
                <a:gd name="T73" fmla="*/ 374 h 1224"/>
                <a:gd name="T74" fmla="*/ 88 w 612"/>
                <a:gd name="T75" fmla="*/ 295 h 1224"/>
                <a:gd name="T76" fmla="*/ 140 w 612"/>
                <a:gd name="T77" fmla="*/ 222 h 1224"/>
                <a:gd name="T78" fmla="*/ 201 w 612"/>
                <a:gd name="T79" fmla="*/ 159 h 1224"/>
                <a:gd name="T80" fmla="*/ 270 w 612"/>
                <a:gd name="T81" fmla="*/ 105 h 1224"/>
                <a:gd name="T82" fmla="*/ 347 w 612"/>
                <a:gd name="T83" fmla="*/ 61 h 1224"/>
                <a:gd name="T84" fmla="*/ 430 w 612"/>
                <a:gd name="T85" fmla="*/ 27 h 1224"/>
                <a:gd name="T86" fmla="*/ 519 w 612"/>
                <a:gd name="T87" fmla="*/ 7 h 1224"/>
                <a:gd name="T88" fmla="*/ 612 w 612"/>
                <a:gd name="T89" fmla="*/ 0 h 1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12" h="1224">
                  <a:moveTo>
                    <a:pt x="612" y="0"/>
                  </a:moveTo>
                  <a:lnTo>
                    <a:pt x="612" y="191"/>
                  </a:lnTo>
                  <a:lnTo>
                    <a:pt x="612" y="191"/>
                  </a:lnTo>
                  <a:lnTo>
                    <a:pt x="590" y="192"/>
                  </a:lnTo>
                  <a:lnTo>
                    <a:pt x="569" y="194"/>
                  </a:lnTo>
                  <a:lnTo>
                    <a:pt x="547" y="196"/>
                  </a:lnTo>
                  <a:lnTo>
                    <a:pt x="527" y="200"/>
                  </a:lnTo>
                  <a:lnTo>
                    <a:pt x="507" y="204"/>
                  </a:lnTo>
                  <a:lnTo>
                    <a:pt x="487" y="210"/>
                  </a:lnTo>
                  <a:lnTo>
                    <a:pt x="467" y="218"/>
                  </a:lnTo>
                  <a:lnTo>
                    <a:pt x="448" y="225"/>
                  </a:lnTo>
                  <a:lnTo>
                    <a:pt x="430" y="233"/>
                  </a:lnTo>
                  <a:lnTo>
                    <a:pt x="411" y="243"/>
                  </a:lnTo>
                  <a:lnTo>
                    <a:pt x="394" y="252"/>
                  </a:lnTo>
                  <a:lnTo>
                    <a:pt x="377" y="263"/>
                  </a:lnTo>
                  <a:lnTo>
                    <a:pt x="361" y="275"/>
                  </a:lnTo>
                  <a:lnTo>
                    <a:pt x="344" y="288"/>
                  </a:lnTo>
                  <a:lnTo>
                    <a:pt x="330" y="301"/>
                  </a:lnTo>
                  <a:lnTo>
                    <a:pt x="314" y="314"/>
                  </a:lnTo>
                  <a:lnTo>
                    <a:pt x="301" y="329"/>
                  </a:lnTo>
                  <a:lnTo>
                    <a:pt x="288" y="344"/>
                  </a:lnTo>
                  <a:lnTo>
                    <a:pt x="275" y="360"/>
                  </a:lnTo>
                  <a:lnTo>
                    <a:pt x="263" y="376"/>
                  </a:lnTo>
                  <a:lnTo>
                    <a:pt x="252" y="394"/>
                  </a:lnTo>
                  <a:lnTo>
                    <a:pt x="243" y="411"/>
                  </a:lnTo>
                  <a:lnTo>
                    <a:pt x="233" y="429"/>
                  </a:lnTo>
                  <a:lnTo>
                    <a:pt x="225" y="448"/>
                  </a:lnTo>
                  <a:lnTo>
                    <a:pt x="218" y="467"/>
                  </a:lnTo>
                  <a:lnTo>
                    <a:pt x="210" y="486"/>
                  </a:lnTo>
                  <a:lnTo>
                    <a:pt x="204" y="507"/>
                  </a:lnTo>
                  <a:lnTo>
                    <a:pt x="200" y="527"/>
                  </a:lnTo>
                  <a:lnTo>
                    <a:pt x="196" y="547"/>
                  </a:lnTo>
                  <a:lnTo>
                    <a:pt x="194" y="569"/>
                  </a:lnTo>
                  <a:lnTo>
                    <a:pt x="192" y="590"/>
                  </a:lnTo>
                  <a:lnTo>
                    <a:pt x="191" y="612"/>
                  </a:lnTo>
                  <a:lnTo>
                    <a:pt x="191" y="612"/>
                  </a:lnTo>
                  <a:lnTo>
                    <a:pt x="192" y="633"/>
                  </a:lnTo>
                  <a:lnTo>
                    <a:pt x="194" y="655"/>
                  </a:lnTo>
                  <a:lnTo>
                    <a:pt x="196" y="675"/>
                  </a:lnTo>
                  <a:lnTo>
                    <a:pt x="200" y="697"/>
                  </a:lnTo>
                  <a:lnTo>
                    <a:pt x="204" y="717"/>
                  </a:lnTo>
                  <a:lnTo>
                    <a:pt x="210" y="736"/>
                  </a:lnTo>
                  <a:lnTo>
                    <a:pt x="218" y="757"/>
                  </a:lnTo>
                  <a:lnTo>
                    <a:pt x="225" y="776"/>
                  </a:lnTo>
                  <a:lnTo>
                    <a:pt x="233" y="794"/>
                  </a:lnTo>
                  <a:lnTo>
                    <a:pt x="243" y="813"/>
                  </a:lnTo>
                  <a:lnTo>
                    <a:pt x="252" y="830"/>
                  </a:lnTo>
                  <a:lnTo>
                    <a:pt x="263" y="847"/>
                  </a:lnTo>
                  <a:lnTo>
                    <a:pt x="275" y="863"/>
                  </a:lnTo>
                  <a:lnTo>
                    <a:pt x="288" y="880"/>
                  </a:lnTo>
                  <a:lnTo>
                    <a:pt x="301" y="894"/>
                  </a:lnTo>
                  <a:lnTo>
                    <a:pt x="314" y="910"/>
                  </a:lnTo>
                  <a:lnTo>
                    <a:pt x="330" y="923"/>
                  </a:lnTo>
                  <a:lnTo>
                    <a:pt x="344" y="936"/>
                  </a:lnTo>
                  <a:lnTo>
                    <a:pt x="361" y="949"/>
                  </a:lnTo>
                  <a:lnTo>
                    <a:pt x="377" y="960"/>
                  </a:lnTo>
                  <a:lnTo>
                    <a:pt x="394" y="972"/>
                  </a:lnTo>
                  <a:lnTo>
                    <a:pt x="411" y="981"/>
                  </a:lnTo>
                  <a:lnTo>
                    <a:pt x="430" y="991"/>
                  </a:lnTo>
                  <a:lnTo>
                    <a:pt x="448" y="999"/>
                  </a:lnTo>
                  <a:lnTo>
                    <a:pt x="467" y="1006"/>
                  </a:lnTo>
                  <a:lnTo>
                    <a:pt x="487" y="1014"/>
                  </a:lnTo>
                  <a:lnTo>
                    <a:pt x="507" y="1018"/>
                  </a:lnTo>
                  <a:lnTo>
                    <a:pt x="527" y="1023"/>
                  </a:lnTo>
                  <a:lnTo>
                    <a:pt x="547" y="1027"/>
                  </a:lnTo>
                  <a:lnTo>
                    <a:pt x="569" y="1030"/>
                  </a:lnTo>
                  <a:lnTo>
                    <a:pt x="590" y="1032"/>
                  </a:lnTo>
                  <a:lnTo>
                    <a:pt x="612" y="1033"/>
                  </a:lnTo>
                  <a:lnTo>
                    <a:pt x="612" y="1224"/>
                  </a:lnTo>
                  <a:lnTo>
                    <a:pt x="612" y="1224"/>
                  </a:lnTo>
                  <a:lnTo>
                    <a:pt x="581" y="1223"/>
                  </a:lnTo>
                  <a:lnTo>
                    <a:pt x="550" y="1220"/>
                  </a:lnTo>
                  <a:lnTo>
                    <a:pt x="519" y="1217"/>
                  </a:lnTo>
                  <a:lnTo>
                    <a:pt x="489" y="1211"/>
                  </a:lnTo>
                  <a:lnTo>
                    <a:pt x="459" y="1204"/>
                  </a:lnTo>
                  <a:lnTo>
                    <a:pt x="430" y="1197"/>
                  </a:lnTo>
                  <a:lnTo>
                    <a:pt x="402" y="1187"/>
                  </a:lnTo>
                  <a:lnTo>
                    <a:pt x="374" y="1175"/>
                  </a:lnTo>
                  <a:lnTo>
                    <a:pt x="347" y="1163"/>
                  </a:lnTo>
                  <a:lnTo>
                    <a:pt x="320" y="1150"/>
                  </a:lnTo>
                  <a:lnTo>
                    <a:pt x="295" y="1134"/>
                  </a:lnTo>
                  <a:lnTo>
                    <a:pt x="270" y="1119"/>
                  </a:lnTo>
                  <a:lnTo>
                    <a:pt x="246" y="1102"/>
                  </a:lnTo>
                  <a:lnTo>
                    <a:pt x="224" y="1084"/>
                  </a:lnTo>
                  <a:lnTo>
                    <a:pt x="201" y="1065"/>
                  </a:lnTo>
                  <a:lnTo>
                    <a:pt x="179" y="1045"/>
                  </a:lnTo>
                  <a:lnTo>
                    <a:pt x="159" y="1023"/>
                  </a:lnTo>
                  <a:lnTo>
                    <a:pt x="140" y="1000"/>
                  </a:lnTo>
                  <a:lnTo>
                    <a:pt x="122" y="978"/>
                  </a:lnTo>
                  <a:lnTo>
                    <a:pt x="105" y="954"/>
                  </a:lnTo>
                  <a:lnTo>
                    <a:pt x="88" y="929"/>
                  </a:lnTo>
                  <a:lnTo>
                    <a:pt x="74" y="904"/>
                  </a:lnTo>
                  <a:lnTo>
                    <a:pt x="61" y="877"/>
                  </a:lnTo>
                  <a:lnTo>
                    <a:pt x="49" y="850"/>
                  </a:lnTo>
                  <a:lnTo>
                    <a:pt x="37" y="822"/>
                  </a:lnTo>
                  <a:lnTo>
                    <a:pt x="27" y="794"/>
                  </a:lnTo>
                  <a:lnTo>
                    <a:pt x="19" y="765"/>
                  </a:lnTo>
                  <a:lnTo>
                    <a:pt x="13" y="735"/>
                  </a:lnTo>
                  <a:lnTo>
                    <a:pt x="7" y="705"/>
                  </a:lnTo>
                  <a:lnTo>
                    <a:pt x="4" y="674"/>
                  </a:lnTo>
                  <a:lnTo>
                    <a:pt x="1" y="643"/>
                  </a:lnTo>
                  <a:lnTo>
                    <a:pt x="0" y="612"/>
                  </a:lnTo>
                  <a:lnTo>
                    <a:pt x="0" y="612"/>
                  </a:lnTo>
                  <a:lnTo>
                    <a:pt x="1" y="581"/>
                  </a:lnTo>
                  <a:lnTo>
                    <a:pt x="4" y="550"/>
                  </a:lnTo>
                  <a:lnTo>
                    <a:pt x="7" y="519"/>
                  </a:lnTo>
                  <a:lnTo>
                    <a:pt x="13" y="489"/>
                  </a:lnTo>
                  <a:lnTo>
                    <a:pt x="19" y="459"/>
                  </a:lnTo>
                  <a:lnTo>
                    <a:pt x="27" y="430"/>
                  </a:lnTo>
                  <a:lnTo>
                    <a:pt x="37" y="402"/>
                  </a:lnTo>
                  <a:lnTo>
                    <a:pt x="49" y="374"/>
                  </a:lnTo>
                  <a:lnTo>
                    <a:pt x="61" y="347"/>
                  </a:lnTo>
                  <a:lnTo>
                    <a:pt x="74" y="320"/>
                  </a:lnTo>
                  <a:lnTo>
                    <a:pt x="88" y="295"/>
                  </a:lnTo>
                  <a:lnTo>
                    <a:pt x="105" y="270"/>
                  </a:lnTo>
                  <a:lnTo>
                    <a:pt x="122" y="246"/>
                  </a:lnTo>
                  <a:lnTo>
                    <a:pt x="140" y="222"/>
                  </a:lnTo>
                  <a:lnTo>
                    <a:pt x="159" y="201"/>
                  </a:lnTo>
                  <a:lnTo>
                    <a:pt x="179" y="179"/>
                  </a:lnTo>
                  <a:lnTo>
                    <a:pt x="201" y="159"/>
                  </a:lnTo>
                  <a:lnTo>
                    <a:pt x="224" y="140"/>
                  </a:lnTo>
                  <a:lnTo>
                    <a:pt x="246" y="122"/>
                  </a:lnTo>
                  <a:lnTo>
                    <a:pt x="270" y="105"/>
                  </a:lnTo>
                  <a:lnTo>
                    <a:pt x="295" y="88"/>
                  </a:lnTo>
                  <a:lnTo>
                    <a:pt x="320" y="74"/>
                  </a:lnTo>
                  <a:lnTo>
                    <a:pt x="347" y="61"/>
                  </a:lnTo>
                  <a:lnTo>
                    <a:pt x="374" y="48"/>
                  </a:lnTo>
                  <a:lnTo>
                    <a:pt x="402" y="37"/>
                  </a:lnTo>
                  <a:lnTo>
                    <a:pt x="430" y="27"/>
                  </a:lnTo>
                  <a:lnTo>
                    <a:pt x="459" y="19"/>
                  </a:lnTo>
                  <a:lnTo>
                    <a:pt x="489" y="13"/>
                  </a:lnTo>
                  <a:lnTo>
                    <a:pt x="519" y="7"/>
                  </a:lnTo>
                  <a:lnTo>
                    <a:pt x="550" y="4"/>
                  </a:lnTo>
                  <a:lnTo>
                    <a:pt x="581" y="1"/>
                  </a:lnTo>
                  <a:lnTo>
                    <a:pt x="612" y="0"/>
                  </a:lnTo>
                  <a:lnTo>
                    <a:pt x="612" y="0"/>
                  </a:lnTo>
                  <a:close/>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9" name="Freeform: Shape 14"/>
            <p:cNvSpPr>
              <a:spLocks/>
            </p:cNvSpPr>
            <p:nvPr/>
          </p:nvSpPr>
          <p:spPr bwMode="auto">
            <a:xfrm>
              <a:off x="2886641" y="3517693"/>
              <a:ext cx="448862" cy="448052"/>
            </a:xfrm>
            <a:custGeom>
              <a:avLst/>
              <a:gdLst>
                <a:gd name="T0" fmla="*/ 616 w 1108"/>
                <a:gd name="T1" fmla="*/ 812 h 1105"/>
                <a:gd name="T2" fmla="*/ 660 w 1108"/>
                <a:gd name="T3" fmla="*/ 767 h 1105"/>
                <a:gd name="T4" fmla="*/ 766 w 1108"/>
                <a:gd name="T5" fmla="*/ 654 h 1105"/>
                <a:gd name="T6" fmla="*/ 879 w 1108"/>
                <a:gd name="T7" fmla="*/ 449 h 1105"/>
                <a:gd name="T8" fmla="*/ 856 w 1108"/>
                <a:gd name="T9" fmla="*/ 277 h 1105"/>
                <a:gd name="T10" fmla="*/ 749 w 1108"/>
                <a:gd name="T11" fmla="*/ 142 h 1105"/>
                <a:gd name="T12" fmla="*/ 588 w 1108"/>
                <a:gd name="T13" fmla="*/ 80 h 1105"/>
                <a:gd name="T14" fmla="*/ 427 w 1108"/>
                <a:gd name="T15" fmla="*/ 104 h 1105"/>
                <a:gd name="T16" fmla="*/ 292 w 1108"/>
                <a:gd name="T17" fmla="*/ 209 h 1105"/>
                <a:gd name="T18" fmla="*/ 229 w 1108"/>
                <a:gd name="T19" fmla="*/ 371 h 1105"/>
                <a:gd name="T20" fmla="*/ 273 w 1108"/>
                <a:gd name="T21" fmla="*/ 571 h 1105"/>
                <a:gd name="T22" fmla="*/ 420 w 1108"/>
                <a:gd name="T23" fmla="*/ 708 h 1105"/>
                <a:gd name="T24" fmla="*/ 623 w 1108"/>
                <a:gd name="T25" fmla="*/ 1079 h 1105"/>
                <a:gd name="T26" fmla="*/ 506 w 1108"/>
                <a:gd name="T27" fmla="*/ 1098 h 1105"/>
                <a:gd name="T28" fmla="*/ 424 w 1108"/>
                <a:gd name="T29" fmla="*/ 1055 h 1105"/>
                <a:gd name="T30" fmla="*/ 373 w 1108"/>
                <a:gd name="T31" fmla="*/ 989 h 1105"/>
                <a:gd name="T32" fmla="*/ 292 w 1108"/>
                <a:gd name="T33" fmla="*/ 714 h 1105"/>
                <a:gd name="T34" fmla="*/ 153 w 1108"/>
                <a:gd name="T35" fmla="*/ 459 h 1105"/>
                <a:gd name="T36" fmla="*/ 181 w 1108"/>
                <a:gd name="T37" fmla="*/ 247 h 1105"/>
                <a:gd name="T38" fmla="*/ 312 w 1108"/>
                <a:gd name="T39" fmla="*/ 81 h 1105"/>
                <a:gd name="T40" fmla="*/ 513 w 1108"/>
                <a:gd name="T41" fmla="*/ 2 h 1105"/>
                <a:gd name="T42" fmla="*/ 712 w 1108"/>
                <a:gd name="T43" fmla="*/ 32 h 1105"/>
                <a:gd name="T44" fmla="*/ 879 w 1108"/>
                <a:gd name="T45" fmla="*/ 163 h 1105"/>
                <a:gd name="T46" fmla="*/ 956 w 1108"/>
                <a:gd name="T47" fmla="*/ 363 h 1105"/>
                <a:gd name="T48" fmla="*/ 903 w 1108"/>
                <a:gd name="T49" fmla="*/ 611 h 1105"/>
                <a:gd name="T50" fmla="*/ 739 w 1108"/>
                <a:gd name="T51" fmla="*/ 770 h 1105"/>
                <a:gd name="T52" fmla="*/ 716 w 1108"/>
                <a:gd name="T53" fmla="*/ 1032 h 1105"/>
                <a:gd name="T54" fmla="*/ 631 w 1108"/>
                <a:gd name="T55" fmla="*/ 1062 h 1105"/>
                <a:gd name="T56" fmla="*/ 939 w 1108"/>
                <a:gd name="T57" fmla="*/ 623 h 1105"/>
                <a:gd name="T58" fmla="*/ 1029 w 1108"/>
                <a:gd name="T59" fmla="*/ 646 h 1105"/>
                <a:gd name="T60" fmla="*/ 1023 w 1108"/>
                <a:gd name="T61" fmla="*/ 688 h 1105"/>
                <a:gd name="T62" fmla="*/ 965 w 1108"/>
                <a:gd name="T63" fmla="*/ 191 h 1105"/>
                <a:gd name="T64" fmla="*/ 937 w 1108"/>
                <a:gd name="T65" fmla="*/ 159 h 1105"/>
                <a:gd name="T66" fmla="*/ 1023 w 1108"/>
                <a:gd name="T67" fmla="*/ 113 h 1105"/>
                <a:gd name="T68" fmla="*/ 1029 w 1108"/>
                <a:gd name="T69" fmla="*/ 156 h 1105"/>
                <a:gd name="T70" fmla="*/ 1002 w 1108"/>
                <a:gd name="T71" fmla="*/ 411 h 1105"/>
                <a:gd name="T72" fmla="*/ 1025 w 1108"/>
                <a:gd name="T73" fmla="*/ 375 h 1105"/>
                <a:gd name="T74" fmla="*/ 1108 w 1108"/>
                <a:gd name="T75" fmla="*/ 401 h 1105"/>
                <a:gd name="T76" fmla="*/ 160 w 1108"/>
                <a:gd name="T77" fmla="*/ 143 h 1105"/>
                <a:gd name="T78" fmla="*/ 166 w 1108"/>
                <a:gd name="T79" fmla="*/ 182 h 1105"/>
                <a:gd name="T80" fmla="*/ 76 w 1108"/>
                <a:gd name="T81" fmla="*/ 152 h 1105"/>
                <a:gd name="T82" fmla="*/ 90 w 1108"/>
                <a:gd name="T83" fmla="*/ 112 h 1105"/>
                <a:gd name="T84" fmla="*/ 148 w 1108"/>
                <a:gd name="T85" fmla="*/ 610 h 1105"/>
                <a:gd name="T86" fmla="*/ 169 w 1108"/>
                <a:gd name="T87" fmla="*/ 648 h 1105"/>
                <a:gd name="T88" fmla="*/ 81 w 1108"/>
                <a:gd name="T89" fmla="*/ 686 h 1105"/>
                <a:gd name="T90" fmla="*/ 84 w 1108"/>
                <a:gd name="T91" fmla="*/ 643 h 1105"/>
                <a:gd name="T92" fmla="*/ 109 w 1108"/>
                <a:gd name="T93" fmla="*/ 396 h 1105"/>
                <a:gd name="T94" fmla="*/ 26 w 1108"/>
                <a:gd name="T95" fmla="*/ 427 h 1105"/>
                <a:gd name="T96" fmla="*/ 0 w 1108"/>
                <a:gd name="T97" fmla="*/ 396 h 1105"/>
                <a:gd name="T98" fmla="*/ 359 w 1108"/>
                <a:gd name="T99" fmla="*/ 286 h 1105"/>
                <a:gd name="T100" fmla="*/ 387 w 1108"/>
                <a:gd name="T101" fmla="*/ 253 h 1105"/>
                <a:gd name="T102" fmla="*/ 479 w 1108"/>
                <a:gd name="T103" fmla="*/ 306 h 1105"/>
                <a:gd name="T104" fmla="*/ 540 w 1108"/>
                <a:gd name="T105" fmla="*/ 238 h 1105"/>
                <a:gd name="T106" fmla="*/ 579 w 1108"/>
                <a:gd name="T107" fmla="*/ 254 h 1105"/>
                <a:gd name="T108" fmla="*/ 700 w 1108"/>
                <a:gd name="T109" fmla="*/ 272 h 1105"/>
                <a:gd name="T110" fmla="*/ 737 w 1108"/>
                <a:gd name="T111" fmla="*/ 256 h 1105"/>
                <a:gd name="T112" fmla="*/ 649 w 1108"/>
                <a:gd name="T113" fmla="*/ 620 h 1105"/>
                <a:gd name="T114" fmla="*/ 607 w 1108"/>
                <a:gd name="T115" fmla="*/ 616 h 1105"/>
                <a:gd name="T116" fmla="*/ 600 w 1108"/>
                <a:gd name="T117" fmla="*/ 353 h 1105"/>
                <a:gd name="T118" fmla="*/ 554 w 1108"/>
                <a:gd name="T119" fmla="*/ 440 h 1105"/>
                <a:gd name="T120" fmla="*/ 528 w 1108"/>
                <a:gd name="T121" fmla="*/ 350 h 1105"/>
                <a:gd name="T122" fmla="*/ 505 w 1108"/>
                <a:gd name="T123" fmla="*/ 607 h 1105"/>
                <a:gd name="T124" fmla="*/ 467 w 1108"/>
                <a:gd name="T125" fmla="*/ 626 h 1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08" h="1105">
                  <a:moveTo>
                    <a:pt x="451" y="781"/>
                  </a:moveTo>
                  <a:lnTo>
                    <a:pt x="451" y="781"/>
                  </a:lnTo>
                  <a:lnTo>
                    <a:pt x="453" y="787"/>
                  </a:lnTo>
                  <a:lnTo>
                    <a:pt x="455" y="794"/>
                  </a:lnTo>
                  <a:lnTo>
                    <a:pt x="459" y="799"/>
                  </a:lnTo>
                  <a:lnTo>
                    <a:pt x="465" y="803"/>
                  </a:lnTo>
                  <a:lnTo>
                    <a:pt x="471" y="808"/>
                  </a:lnTo>
                  <a:lnTo>
                    <a:pt x="478" y="810"/>
                  </a:lnTo>
                  <a:lnTo>
                    <a:pt x="485" y="812"/>
                  </a:lnTo>
                  <a:lnTo>
                    <a:pt x="493" y="812"/>
                  </a:lnTo>
                  <a:lnTo>
                    <a:pt x="616" y="812"/>
                  </a:lnTo>
                  <a:lnTo>
                    <a:pt x="616" y="812"/>
                  </a:lnTo>
                  <a:lnTo>
                    <a:pt x="623" y="812"/>
                  </a:lnTo>
                  <a:lnTo>
                    <a:pt x="631" y="810"/>
                  </a:lnTo>
                  <a:lnTo>
                    <a:pt x="637" y="806"/>
                  </a:lnTo>
                  <a:lnTo>
                    <a:pt x="644" y="803"/>
                  </a:lnTo>
                  <a:lnTo>
                    <a:pt x="649" y="799"/>
                  </a:lnTo>
                  <a:lnTo>
                    <a:pt x="654" y="794"/>
                  </a:lnTo>
                  <a:lnTo>
                    <a:pt x="656" y="787"/>
                  </a:lnTo>
                  <a:lnTo>
                    <a:pt x="658" y="781"/>
                  </a:lnTo>
                  <a:lnTo>
                    <a:pt x="658" y="781"/>
                  </a:lnTo>
                  <a:lnTo>
                    <a:pt x="660" y="767"/>
                  </a:lnTo>
                  <a:lnTo>
                    <a:pt x="663" y="754"/>
                  </a:lnTo>
                  <a:lnTo>
                    <a:pt x="668" y="741"/>
                  </a:lnTo>
                  <a:lnTo>
                    <a:pt x="674" y="729"/>
                  </a:lnTo>
                  <a:lnTo>
                    <a:pt x="680" y="718"/>
                  </a:lnTo>
                  <a:lnTo>
                    <a:pt x="689" y="708"/>
                  </a:lnTo>
                  <a:lnTo>
                    <a:pt x="700" y="700"/>
                  </a:lnTo>
                  <a:lnTo>
                    <a:pt x="712" y="692"/>
                  </a:lnTo>
                  <a:lnTo>
                    <a:pt x="712" y="692"/>
                  </a:lnTo>
                  <a:lnTo>
                    <a:pt x="731" y="680"/>
                  </a:lnTo>
                  <a:lnTo>
                    <a:pt x="748" y="668"/>
                  </a:lnTo>
                  <a:lnTo>
                    <a:pt x="766" y="654"/>
                  </a:lnTo>
                  <a:lnTo>
                    <a:pt x="782" y="639"/>
                  </a:lnTo>
                  <a:lnTo>
                    <a:pt x="797" y="624"/>
                  </a:lnTo>
                  <a:lnTo>
                    <a:pt x="811" y="607"/>
                  </a:lnTo>
                  <a:lnTo>
                    <a:pt x="824" y="590"/>
                  </a:lnTo>
                  <a:lnTo>
                    <a:pt x="836" y="571"/>
                  </a:lnTo>
                  <a:lnTo>
                    <a:pt x="846" y="553"/>
                  </a:lnTo>
                  <a:lnTo>
                    <a:pt x="855" y="533"/>
                  </a:lnTo>
                  <a:lnTo>
                    <a:pt x="863" y="513"/>
                  </a:lnTo>
                  <a:lnTo>
                    <a:pt x="869" y="492"/>
                  </a:lnTo>
                  <a:lnTo>
                    <a:pt x="875" y="471"/>
                  </a:lnTo>
                  <a:lnTo>
                    <a:pt x="879" y="449"/>
                  </a:lnTo>
                  <a:lnTo>
                    <a:pt x="881" y="427"/>
                  </a:lnTo>
                  <a:lnTo>
                    <a:pt x="881" y="404"/>
                  </a:lnTo>
                  <a:lnTo>
                    <a:pt x="881" y="404"/>
                  </a:lnTo>
                  <a:lnTo>
                    <a:pt x="881" y="388"/>
                  </a:lnTo>
                  <a:lnTo>
                    <a:pt x="880" y="371"/>
                  </a:lnTo>
                  <a:lnTo>
                    <a:pt x="878" y="355"/>
                  </a:lnTo>
                  <a:lnTo>
                    <a:pt x="875" y="339"/>
                  </a:lnTo>
                  <a:lnTo>
                    <a:pt x="871" y="323"/>
                  </a:lnTo>
                  <a:lnTo>
                    <a:pt x="867" y="307"/>
                  </a:lnTo>
                  <a:lnTo>
                    <a:pt x="862" y="292"/>
                  </a:lnTo>
                  <a:lnTo>
                    <a:pt x="856" y="277"/>
                  </a:lnTo>
                  <a:lnTo>
                    <a:pt x="849" y="263"/>
                  </a:lnTo>
                  <a:lnTo>
                    <a:pt x="842" y="249"/>
                  </a:lnTo>
                  <a:lnTo>
                    <a:pt x="834" y="235"/>
                  </a:lnTo>
                  <a:lnTo>
                    <a:pt x="826" y="222"/>
                  </a:lnTo>
                  <a:lnTo>
                    <a:pt x="816" y="209"/>
                  </a:lnTo>
                  <a:lnTo>
                    <a:pt x="807" y="196"/>
                  </a:lnTo>
                  <a:lnTo>
                    <a:pt x="797" y="184"/>
                  </a:lnTo>
                  <a:lnTo>
                    <a:pt x="785" y="174"/>
                  </a:lnTo>
                  <a:lnTo>
                    <a:pt x="774" y="163"/>
                  </a:lnTo>
                  <a:lnTo>
                    <a:pt x="762" y="152"/>
                  </a:lnTo>
                  <a:lnTo>
                    <a:pt x="749" y="142"/>
                  </a:lnTo>
                  <a:lnTo>
                    <a:pt x="738" y="134"/>
                  </a:lnTo>
                  <a:lnTo>
                    <a:pt x="724" y="125"/>
                  </a:lnTo>
                  <a:lnTo>
                    <a:pt x="711" y="118"/>
                  </a:lnTo>
                  <a:lnTo>
                    <a:pt x="697" y="110"/>
                  </a:lnTo>
                  <a:lnTo>
                    <a:pt x="682" y="104"/>
                  </a:lnTo>
                  <a:lnTo>
                    <a:pt x="666" y="97"/>
                  </a:lnTo>
                  <a:lnTo>
                    <a:pt x="651" y="93"/>
                  </a:lnTo>
                  <a:lnTo>
                    <a:pt x="636" y="88"/>
                  </a:lnTo>
                  <a:lnTo>
                    <a:pt x="620" y="84"/>
                  </a:lnTo>
                  <a:lnTo>
                    <a:pt x="604" y="82"/>
                  </a:lnTo>
                  <a:lnTo>
                    <a:pt x="588" y="80"/>
                  </a:lnTo>
                  <a:lnTo>
                    <a:pt x="572" y="78"/>
                  </a:lnTo>
                  <a:lnTo>
                    <a:pt x="554" y="78"/>
                  </a:lnTo>
                  <a:lnTo>
                    <a:pt x="554" y="78"/>
                  </a:lnTo>
                  <a:lnTo>
                    <a:pt x="537" y="78"/>
                  </a:lnTo>
                  <a:lnTo>
                    <a:pt x="521" y="80"/>
                  </a:lnTo>
                  <a:lnTo>
                    <a:pt x="505" y="82"/>
                  </a:lnTo>
                  <a:lnTo>
                    <a:pt x="489" y="84"/>
                  </a:lnTo>
                  <a:lnTo>
                    <a:pt x="472" y="88"/>
                  </a:lnTo>
                  <a:lnTo>
                    <a:pt x="457" y="93"/>
                  </a:lnTo>
                  <a:lnTo>
                    <a:pt x="442" y="97"/>
                  </a:lnTo>
                  <a:lnTo>
                    <a:pt x="427" y="104"/>
                  </a:lnTo>
                  <a:lnTo>
                    <a:pt x="412" y="110"/>
                  </a:lnTo>
                  <a:lnTo>
                    <a:pt x="398" y="118"/>
                  </a:lnTo>
                  <a:lnTo>
                    <a:pt x="385" y="125"/>
                  </a:lnTo>
                  <a:lnTo>
                    <a:pt x="371" y="134"/>
                  </a:lnTo>
                  <a:lnTo>
                    <a:pt x="359" y="142"/>
                  </a:lnTo>
                  <a:lnTo>
                    <a:pt x="346" y="152"/>
                  </a:lnTo>
                  <a:lnTo>
                    <a:pt x="334" y="163"/>
                  </a:lnTo>
                  <a:lnTo>
                    <a:pt x="324" y="174"/>
                  </a:lnTo>
                  <a:lnTo>
                    <a:pt x="312" y="184"/>
                  </a:lnTo>
                  <a:lnTo>
                    <a:pt x="302" y="196"/>
                  </a:lnTo>
                  <a:lnTo>
                    <a:pt x="292" y="209"/>
                  </a:lnTo>
                  <a:lnTo>
                    <a:pt x="283" y="222"/>
                  </a:lnTo>
                  <a:lnTo>
                    <a:pt x="275" y="235"/>
                  </a:lnTo>
                  <a:lnTo>
                    <a:pt x="266" y="249"/>
                  </a:lnTo>
                  <a:lnTo>
                    <a:pt x="260" y="263"/>
                  </a:lnTo>
                  <a:lnTo>
                    <a:pt x="252" y="277"/>
                  </a:lnTo>
                  <a:lnTo>
                    <a:pt x="247" y="292"/>
                  </a:lnTo>
                  <a:lnTo>
                    <a:pt x="242" y="307"/>
                  </a:lnTo>
                  <a:lnTo>
                    <a:pt x="237" y="323"/>
                  </a:lnTo>
                  <a:lnTo>
                    <a:pt x="234" y="339"/>
                  </a:lnTo>
                  <a:lnTo>
                    <a:pt x="231" y="355"/>
                  </a:lnTo>
                  <a:lnTo>
                    <a:pt x="229" y="371"/>
                  </a:lnTo>
                  <a:lnTo>
                    <a:pt x="228" y="388"/>
                  </a:lnTo>
                  <a:lnTo>
                    <a:pt x="228" y="404"/>
                  </a:lnTo>
                  <a:lnTo>
                    <a:pt x="228" y="404"/>
                  </a:lnTo>
                  <a:lnTo>
                    <a:pt x="228" y="427"/>
                  </a:lnTo>
                  <a:lnTo>
                    <a:pt x="230" y="449"/>
                  </a:lnTo>
                  <a:lnTo>
                    <a:pt x="234" y="471"/>
                  </a:lnTo>
                  <a:lnTo>
                    <a:pt x="240" y="492"/>
                  </a:lnTo>
                  <a:lnTo>
                    <a:pt x="246" y="513"/>
                  </a:lnTo>
                  <a:lnTo>
                    <a:pt x="254" y="533"/>
                  </a:lnTo>
                  <a:lnTo>
                    <a:pt x="262" y="553"/>
                  </a:lnTo>
                  <a:lnTo>
                    <a:pt x="273" y="571"/>
                  </a:lnTo>
                  <a:lnTo>
                    <a:pt x="285" y="590"/>
                  </a:lnTo>
                  <a:lnTo>
                    <a:pt x="298" y="607"/>
                  </a:lnTo>
                  <a:lnTo>
                    <a:pt x="312" y="624"/>
                  </a:lnTo>
                  <a:lnTo>
                    <a:pt x="327" y="639"/>
                  </a:lnTo>
                  <a:lnTo>
                    <a:pt x="343" y="654"/>
                  </a:lnTo>
                  <a:lnTo>
                    <a:pt x="360" y="668"/>
                  </a:lnTo>
                  <a:lnTo>
                    <a:pt x="379" y="680"/>
                  </a:lnTo>
                  <a:lnTo>
                    <a:pt x="397" y="692"/>
                  </a:lnTo>
                  <a:lnTo>
                    <a:pt x="397" y="692"/>
                  </a:lnTo>
                  <a:lnTo>
                    <a:pt x="409" y="700"/>
                  </a:lnTo>
                  <a:lnTo>
                    <a:pt x="420" y="708"/>
                  </a:lnTo>
                  <a:lnTo>
                    <a:pt x="428" y="718"/>
                  </a:lnTo>
                  <a:lnTo>
                    <a:pt x="435" y="729"/>
                  </a:lnTo>
                  <a:lnTo>
                    <a:pt x="441" y="741"/>
                  </a:lnTo>
                  <a:lnTo>
                    <a:pt x="445" y="754"/>
                  </a:lnTo>
                  <a:lnTo>
                    <a:pt x="449" y="767"/>
                  </a:lnTo>
                  <a:lnTo>
                    <a:pt x="451" y="781"/>
                  </a:lnTo>
                  <a:lnTo>
                    <a:pt x="451" y="781"/>
                  </a:lnTo>
                  <a:close/>
                  <a:moveTo>
                    <a:pt x="631" y="1062"/>
                  </a:moveTo>
                  <a:lnTo>
                    <a:pt x="631" y="1062"/>
                  </a:lnTo>
                  <a:lnTo>
                    <a:pt x="628" y="1071"/>
                  </a:lnTo>
                  <a:lnTo>
                    <a:pt x="623" y="1079"/>
                  </a:lnTo>
                  <a:lnTo>
                    <a:pt x="618" y="1087"/>
                  </a:lnTo>
                  <a:lnTo>
                    <a:pt x="610" y="1093"/>
                  </a:lnTo>
                  <a:lnTo>
                    <a:pt x="603" y="1098"/>
                  </a:lnTo>
                  <a:lnTo>
                    <a:pt x="594" y="1102"/>
                  </a:lnTo>
                  <a:lnTo>
                    <a:pt x="586" y="1104"/>
                  </a:lnTo>
                  <a:lnTo>
                    <a:pt x="576" y="1105"/>
                  </a:lnTo>
                  <a:lnTo>
                    <a:pt x="533" y="1105"/>
                  </a:lnTo>
                  <a:lnTo>
                    <a:pt x="533" y="1105"/>
                  </a:lnTo>
                  <a:lnTo>
                    <a:pt x="523" y="1104"/>
                  </a:lnTo>
                  <a:lnTo>
                    <a:pt x="513" y="1102"/>
                  </a:lnTo>
                  <a:lnTo>
                    <a:pt x="506" y="1098"/>
                  </a:lnTo>
                  <a:lnTo>
                    <a:pt x="497" y="1093"/>
                  </a:lnTo>
                  <a:lnTo>
                    <a:pt x="491" y="1087"/>
                  </a:lnTo>
                  <a:lnTo>
                    <a:pt x="485" y="1079"/>
                  </a:lnTo>
                  <a:lnTo>
                    <a:pt x="481" y="1071"/>
                  </a:lnTo>
                  <a:lnTo>
                    <a:pt x="478" y="1062"/>
                  </a:lnTo>
                  <a:lnTo>
                    <a:pt x="456" y="1062"/>
                  </a:lnTo>
                  <a:lnTo>
                    <a:pt x="456" y="1062"/>
                  </a:lnTo>
                  <a:lnTo>
                    <a:pt x="448" y="1062"/>
                  </a:lnTo>
                  <a:lnTo>
                    <a:pt x="439" y="1060"/>
                  </a:lnTo>
                  <a:lnTo>
                    <a:pt x="431" y="1059"/>
                  </a:lnTo>
                  <a:lnTo>
                    <a:pt x="424" y="1055"/>
                  </a:lnTo>
                  <a:lnTo>
                    <a:pt x="416" y="1052"/>
                  </a:lnTo>
                  <a:lnTo>
                    <a:pt x="410" y="1048"/>
                  </a:lnTo>
                  <a:lnTo>
                    <a:pt x="403" y="1044"/>
                  </a:lnTo>
                  <a:lnTo>
                    <a:pt x="398" y="1038"/>
                  </a:lnTo>
                  <a:lnTo>
                    <a:pt x="393" y="1032"/>
                  </a:lnTo>
                  <a:lnTo>
                    <a:pt x="387" y="1025"/>
                  </a:lnTo>
                  <a:lnTo>
                    <a:pt x="383" y="1019"/>
                  </a:lnTo>
                  <a:lnTo>
                    <a:pt x="380" y="1012"/>
                  </a:lnTo>
                  <a:lnTo>
                    <a:pt x="378" y="1005"/>
                  </a:lnTo>
                  <a:lnTo>
                    <a:pt x="375" y="996"/>
                  </a:lnTo>
                  <a:lnTo>
                    <a:pt x="373" y="989"/>
                  </a:lnTo>
                  <a:lnTo>
                    <a:pt x="373" y="980"/>
                  </a:lnTo>
                  <a:lnTo>
                    <a:pt x="374" y="783"/>
                  </a:lnTo>
                  <a:lnTo>
                    <a:pt x="374" y="783"/>
                  </a:lnTo>
                  <a:lnTo>
                    <a:pt x="373" y="775"/>
                  </a:lnTo>
                  <a:lnTo>
                    <a:pt x="370" y="770"/>
                  </a:lnTo>
                  <a:lnTo>
                    <a:pt x="366" y="764"/>
                  </a:lnTo>
                  <a:lnTo>
                    <a:pt x="360" y="760"/>
                  </a:lnTo>
                  <a:lnTo>
                    <a:pt x="360" y="760"/>
                  </a:lnTo>
                  <a:lnTo>
                    <a:pt x="337" y="746"/>
                  </a:lnTo>
                  <a:lnTo>
                    <a:pt x="314" y="730"/>
                  </a:lnTo>
                  <a:lnTo>
                    <a:pt x="292" y="714"/>
                  </a:lnTo>
                  <a:lnTo>
                    <a:pt x="273" y="695"/>
                  </a:lnTo>
                  <a:lnTo>
                    <a:pt x="254" y="676"/>
                  </a:lnTo>
                  <a:lnTo>
                    <a:pt x="236" y="656"/>
                  </a:lnTo>
                  <a:lnTo>
                    <a:pt x="221" y="634"/>
                  </a:lnTo>
                  <a:lnTo>
                    <a:pt x="206" y="611"/>
                  </a:lnTo>
                  <a:lnTo>
                    <a:pt x="193" y="588"/>
                  </a:lnTo>
                  <a:lnTo>
                    <a:pt x="182" y="564"/>
                  </a:lnTo>
                  <a:lnTo>
                    <a:pt x="173" y="538"/>
                  </a:lnTo>
                  <a:lnTo>
                    <a:pt x="164" y="512"/>
                  </a:lnTo>
                  <a:lnTo>
                    <a:pt x="158" y="486"/>
                  </a:lnTo>
                  <a:lnTo>
                    <a:pt x="153" y="459"/>
                  </a:lnTo>
                  <a:lnTo>
                    <a:pt x="151" y="432"/>
                  </a:lnTo>
                  <a:lnTo>
                    <a:pt x="150" y="404"/>
                  </a:lnTo>
                  <a:lnTo>
                    <a:pt x="150" y="404"/>
                  </a:lnTo>
                  <a:lnTo>
                    <a:pt x="150" y="384"/>
                  </a:lnTo>
                  <a:lnTo>
                    <a:pt x="152" y="363"/>
                  </a:lnTo>
                  <a:lnTo>
                    <a:pt x="154" y="343"/>
                  </a:lnTo>
                  <a:lnTo>
                    <a:pt x="158" y="323"/>
                  </a:lnTo>
                  <a:lnTo>
                    <a:pt x="162" y="304"/>
                  </a:lnTo>
                  <a:lnTo>
                    <a:pt x="168" y="285"/>
                  </a:lnTo>
                  <a:lnTo>
                    <a:pt x="174" y="265"/>
                  </a:lnTo>
                  <a:lnTo>
                    <a:pt x="181" y="247"/>
                  </a:lnTo>
                  <a:lnTo>
                    <a:pt x="190" y="230"/>
                  </a:lnTo>
                  <a:lnTo>
                    <a:pt x="199" y="211"/>
                  </a:lnTo>
                  <a:lnTo>
                    <a:pt x="208" y="195"/>
                  </a:lnTo>
                  <a:lnTo>
                    <a:pt x="219" y="179"/>
                  </a:lnTo>
                  <a:lnTo>
                    <a:pt x="230" y="163"/>
                  </a:lnTo>
                  <a:lnTo>
                    <a:pt x="242" y="148"/>
                  </a:lnTo>
                  <a:lnTo>
                    <a:pt x="255" y="133"/>
                  </a:lnTo>
                  <a:lnTo>
                    <a:pt x="269" y="119"/>
                  </a:lnTo>
                  <a:lnTo>
                    <a:pt x="283" y="106"/>
                  </a:lnTo>
                  <a:lnTo>
                    <a:pt x="297" y="93"/>
                  </a:lnTo>
                  <a:lnTo>
                    <a:pt x="312" y="81"/>
                  </a:lnTo>
                  <a:lnTo>
                    <a:pt x="328" y="69"/>
                  </a:lnTo>
                  <a:lnTo>
                    <a:pt x="344" y="58"/>
                  </a:lnTo>
                  <a:lnTo>
                    <a:pt x="361" y="49"/>
                  </a:lnTo>
                  <a:lnTo>
                    <a:pt x="379" y="40"/>
                  </a:lnTo>
                  <a:lnTo>
                    <a:pt x="397" y="32"/>
                  </a:lnTo>
                  <a:lnTo>
                    <a:pt x="415" y="25"/>
                  </a:lnTo>
                  <a:lnTo>
                    <a:pt x="434" y="18"/>
                  </a:lnTo>
                  <a:lnTo>
                    <a:pt x="453" y="13"/>
                  </a:lnTo>
                  <a:lnTo>
                    <a:pt x="472" y="9"/>
                  </a:lnTo>
                  <a:lnTo>
                    <a:pt x="493" y="4"/>
                  </a:lnTo>
                  <a:lnTo>
                    <a:pt x="513" y="2"/>
                  </a:lnTo>
                  <a:lnTo>
                    <a:pt x="534" y="1"/>
                  </a:lnTo>
                  <a:lnTo>
                    <a:pt x="554" y="0"/>
                  </a:lnTo>
                  <a:lnTo>
                    <a:pt x="554" y="0"/>
                  </a:lnTo>
                  <a:lnTo>
                    <a:pt x="575" y="1"/>
                  </a:lnTo>
                  <a:lnTo>
                    <a:pt x="595" y="2"/>
                  </a:lnTo>
                  <a:lnTo>
                    <a:pt x="616" y="4"/>
                  </a:lnTo>
                  <a:lnTo>
                    <a:pt x="636" y="9"/>
                  </a:lnTo>
                  <a:lnTo>
                    <a:pt x="656" y="13"/>
                  </a:lnTo>
                  <a:lnTo>
                    <a:pt x="675" y="18"/>
                  </a:lnTo>
                  <a:lnTo>
                    <a:pt x="693" y="25"/>
                  </a:lnTo>
                  <a:lnTo>
                    <a:pt x="712" y="32"/>
                  </a:lnTo>
                  <a:lnTo>
                    <a:pt x="730" y="40"/>
                  </a:lnTo>
                  <a:lnTo>
                    <a:pt x="747" y="49"/>
                  </a:lnTo>
                  <a:lnTo>
                    <a:pt x="765" y="58"/>
                  </a:lnTo>
                  <a:lnTo>
                    <a:pt x="781" y="69"/>
                  </a:lnTo>
                  <a:lnTo>
                    <a:pt x="797" y="81"/>
                  </a:lnTo>
                  <a:lnTo>
                    <a:pt x="812" y="93"/>
                  </a:lnTo>
                  <a:lnTo>
                    <a:pt x="826" y="106"/>
                  </a:lnTo>
                  <a:lnTo>
                    <a:pt x="840" y="119"/>
                  </a:lnTo>
                  <a:lnTo>
                    <a:pt x="854" y="133"/>
                  </a:lnTo>
                  <a:lnTo>
                    <a:pt x="867" y="148"/>
                  </a:lnTo>
                  <a:lnTo>
                    <a:pt x="879" y="163"/>
                  </a:lnTo>
                  <a:lnTo>
                    <a:pt x="890" y="179"/>
                  </a:lnTo>
                  <a:lnTo>
                    <a:pt x="900" y="195"/>
                  </a:lnTo>
                  <a:lnTo>
                    <a:pt x="910" y="211"/>
                  </a:lnTo>
                  <a:lnTo>
                    <a:pt x="919" y="230"/>
                  </a:lnTo>
                  <a:lnTo>
                    <a:pt x="927" y="247"/>
                  </a:lnTo>
                  <a:lnTo>
                    <a:pt x="935" y="265"/>
                  </a:lnTo>
                  <a:lnTo>
                    <a:pt x="940" y="285"/>
                  </a:lnTo>
                  <a:lnTo>
                    <a:pt x="947" y="304"/>
                  </a:lnTo>
                  <a:lnTo>
                    <a:pt x="951" y="323"/>
                  </a:lnTo>
                  <a:lnTo>
                    <a:pt x="954" y="343"/>
                  </a:lnTo>
                  <a:lnTo>
                    <a:pt x="956" y="363"/>
                  </a:lnTo>
                  <a:lnTo>
                    <a:pt x="959" y="384"/>
                  </a:lnTo>
                  <a:lnTo>
                    <a:pt x="959" y="404"/>
                  </a:lnTo>
                  <a:lnTo>
                    <a:pt x="959" y="404"/>
                  </a:lnTo>
                  <a:lnTo>
                    <a:pt x="958" y="432"/>
                  </a:lnTo>
                  <a:lnTo>
                    <a:pt x="955" y="459"/>
                  </a:lnTo>
                  <a:lnTo>
                    <a:pt x="951" y="486"/>
                  </a:lnTo>
                  <a:lnTo>
                    <a:pt x="945" y="512"/>
                  </a:lnTo>
                  <a:lnTo>
                    <a:pt x="936" y="538"/>
                  </a:lnTo>
                  <a:lnTo>
                    <a:pt x="926" y="564"/>
                  </a:lnTo>
                  <a:lnTo>
                    <a:pt x="915" y="588"/>
                  </a:lnTo>
                  <a:lnTo>
                    <a:pt x="903" y="611"/>
                  </a:lnTo>
                  <a:lnTo>
                    <a:pt x="887" y="634"/>
                  </a:lnTo>
                  <a:lnTo>
                    <a:pt x="872" y="656"/>
                  </a:lnTo>
                  <a:lnTo>
                    <a:pt x="855" y="676"/>
                  </a:lnTo>
                  <a:lnTo>
                    <a:pt x="836" y="695"/>
                  </a:lnTo>
                  <a:lnTo>
                    <a:pt x="816" y="714"/>
                  </a:lnTo>
                  <a:lnTo>
                    <a:pt x="795" y="730"/>
                  </a:lnTo>
                  <a:lnTo>
                    <a:pt x="772" y="746"/>
                  </a:lnTo>
                  <a:lnTo>
                    <a:pt x="748" y="760"/>
                  </a:lnTo>
                  <a:lnTo>
                    <a:pt x="748" y="760"/>
                  </a:lnTo>
                  <a:lnTo>
                    <a:pt x="743" y="764"/>
                  </a:lnTo>
                  <a:lnTo>
                    <a:pt x="739" y="770"/>
                  </a:lnTo>
                  <a:lnTo>
                    <a:pt x="735" y="775"/>
                  </a:lnTo>
                  <a:lnTo>
                    <a:pt x="735" y="783"/>
                  </a:lnTo>
                  <a:lnTo>
                    <a:pt x="735" y="980"/>
                  </a:lnTo>
                  <a:lnTo>
                    <a:pt x="735" y="980"/>
                  </a:lnTo>
                  <a:lnTo>
                    <a:pt x="735" y="989"/>
                  </a:lnTo>
                  <a:lnTo>
                    <a:pt x="733" y="996"/>
                  </a:lnTo>
                  <a:lnTo>
                    <a:pt x="732" y="1005"/>
                  </a:lnTo>
                  <a:lnTo>
                    <a:pt x="729" y="1012"/>
                  </a:lnTo>
                  <a:lnTo>
                    <a:pt x="726" y="1019"/>
                  </a:lnTo>
                  <a:lnTo>
                    <a:pt x="721" y="1025"/>
                  </a:lnTo>
                  <a:lnTo>
                    <a:pt x="716" y="1032"/>
                  </a:lnTo>
                  <a:lnTo>
                    <a:pt x="711" y="1038"/>
                  </a:lnTo>
                  <a:lnTo>
                    <a:pt x="705" y="1044"/>
                  </a:lnTo>
                  <a:lnTo>
                    <a:pt x="699" y="1048"/>
                  </a:lnTo>
                  <a:lnTo>
                    <a:pt x="692" y="1052"/>
                  </a:lnTo>
                  <a:lnTo>
                    <a:pt x="685" y="1055"/>
                  </a:lnTo>
                  <a:lnTo>
                    <a:pt x="677" y="1059"/>
                  </a:lnTo>
                  <a:lnTo>
                    <a:pt x="670" y="1060"/>
                  </a:lnTo>
                  <a:lnTo>
                    <a:pt x="661" y="1062"/>
                  </a:lnTo>
                  <a:lnTo>
                    <a:pt x="652" y="1062"/>
                  </a:lnTo>
                  <a:lnTo>
                    <a:pt x="631" y="1062"/>
                  </a:lnTo>
                  <a:lnTo>
                    <a:pt x="631" y="1062"/>
                  </a:lnTo>
                  <a:close/>
                  <a:moveTo>
                    <a:pt x="949" y="659"/>
                  </a:moveTo>
                  <a:lnTo>
                    <a:pt x="949" y="659"/>
                  </a:lnTo>
                  <a:lnTo>
                    <a:pt x="945" y="656"/>
                  </a:lnTo>
                  <a:lnTo>
                    <a:pt x="941" y="651"/>
                  </a:lnTo>
                  <a:lnTo>
                    <a:pt x="939" y="648"/>
                  </a:lnTo>
                  <a:lnTo>
                    <a:pt x="937" y="643"/>
                  </a:lnTo>
                  <a:lnTo>
                    <a:pt x="936" y="638"/>
                  </a:lnTo>
                  <a:lnTo>
                    <a:pt x="936" y="633"/>
                  </a:lnTo>
                  <a:lnTo>
                    <a:pt x="937" y="627"/>
                  </a:lnTo>
                  <a:lnTo>
                    <a:pt x="939" y="623"/>
                  </a:lnTo>
                  <a:lnTo>
                    <a:pt x="939" y="623"/>
                  </a:lnTo>
                  <a:lnTo>
                    <a:pt x="942" y="619"/>
                  </a:lnTo>
                  <a:lnTo>
                    <a:pt x="947" y="616"/>
                  </a:lnTo>
                  <a:lnTo>
                    <a:pt x="951" y="613"/>
                  </a:lnTo>
                  <a:lnTo>
                    <a:pt x="955" y="611"/>
                  </a:lnTo>
                  <a:lnTo>
                    <a:pt x="961" y="610"/>
                  </a:lnTo>
                  <a:lnTo>
                    <a:pt x="965" y="610"/>
                  </a:lnTo>
                  <a:lnTo>
                    <a:pt x="970" y="611"/>
                  </a:lnTo>
                  <a:lnTo>
                    <a:pt x="975" y="613"/>
                  </a:lnTo>
                  <a:lnTo>
                    <a:pt x="1024" y="643"/>
                  </a:lnTo>
                  <a:lnTo>
                    <a:pt x="1024" y="643"/>
                  </a:lnTo>
                  <a:lnTo>
                    <a:pt x="1029" y="646"/>
                  </a:lnTo>
                  <a:lnTo>
                    <a:pt x="1033" y="649"/>
                  </a:lnTo>
                  <a:lnTo>
                    <a:pt x="1035" y="653"/>
                  </a:lnTo>
                  <a:lnTo>
                    <a:pt x="1037" y="659"/>
                  </a:lnTo>
                  <a:lnTo>
                    <a:pt x="1037" y="663"/>
                  </a:lnTo>
                  <a:lnTo>
                    <a:pt x="1037" y="668"/>
                  </a:lnTo>
                  <a:lnTo>
                    <a:pt x="1036" y="673"/>
                  </a:lnTo>
                  <a:lnTo>
                    <a:pt x="1034" y="678"/>
                  </a:lnTo>
                  <a:lnTo>
                    <a:pt x="1034" y="678"/>
                  </a:lnTo>
                  <a:lnTo>
                    <a:pt x="1031" y="682"/>
                  </a:lnTo>
                  <a:lnTo>
                    <a:pt x="1028" y="686"/>
                  </a:lnTo>
                  <a:lnTo>
                    <a:pt x="1023" y="688"/>
                  </a:lnTo>
                  <a:lnTo>
                    <a:pt x="1019" y="690"/>
                  </a:lnTo>
                  <a:lnTo>
                    <a:pt x="1014" y="691"/>
                  </a:lnTo>
                  <a:lnTo>
                    <a:pt x="1008" y="691"/>
                  </a:lnTo>
                  <a:lnTo>
                    <a:pt x="1004" y="690"/>
                  </a:lnTo>
                  <a:lnTo>
                    <a:pt x="999" y="688"/>
                  </a:lnTo>
                  <a:lnTo>
                    <a:pt x="949" y="659"/>
                  </a:lnTo>
                  <a:lnTo>
                    <a:pt x="949" y="659"/>
                  </a:lnTo>
                  <a:close/>
                  <a:moveTo>
                    <a:pt x="975" y="188"/>
                  </a:moveTo>
                  <a:lnTo>
                    <a:pt x="975" y="188"/>
                  </a:lnTo>
                  <a:lnTo>
                    <a:pt x="970" y="190"/>
                  </a:lnTo>
                  <a:lnTo>
                    <a:pt x="965" y="191"/>
                  </a:lnTo>
                  <a:lnTo>
                    <a:pt x="961" y="191"/>
                  </a:lnTo>
                  <a:lnTo>
                    <a:pt x="955" y="191"/>
                  </a:lnTo>
                  <a:lnTo>
                    <a:pt x="951" y="189"/>
                  </a:lnTo>
                  <a:lnTo>
                    <a:pt x="947" y="187"/>
                  </a:lnTo>
                  <a:lnTo>
                    <a:pt x="942" y="182"/>
                  </a:lnTo>
                  <a:lnTo>
                    <a:pt x="939" y="178"/>
                  </a:lnTo>
                  <a:lnTo>
                    <a:pt x="939" y="178"/>
                  </a:lnTo>
                  <a:lnTo>
                    <a:pt x="937" y="174"/>
                  </a:lnTo>
                  <a:lnTo>
                    <a:pt x="936" y="168"/>
                  </a:lnTo>
                  <a:lnTo>
                    <a:pt x="936" y="164"/>
                  </a:lnTo>
                  <a:lnTo>
                    <a:pt x="937" y="159"/>
                  </a:lnTo>
                  <a:lnTo>
                    <a:pt x="939" y="154"/>
                  </a:lnTo>
                  <a:lnTo>
                    <a:pt x="941" y="150"/>
                  </a:lnTo>
                  <a:lnTo>
                    <a:pt x="945" y="147"/>
                  </a:lnTo>
                  <a:lnTo>
                    <a:pt x="949" y="143"/>
                  </a:lnTo>
                  <a:lnTo>
                    <a:pt x="999" y="114"/>
                  </a:lnTo>
                  <a:lnTo>
                    <a:pt x="999" y="114"/>
                  </a:lnTo>
                  <a:lnTo>
                    <a:pt x="1004" y="112"/>
                  </a:lnTo>
                  <a:lnTo>
                    <a:pt x="1008" y="111"/>
                  </a:lnTo>
                  <a:lnTo>
                    <a:pt x="1014" y="111"/>
                  </a:lnTo>
                  <a:lnTo>
                    <a:pt x="1019" y="112"/>
                  </a:lnTo>
                  <a:lnTo>
                    <a:pt x="1023" y="113"/>
                  </a:lnTo>
                  <a:lnTo>
                    <a:pt x="1028" y="116"/>
                  </a:lnTo>
                  <a:lnTo>
                    <a:pt x="1031" y="120"/>
                  </a:lnTo>
                  <a:lnTo>
                    <a:pt x="1034" y="124"/>
                  </a:lnTo>
                  <a:lnTo>
                    <a:pt x="1034" y="124"/>
                  </a:lnTo>
                  <a:lnTo>
                    <a:pt x="1036" y="128"/>
                  </a:lnTo>
                  <a:lnTo>
                    <a:pt x="1037" y="134"/>
                  </a:lnTo>
                  <a:lnTo>
                    <a:pt x="1037" y="138"/>
                  </a:lnTo>
                  <a:lnTo>
                    <a:pt x="1037" y="143"/>
                  </a:lnTo>
                  <a:lnTo>
                    <a:pt x="1035" y="148"/>
                  </a:lnTo>
                  <a:lnTo>
                    <a:pt x="1033" y="152"/>
                  </a:lnTo>
                  <a:lnTo>
                    <a:pt x="1029" y="156"/>
                  </a:lnTo>
                  <a:lnTo>
                    <a:pt x="1024" y="159"/>
                  </a:lnTo>
                  <a:lnTo>
                    <a:pt x="975" y="188"/>
                  </a:lnTo>
                  <a:lnTo>
                    <a:pt x="975" y="188"/>
                  </a:lnTo>
                  <a:close/>
                  <a:moveTo>
                    <a:pt x="1025" y="427"/>
                  </a:moveTo>
                  <a:lnTo>
                    <a:pt x="1025" y="427"/>
                  </a:lnTo>
                  <a:lnTo>
                    <a:pt x="1020" y="426"/>
                  </a:lnTo>
                  <a:lnTo>
                    <a:pt x="1015" y="425"/>
                  </a:lnTo>
                  <a:lnTo>
                    <a:pt x="1010" y="423"/>
                  </a:lnTo>
                  <a:lnTo>
                    <a:pt x="1007" y="419"/>
                  </a:lnTo>
                  <a:lnTo>
                    <a:pt x="1004" y="415"/>
                  </a:lnTo>
                  <a:lnTo>
                    <a:pt x="1002" y="411"/>
                  </a:lnTo>
                  <a:lnTo>
                    <a:pt x="1000" y="406"/>
                  </a:lnTo>
                  <a:lnTo>
                    <a:pt x="1000" y="401"/>
                  </a:lnTo>
                  <a:lnTo>
                    <a:pt x="1000" y="401"/>
                  </a:lnTo>
                  <a:lnTo>
                    <a:pt x="1000" y="396"/>
                  </a:lnTo>
                  <a:lnTo>
                    <a:pt x="1002" y="390"/>
                  </a:lnTo>
                  <a:lnTo>
                    <a:pt x="1004" y="386"/>
                  </a:lnTo>
                  <a:lnTo>
                    <a:pt x="1007" y="383"/>
                  </a:lnTo>
                  <a:lnTo>
                    <a:pt x="1010" y="380"/>
                  </a:lnTo>
                  <a:lnTo>
                    <a:pt x="1015" y="377"/>
                  </a:lnTo>
                  <a:lnTo>
                    <a:pt x="1020" y="375"/>
                  </a:lnTo>
                  <a:lnTo>
                    <a:pt x="1025" y="375"/>
                  </a:lnTo>
                  <a:lnTo>
                    <a:pt x="1083" y="375"/>
                  </a:lnTo>
                  <a:lnTo>
                    <a:pt x="1083" y="375"/>
                  </a:lnTo>
                  <a:lnTo>
                    <a:pt x="1088" y="375"/>
                  </a:lnTo>
                  <a:lnTo>
                    <a:pt x="1092" y="377"/>
                  </a:lnTo>
                  <a:lnTo>
                    <a:pt x="1097" y="380"/>
                  </a:lnTo>
                  <a:lnTo>
                    <a:pt x="1101" y="383"/>
                  </a:lnTo>
                  <a:lnTo>
                    <a:pt x="1104" y="386"/>
                  </a:lnTo>
                  <a:lnTo>
                    <a:pt x="1106" y="390"/>
                  </a:lnTo>
                  <a:lnTo>
                    <a:pt x="1108" y="396"/>
                  </a:lnTo>
                  <a:lnTo>
                    <a:pt x="1108" y="401"/>
                  </a:lnTo>
                  <a:lnTo>
                    <a:pt x="1108" y="401"/>
                  </a:lnTo>
                  <a:lnTo>
                    <a:pt x="1108" y="406"/>
                  </a:lnTo>
                  <a:lnTo>
                    <a:pt x="1106" y="411"/>
                  </a:lnTo>
                  <a:lnTo>
                    <a:pt x="1104" y="415"/>
                  </a:lnTo>
                  <a:lnTo>
                    <a:pt x="1101" y="419"/>
                  </a:lnTo>
                  <a:lnTo>
                    <a:pt x="1097" y="423"/>
                  </a:lnTo>
                  <a:lnTo>
                    <a:pt x="1092" y="425"/>
                  </a:lnTo>
                  <a:lnTo>
                    <a:pt x="1088" y="426"/>
                  </a:lnTo>
                  <a:lnTo>
                    <a:pt x="1083" y="427"/>
                  </a:lnTo>
                  <a:lnTo>
                    <a:pt x="1025" y="427"/>
                  </a:lnTo>
                  <a:lnTo>
                    <a:pt x="1025" y="427"/>
                  </a:lnTo>
                  <a:close/>
                  <a:moveTo>
                    <a:pt x="160" y="143"/>
                  </a:moveTo>
                  <a:lnTo>
                    <a:pt x="160" y="143"/>
                  </a:lnTo>
                  <a:lnTo>
                    <a:pt x="164" y="147"/>
                  </a:lnTo>
                  <a:lnTo>
                    <a:pt x="167" y="150"/>
                  </a:lnTo>
                  <a:lnTo>
                    <a:pt x="169" y="154"/>
                  </a:lnTo>
                  <a:lnTo>
                    <a:pt x="172" y="159"/>
                  </a:lnTo>
                  <a:lnTo>
                    <a:pt x="173" y="164"/>
                  </a:lnTo>
                  <a:lnTo>
                    <a:pt x="173" y="168"/>
                  </a:lnTo>
                  <a:lnTo>
                    <a:pt x="172" y="174"/>
                  </a:lnTo>
                  <a:lnTo>
                    <a:pt x="169" y="178"/>
                  </a:lnTo>
                  <a:lnTo>
                    <a:pt x="169" y="178"/>
                  </a:lnTo>
                  <a:lnTo>
                    <a:pt x="166" y="182"/>
                  </a:lnTo>
                  <a:lnTo>
                    <a:pt x="162" y="187"/>
                  </a:lnTo>
                  <a:lnTo>
                    <a:pt x="158" y="189"/>
                  </a:lnTo>
                  <a:lnTo>
                    <a:pt x="153" y="191"/>
                  </a:lnTo>
                  <a:lnTo>
                    <a:pt x="148" y="191"/>
                  </a:lnTo>
                  <a:lnTo>
                    <a:pt x="144" y="191"/>
                  </a:lnTo>
                  <a:lnTo>
                    <a:pt x="138" y="190"/>
                  </a:lnTo>
                  <a:lnTo>
                    <a:pt x="134" y="188"/>
                  </a:lnTo>
                  <a:lnTo>
                    <a:pt x="84" y="159"/>
                  </a:lnTo>
                  <a:lnTo>
                    <a:pt x="84" y="159"/>
                  </a:lnTo>
                  <a:lnTo>
                    <a:pt x="80" y="156"/>
                  </a:lnTo>
                  <a:lnTo>
                    <a:pt x="76" y="152"/>
                  </a:lnTo>
                  <a:lnTo>
                    <a:pt x="74" y="148"/>
                  </a:lnTo>
                  <a:lnTo>
                    <a:pt x="71" y="143"/>
                  </a:lnTo>
                  <a:lnTo>
                    <a:pt x="71" y="138"/>
                  </a:lnTo>
                  <a:lnTo>
                    <a:pt x="71" y="134"/>
                  </a:lnTo>
                  <a:lnTo>
                    <a:pt x="72" y="128"/>
                  </a:lnTo>
                  <a:lnTo>
                    <a:pt x="75" y="124"/>
                  </a:lnTo>
                  <a:lnTo>
                    <a:pt x="75" y="124"/>
                  </a:lnTo>
                  <a:lnTo>
                    <a:pt x="78" y="120"/>
                  </a:lnTo>
                  <a:lnTo>
                    <a:pt x="81" y="116"/>
                  </a:lnTo>
                  <a:lnTo>
                    <a:pt x="85" y="113"/>
                  </a:lnTo>
                  <a:lnTo>
                    <a:pt x="90" y="112"/>
                  </a:lnTo>
                  <a:lnTo>
                    <a:pt x="95" y="111"/>
                  </a:lnTo>
                  <a:lnTo>
                    <a:pt x="100" y="111"/>
                  </a:lnTo>
                  <a:lnTo>
                    <a:pt x="105" y="112"/>
                  </a:lnTo>
                  <a:lnTo>
                    <a:pt x="110" y="114"/>
                  </a:lnTo>
                  <a:lnTo>
                    <a:pt x="160" y="143"/>
                  </a:lnTo>
                  <a:lnTo>
                    <a:pt x="160" y="143"/>
                  </a:lnTo>
                  <a:close/>
                  <a:moveTo>
                    <a:pt x="134" y="613"/>
                  </a:moveTo>
                  <a:lnTo>
                    <a:pt x="134" y="613"/>
                  </a:lnTo>
                  <a:lnTo>
                    <a:pt x="138" y="611"/>
                  </a:lnTo>
                  <a:lnTo>
                    <a:pt x="144" y="610"/>
                  </a:lnTo>
                  <a:lnTo>
                    <a:pt x="148" y="610"/>
                  </a:lnTo>
                  <a:lnTo>
                    <a:pt x="153" y="611"/>
                  </a:lnTo>
                  <a:lnTo>
                    <a:pt x="158" y="613"/>
                  </a:lnTo>
                  <a:lnTo>
                    <a:pt x="162" y="616"/>
                  </a:lnTo>
                  <a:lnTo>
                    <a:pt x="166" y="619"/>
                  </a:lnTo>
                  <a:lnTo>
                    <a:pt x="169" y="623"/>
                  </a:lnTo>
                  <a:lnTo>
                    <a:pt x="169" y="623"/>
                  </a:lnTo>
                  <a:lnTo>
                    <a:pt x="172" y="627"/>
                  </a:lnTo>
                  <a:lnTo>
                    <a:pt x="173" y="633"/>
                  </a:lnTo>
                  <a:lnTo>
                    <a:pt x="173" y="638"/>
                  </a:lnTo>
                  <a:lnTo>
                    <a:pt x="172" y="643"/>
                  </a:lnTo>
                  <a:lnTo>
                    <a:pt x="169" y="648"/>
                  </a:lnTo>
                  <a:lnTo>
                    <a:pt x="167" y="651"/>
                  </a:lnTo>
                  <a:lnTo>
                    <a:pt x="164" y="656"/>
                  </a:lnTo>
                  <a:lnTo>
                    <a:pt x="160" y="659"/>
                  </a:lnTo>
                  <a:lnTo>
                    <a:pt x="110" y="688"/>
                  </a:lnTo>
                  <a:lnTo>
                    <a:pt x="110" y="688"/>
                  </a:lnTo>
                  <a:lnTo>
                    <a:pt x="105" y="690"/>
                  </a:lnTo>
                  <a:lnTo>
                    <a:pt x="100" y="691"/>
                  </a:lnTo>
                  <a:lnTo>
                    <a:pt x="95" y="691"/>
                  </a:lnTo>
                  <a:lnTo>
                    <a:pt x="90" y="690"/>
                  </a:lnTo>
                  <a:lnTo>
                    <a:pt x="85" y="688"/>
                  </a:lnTo>
                  <a:lnTo>
                    <a:pt x="81" y="686"/>
                  </a:lnTo>
                  <a:lnTo>
                    <a:pt x="78" y="682"/>
                  </a:lnTo>
                  <a:lnTo>
                    <a:pt x="75" y="678"/>
                  </a:lnTo>
                  <a:lnTo>
                    <a:pt x="75" y="678"/>
                  </a:lnTo>
                  <a:lnTo>
                    <a:pt x="72" y="673"/>
                  </a:lnTo>
                  <a:lnTo>
                    <a:pt x="71" y="668"/>
                  </a:lnTo>
                  <a:lnTo>
                    <a:pt x="71" y="663"/>
                  </a:lnTo>
                  <a:lnTo>
                    <a:pt x="71" y="659"/>
                  </a:lnTo>
                  <a:lnTo>
                    <a:pt x="74" y="653"/>
                  </a:lnTo>
                  <a:lnTo>
                    <a:pt x="76" y="649"/>
                  </a:lnTo>
                  <a:lnTo>
                    <a:pt x="80" y="646"/>
                  </a:lnTo>
                  <a:lnTo>
                    <a:pt x="84" y="643"/>
                  </a:lnTo>
                  <a:lnTo>
                    <a:pt x="134" y="613"/>
                  </a:lnTo>
                  <a:lnTo>
                    <a:pt x="134" y="613"/>
                  </a:lnTo>
                  <a:close/>
                  <a:moveTo>
                    <a:pt x="83" y="375"/>
                  </a:moveTo>
                  <a:lnTo>
                    <a:pt x="83" y="375"/>
                  </a:lnTo>
                  <a:lnTo>
                    <a:pt x="89" y="375"/>
                  </a:lnTo>
                  <a:lnTo>
                    <a:pt x="94" y="377"/>
                  </a:lnTo>
                  <a:lnTo>
                    <a:pt x="98" y="380"/>
                  </a:lnTo>
                  <a:lnTo>
                    <a:pt x="102" y="383"/>
                  </a:lnTo>
                  <a:lnTo>
                    <a:pt x="105" y="386"/>
                  </a:lnTo>
                  <a:lnTo>
                    <a:pt x="107" y="390"/>
                  </a:lnTo>
                  <a:lnTo>
                    <a:pt x="109" y="396"/>
                  </a:lnTo>
                  <a:lnTo>
                    <a:pt x="109" y="401"/>
                  </a:lnTo>
                  <a:lnTo>
                    <a:pt x="109" y="401"/>
                  </a:lnTo>
                  <a:lnTo>
                    <a:pt x="109" y="406"/>
                  </a:lnTo>
                  <a:lnTo>
                    <a:pt x="107" y="411"/>
                  </a:lnTo>
                  <a:lnTo>
                    <a:pt x="105" y="415"/>
                  </a:lnTo>
                  <a:lnTo>
                    <a:pt x="102" y="419"/>
                  </a:lnTo>
                  <a:lnTo>
                    <a:pt x="98" y="423"/>
                  </a:lnTo>
                  <a:lnTo>
                    <a:pt x="94" y="425"/>
                  </a:lnTo>
                  <a:lnTo>
                    <a:pt x="89" y="426"/>
                  </a:lnTo>
                  <a:lnTo>
                    <a:pt x="83" y="427"/>
                  </a:lnTo>
                  <a:lnTo>
                    <a:pt x="26" y="427"/>
                  </a:lnTo>
                  <a:lnTo>
                    <a:pt x="26" y="427"/>
                  </a:lnTo>
                  <a:lnTo>
                    <a:pt x="21" y="426"/>
                  </a:lnTo>
                  <a:lnTo>
                    <a:pt x="16" y="425"/>
                  </a:lnTo>
                  <a:lnTo>
                    <a:pt x="12" y="423"/>
                  </a:lnTo>
                  <a:lnTo>
                    <a:pt x="8" y="419"/>
                  </a:lnTo>
                  <a:lnTo>
                    <a:pt x="5" y="415"/>
                  </a:lnTo>
                  <a:lnTo>
                    <a:pt x="2" y="411"/>
                  </a:lnTo>
                  <a:lnTo>
                    <a:pt x="0" y="406"/>
                  </a:lnTo>
                  <a:lnTo>
                    <a:pt x="0" y="401"/>
                  </a:lnTo>
                  <a:lnTo>
                    <a:pt x="0" y="401"/>
                  </a:lnTo>
                  <a:lnTo>
                    <a:pt x="0" y="396"/>
                  </a:lnTo>
                  <a:lnTo>
                    <a:pt x="2" y="390"/>
                  </a:lnTo>
                  <a:lnTo>
                    <a:pt x="5" y="386"/>
                  </a:lnTo>
                  <a:lnTo>
                    <a:pt x="8" y="383"/>
                  </a:lnTo>
                  <a:lnTo>
                    <a:pt x="12" y="380"/>
                  </a:lnTo>
                  <a:lnTo>
                    <a:pt x="16" y="377"/>
                  </a:lnTo>
                  <a:lnTo>
                    <a:pt x="21" y="375"/>
                  </a:lnTo>
                  <a:lnTo>
                    <a:pt x="26" y="375"/>
                  </a:lnTo>
                  <a:lnTo>
                    <a:pt x="83" y="375"/>
                  </a:lnTo>
                  <a:lnTo>
                    <a:pt x="83" y="375"/>
                  </a:lnTo>
                  <a:close/>
                  <a:moveTo>
                    <a:pt x="359" y="286"/>
                  </a:moveTo>
                  <a:lnTo>
                    <a:pt x="359" y="286"/>
                  </a:lnTo>
                  <a:lnTo>
                    <a:pt x="359" y="280"/>
                  </a:lnTo>
                  <a:lnTo>
                    <a:pt x="359" y="276"/>
                  </a:lnTo>
                  <a:lnTo>
                    <a:pt x="360" y="271"/>
                  </a:lnTo>
                  <a:lnTo>
                    <a:pt x="361" y="266"/>
                  </a:lnTo>
                  <a:lnTo>
                    <a:pt x="365" y="262"/>
                  </a:lnTo>
                  <a:lnTo>
                    <a:pt x="368" y="259"/>
                  </a:lnTo>
                  <a:lnTo>
                    <a:pt x="372" y="256"/>
                  </a:lnTo>
                  <a:lnTo>
                    <a:pt x="378" y="253"/>
                  </a:lnTo>
                  <a:lnTo>
                    <a:pt x="378" y="253"/>
                  </a:lnTo>
                  <a:lnTo>
                    <a:pt x="383" y="253"/>
                  </a:lnTo>
                  <a:lnTo>
                    <a:pt x="387" y="253"/>
                  </a:lnTo>
                  <a:lnTo>
                    <a:pt x="393" y="254"/>
                  </a:lnTo>
                  <a:lnTo>
                    <a:pt x="397" y="256"/>
                  </a:lnTo>
                  <a:lnTo>
                    <a:pt x="401" y="259"/>
                  </a:lnTo>
                  <a:lnTo>
                    <a:pt x="404" y="262"/>
                  </a:lnTo>
                  <a:lnTo>
                    <a:pt x="408" y="266"/>
                  </a:lnTo>
                  <a:lnTo>
                    <a:pt x="409" y="272"/>
                  </a:lnTo>
                  <a:lnTo>
                    <a:pt x="424" y="322"/>
                  </a:lnTo>
                  <a:lnTo>
                    <a:pt x="424" y="322"/>
                  </a:lnTo>
                  <a:lnTo>
                    <a:pt x="451" y="313"/>
                  </a:lnTo>
                  <a:lnTo>
                    <a:pt x="479" y="306"/>
                  </a:lnTo>
                  <a:lnTo>
                    <a:pt x="479" y="306"/>
                  </a:lnTo>
                  <a:lnTo>
                    <a:pt x="480" y="305"/>
                  </a:lnTo>
                  <a:lnTo>
                    <a:pt x="480" y="305"/>
                  </a:lnTo>
                  <a:lnTo>
                    <a:pt x="504" y="301"/>
                  </a:lnTo>
                  <a:lnTo>
                    <a:pt x="528" y="299"/>
                  </a:lnTo>
                  <a:lnTo>
                    <a:pt x="528" y="260"/>
                  </a:lnTo>
                  <a:lnTo>
                    <a:pt x="528" y="260"/>
                  </a:lnTo>
                  <a:lnTo>
                    <a:pt x="528" y="254"/>
                  </a:lnTo>
                  <a:lnTo>
                    <a:pt x="531" y="249"/>
                  </a:lnTo>
                  <a:lnTo>
                    <a:pt x="533" y="245"/>
                  </a:lnTo>
                  <a:lnTo>
                    <a:pt x="536" y="242"/>
                  </a:lnTo>
                  <a:lnTo>
                    <a:pt x="540" y="238"/>
                  </a:lnTo>
                  <a:lnTo>
                    <a:pt x="545" y="236"/>
                  </a:lnTo>
                  <a:lnTo>
                    <a:pt x="549" y="234"/>
                  </a:lnTo>
                  <a:lnTo>
                    <a:pt x="554" y="234"/>
                  </a:lnTo>
                  <a:lnTo>
                    <a:pt x="554" y="234"/>
                  </a:lnTo>
                  <a:lnTo>
                    <a:pt x="560" y="234"/>
                  </a:lnTo>
                  <a:lnTo>
                    <a:pt x="564" y="236"/>
                  </a:lnTo>
                  <a:lnTo>
                    <a:pt x="568" y="238"/>
                  </a:lnTo>
                  <a:lnTo>
                    <a:pt x="573" y="242"/>
                  </a:lnTo>
                  <a:lnTo>
                    <a:pt x="576" y="245"/>
                  </a:lnTo>
                  <a:lnTo>
                    <a:pt x="578" y="249"/>
                  </a:lnTo>
                  <a:lnTo>
                    <a:pt x="579" y="254"/>
                  </a:lnTo>
                  <a:lnTo>
                    <a:pt x="580" y="260"/>
                  </a:lnTo>
                  <a:lnTo>
                    <a:pt x="580" y="299"/>
                  </a:lnTo>
                  <a:lnTo>
                    <a:pt x="580" y="299"/>
                  </a:lnTo>
                  <a:lnTo>
                    <a:pt x="605" y="301"/>
                  </a:lnTo>
                  <a:lnTo>
                    <a:pt x="630" y="306"/>
                  </a:lnTo>
                  <a:lnTo>
                    <a:pt x="630" y="306"/>
                  </a:lnTo>
                  <a:lnTo>
                    <a:pt x="630" y="306"/>
                  </a:lnTo>
                  <a:lnTo>
                    <a:pt x="630" y="306"/>
                  </a:lnTo>
                  <a:lnTo>
                    <a:pt x="658" y="313"/>
                  </a:lnTo>
                  <a:lnTo>
                    <a:pt x="685" y="322"/>
                  </a:lnTo>
                  <a:lnTo>
                    <a:pt x="700" y="272"/>
                  </a:lnTo>
                  <a:lnTo>
                    <a:pt x="700" y="272"/>
                  </a:lnTo>
                  <a:lnTo>
                    <a:pt x="701" y="266"/>
                  </a:lnTo>
                  <a:lnTo>
                    <a:pt x="704" y="262"/>
                  </a:lnTo>
                  <a:lnTo>
                    <a:pt x="707" y="259"/>
                  </a:lnTo>
                  <a:lnTo>
                    <a:pt x="712" y="256"/>
                  </a:lnTo>
                  <a:lnTo>
                    <a:pt x="716" y="254"/>
                  </a:lnTo>
                  <a:lnTo>
                    <a:pt x="721" y="253"/>
                  </a:lnTo>
                  <a:lnTo>
                    <a:pt x="726" y="253"/>
                  </a:lnTo>
                  <a:lnTo>
                    <a:pt x="731" y="253"/>
                  </a:lnTo>
                  <a:lnTo>
                    <a:pt x="731" y="253"/>
                  </a:lnTo>
                  <a:lnTo>
                    <a:pt x="737" y="256"/>
                  </a:lnTo>
                  <a:lnTo>
                    <a:pt x="741" y="259"/>
                  </a:lnTo>
                  <a:lnTo>
                    <a:pt x="744" y="262"/>
                  </a:lnTo>
                  <a:lnTo>
                    <a:pt x="746" y="266"/>
                  </a:lnTo>
                  <a:lnTo>
                    <a:pt x="748" y="271"/>
                  </a:lnTo>
                  <a:lnTo>
                    <a:pt x="749" y="276"/>
                  </a:lnTo>
                  <a:lnTo>
                    <a:pt x="749" y="280"/>
                  </a:lnTo>
                  <a:lnTo>
                    <a:pt x="748" y="286"/>
                  </a:lnTo>
                  <a:lnTo>
                    <a:pt x="655" y="610"/>
                  </a:lnTo>
                  <a:lnTo>
                    <a:pt x="655" y="610"/>
                  </a:lnTo>
                  <a:lnTo>
                    <a:pt x="652" y="616"/>
                  </a:lnTo>
                  <a:lnTo>
                    <a:pt x="649" y="620"/>
                  </a:lnTo>
                  <a:lnTo>
                    <a:pt x="646" y="623"/>
                  </a:lnTo>
                  <a:lnTo>
                    <a:pt x="642" y="626"/>
                  </a:lnTo>
                  <a:lnTo>
                    <a:pt x="637" y="627"/>
                  </a:lnTo>
                  <a:lnTo>
                    <a:pt x="632" y="629"/>
                  </a:lnTo>
                  <a:lnTo>
                    <a:pt x="628" y="630"/>
                  </a:lnTo>
                  <a:lnTo>
                    <a:pt x="622" y="629"/>
                  </a:lnTo>
                  <a:lnTo>
                    <a:pt x="622" y="629"/>
                  </a:lnTo>
                  <a:lnTo>
                    <a:pt x="617" y="626"/>
                  </a:lnTo>
                  <a:lnTo>
                    <a:pt x="613" y="623"/>
                  </a:lnTo>
                  <a:lnTo>
                    <a:pt x="609" y="620"/>
                  </a:lnTo>
                  <a:lnTo>
                    <a:pt x="607" y="616"/>
                  </a:lnTo>
                  <a:lnTo>
                    <a:pt x="605" y="611"/>
                  </a:lnTo>
                  <a:lnTo>
                    <a:pt x="604" y="607"/>
                  </a:lnTo>
                  <a:lnTo>
                    <a:pt x="604" y="602"/>
                  </a:lnTo>
                  <a:lnTo>
                    <a:pt x="605" y="596"/>
                  </a:lnTo>
                  <a:lnTo>
                    <a:pt x="670" y="372"/>
                  </a:lnTo>
                  <a:lnTo>
                    <a:pt x="670" y="372"/>
                  </a:lnTo>
                  <a:lnTo>
                    <a:pt x="645" y="363"/>
                  </a:lnTo>
                  <a:lnTo>
                    <a:pt x="619" y="356"/>
                  </a:lnTo>
                  <a:lnTo>
                    <a:pt x="619" y="356"/>
                  </a:lnTo>
                  <a:lnTo>
                    <a:pt x="619" y="356"/>
                  </a:lnTo>
                  <a:lnTo>
                    <a:pt x="600" y="353"/>
                  </a:lnTo>
                  <a:lnTo>
                    <a:pt x="580" y="350"/>
                  </a:lnTo>
                  <a:lnTo>
                    <a:pt x="580" y="414"/>
                  </a:lnTo>
                  <a:lnTo>
                    <a:pt x="580" y="414"/>
                  </a:lnTo>
                  <a:lnTo>
                    <a:pt x="579" y="418"/>
                  </a:lnTo>
                  <a:lnTo>
                    <a:pt x="578" y="424"/>
                  </a:lnTo>
                  <a:lnTo>
                    <a:pt x="576" y="428"/>
                  </a:lnTo>
                  <a:lnTo>
                    <a:pt x="573" y="431"/>
                  </a:lnTo>
                  <a:lnTo>
                    <a:pt x="568" y="434"/>
                  </a:lnTo>
                  <a:lnTo>
                    <a:pt x="564" y="438"/>
                  </a:lnTo>
                  <a:lnTo>
                    <a:pt x="560" y="439"/>
                  </a:lnTo>
                  <a:lnTo>
                    <a:pt x="554" y="440"/>
                  </a:lnTo>
                  <a:lnTo>
                    <a:pt x="554" y="440"/>
                  </a:lnTo>
                  <a:lnTo>
                    <a:pt x="549" y="439"/>
                  </a:lnTo>
                  <a:lnTo>
                    <a:pt x="545" y="438"/>
                  </a:lnTo>
                  <a:lnTo>
                    <a:pt x="540" y="434"/>
                  </a:lnTo>
                  <a:lnTo>
                    <a:pt x="536" y="431"/>
                  </a:lnTo>
                  <a:lnTo>
                    <a:pt x="533" y="428"/>
                  </a:lnTo>
                  <a:lnTo>
                    <a:pt x="531" y="424"/>
                  </a:lnTo>
                  <a:lnTo>
                    <a:pt x="528" y="418"/>
                  </a:lnTo>
                  <a:lnTo>
                    <a:pt x="528" y="414"/>
                  </a:lnTo>
                  <a:lnTo>
                    <a:pt x="528" y="350"/>
                  </a:lnTo>
                  <a:lnTo>
                    <a:pt x="528" y="350"/>
                  </a:lnTo>
                  <a:lnTo>
                    <a:pt x="509" y="353"/>
                  </a:lnTo>
                  <a:lnTo>
                    <a:pt x="491" y="356"/>
                  </a:lnTo>
                  <a:lnTo>
                    <a:pt x="491" y="356"/>
                  </a:lnTo>
                  <a:lnTo>
                    <a:pt x="490" y="356"/>
                  </a:lnTo>
                  <a:lnTo>
                    <a:pt x="490" y="356"/>
                  </a:lnTo>
                  <a:lnTo>
                    <a:pt x="464" y="363"/>
                  </a:lnTo>
                  <a:lnTo>
                    <a:pt x="439" y="372"/>
                  </a:lnTo>
                  <a:lnTo>
                    <a:pt x="504" y="596"/>
                  </a:lnTo>
                  <a:lnTo>
                    <a:pt x="504" y="596"/>
                  </a:lnTo>
                  <a:lnTo>
                    <a:pt x="505" y="602"/>
                  </a:lnTo>
                  <a:lnTo>
                    <a:pt x="505" y="607"/>
                  </a:lnTo>
                  <a:lnTo>
                    <a:pt x="504" y="611"/>
                  </a:lnTo>
                  <a:lnTo>
                    <a:pt x="502" y="616"/>
                  </a:lnTo>
                  <a:lnTo>
                    <a:pt x="499" y="620"/>
                  </a:lnTo>
                  <a:lnTo>
                    <a:pt x="495" y="623"/>
                  </a:lnTo>
                  <a:lnTo>
                    <a:pt x="492" y="626"/>
                  </a:lnTo>
                  <a:lnTo>
                    <a:pt x="486" y="629"/>
                  </a:lnTo>
                  <a:lnTo>
                    <a:pt x="486" y="629"/>
                  </a:lnTo>
                  <a:lnTo>
                    <a:pt x="481" y="630"/>
                  </a:lnTo>
                  <a:lnTo>
                    <a:pt x="477" y="629"/>
                  </a:lnTo>
                  <a:lnTo>
                    <a:pt x="471" y="627"/>
                  </a:lnTo>
                  <a:lnTo>
                    <a:pt x="467" y="626"/>
                  </a:lnTo>
                  <a:lnTo>
                    <a:pt x="463" y="623"/>
                  </a:lnTo>
                  <a:lnTo>
                    <a:pt x="459" y="620"/>
                  </a:lnTo>
                  <a:lnTo>
                    <a:pt x="456" y="616"/>
                  </a:lnTo>
                  <a:lnTo>
                    <a:pt x="454" y="610"/>
                  </a:lnTo>
                  <a:lnTo>
                    <a:pt x="359" y="286"/>
                  </a:lnTo>
                  <a:lnTo>
                    <a:pt x="359" y="28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0" name="Oval 15"/>
            <p:cNvSpPr/>
            <p:nvPr/>
          </p:nvSpPr>
          <p:spPr>
            <a:xfrm>
              <a:off x="4631104" y="3270839"/>
              <a:ext cx="941760" cy="941760"/>
            </a:xfrm>
            <a:prstGeom prst="ellipse">
              <a:avLst/>
            </a:prstGeom>
            <a:gradFill flip="none" rotWithShape="1">
              <a:gsLst>
                <a:gs pos="0">
                  <a:srgbClr val="595959"/>
                </a:gs>
                <a:gs pos="100000">
                  <a:srgbClr val="333435"/>
                </a:gs>
              </a:gsLst>
              <a:lin ang="8100000" scaled="1"/>
              <a:tileRect/>
            </a:gradFill>
            <a:ln w="57150">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1" name="Freeform: Shape 16"/>
            <p:cNvSpPr>
              <a:spLocks/>
            </p:cNvSpPr>
            <p:nvPr/>
          </p:nvSpPr>
          <p:spPr bwMode="auto">
            <a:xfrm>
              <a:off x="4878363" y="3518098"/>
              <a:ext cx="447242" cy="447242"/>
            </a:xfrm>
            <a:custGeom>
              <a:avLst/>
              <a:gdLst>
                <a:gd name="T0" fmla="*/ 1040 w 1104"/>
                <a:gd name="T1" fmla="*/ 3 h 1104"/>
                <a:gd name="T2" fmla="*/ 800 w 1104"/>
                <a:gd name="T3" fmla="*/ 51 h 1104"/>
                <a:gd name="T4" fmla="*/ 817 w 1104"/>
                <a:gd name="T5" fmla="*/ 333 h 1104"/>
                <a:gd name="T6" fmla="*/ 1001 w 1104"/>
                <a:gd name="T7" fmla="*/ 207 h 1104"/>
                <a:gd name="T8" fmla="*/ 1048 w 1104"/>
                <a:gd name="T9" fmla="*/ 372 h 1104"/>
                <a:gd name="T10" fmla="*/ 695 w 1104"/>
                <a:gd name="T11" fmla="*/ 383 h 1104"/>
                <a:gd name="T12" fmla="*/ 673 w 1104"/>
                <a:gd name="T13" fmla="*/ 372 h 1104"/>
                <a:gd name="T14" fmla="*/ 670 w 1104"/>
                <a:gd name="T15" fmla="*/ 20 h 1104"/>
                <a:gd name="T16" fmla="*/ 689 w 1104"/>
                <a:gd name="T17" fmla="*/ 1 h 1104"/>
                <a:gd name="T18" fmla="*/ 332 w 1104"/>
                <a:gd name="T19" fmla="*/ 1063 h 1104"/>
                <a:gd name="T20" fmla="*/ 288 w 1104"/>
                <a:gd name="T21" fmla="*/ 1102 h 1104"/>
                <a:gd name="T22" fmla="*/ 239 w 1104"/>
                <a:gd name="T23" fmla="*/ 1093 h 1104"/>
                <a:gd name="T24" fmla="*/ 219 w 1104"/>
                <a:gd name="T25" fmla="*/ 1081 h 1104"/>
                <a:gd name="T26" fmla="*/ 201 w 1104"/>
                <a:gd name="T27" fmla="*/ 1093 h 1104"/>
                <a:gd name="T28" fmla="*/ 151 w 1104"/>
                <a:gd name="T29" fmla="*/ 1102 h 1104"/>
                <a:gd name="T30" fmla="*/ 107 w 1104"/>
                <a:gd name="T31" fmla="*/ 1063 h 1104"/>
                <a:gd name="T32" fmla="*/ 61 w 1104"/>
                <a:gd name="T33" fmla="*/ 690 h 1104"/>
                <a:gd name="T34" fmla="*/ 20 w 1104"/>
                <a:gd name="T35" fmla="*/ 650 h 1104"/>
                <a:gd name="T36" fmla="*/ 2 w 1104"/>
                <a:gd name="T37" fmla="*/ 471 h 1104"/>
                <a:gd name="T38" fmla="*/ 25 w 1104"/>
                <a:gd name="T39" fmla="*/ 331 h 1104"/>
                <a:gd name="T40" fmla="*/ 156 w 1104"/>
                <a:gd name="T41" fmla="*/ 300 h 1104"/>
                <a:gd name="T42" fmla="*/ 219 w 1104"/>
                <a:gd name="T43" fmla="*/ 380 h 1104"/>
                <a:gd name="T44" fmla="*/ 284 w 1104"/>
                <a:gd name="T45" fmla="*/ 300 h 1104"/>
                <a:gd name="T46" fmla="*/ 377 w 1104"/>
                <a:gd name="T47" fmla="*/ 318 h 1104"/>
                <a:gd name="T48" fmla="*/ 440 w 1104"/>
                <a:gd name="T49" fmla="*/ 392 h 1104"/>
                <a:gd name="T50" fmla="*/ 474 w 1104"/>
                <a:gd name="T51" fmla="*/ 405 h 1104"/>
                <a:gd name="T52" fmla="*/ 542 w 1104"/>
                <a:gd name="T53" fmla="*/ 354 h 1104"/>
                <a:gd name="T54" fmla="*/ 597 w 1104"/>
                <a:gd name="T55" fmla="*/ 353 h 1104"/>
                <a:gd name="T56" fmla="*/ 624 w 1104"/>
                <a:gd name="T57" fmla="*/ 402 h 1104"/>
                <a:gd name="T58" fmla="*/ 573 w 1104"/>
                <a:gd name="T59" fmla="*/ 461 h 1104"/>
                <a:gd name="T60" fmla="*/ 476 w 1104"/>
                <a:gd name="T61" fmla="*/ 521 h 1104"/>
                <a:gd name="T62" fmla="*/ 446 w 1104"/>
                <a:gd name="T63" fmla="*/ 525 h 1104"/>
                <a:gd name="T64" fmla="*/ 396 w 1104"/>
                <a:gd name="T65" fmla="*/ 493 h 1104"/>
                <a:gd name="T66" fmla="*/ 334 w 1104"/>
                <a:gd name="T67" fmla="*/ 1052 h 1104"/>
                <a:gd name="T68" fmla="*/ 257 w 1104"/>
                <a:gd name="T69" fmla="*/ 61 h 1104"/>
                <a:gd name="T70" fmla="*/ 297 w 1104"/>
                <a:gd name="T71" fmla="*/ 97 h 1104"/>
                <a:gd name="T72" fmla="*/ 312 w 1104"/>
                <a:gd name="T73" fmla="*/ 152 h 1104"/>
                <a:gd name="T74" fmla="*/ 300 w 1104"/>
                <a:gd name="T75" fmla="*/ 202 h 1104"/>
                <a:gd name="T76" fmla="*/ 261 w 1104"/>
                <a:gd name="T77" fmla="*/ 252 h 1104"/>
                <a:gd name="T78" fmla="*/ 217 w 1104"/>
                <a:gd name="T79" fmla="*/ 268 h 1104"/>
                <a:gd name="T80" fmla="*/ 166 w 1104"/>
                <a:gd name="T81" fmla="*/ 243 h 1104"/>
                <a:gd name="T82" fmla="*/ 134 w 1104"/>
                <a:gd name="T83" fmla="*/ 188 h 1104"/>
                <a:gd name="T84" fmla="*/ 129 w 1104"/>
                <a:gd name="T85" fmla="*/ 138 h 1104"/>
                <a:gd name="T86" fmla="*/ 150 w 1104"/>
                <a:gd name="T87" fmla="*/ 87 h 1104"/>
                <a:gd name="T88" fmla="*/ 195 w 1104"/>
                <a:gd name="T89" fmla="*/ 57 h 1104"/>
                <a:gd name="T90" fmla="*/ 817 w 1104"/>
                <a:gd name="T91" fmla="*/ 106 h 1104"/>
                <a:gd name="T92" fmla="*/ 791 w 1104"/>
                <a:gd name="T93" fmla="*/ 94 h 1104"/>
                <a:gd name="T94" fmla="*/ 769 w 1104"/>
                <a:gd name="T95" fmla="*/ 113 h 1104"/>
                <a:gd name="T96" fmla="*/ 784 w 1104"/>
                <a:gd name="T97" fmla="*/ 255 h 1104"/>
                <a:gd name="T98" fmla="*/ 821 w 1104"/>
                <a:gd name="T99" fmla="*/ 291 h 1104"/>
                <a:gd name="T100" fmla="*/ 875 w 1104"/>
                <a:gd name="T101" fmla="*/ 258 h 1104"/>
                <a:gd name="T102" fmla="*/ 1099 w 1104"/>
                <a:gd name="T103" fmla="*/ 50 h 1104"/>
                <a:gd name="T104" fmla="*/ 1097 w 1104"/>
                <a:gd name="T105" fmla="*/ 30 h 1104"/>
                <a:gd name="T106" fmla="*/ 1016 w 1104"/>
                <a:gd name="T107" fmla="*/ 75 h 1104"/>
                <a:gd name="T108" fmla="*/ 825 w 1104"/>
                <a:gd name="T109" fmla="*/ 142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04" h="1104">
                  <a:moveTo>
                    <a:pt x="695" y="0"/>
                  </a:moveTo>
                  <a:lnTo>
                    <a:pt x="1027" y="0"/>
                  </a:lnTo>
                  <a:lnTo>
                    <a:pt x="1027" y="0"/>
                  </a:lnTo>
                  <a:lnTo>
                    <a:pt x="1031" y="0"/>
                  </a:lnTo>
                  <a:lnTo>
                    <a:pt x="1035" y="2"/>
                  </a:lnTo>
                  <a:lnTo>
                    <a:pt x="1040" y="3"/>
                  </a:lnTo>
                  <a:lnTo>
                    <a:pt x="1043" y="6"/>
                  </a:lnTo>
                  <a:lnTo>
                    <a:pt x="1043" y="6"/>
                  </a:lnTo>
                  <a:lnTo>
                    <a:pt x="1008" y="29"/>
                  </a:lnTo>
                  <a:lnTo>
                    <a:pt x="973" y="51"/>
                  </a:lnTo>
                  <a:lnTo>
                    <a:pt x="800" y="51"/>
                  </a:lnTo>
                  <a:lnTo>
                    <a:pt x="800" y="51"/>
                  </a:lnTo>
                  <a:lnTo>
                    <a:pt x="791" y="51"/>
                  </a:lnTo>
                  <a:lnTo>
                    <a:pt x="721" y="51"/>
                  </a:lnTo>
                  <a:lnTo>
                    <a:pt x="721" y="332"/>
                  </a:lnTo>
                  <a:lnTo>
                    <a:pt x="808" y="332"/>
                  </a:lnTo>
                  <a:lnTo>
                    <a:pt x="808" y="332"/>
                  </a:lnTo>
                  <a:lnTo>
                    <a:pt x="817" y="333"/>
                  </a:lnTo>
                  <a:lnTo>
                    <a:pt x="825" y="334"/>
                  </a:lnTo>
                  <a:lnTo>
                    <a:pt x="833" y="334"/>
                  </a:lnTo>
                  <a:lnTo>
                    <a:pt x="841" y="332"/>
                  </a:lnTo>
                  <a:lnTo>
                    <a:pt x="1001" y="332"/>
                  </a:lnTo>
                  <a:lnTo>
                    <a:pt x="1001" y="207"/>
                  </a:lnTo>
                  <a:lnTo>
                    <a:pt x="1001" y="207"/>
                  </a:lnTo>
                  <a:lnTo>
                    <a:pt x="1053" y="156"/>
                  </a:lnTo>
                  <a:lnTo>
                    <a:pt x="1053" y="357"/>
                  </a:lnTo>
                  <a:lnTo>
                    <a:pt x="1053" y="357"/>
                  </a:lnTo>
                  <a:lnTo>
                    <a:pt x="1053" y="363"/>
                  </a:lnTo>
                  <a:lnTo>
                    <a:pt x="1050" y="367"/>
                  </a:lnTo>
                  <a:lnTo>
                    <a:pt x="1048" y="372"/>
                  </a:lnTo>
                  <a:lnTo>
                    <a:pt x="1045" y="376"/>
                  </a:lnTo>
                  <a:lnTo>
                    <a:pt x="1041" y="379"/>
                  </a:lnTo>
                  <a:lnTo>
                    <a:pt x="1036" y="381"/>
                  </a:lnTo>
                  <a:lnTo>
                    <a:pt x="1032" y="382"/>
                  </a:lnTo>
                  <a:lnTo>
                    <a:pt x="1027" y="383"/>
                  </a:lnTo>
                  <a:lnTo>
                    <a:pt x="695" y="383"/>
                  </a:lnTo>
                  <a:lnTo>
                    <a:pt x="695" y="383"/>
                  </a:lnTo>
                  <a:lnTo>
                    <a:pt x="689" y="382"/>
                  </a:lnTo>
                  <a:lnTo>
                    <a:pt x="685" y="381"/>
                  </a:lnTo>
                  <a:lnTo>
                    <a:pt x="681" y="379"/>
                  </a:lnTo>
                  <a:lnTo>
                    <a:pt x="676" y="376"/>
                  </a:lnTo>
                  <a:lnTo>
                    <a:pt x="673" y="372"/>
                  </a:lnTo>
                  <a:lnTo>
                    <a:pt x="671" y="367"/>
                  </a:lnTo>
                  <a:lnTo>
                    <a:pt x="670" y="363"/>
                  </a:lnTo>
                  <a:lnTo>
                    <a:pt x="669" y="357"/>
                  </a:lnTo>
                  <a:lnTo>
                    <a:pt x="669" y="25"/>
                  </a:lnTo>
                  <a:lnTo>
                    <a:pt x="669" y="25"/>
                  </a:lnTo>
                  <a:lnTo>
                    <a:pt x="670" y="20"/>
                  </a:lnTo>
                  <a:lnTo>
                    <a:pt x="671" y="16"/>
                  </a:lnTo>
                  <a:lnTo>
                    <a:pt x="673" y="11"/>
                  </a:lnTo>
                  <a:lnTo>
                    <a:pt x="676" y="7"/>
                  </a:lnTo>
                  <a:lnTo>
                    <a:pt x="681" y="4"/>
                  </a:lnTo>
                  <a:lnTo>
                    <a:pt x="685" y="2"/>
                  </a:lnTo>
                  <a:lnTo>
                    <a:pt x="689" y="1"/>
                  </a:lnTo>
                  <a:lnTo>
                    <a:pt x="695" y="0"/>
                  </a:lnTo>
                  <a:lnTo>
                    <a:pt x="695" y="0"/>
                  </a:lnTo>
                  <a:close/>
                  <a:moveTo>
                    <a:pt x="334" y="1052"/>
                  </a:moveTo>
                  <a:lnTo>
                    <a:pt x="334" y="1052"/>
                  </a:lnTo>
                  <a:lnTo>
                    <a:pt x="334" y="1057"/>
                  </a:lnTo>
                  <a:lnTo>
                    <a:pt x="332" y="1063"/>
                  </a:lnTo>
                  <a:lnTo>
                    <a:pt x="328" y="1072"/>
                  </a:lnTo>
                  <a:lnTo>
                    <a:pt x="323" y="1081"/>
                  </a:lnTo>
                  <a:lnTo>
                    <a:pt x="315" y="1088"/>
                  </a:lnTo>
                  <a:lnTo>
                    <a:pt x="307" y="1095"/>
                  </a:lnTo>
                  <a:lnTo>
                    <a:pt x="298" y="1099"/>
                  </a:lnTo>
                  <a:lnTo>
                    <a:pt x="288" y="1102"/>
                  </a:lnTo>
                  <a:lnTo>
                    <a:pt x="278" y="1104"/>
                  </a:lnTo>
                  <a:lnTo>
                    <a:pt x="278" y="1104"/>
                  </a:lnTo>
                  <a:lnTo>
                    <a:pt x="265" y="1102"/>
                  </a:lnTo>
                  <a:lnTo>
                    <a:pt x="251" y="1098"/>
                  </a:lnTo>
                  <a:lnTo>
                    <a:pt x="244" y="1096"/>
                  </a:lnTo>
                  <a:lnTo>
                    <a:pt x="239" y="1093"/>
                  </a:lnTo>
                  <a:lnTo>
                    <a:pt x="233" y="1090"/>
                  </a:lnTo>
                  <a:lnTo>
                    <a:pt x="229" y="1085"/>
                  </a:lnTo>
                  <a:lnTo>
                    <a:pt x="229" y="1085"/>
                  </a:lnTo>
                  <a:lnTo>
                    <a:pt x="228" y="1083"/>
                  </a:lnTo>
                  <a:lnTo>
                    <a:pt x="225" y="1082"/>
                  </a:lnTo>
                  <a:lnTo>
                    <a:pt x="219" y="1081"/>
                  </a:lnTo>
                  <a:lnTo>
                    <a:pt x="215" y="1082"/>
                  </a:lnTo>
                  <a:lnTo>
                    <a:pt x="212" y="1083"/>
                  </a:lnTo>
                  <a:lnTo>
                    <a:pt x="210" y="1085"/>
                  </a:lnTo>
                  <a:lnTo>
                    <a:pt x="210" y="1085"/>
                  </a:lnTo>
                  <a:lnTo>
                    <a:pt x="206" y="1090"/>
                  </a:lnTo>
                  <a:lnTo>
                    <a:pt x="201" y="1093"/>
                  </a:lnTo>
                  <a:lnTo>
                    <a:pt x="196" y="1096"/>
                  </a:lnTo>
                  <a:lnTo>
                    <a:pt x="189" y="1098"/>
                  </a:lnTo>
                  <a:lnTo>
                    <a:pt x="175" y="1102"/>
                  </a:lnTo>
                  <a:lnTo>
                    <a:pt x="161" y="1104"/>
                  </a:lnTo>
                  <a:lnTo>
                    <a:pt x="161" y="1104"/>
                  </a:lnTo>
                  <a:lnTo>
                    <a:pt x="151" y="1102"/>
                  </a:lnTo>
                  <a:lnTo>
                    <a:pt x="142" y="1099"/>
                  </a:lnTo>
                  <a:lnTo>
                    <a:pt x="133" y="1095"/>
                  </a:lnTo>
                  <a:lnTo>
                    <a:pt x="124" y="1088"/>
                  </a:lnTo>
                  <a:lnTo>
                    <a:pt x="117" y="1081"/>
                  </a:lnTo>
                  <a:lnTo>
                    <a:pt x="111" y="1072"/>
                  </a:lnTo>
                  <a:lnTo>
                    <a:pt x="107" y="1063"/>
                  </a:lnTo>
                  <a:lnTo>
                    <a:pt x="105" y="1052"/>
                  </a:lnTo>
                  <a:lnTo>
                    <a:pt x="94" y="696"/>
                  </a:lnTo>
                  <a:lnTo>
                    <a:pt x="80" y="695"/>
                  </a:lnTo>
                  <a:lnTo>
                    <a:pt x="80" y="695"/>
                  </a:lnTo>
                  <a:lnTo>
                    <a:pt x="71" y="693"/>
                  </a:lnTo>
                  <a:lnTo>
                    <a:pt x="61" y="690"/>
                  </a:lnTo>
                  <a:lnTo>
                    <a:pt x="51" y="685"/>
                  </a:lnTo>
                  <a:lnTo>
                    <a:pt x="42" y="680"/>
                  </a:lnTo>
                  <a:lnTo>
                    <a:pt x="34" y="674"/>
                  </a:lnTo>
                  <a:lnTo>
                    <a:pt x="27" y="667"/>
                  </a:lnTo>
                  <a:lnTo>
                    <a:pt x="23" y="658"/>
                  </a:lnTo>
                  <a:lnTo>
                    <a:pt x="20" y="650"/>
                  </a:lnTo>
                  <a:lnTo>
                    <a:pt x="20" y="650"/>
                  </a:lnTo>
                  <a:lnTo>
                    <a:pt x="10" y="600"/>
                  </a:lnTo>
                  <a:lnTo>
                    <a:pt x="5" y="561"/>
                  </a:lnTo>
                  <a:lnTo>
                    <a:pt x="2" y="529"/>
                  </a:lnTo>
                  <a:lnTo>
                    <a:pt x="0" y="500"/>
                  </a:lnTo>
                  <a:lnTo>
                    <a:pt x="2" y="471"/>
                  </a:lnTo>
                  <a:lnTo>
                    <a:pt x="6" y="438"/>
                  </a:lnTo>
                  <a:lnTo>
                    <a:pt x="18" y="346"/>
                  </a:lnTo>
                  <a:lnTo>
                    <a:pt x="18" y="346"/>
                  </a:lnTo>
                  <a:lnTo>
                    <a:pt x="19" y="341"/>
                  </a:lnTo>
                  <a:lnTo>
                    <a:pt x="22" y="336"/>
                  </a:lnTo>
                  <a:lnTo>
                    <a:pt x="25" y="331"/>
                  </a:lnTo>
                  <a:lnTo>
                    <a:pt x="30" y="325"/>
                  </a:lnTo>
                  <a:lnTo>
                    <a:pt x="35" y="321"/>
                  </a:lnTo>
                  <a:lnTo>
                    <a:pt x="41" y="317"/>
                  </a:lnTo>
                  <a:lnTo>
                    <a:pt x="48" y="313"/>
                  </a:lnTo>
                  <a:lnTo>
                    <a:pt x="57" y="312"/>
                  </a:lnTo>
                  <a:lnTo>
                    <a:pt x="156" y="300"/>
                  </a:lnTo>
                  <a:lnTo>
                    <a:pt x="156" y="300"/>
                  </a:lnTo>
                  <a:lnTo>
                    <a:pt x="160" y="300"/>
                  </a:lnTo>
                  <a:lnTo>
                    <a:pt x="164" y="301"/>
                  </a:lnTo>
                  <a:lnTo>
                    <a:pt x="168" y="304"/>
                  </a:lnTo>
                  <a:lnTo>
                    <a:pt x="171" y="307"/>
                  </a:lnTo>
                  <a:lnTo>
                    <a:pt x="219" y="380"/>
                  </a:lnTo>
                  <a:lnTo>
                    <a:pt x="269" y="307"/>
                  </a:lnTo>
                  <a:lnTo>
                    <a:pt x="269" y="307"/>
                  </a:lnTo>
                  <a:lnTo>
                    <a:pt x="271" y="304"/>
                  </a:lnTo>
                  <a:lnTo>
                    <a:pt x="275" y="301"/>
                  </a:lnTo>
                  <a:lnTo>
                    <a:pt x="280" y="300"/>
                  </a:lnTo>
                  <a:lnTo>
                    <a:pt x="284" y="300"/>
                  </a:lnTo>
                  <a:lnTo>
                    <a:pt x="340" y="307"/>
                  </a:lnTo>
                  <a:lnTo>
                    <a:pt x="340" y="307"/>
                  </a:lnTo>
                  <a:lnTo>
                    <a:pt x="358" y="310"/>
                  </a:lnTo>
                  <a:lnTo>
                    <a:pt x="366" y="312"/>
                  </a:lnTo>
                  <a:lnTo>
                    <a:pt x="371" y="314"/>
                  </a:lnTo>
                  <a:lnTo>
                    <a:pt x="377" y="318"/>
                  </a:lnTo>
                  <a:lnTo>
                    <a:pt x="381" y="321"/>
                  </a:lnTo>
                  <a:lnTo>
                    <a:pt x="389" y="329"/>
                  </a:lnTo>
                  <a:lnTo>
                    <a:pt x="389" y="329"/>
                  </a:lnTo>
                  <a:lnTo>
                    <a:pt x="417" y="364"/>
                  </a:lnTo>
                  <a:lnTo>
                    <a:pt x="440" y="392"/>
                  </a:lnTo>
                  <a:lnTo>
                    <a:pt x="440" y="392"/>
                  </a:lnTo>
                  <a:lnTo>
                    <a:pt x="451" y="403"/>
                  </a:lnTo>
                  <a:lnTo>
                    <a:pt x="451" y="403"/>
                  </a:lnTo>
                  <a:lnTo>
                    <a:pt x="456" y="406"/>
                  </a:lnTo>
                  <a:lnTo>
                    <a:pt x="462" y="408"/>
                  </a:lnTo>
                  <a:lnTo>
                    <a:pt x="467" y="407"/>
                  </a:lnTo>
                  <a:lnTo>
                    <a:pt x="474" y="405"/>
                  </a:lnTo>
                  <a:lnTo>
                    <a:pt x="474" y="405"/>
                  </a:lnTo>
                  <a:lnTo>
                    <a:pt x="482" y="398"/>
                  </a:lnTo>
                  <a:lnTo>
                    <a:pt x="482" y="398"/>
                  </a:lnTo>
                  <a:lnTo>
                    <a:pt x="511" y="378"/>
                  </a:lnTo>
                  <a:lnTo>
                    <a:pt x="542" y="354"/>
                  </a:lnTo>
                  <a:lnTo>
                    <a:pt x="542" y="354"/>
                  </a:lnTo>
                  <a:lnTo>
                    <a:pt x="551" y="349"/>
                  </a:lnTo>
                  <a:lnTo>
                    <a:pt x="561" y="346"/>
                  </a:lnTo>
                  <a:lnTo>
                    <a:pt x="571" y="345"/>
                  </a:lnTo>
                  <a:lnTo>
                    <a:pt x="579" y="346"/>
                  </a:lnTo>
                  <a:lnTo>
                    <a:pt x="589" y="349"/>
                  </a:lnTo>
                  <a:lnTo>
                    <a:pt x="597" y="353"/>
                  </a:lnTo>
                  <a:lnTo>
                    <a:pt x="604" y="360"/>
                  </a:lnTo>
                  <a:lnTo>
                    <a:pt x="612" y="366"/>
                  </a:lnTo>
                  <a:lnTo>
                    <a:pt x="616" y="375"/>
                  </a:lnTo>
                  <a:lnTo>
                    <a:pt x="620" y="383"/>
                  </a:lnTo>
                  <a:lnTo>
                    <a:pt x="623" y="392"/>
                  </a:lnTo>
                  <a:lnTo>
                    <a:pt x="624" y="402"/>
                  </a:lnTo>
                  <a:lnTo>
                    <a:pt x="623" y="410"/>
                  </a:lnTo>
                  <a:lnTo>
                    <a:pt x="619" y="420"/>
                  </a:lnTo>
                  <a:lnTo>
                    <a:pt x="613" y="429"/>
                  </a:lnTo>
                  <a:lnTo>
                    <a:pt x="605" y="436"/>
                  </a:lnTo>
                  <a:lnTo>
                    <a:pt x="605" y="436"/>
                  </a:lnTo>
                  <a:lnTo>
                    <a:pt x="573" y="461"/>
                  </a:lnTo>
                  <a:lnTo>
                    <a:pt x="542" y="484"/>
                  </a:lnTo>
                  <a:lnTo>
                    <a:pt x="542" y="484"/>
                  </a:lnTo>
                  <a:lnTo>
                    <a:pt x="522" y="495"/>
                  </a:lnTo>
                  <a:lnTo>
                    <a:pt x="505" y="506"/>
                  </a:lnTo>
                  <a:lnTo>
                    <a:pt x="490" y="515"/>
                  </a:lnTo>
                  <a:lnTo>
                    <a:pt x="476" y="521"/>
                  </a:lnTo>
                  <a:lnTo>
                    <a:pt x="476" y="521"/>
                  </a:lnTo>
                  <a:lnTo>
                    <a:pt x="470" y="524"/>
                  </a:lnTo>
                  <a:lnTo>
                    <a:pt x="464" y="525"/>
                  </a:lnTo>
                  <a:lnTo>
                    <a:pt x="458" y="526"/>
                  </a:lnTo>
                  <a:lnTo>
                    <a:pt x="452" y="526"/>
                  </a:lnTo>
                  <a:lnTo>
                    <a:pt x="446" y="525"/>
                  </a:lnTo>
                  <a:lnTo>
                    <a:pt x="439" y="524"/>
                  </a:lnTo>
                  <a:lnTo>
                    <a:pt x="433" y="520"/>
                  </a:lnTo>
                  <a:lnTo>
                    <a:pt x="427" y="517"/>
                  </a:lnTo>
                  <a:lnTo>
                    <a:pt x="427" y="517"/>
                  </a:lnTo>
                  <a:lnTo>
                    <a:pt x="411" y="506"/>
                  </a:lnTo>
                  <a:lnTo>
                    <a:pt x="396" y="493"/>
                  </a:lnTo>
                  <a:lnTo>
                    <a:pt x="380" y="478"/>
                  </a:lnTo>
                  <a:lnTo>
                    <a:pt x="365" y="461"/>
                  </a:lnTo>
                  <a:lnTo>
                    <a:pt x="365" y="461"/>
                  </a:lnTo>
                  <a:lnTo>
                    <a:pt x="352" y="447"/>
                  </a:lnTo>
                  <a:lnTo>
                    <a:pt x="334" y="1052"/>
                  </a:lnTo>
                  <a:lnTo>
                    <a:pt x="334" y="1052"/>
                  </a:lnTo>
                  <a:close/>
                  <a:moveTo>
                    <a:pt x="221" y="52"/>
                  </a:moveTo>
                  <a:lnTo>
                    <a:pt x="221" y="52"/>
                  </a:lnTo>
                  <a:lnTo>
                    <a:pt x="231" y="53"/>
                  </a:lnTo>
                  <a:lnTo>
                    <a:pt x="240" y="55"/>
                  </a:lnTo>
                  <a:lnTo>
                    <a:pt x="248" y="58"/>
                  </a:lnTo>
                  <a:lnTo>
                    <a:pt x="257" y="61"/>
                  </a:lnTo>
                  <a:lnTo>
                    <a:pt x="266" y="65"/>
                  </a:lnTo>
                  <a:lnTo>
                    <a:pt x="273" y="70"/>
                  </a:lnTo>
                  <a:lnTo>
                    <a:pt x="280" y="76"/>
                  </a:lnTo>
                  <a:lnTo>
                    <a:pt x="286" y="83"/>
                  </a:lnTo>
                  <a:lnTo>
                    <a:pt x="292" y="89"/>
                  </a:lnTo>
                  <a:lnTo>
                    <a:pt x="297" y="97"/>
                  </a:lnTo>
                  <a:lnTo>
                    <a:pt x="301" y="105"/>
                  </a:lnTo>
                  <a:lnTo>
                    <a:pt x="306" y="114"/>
                  </a:lnTo>
                  <a:lnTo>
                    <a:pt x="309" y="122"/>
                  </a:lnTo>
                  <a:lnTo>
                    <a:pt x="310" y="132"/>
                  </a:lnTo>
                  <a:lnTo>
                    <a:pt x="312" y="141"/>
                  </a:lnTo>
                  <a:lnTo>
                    <a:pt x="312" y="152"/>
                  </a:lnTo>
                  <a:lnTo>
                    <a:pt x="312" y="152"/>
                  </a:lnTo>
                  <a:lnTo>
                    <a:pt x="311" y="161"/>
                  </a:lnTo>
                  <a:lnTo>
                    <a:pt x="310" y="172"/>
                  </a:lnTo>
                  <a:lnTo>
                    <a:pt x="308" y="182"/>
                  </a:lnTo>
                  <a:lnTo>
                    <a:pt x="303" y="193"/>
                  </a:lnTo>
                  <a:lnTo>
                    <a:pt x="300" y="202"/>
                  </a:lnTo>
                  <a:lnTo>
                    <a:pt x="295" y="212"/>
                  </a:lnTo>
                  <a:lnTo>
                    <a:pt x="289" y="221"/>
                  </a:lnTo>
                  <a:lnTo>
                    <a:pt x="284" y="230"/>
                  </a:lnTo>
                  <a:lnTo>
                    <a:pt x="276" y="238"/>
                  </a:lnTo>
                  <a:lnTo>
                    <a:pt x="270" y="245"/>
                  </a:lnTo>
                  <a:lnTo>
                    <a:pt x="261" y="252"/>
                  </a:lnTo>
                  <a:lnTo>
                    <a:pt x="254" y="257"/>
                  </a:lnTo>
                  <a:lnTo>
                    <a:pt x="245" y="262"/>
                  </a:lnTo>
                  <a:lnTo>
                    <a:pt x="237" y="265"/>
                  </a:lnTo>
                  <a:lnTo>
                    <a:pt x="227" y="267"/>
                  </a:lnTo>
                  <a:lnTo>
                    <a:pt x="217" y="268"/>
                  </a:lnTo>
                  <a:lnTo>
                    <a:pt x="217" y="268"/>
                  </a:lnTo>
                  <a:lnTo>
                    <a:pt x="209" y="267"/>
                  </a:lnTo>
                  <a:lnTo>
                    <a:pt x="199" y="265"/>
                  </a:lnTo>
                  <a:lnTo>
                    <a:pt x="190" y="260"/>
                  </a:lnTo>
                  <a:lnTo>
                    <a:pt x="182" y="256"/>
                  </a:lnTo>
                  <a:lnTo>
                    <a:pt x="174" y="250"/>
                  </a:lnTo>
                  <a:lnTo>
                    <a:pt x="166" y="243"/>
                  </a:lnTo>
                  <a:lnTo>
                    <a:pt x="160" y="236"/>
                  </a:lnTo>
                  <a:lnTo>
                    <a:pt x="154" y="227"/>
                  </a:lnTo>
                  <a:lnTo>
                    <a:pt x="147" y="218"/>
                  </a:lnTo>
                  <a:lnTo>
                    <a:pt x="143" y="209"/>
                  </a:lnTo>
                  <a:lnTo>
                    <a:pt x="137" y="199"/>
                  </a:lnTo>
                  <a:lnTo>
                    <a:pt x="134" y="188"/>
                  </a:lnTo>
                  <a:lnTo>
                    <a:pt x="131" y="179"/>
                  </a:lnTo>
                  <a:lnTo>
                    <a:pt x="129" y="168"/>
                  </a:lnTo>
                  <a:lnTo>
                    <a:pt x="128" y="158"/>
                  </a:lnTo>
                  <a:lnTo>
                    <a:pt x="128" y="147"/>
                  </a:lnTo>
                  <a:lnTo>
                    <a:pt x="128" y="147"/>
                  </a:lnTo>
                  <a:lnTo>
                    <a:pt x="129" y="138"/>
                  </a:lnTo>
                  <a:lnTo>
                    <a:pt x="130" y="128"/>
                  </a:lnTo>
                  <a:lnTo>
                    <a:pt x="132" y="119"/>
                  </a:lnTo>
                  <a:lnTo>
                    <a:pt x="135" y="110"/>
                  </a:lnTo>
                  <a:lnTo>
                    <a:pt x="140" y="102"/>
                  </a:lnTo>
                  <a:lnTo>
                    <a:pt x="144" y="93"/>
                  </a:lnTo>
                  <a:lnTo>
                    <a:pt x="150" y="87"/>
                  </a:lnTo>
                  <a:lnTo>
                    <a:pt x="156" y="79"/>
                  </a:lnTo>
                  <a:lnTo>
                    <a:pt x="162" y="74"/>
                  </a:lnTo>
                  <a:lnTo>
                    <a:pt x="170" y="69"/>
                  </a:lnTo>
                  <a:lnTo>
                    <a:pt x="177" y="63"/>
                  </a:lnTo>
                  <a:lnTo>
                    <a:pt x="186" y="60"/>
                  </a:lnTo>
                  <a:lnTo>
                    <a:pt x="195" y="57"/>
                  </a:lnTo>
                  <a:lnTo>
                    <a:pt x="203" y="55"/>
                  </a:lnTo>
                  <a:lnTo>
                    <a:pt x="212" y="52"/>
                  </a:lnTo>
                  <a:lnTo>
                    <a:pt x="221" y="52"/>
                  </a:lnTo>
                  <a:lnTo>
                    <a:pt x="221" y="52"/>
                  </a:lnTo>
                  <a:close/>
                  <a:moveTo>
                    <a:pt x="817" y="106"/>
                  </a:moveTo>
                  <a:lnTo>
                    <a:pt x="817" y="106"/>
                  </a:lnTo>
                  <a:lnTo>
                    <a:pt x="814" y="103"/>
                  </a:lnTo>
                  <a:lnTo>
                    <a:pt x="812" y="101"/>
                  </a:lnTo>
                  <a:lnTo>
                    <a:pt x="810" y="98"/>
                  </a:lnTo>
                  <a:lnTo>
                    <a:pt x="807" y="97"/>
                  </a:lnTo>
                  <a:lnTo>
                    <a:pt x="799" y="94"/>
                  </a:lnTo>
                  <a:lnTo>
                    <a:pt x="791" y="94"/>
                  </a:lnTo>
                  <a:lnTo>
                    <a:pt x="783" y="97"/>
                  </a:lnTo>
                  <a:lnTo>
                    <a:pt x="776" y="100"/>
                  </a:lnTo>
                  <a:lnTo>
                    <a:pt x="773" y="102"/>
                  </a:lnTo>
                  <a:lnTo>
                    <a:pt x="771" y="105"/>
                  </a:lnTo>
                  <a:lnTo>
                    <a:pt x="770" y="108"/>
                  </a:lnTo>
                  <a:lnTo>
                    <a:pt x="769" y="113"/>
                  </a:lnTo>
                  <a:lnTo>
                    <a:pt x="769" y="113"/>
                  </a:lnTo>
                  <a:lnTo>
                    <a:pt x="770" y="154"/>
                  </a:lnTo>
                  <a:lnTo>
                    <a:pt x="773" y="186"/>
                  </a:lnTo>
                  <a:lnTo>
                    <a:pt x="778" y="218"/>
                  </a:lnTo>
                  <a:lnTo>
                    <a:pt x="784" y="255"/>
                  </a:lnTo>
                  <a:lnTo>
                    <a:pt x="784" y="255"/>
                  </a:lnTo>
                  <a:lnTo>
                    <a:pt x="787" y="263"/>
                  </a:lnTo>
                  <a:lnTo>
                    <a:pt x="792" y="270"/>
                  </a:lnTo>
                  <a:lnTo>
                    <a:pt x="797" y="278"/>
                  </a:lnTo>
                  <a:lnTo>
                    <a:pt x="805" y="283"/>
                  </a:lnTo>
                  <a:lnTo>
                    <a:pt x="812" y="287"/>
                  </a:lnTo>
                  <a:lnTo>
                    <a:pt x="821" y="291"/>
                  </a:lnTo>
                  <a:lnTo>
                    <a:pt x="824" y="291"/>
                  </a:lnTo>
                  <a:lnTo>
                    <a:pt x="828" y="291"/>
                  </a:lnTo>
                  <a:lnTo>
                    <a:pt x="832" y="290"/>
                  </a:lnTo>
                  <a:lnTo>
                    <a:pt x="835" y="287"/>
                  </a:lnTo>
                  <a:lnTo>
                    <a:pt x="835" y="287"/>
                  </a:lnTo>
                  <a:lnTo>
                    <a:pt x="875" y="258"/>
                  </a:lnTo>
                  <a:lnTo>
                    <a:pt x="910" y="230"/>
                  </a:lnTo>
                  <a:lnTo>
                    <a:pt x="942" y="202"/>
                  </a:lnTo>
                  <a:lnTo>
                    <a:pt x="972" y="175"/>
                  </a:lnTo>
                  <a:lnTo>
                    <a:pt x="1001" y="146"/>
                  </a:lnTo>
                  <a:lnTo>
                    <a:pt x="1031" y="117"/>
                  </a:lnTo>
                  <a:lnTo>
                    <a:pt x="1099" y="50"/>
                  </a:lnTo>
                  <a:lnTo>
                    <a:pt x="1099" y="50"/>
                  </a:lnTo>
                  <a:lnTo>
                    <a:pt x="1103" y="45"/>
                  </a:lnTo>
                  <a:lnTo>
                    <a:pt x="1104" y="39"/>
                  </a:lnTo>
                  <a:lnTo>
                    <a:pt x="1103" y="35"/>
                  </a:lnTo>
                  <a:lnTo>
                    <a:pt x="1101" y="32"/>
                  </a:lnTo>
                  <a:lnTo>
                    <a:pt x="1097" y="30"/>
                  </a:lnTo>
                  <a:lnTo>
                    <a:pt x="1093" y="29"/>
                  </a:lnTo>
                  <a:lnTo>
                    <a:pt x="1087" y="29"/>
                  </a:lnTo>
                  <a:lnTo>
                    <a:pt x="1082" y="32"/>
                  </a:lnTo>
                  <a:lnTo>
                    <a:pt x="1082" y="32"/>
                  </a:lnTo>
                  <a:lnTo>
                    <a:pt x="1047" y="55"/>
                  </a:lnTo>
                  <a:lnTo>
                    <a:pt x="1016" y="75"/>
                  </a:lnTo>
                  <a:lnTo>
                    <a:pt x="960" y="110"/>
                  </a:lnTo>
                  <a:lnTo>
                    <a:pt x="905" y="142"/>
                  </a:lnTo>
                  <a:lnTo>
                    <a:pt x="841" y="181"/>
                  </a:lnTo>
                  <a:lnTo>
                    <a:pt x="841" y="181"/>
                  </a:lnTo>
                  <a:lnTo>
                    <a:pt x="832" y="160"/>
                  </a:lnTo>
                  <a:lnTo>
                    <a:pt x="825" y="142"/>
                  </a:lnTo>
                  <a:lnTo>
                    <a:pt x="817" y="106"/>
                  </a:lnTo>
                  <a:lnTo>
                    <a:pt x="817" y="10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2" name="Oval 17"/>
            <p:cNvSpPr/>
            <p:nvPr/>
          </p:nvSpPr>
          <p:spPr>
            <a:xfrm>
              <a:off x="6650665" y="3270839"/>
              <a:ext cx="941760" cy="941760"/>
            </a:xfrm>
            <a:prstGeom prst="ellipse">
              <a:avLst/>
            </a:prstGeom>
            <a:gradFill flip="none" rotWithShape="1">
              <a:gsLst>
                <a:gs pos="0">
                  <a:srgbClr val="00C8AF"/>
                </a:gs>
                <a:gs pos="100000">
                  <a:srgbClr val="006FBB"/>
                </a:gs>
              </a:gsLst>
              <a:lin ang="8100000" scaled="1"/>
              <a:tileRect/>
            </a:gradFill>
            <a:ln w="57150">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3" name="Freeform: Shape 18"/>
            <p:cNvSpPr>
              <a:spLocks/>
            </p:cNvSpPr>
            <p:nvPr/>
          </p:nvSpPr>
          <p:spPr bwMode="auto">
            <a:xfrm>
              <a:off x="6897924" y="3518098"/>
              <a:ext cx="447242" cy="447242"/>
            </a:xfrm>
            <a:custGeom>
              <a:avLst/>
              <a:gdLst>
                <a:gd name="T0" fmla="*/ 497 w 1104"/>
                <a:gd name="T1" fmla="*/ 19 h 1104"/>
                <a:gd name="T2" fmla="*/ 458 w 1104"/>
                <a:gd name="T3" fmla="*/ 82 h 1104"/>
                <a:gd name="T4" fmla="*/ 469 w 1104"/>
                <a:gd name="T5" fmla="*/ 155 h 1104"/>
                <a:gd name="T6" fmla="*/ 526 w 1104"/>
                <a:gd name="T7" fmla="*/ 217 h 1104"/>
                <a:gd name="T8" fmla="*/ 591 w 1104"/>
                <a:gd name="T9" fmla="*/ 212 h 1104"/>
                <a:gd name="T10" fmla="*/ 640 w 1104"/>
                <a:gd name="T11" fmla="*/ 141 h 1104"/>
                <a:gd name="T12" fmla="*/ 642 w 1104"/>
                <a:gd name="T13" fmla="*/ 69 h 1104"/>
                <a:gd name="T14" fmla="*/ 596 w 1104"/>
                <a:gd name="T15" fmla="*/ 11 h 1104"/>
                <a:gd name="T16" fmla="*/ 615 w 1104"/>
                <a:gd name="T17" fmla="*/ 264 h 1104"/>
                <a:gd name="T18" fmla="*/ 708 w 1104"/>
                <a:gd name="T19" fmla="*/ 272 h 1104"/>
                <a:gd name="T20" fmla="*/ 741 w 1104"/>
                <a:gd name="T21" fmla="*/ 304 h 1104"/>
                <a:gd name="T22" fmla="*/ 749 w 1104"/>
                <a:gd name="T23" fmla="*/ 469 h 1104"/>
                <a:gd name="T24" fmla="*/ 371 w 1104"/>
                <a:gd name="T25" fmla="*/ 478 h 1104"/>
                <a:gd name="T26" fmla="*/ 347 w 1104"/>
                <a:gd name="T27" fmla="*/ 447 h 1104"/>
                <a:gd name="T28" fmla="*/ 372 w 1104"/>
                <a:gd name="T29" fmla="*/ 289 h 1104"/>
                <a:gd name="T30" fmla="*/ 476 w 1104"/>
                <a:gd name="T31" fmla="*/ 257 h 1104"/>
                <a:gd name="T32" fmla="*/ 194 w 1104"/>
                <a:gd name="T33" fmla="*/ 557 h 1104"/>
                <a:gd name="T34" fmla="*/ 131 w 1104"/>
                <a:gd name="T35" fmla="*/ 594 h 1104"/>
                <a:gd name="T36" fmla="*/ 110 w 1104"/>
                <a:gd name="T37" fmla="*/ 658 h 1104"/>
                <a:gd name="T38" fmla="*/ 140 w 1104"/>
                <a:gd name="T39" fmla="*/ 740 h 1104"/>
                <a:gd name="T40" fmla="*/ 208 w 1104"/>
                <a:gd name="T41" fmla="*/ 779 h 1104"/>
                <a:gd name="T42" fmla="*/ 268 w 1104"/>
                <a:gd name="T43" fmla="*/ 746 h 1104"/>
                <a:gd name="T44" fmla="*/ 301 w 1104"/>
                <a:gd name="T45" fmla="*/ 665 h 1104"/>
                <a:gd name="T46" fmla="*/ 285 w 1104"/>
                <a:gd name="T47" fmla="*/ 599 h 1104"/>
                <a:gd name="T48" fmla="*/ 223 w 1104"/>
                <a:gd name="T49" fmla="*/ 558 h 1104"/>
                <a:gd name="T50" fmla="*/ 277 w 1104"/>
                <a:gd name="T51" fmla="*/ 814 h 1104"/>
                <a:gd name="T52" fmla="*/ 382 w 1104"/>
                <a:gd name="T53" fmla="*/ 840 h 1104"/>
                <a:gd name="T54" fmla="*/ 412 w 1104"/>
                <a:gd name="T55" fmla="*/ 1009 h 1104"/>
                <a:gd name="T56" fmla="*/ 400 w 1104"/>
                <a:gd name="T57" fmla="*/ 1097 h 1104"/>
                <a:gd name="T58" fmla="*/ 21 w 1104"/>
                <a:gd name="T59" fmla="*/ 1102 h 1104"/>
                <a:gd name="T60" fmla="*/ 1 w 1104"/>
                <a:gd name="T61" fmla="*/ 1054 h 1104"/>
                <a:gd name="T62" fmla="*/ 21 w 1104"/>
                <a:gd name="T63" fmla="*/ 851 h 1104"/>
                <a:gd name="T64" fmla="*/ 126 w 1104"/>
                <a:gd name="T65" fmla="*/ 813 h 1104"/>
                <a:gd name="T66" fmla="*/ 526 w 1104"/>
                <a:gd name="T67" fmla="*/ 557 h 1104"/>
                <a:gd name="T68" fmla="*/ 552 w 1104"/>
                <a:gd name="T69" fmla="*/ 531 h 1104"/>
                <a:gd name="T70" fmla="*/ 578 w 1104"/>
                <a:gd name="T71" fmla="*/ 551 h 1104"/>
                <a:gd name="T72" fmla="*/ 689 w 1104"/>
                <a:gd name="T73" fmla="*/ 738 h 1104"/>
                <a:gd name="T74" fmla="*/ 676 w 1104"/>
                <a:gd name="T75" fmla="*/ 768 h 1104"/>
                <a:gd name="T76" fmla="*/ 453 w 1104"/>
                <a:gd name="T77" fmla="*/ 767 h 1104"/>
                <a:gd name="T78" fmla="*/ 417 w 1104"/>
                <a:gd name="T79" fmla="*/ 757 h 1104"/>
                <a:gd name="T80" fmla="*/ 423 w 1104"/>
                <a:gd name="T81" fmla="*/ 725 h 1104"/>
                <a:gd name="T82" fmla="*/ 876 w 1104"/>
                <a:gd name="T83" fmla="*/ 559 h 1104"/>
                <a:gd name="T84" fmla="*/ 817 w 1104"/>
                <a:gd name="T85" fmla="*/ 602 h 1104"/>
                <a:gd name="T86" fmla="*/ 803 w 1104"/>
                <a:gd name="T87" fmla="*/ 669 h 1104"/>
                <a:gd name="T88" fmla="*/ 839 w 1104"/>
                <a:gd name="T89" fmla="*/ 748 h 1104"/>
                <a:gd name="T90" fmla="*/ 900 w 1104"/>
                <a:gd name="T91" fmla="*/ 779 h 1104"/>
                <a:gd name="T92" fmla="*/ 967 w 1104"/>
                <a:gd name="T93" fmla="*/ 738 h 1104"/>
                <a:gd name="T94" fmla="*/ 994 w 1104"/>
                <a:gd name="T95" fmla="*/ 655 h 1104"/>
                <a:gd name="T96" fmla="*/ 970 w 1104"/>
                <a:gd name="T97" fmla="*/ 591 h 1104"/>
                <a:gd name="T98" fmla="*/ 905 w 1104"/>
                <a:gd name="T99" fmla="*/ 557 h 1104"/>
                <a:gd name="T100" fmla="*/ 973 w 1104"/>
                <a:gd name="T101" fmla="*/ 813 h 1104"/>
                <a:gd name="T102" fmla="*/ 1078 w 1104"/>
                <a:gd name="T103" fmla="*/ 845 h 1104"/>
                <a:gd name="T104" fmla="*/ 1104 w 1104"/>
                <a:gd name="T105" fmla="*/ 1032 h 1104"/>
                <a:gd name="T106" fmla="*/ 1087 w 1104"/>
                <a:gd name="T107" fmla="*/ 1100 h 1104"/>
                <a:gd name="T108" fmla="*/ 708 w 1104"/>
                <a:gd name="T109" fmla="*/ 1100 h 1104"/>
                <a:gd name="T110" fmla="*/ 692 w 1104"/>
                <a:gd name="T111" fmla="*/ 1032 h 1104"/>
                <a:gd name="T112" fmla="*/ 717 w 1104"/>
                <a:gd name="T113" fmla="*/ 845 h 1104"/>
                <a:gd name="T114" fmla="*/ 822 w 1104"/>
                <a:gd name="T115" fmla="*/ 813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04" h="1104">
                  <a:moveTo>
                    <a:pt x="550" y="0"/>
                  </a:moveTo>
                  <a:lnTo>
                    <a:pt x="550" y="0"/>
                  </a:lnTo>
                  <a:lnTo>
                    <a:pt x="540" y="1"/>
                  </a:lnTo>
                  <a:lnTo>
                    <a:pt x="530" y="2"/>
                  </a:lnTo>
                  <a:lnTo>
                    <a:pt x="522" y="6"/>
                  </a:lnTo>
                  <a:lnTo>
                    <a:pt x="513" y="9"/>
                  </a:lnTo>
                  <a:lnTo>
                    <a:pt x="504" y="13"/>
                  </a:lnTo>
                  <a:lnTo>
                    <a:pt x="497" y="19"/>
                  </a:lnTo>
                  <a:lnTo>
                    <a:pt x="489" y="24"/>
                  </a:lnTo>
                  <a:lnTo>
                    <a:pt x="483" y="31"/>
                  </a:lnTo>
                  <a:lnTo>
                    <a:pt x="478" y="38"/>
                  </a:lnTo>
                  <a:lnTo>
                    <a:pt x="472" y="47"/>
                  </a:lnTo>
                  <a:lnTo>
                    <a:pt x="467" y="54"/>
                  </a:lnTo>
                  <a:lnTo>
                    <a:pt x="463" y="64"/>
                  </a:lnTo>
                  <a:lnTo>
                    <a:pt x="460" y="72"/>
                  </a:lnTo>
                  <a:lnTo>
                    <a:pt x="458" y="82"/>
                  </a:lnTo>
                  <a:lnTo>
                    <a:pt x="457" y="92"/>
                  </a:lnTo>
                  <a:lnTo>
                    <a:pt x="456" y="103"/>
                  </a:lnTo>
                  <a:lnTo>
                    <a:pt x="456" y="103"/>
                  </a:lnTo>
                  <a:lnTo>
                    <a:pt x="457" y="113"/>
                  </a:lnTo>
                  <a:lnTo>
                    <a:pt x="458" y="124"/>
                  </a:lnTo>
                  <a:lnTo>
                    <a:pt x="461" y="134"/>
                  </a:lnTo>
                  <a:lnTo>
                    <a:pt x="465" y="145"/>
                  </a:lnTo>
                  <a:lnTo>
                    <a:pt x="469" y="155"/>
                  </a:lnTo>
                  <a:lnTo>
                    <a:pt x="474" y="165"/>
                  </a:lnTo>
                  <a:lnTo>
                    <a:pt x="480" y="175"/>
                  </a:lnTo>
                  <a:lnTo>
                    <a:pt x="486" y="185"/>
                  </a:lnTo>
                  <a:lnTo>
                    <a:pt x="493" y="192"/>
                  </a:lnTo>
                  <a:lnTo>
                    <a:pt x="500" y="200"/>
                  </a:lnTo>
                  <a:lnTo>
                    <a:pt x="508" y="207"/>
                  </a:lnTo>
                  <a:lnTo>
                    <a:pt x="516" y="213"/>
                  </a:lnTo>
                  <a:lnTo>
                    <a:pt x="526" y="217"/>
                  </a:lnTo>
                  <a:lnTo>
                    <a:pt x="535" y="220"/>
                  </a:lnTo>
                  <a:lnTo>
                    <a:pt x="544" y="222"/>
                  </a:lnTo>
                  <a:lnTo>
                    <a:pt x="554" y="223"/>
                  </a:lnTo>
                  <a:lnTo>
                    <a:pt x="554" y="223"/>
                  </a:lnTo>
                  <a:lnTo>
                    <a:pt x="564" y="222"/>
                  </a:lnTo>
                  <a:lnTo>
                    <a:pt x="573" y="220"/>
                  </a:lnTo>
                  <a:lnTo>
                    <a:pt x="582" y="216"/>
                  </a:lnTo>
                  <a:lnTo>
                    <a:pt x="591" y="212"/>
                  </a:lnTo>
                  <a:lnTo>
                    <a:pt x="599" y="205"/>
                  </a:lnTo>
                  <a:lnTo>
                    <a:pt x="607" y="198"/>
                  </a:lnTo>
                  <a:lnTo>
                    <a:pt x="614" y="190"/>
                  </a:lnTo>
                  <a:lnTo>
                    <a:pt x="621" y="181"/>
                  </a:lnTo>
                  <a:lnTo>
                    <a:pt x="627" y="172"/>
                  </a:lnTo>
                  <a:lnTo>
                    <a:pt x="633" y="162"/>
                  </a:lnTo>
                  <a:lnTo>
                    <a:pt x="637" y="152"/>
                  </a:lnTo>
                  <a:lnTo>
                    <a:pt x="640" y="141"/>
                  </a:lnTo>
                  <a:lnTo>
                    <a:pt x="644" y="131"/>
                  </a:lnTo>
                  <a:lnTo>
                    <a:pt x="646" y="120"/>
                  </a:lnTo>
                  <a:lnTo>
                    <a:pt x="647" y="109"/>
                  </a:lnTo>
                  <a:lnTo>
                    <a:pt x="648" y="98"/>
                  </a:lnTo>
                  <a:lnTo>
                    <a:pt x="648" y="98"/>
                  </a:lnTo>
                  <a:lnTo>
                    <a:pt x="647" y="89"/>
                  </a:lnTo>
                  <a:lnTo>
                    <a:pt x="646" y="79"/>
                  </a:lnTo>
                  <a:lnTo>
                    <a:pt x="642" y="69"/>
                  </a:lnTo>
                  <a:lnTo>
                    <a:pt x="639" y="60"/>
                  </a:lnTo>
                  <a:lnTo>
                    <a:pt x="635" y="51"/>
                  </a:lnTo>
                  <a:lnTo>
                    <a:pt x="631" y="43"/>
                  </a:lnTo>
                  <a:lnTo>
                    <a:pt x="624" y="36"/>
                  </a:lnTo>
                  <a:lnTo>
                    <a:pt x="619" y="28"/>
                  </a:lnTo>
                  <a:lnTo>
                    <a:pt x="611" y="22"/>
                  </a:lnTo>
                  <a:lnTo>
                    <a:pt x="604" y="16"/>
                  </a:lnTo>
                  <a:lnTo>
                    <a:pt x="596" y="11"/>
                  </a:lnTo>
                  <a:lnTo>
                    <a:pt x="587" y="8"/>
                  </a:lnTo>
                  <a:lnTo>
                    <a:pt x="579" y="5"/>
                  </a:lnTo>
                  <a:lnTo>
                    <a:pt x="569" y="2"/>
                  </a:lnTo>
                  <a:lnTo>
                    <a:pt x="559" y="0"/>
                  </a:lnTo>
                  <a:lnTo>
                    <a:pt x="550" y="0"/>
                  </a:lnTo>
                  <a:lnTo>
                    <a:pt x="550" y="0"/>
                  </a:lnTo>
                  <a:close/>
                  <a:moveTo>
                    <a:pt x="552" y="354"/>
                  </a:moveTo>
                  <a:lnTo>
                    <a:pt x="615" y="264"/>
                  </a:lnTo>
                  <a:lnTo>
                    <a:pt x="615" y="264"/>
                  </a:lnTo>
                  <a:lnTo>
                    <a:pt x="619" y="261"/>
                  </a:lnTo>
                  <a:lnTo>
                    <a:pt x="623" y="258"/>
                  </a:lnTo>
                  <a:lnTo>
                    <a:pt x="627" y="257"/>
                  </a:lnTo>
                  <a:lnTo>
                    <a:pt x="632" y="257"/>
                  </a:lnTo>
                  <a:lnTo>
                    <a:pt x="700" y="270"/>
                  </a:lnTo>
                  <a:lnTo>
                    <a:pt x="700" y="270"/>
                  </a:lnTo>
                  <a:lnTo>
                    <a:pt x="708" y="272"/>
                  </a:lnTo>
                  <a:lnTo>
                    <a:pt x="716" y="275"/>
                  </a:lnTo>
                  <a:lnTo>
                    <a:pt x="722" y="279"/>
                  </a:lnTo>
                  <a:lnTo>
                    <a:pt x="728" y="284"/>
                  </a:lnTo>
                  <a:lnTo>
                    <a:pt x="732" y="289"/>
                  </a:lnTo>
                  <a:lnTo>
                    <a:pt x="736" y="295"/>
                  </a:lnTo>
                  <a:lnTo>
                    <a:pt x="738" y="300"/>
                  </a:lnTo>
                  <a:lnTo>
                    <a:pt x="741" y="304"/>
                  </a:lnTo>
                  <a:lnTo>
                    <a:pt x="741" y="304"/>
                  </a:lnTo>
                  <a:lnTo>
                    <a:pt x="751" y="387"/>
                  </a:lnTo>
                  <a:lnTo>
                    <a:pt x="755" y="419"/>
                  </a:lnTo>
                  <a:lnTo>
                    <a:pt x="757" y="447"/>
                  </a:lnTo>
                  <a:lnTo>
                    <a:pt x="757" y="447"/>
                  </a:lnTo>
                  <a:lnTo>
                    <a:pt x="757" y="453"/>
                  </a:lnTo>
                  <a:lnTo>
                    <a:pt x="756" y="458"/>
                  </a:lnTo>
                  <a:lnTo>
                    <a:pt x="752" y="465"/>
                  </a:lnTo>
                  <a:lnTo>
                    <a:pt x="749" y="469"/>
                  </a:lnTo>
                  <a:lnTo>
                    <a:pt x="749" y="469"/>
                  </a:lnTo>
                  <a:lnTo>
                    <a:pt x="744" y="474"/>
                  </a:lnTo>
                  <a:lnTo>
                    <a:pt x="738" y="477"/>
                  </a:lnTo>
                  <a:lnTo>
                    <a:pt x="733" y="478"/>
                  </a:lnTo>
                  <a:lnTo>
                    <a:pt x="727" y="479"/>
                  </a:lnTo>
                  <a:lnTo>
                    <a:pt x="377" y="479"/>
                  </a:lnTo>
                  <a:lnTo>
                    <a:pt x="377" y="479"/>
                  </a:lnTo>
                  <a:lnTo>
                    <a:pt x="371" y="478"/>
                  </a:lnTo>
                  <a:lnTo>
                    <a:pt x="365" y="477"/>
                  </a:lnTo>
                  <a:lnTo>
                    <a:pt x="360" y="474"/>
                  </a:lnTo>
                  <a:lnTo>
                    <a:pt x="355" y="469"/>
                  </a:lnTo>
                  <a:lnTo>
                    <a:pt x="355" y="469"/>
                  </a:lnTo>
                  <a:lnTo>
                    <a:pt x="351" y="465"/>
                  </a:lnTo>
                  <a:lnTo>
                    <a:pt x="348" y="458"/>
                  </a:lnTo>
                  <a:lnTo>
                    <a:pt x="347" y="453"/>
                  </a:lnTo>
                  <a:lnTo>
                    <a:pt x="347" y="447"/>
                  </a:lnTo>
                  <a:lnTo>
                    <a:pt x="347" y="447"/>
                  </a:lnTo>
                  <a:lnTo>
                    <a:pt x="349" y="419"/>
                  </a:lnTo>
                  <a:lnTo>
                    <a:pt x="352" y="387"/>
                  </a:lnTo>
                  <a:lnTo>
                    <a:pt x="363" y="304"/>
                  </a:lnTo>
                  <a:lnTo>
                    <a:pt x="363" y="304"/>
                  </a:lnTo>
                  <a:lnTo>
                    <a:pt x="365" y="300"/>
                  </a:lnTo>
                  <a:lnTo>
                    <a:pt x="368" y="295"/>
                  </a:lnTo>
                  <a:lnTo>
                    <a:pt x="372" y="289"/>
                  </a:lnTo>
                  <a:lnTo>
                    <a:pt x="376" y="284"/>
                  </a:lnTo>
                  <a:lnTo>
                    <a:pt x="382" y="279"/>
                  </a:lnTo>
                  <a:lnTo>
                    <a:pt x="388" y="275"/>
                  </a:lnTo>
                  <a:lnTo>
                    <a:pt x="396" y="272"/>
                  </a:lnTo>
                  <a:lnTo>
                    <a:pt x="404" y="270"/>
                  </a:lnTo>
                  <a:lnTo>
                    <a:pt x="472" y="257"/>
                  </a:lnTo>
                  <a:lnTo>
                    <a:pt x="472" y="257"/>
                  </a:lnTo>
                  <a:lnTo>
                    <a:pt x="476" y="257"/>
                  </a:lnTo>
                  <a:lnTo>
                    <a:pt x="481" y="258"/>
                  </a:lnTo>
                  <a:lnTo>
                    <a:pt x="485" y="261"/>
                  </a:lnTo>
                  <a:lnTo>
                    <a:pt x="488" y="264"/>
                  </a:lnTo>
                  <a:lnTo>
                    <a:pt x="552" y="354"/>
                  </a:lnTo>
                  <a:lnTo>
                    <a:pt x="552" y="354"/>
                  </a:lnTo>
                  <a:close/>
                  <a:moveTo>
                    <a:pt x="204" y="557"/>
                  </a:moveTo>
                  <a:lnTo>
                    <a:pt x="204" y="557"/>
                  </a:lnTo>
                  <a:lnTo>
                    <a:pt x="194" y="557"/>
                  </a:lnTo>
                  <a:lnTo>
                    <a:pt x="185" y="559"/>
                  </a:lnTo>
                  <a:lnTo>
                    <a:pt x="176" y="561"/>
                  </a:lnTo>
                  <a:lnTo>
                    <a:pt x="167" y="565"/>
                  </a:lnTo>
                  <a:lnTo>
                    <a:pt x="158" y="569"/>
                  </a:lnTo>
                  <a:lnTo>
                    <a:pt x="151" y="574"/>
                  </a:lnTo>
                  <a:lnTo>
                    <a:pt x="143" y="580"/>
                  </a:lnTo>
                  <a:lnTo>
                    <a:pt x="137" y="587"/>
                  </a:lnTo>
                  <a:lnTo>
                    <a:pt x="131" y="594"/>
                  </a:lnTo>
                  <a:lnTo>
                    <a:pt x="126" y="602"/>
                  </a:lnTo>
                  <a:lnTo>
                    <a:pt x="121" y="610"/>
                  </a:lnTo>
                  <a:lnTo>
                    <a:pt x="117" y="619"/>
                  </a:lnTo>
                  <a:lnTo>
                    <a:pt x="114" y="629"/>
                  </a:lnTo>
                  <a:lnTo>
                    <a:pt x="112" y="638"/>
                  </a:lnTo>
                  <a:lnTo>
                    <a:pt x="111" y="648"/>
                  </a:lnTo>
                  <a:lnTo>
                    <a:pt x="110" y="658"/>
                  </a:lnTo>
                  <a:lnTo>
                    <a:pt x="110" y="658"/>
                  </a:lnTo>
                  <a:lnTo>
                    <a:pt x="111" y="669"/>
                  </a:lnTo>
                  <a:lnTo>
                    <a:pt x="113" y="679"/>
                  </a:lnTo>
                  <a:lnTo>
                    <a:pt x="115" y="690"/>
                  </a:lnTo>
                  <a:lnTo>
                    <a:pt x="119" y="701"/>
                  </a:lnTo>
                  <a:lnTo>
                    <a:pt x="123" y="711"/>
                  </a:lnTo>
                  <a:lnTo>
                    <a:pt x="128" y="721"/>
                  </a:lnTo>
                  <a:lnTo>
                    <a:pt x="134" y="731"/>
                  </a:lnTo>
                  <a:lnTo>
                    <a:pt x="140" y="740"/>
                  </a:lnTo>
                  <a:lnTo>
                    <a:pt x="147" y="748"/>
                  </a:lnTo>
                  <a:lnTo>
                    <a:pt x="154" y="756"/>
                  </a:lnTo>
                  <a:lnTo>
                    <a:pt x="163" y="762"/>
                  </a:lnTo>
                  <a:lnTo>
                    <a:pt x="170" y="769"/>
                  </a:lnTo>
                  <a:lnTo>
                    <a:pt x="180" y="773"/>
                  </a:lnTo>
                  <a:lnTo>
                    <a:pt x="189" y="776"/>
                  </a:lnTo>
                  <a:lnTo>
                    <a:pt x="198" y="779"/>
                  </a:lnTo>
                  <a:lnTo>
                    <a:pt x="208" y="779"/>
                  </a:lnTo>
                  <a:lnTo>
                    <a:pt x="208" y="779"/>
                  </a:lnTo>
                  <a:lnTo>
                    <a:pt x="218" y="779"/>
                  </a:lnTo>
                  <a:lnTo>
                    <a:pt x="227" y="775"/>
                  </a:lnTo>
                  <a:lnTo>
                    <a:pt x="236" y="772"/>
                  </a:lnTo>
                  <a:lnTo>
                    <a:pt x="245" y="767"/>
                  </a:lnTo>
                  <a:lnTo>
                    <a:pt x="253" y="761"/>
                  </a:lnTo>
                  <a:lnTo>
                    <a:pt x="261" y="754"/>
                  </a:lnTo>
                  <a:lnTo>
                    <a:pt x="268" y="746"/>
                  </a:lnTo>
                  <a:lnTo>
                    <a:pt x="275" y="738"/>
                  </a:lnTo>
                  <a:lnTo>
                    <a:pt x="281" y="728"/>
                  </a:lnTo>
                  <a:lnTo>
                    <a:pt x="287" y="718"/>
                  </a:lnTo>
                  <a:lnTo>
                    <a:pt x="291" y="707"/>
                  </a:lnTo>
                  <a:lnTo>
                    <a:pt x="294" y="698"/>
                  </a:lnTo>
                  <a:lnTo>
                    <a:pt x="297" y="687"/>
                  </a:lnTo>
                  <a:lnTo>
                    <a:pt x="300" y="676"/>
                  </a:lnTo>
                  <a:lnTo>
                    <a:pt x="301" y="665"/>
                  </a:lnTo>
                  <a:lnTo>
                    <a:pt x="302" y="655"/>
                  </a:lnTo>
                  <a:lnTo>
                    <a:pt x="302" y="655"/>
                  </a:lnTo>
                  <a:lnTo>
                    <a:pt x="301" y="644"/>
                  </a:lnTo>
                  <a:lnTo>
                    <a:pt x="300" y="634"/>
                  </a:lnTo>
                  <a:lnTo>
                    <a:pt x="296" y="624"/>
                  </a:lnTo>
                  <a:lnTo>
                    <a:pt x="293" y="616"/>
                  </a:lnTo>
                  <a:lnTo>
                    <a:pt x="289" y="607"/>
                  </a:lnTo>
                  <a:lnTo>
                    <a:pt x="285" y="599"/>
                  </a:lnTo>
                  <a:lnTo>
                    <a:pt x="278" y="591"/>
                  </a:lnTo>
                  <a:lnTo>
                    <a:pt x="273" y="585"/>
                  </a:lnTo>
                  <a:lnTo>
                    <a:pt x="265" y="578"/>
                  </a:lnTo>
                  <a:lnTo>
                    <a:pt x="258" y="572"/>
                  </a:lnTo>
                  <a:lnTo>
                    <a:pt x="250" y="567"/>
                  </a:lnTo>
                  <a:lnTo>
                    <a:pt x="241" y="563"/>
                  </a:lnTo>
                  <a:lnTo>
                    <a:pt x="233" y="560"/>
                  </a:lnTo>
                  <a:lnTo>
                    <a:pt x="223" y="558"/>
                  </a:lnTo>
                  <a:lnTo>
                    <a:pt x="213" y="557"/>
                  </a:lnTo>
                  <a:lnTo>
                    <a:pt x="204" y="557"/>
                  </a:lnTo>
                  <a:lnTo>
                    <a:pt x="204" y="557"/>
                  </a:lnTo>
                  <a:close/>
                  <a:moveTo>
                    <a:pt x="206" y="909"/>
                  </a:moveTo>
                  <a:lnTo>
                    <a:pt x="269" y="821"/>
                  </a:lnTo>
                  <a:lnTo>
                    <a:pt x="269" y="821"/>
                  </a:lnTo>
                  <a:lnTo>
                    <a:pt x="273" y="816"/>
                  </a:lnTo>
                  <a:lnTo>
                    <a:pt x="277" y="814"/>
                  </a:lnTo>
                  <a:lnTo>
                    <a:pt x="281" y="813"/>
                  </a:lnTo>
                  <a:lnTo>
                    <a:pt x="286" y="813"/>
                  </a:lnTo>
                  <a:lnTo>
                    <a:pt x="354" y="825"/>
                  </a:lnTo>
                  <a:lnTo>
                    <a:pt x="354" y="825"/>
                  </a:lnTo>
                  <a:lnTo>
                    <a:pt x="362" y="827"/>
                  </a:lnTo>
                  <a:lnTo>
                    <a:pt x="370" y="830"/>
                  </a:lnTo>
                  <a:lnTo>
                    <a:pt x="376" y="835"/>
                  </a:lnTo>
                  <a:lnTo>
                    <a:pt x="382" y="840"/>
                  </a:lnTo>
                  <a:lnTo>
                    <a:pt x="387" y="845"/>
                  </a:lnTo>
                  <a:lnTo>
                    <a:pt x="390" y="851"/>
                  </a:lnTo>
                  <a:lnTo>
                    <a:pt x="392" y="855"/>
                  </a:lnTo>
                  <a:lnTo>
                    <a:pt x="394" y="861"/>
                  </a:lnTo>
                  <a:lnTo>
                    <a:pt x="394" y="861"/>
                  </a:lnTo>
                  <a:lnTo>
                    <a:pt x="404" y="933"/>
                  </a:lnTo>
                  <a:lnTo>
                    <a:pt x="410" y="987"/>
                  </a:lnTo>
                  <a:lnTo>
                    <a:pt x="412" y="1009"/>
                  </a:lnTo>
                  <a:lnTo>
                    <a:pt x="412" y="1032"/>
                  </a:lnTo>
                  <a:lnTo>
                    <a:pt x="411" y="1054"/>
                  </a:lnTo>
                  <a:lnTo>
                    <a:pt x="410" y="1077"/>
                  </a:lnTo>
                  <a:lnTo>
                    <a:pt x="410" y="1077"/>
                  </a:lnTo>
                  <a:lnTo>
                    <a:pt x="409" y="1083"/>
                  </a:lnTo>
                  <a:lnTo>
                    <a:pt x="406" y="1088"/>
                  </a:lnTo>
                  <a:lnTo>
                    <a:pt x="403" y="1092"/>
                  </a:lnTo>
                  <a:lnTo>
                    <a:pt x="400" y="1097"/>
                  </a:lnTo>
                  <a:lnTo>
                    <a:pt x="396" y="1100"/>
                  </a:lnTo>
                  <a:lnTo>
                    <a:pt x="390" y="1102"/>
                  </a:lnTo>
                  <a:lnTo>
                    <a:pt x="385" y="1104"/>
                  </a:lnTo>
                  <a:lnTo>
                    <a:pt x="379" y="1104"/>
                  </a:lnTo>
                  <a:lnTo>
                    <a:pt x="32" y="1104"/>
                  </a:lnTo>
                  <a:lnTo>
                    <a:pt x="32" y="1104"/>
                  </a:lnTo>
                  <a:lnTo>
                    <a:pt x="27" y="1104"/>
                  </a:lnTo>
                  <a:lnTo>
                    <a:pt x="21" y="1102"/>
                  </a:lnTo>
                  <a:lnTo>
                    <a:pt x="17" y="1100"/>
                  </a:lnTo>
                  <a:lnTo>
                    <a:pt x="13" y="1097"/>
                  </a:lnTo>
                  <a:lnTo>
                    <a:pt x="9" y="1092"/>
                  </a:lnTo>
                  <a:lnTo>
                    <a:pt x="5" y="1088"/>
                  </a:lnTo>
                  <a:lnTo>
                    <a:pt x="4" y="1083"/>
                  </a:lnTo>
                  <a:lnTo>
                    <a:pt x="2" y="1077"/>
                  </a:lnTo>
                  <a:lnTo>
                    <a:pt x="2" y="1077"/>
                  </a:lnTo>
                  <a:lnTo>
                    <a:pt x="1" y="1054"/>
                  </a:lnTo>
                  <a:lnTo>
                    <a:pt x="0" y="1032"/>
                  </a:lnTo>
                  <a:lnTo>
                    <a:pt x="0" y="1009"/>
                  </a:lnTo>
                  <a:lnTo>
                    <a:pt x="2" y="987"/>
                  </a:lnTo>
                  <a:lnTo>
                    <a:pt x="9" y="933"/>
                  </a:lnTo>
                  <a:lnTo>
                    <a:pt x="17" y="861"/>
                  </a:lnTo>
                  <a:lnTo>
                    <a:pt x="17" y="861"/>
                  </a:lnTo>
                  <a:lnTo>
                    <a:pt x="19" y="855"/>
                  </a:lnTo>
                  <a:lnTo>
                    <a:pt x="21" y="851"/>
                  </a:lnTo>
                  <a:lnTo>
                    <a:pt x="26" y="845"/>
                  </a:lnTo>
                  <a:lnTo>
                    <a:pt x="30" y="840"/>
                  </a:lnTo>
                  <a:lnTo>
                    <a:pt x="35" y="835"/>
                  </a:lnTo>
                  <a:lnTo>
                    <a:pt x="42" y="830"/>
                  </a:lnTo>
                  <a:lnTo>
                    <a:pt x="50" y="827"/>
                  </a:lnTo>
                  <a:lnTo>
                    <a:pt x="58" y="825"/>
                  </a:lnTo>
                  <a:lnTo>
                    <a:pt x="126" y="813"/>
                  </a:lnTo>
                  <a:lnTo>
                    <a:pt x="126" y="813"/>
                  </a:lnTo>
                  <a:lnTo>
                    <a:pt x="130" y="813"/>
                  </a:lnTo>
                  <a:lnTo>
                    <a:pt x="136" y="814"/>
                  </a:lnTo>
                  <a:lnTo>
                    <a:pt x="139" y="816"/>
                  </a:lnTo>
                  <a:lnTo>
                    <a:pt x="142" y="821"/>
                  </a:lnTo>
                  <a:lnTo>
                    <a:pt x="206" y="909"/>
                  </a:lnTo>
                  <a:lnTo>
                    <a:pt x="206" y="909"/>
                  </a:lnTo>
                  <a:close/>
                  <a:moveTo>
                    <a:pt x="526" y="557"/>
                  </a:moveTo>
                  <a:lnTo>
                    <a:pt x="526" y="557"/>
                  </a:lnTo>
                  <a:lnTo>
                    <a:pt x="526" y="551"/>
                  </a:lnTo>
                  <a:lnTo>
                    <a:pt x="528" y="546"/>
                  </a:lnTo>
                  <a:lnTo>
                    <a:pt x="530" y="541"/>
                  </a:lnTo>
                  <a:lnTo>
                    <a:pt x="534" y="538"/>
                  </a:lnTo>
                  <a:lnTo>
                    <a:pt x="538" y="535"/>
                  </a:lnTo>
                  <a:lnTo>
                    <a:pt x="542" y="532"/>
                  </a:lnTo>
                  <a:lnTo>
                    <a:pt x="546" y="531"/>
                  </a:lnTo>
                  <a:lnTo>
                    <a:pt x="552" y="531"/>
                  </a:lnTo>
                  <a:lnTo>
                    <a:pt x="552" y="531"/>
                  </a:lnTo>
                  <a:lnTo>
                    <a:pt x="557" y="531"/>
                  </a:lnTo>
                  <a:lnTo>
                    <a:pt x="562" y="532"/>
                  </a:lnTo>
                  <a:lnTo>
                    <a:pt x="566" y="535"/>
                  </a:lnTo>
                  <a:lnTo>
                    <a:pt x="570" y="538"/>
                  </a:lnTo>
                  <a:lnTo>
                    <a:pt x="573" y="541"/>
                  </a:lnTo>
                  <a:lnTo>
                    <a:pt x="576" y="546"/>
                  </a:lnTo>
                  <a:lnTo>
                    <a:pt x="578" y="551"/>
                  </a:lnTo>
                  <a:lnTo>
                    <a:pt x="578" y="557"/>
                  </a:lnTo>
                  <a:lnTo>
                    <a:pt x="578" y="664"/>
                  </a:lnTo>
                  <a:lnTo>
                    <a:pt x="677" y="721"/>
                  </a:lnTo>
                  <a:lnTo>
                    <a:pt x="677" y="721"/>
                  </a:lnTo>
                  <a:lnTo>
                    <a:pt x="681" y="725"/>
                  </a:lnTo>
                  <a:lnTo>
                    <a:pt x="684" y="729"/>
                  </a:lnTo>
                  <a:lnTo>
                    <a:pt x="688" y="733"/>
                  </a:lnTo>
                  <a:lnTo>
                    <a:pt x="689" y="738"/>
                  </a:lnTo>
                  <a:lnTo>
                    <a:pt x="690" y="742"/>
                  </a:lnTo>
                  <a:lnTo>
                    <a:pt x="690" y="747"/>
                  </a:lnTo>
                  <a:lnTo>
                    <a:pt x="689" y="753"/>
                  </a:lnTo>
                  <a:lnTo>
                    <a:pt x="687" y="757"/>
                  </a:lnTo>
                  <a:lnTo>
                    <a:pt x="687" y="757"/>
                  </a:lnTo>
                  <a:lnTo>
                    <a:pt x="683" y="761"/>
                  </a:lnTo>
                  <a:lnTo>
                    <a:pt x="680" y="765"/>
                  </a:lnTo>
                  <a:lnTo>
                    <a:pt x="676" y="768"/>
                  </a:lnTo>
                  <a:lnTo>
                    <a:pt x="670" y="769"/>
                  </a:lnTo>
                  <a:lnTo>
                    <a:pt x="666" y="770"/>
                  </a:lnTo>
                  <a:lnTo>
                    <a:pt x="661" y="770"/>
                  </a:lnTo>
                  <a:lnTo>
                    <a:pt x="656" y="769"/>
                  </a:lnTo>
                  <a:lnTo>
                    <a:pt x="651" y="767"/>
                  </a:lnTo>
                  <a:lnTo>
                    <a:pt x="552" y="710"/>
                  </a:lnTo>
                  <a:lnTo>
                    <a:pt x="453" y="767"/>
                  </a:lnTo>
                  <a:lnTo>
                    <a:pt x="453" y="767"/>
                  </a:lnTo>
                  <a:lnTo>
                    <a:pt x="447" y="769"/>
                  </a:lnTo>
                  <a:lnTo>
                    <a:pt x="443" y="770"/>
                  </a:lnTo>
                  <a:lnTo>
                    <a:pt x="438" y="770"/>
                  </a:lnTo>
                  <a:lnTo>
                    <a:pt x="433" y="769"/>
                  </a:lnTo>
                  <a:lnTo>
                    <a:pt x="428" y="768"/>
                  </a:lnTo>
                  <a:lnTo>
                    <a:pt x="424" y="765"/>
                  </a:lnTo>
                  <a:lnTo>
                    <a:pt x="420" y="761"/>
                  </a:lnTo>
                  <a:lnTo>
                    <a:pt x="417" y="757"/>
                  </a:lnTo>
                  <a:lnTo>
                    <a:pt x="417" y="757"/>
                  </a:lnTo>
                  <a:lnTo>
                    <a:pt x="415" y="753"/>
                  </a:lnTo>
                  <a:lnTo>
                    <a:pt x="414" y="747"/>
                  </a:lnTo>
                  <a:lnTo>
                    <a:pt x="414" y="742"/>
                  </a:lnTo>
                  <a:lnTo>
                    <a:pt x="415" y="738"/>
                  </a:lnTo>
                  <a:lnTo>
                    <a:pt x="416" y="733"/>
                  </a:lnTo>
                  <a:lnTo>
                    <a:pt x="419" y="729"/>
                  </a:lnTo>
                  <a:lnTo>
                    <a:pt x="423" y="725"/>
                  </a:lnTo>
                  <a:lnTo>
                    <a:pt x="427" y="721"/>
                  </a:lnTo>
                  <a:lnTo>
                    <a:pt x="526" y="664"/>
                  </a:lnTo>
                  <a:lnTo>
                    <a:pt x="526" y="557"/>
                  </a:lnTo>
                  <a:lnTo>
                    <a:pt x="526" y="557"/>
                  </a:lnTo>
                  <a:close/>
                  <a:moveTo>
                    <a:pt x="896" y="557"/>
                  </a:moveTo>
                  <a:lnTo>
                    <a:pt x="896" y="557"/>
                  </a:lnTo>
                  <a:lnTo>
                    <a:pt x="886" y="557"/>
                  </a:lnTo>
                  <a:lnTo>
                    <a:pt x="876" y="559"/>
                  </a:lnTo>
                  <a:lnTo>
                    <a:pt x="868" y="561"/>
                  </a:lnTo>
                  <a:lnTo>
                    <a:pt x="859" y="565"/>
                  </a:lnTo>
                  <a:lnTo>
                    <a:pt x="851" y="569"/>
                  </a:lnTo>
                  <a:lnTo>
                    <a:pt x="843" y="574"/>
                  </a:lnTo>
                  <a:lnTo>
                    <a:pt x="835" y="580"/>
                  </a:lnTo>
                  <a:lnTo>
                    <a:pt x="829" y="587"/>
                  </a:lnTo>
                  <a:lnTo>
                    <a:pt x="822" y="594"/>
                  </a:lnTo>
                  <a:lnTo>
                    <a:pt x="817" y="602"/>
                  </a:lnTo>
                  <a:lnTo>
                    <a:pt x="813" y="610"/>
                  </a:lnTo>
                  <a:lnTo>
                    <a:pt x="810" y="619"/>
                  </a:lnTo>
                  <a:lnTo>
                    <a:pt x="806" y="629"/>
                  </a:lnTo>
                  <a:lnTo>
                    <a:pt x="804" y="638"/>
                  </a:lnTo>
                  <a:lnTo>
                    <a:pt x="803" y="648"/>
                  </a:lnTo>
                  <a:lnTo>
                    <a:pt x="802" y="658"/>
                  </a:lnTo>
                  <a:lnTo>
                    <a:pt x="802" y="658"/>
                  </a:lnTo>
                  <a:lnTo>
                    <a:pt x="803" y="669"/>
                  </a:lnTo>
                  <a:lnTo>
                    <a:pt x="804" y="679"/>
                  </a:lnTo>
                  <a:lnTo>
                    <a:pt x="807" y="690"/>
                  </a:lnTo>
                  <a:lnTo>
                    <a:pt x="811" y="701"/>
                  </a:lnTo>
                  <a:lnTo>
                    <a:pt x="815" y="711"/>
                  </a:lnTo>
                  <a:lnTo>
                    <a:pt x="819" y="721"/>
                  </a:lnTo>
                  <a:lnTo>
                    <a:pt x="826" y="731"/>
                  </a:lnTo>
                  <a:lnTo>
                    <a:pt x="832" y="740"/>
                  </a:lnTo>
                  <a:lnTo>
                    <a:pt x="839" y="748"/>
                  </a:lnTo>
                  <a:lnTo>
                    <a:pt x="846" y="756"/>
                  </a:lnTo>
                  <a:lnTo>
                    <a:pt x="854" y="762"/>
                  </a:lnTo>
                  <a:lnTo>
                    <a:pt x="862" y="769"/>
                  </a:lnTo>
                  <a:lnTo>
                    <a:pt x="872" y="773"/>
                  </a:lnTo>
                  <a:lnTo>
                    <a:pt x="881" y="776"/>
                  </a:lnTo>
                  <a:lnTo>
                    <a:pt x="890" y="779"/>
                  </a:lnTo>
                  <a:lnTo>
                    <a:pt x="900" y="779"/>
                  </a:lnTo>
                  <a:lnTo>
                    <a:pt x="900" y="779"/>
                  </a:lnTo>
                  <a:lnTo>
                    <a:pt x="910" y="779"/>
                  </a:lnTo>
                  <a:lnTo>
                    <a:pt x="920" y="775"/>
                  </a:lnTo>
                  <a:lnTo>
                    <a:pt x="928" y="772"/>
                  </a:lnTo>
                  <a:lnTo>
                    <a:pt x="937" y="767"/>
                  </a:lnTo>
                  <a:lnTo>
                    <a:pt x="945" y="761"/>
                  </a:lnTo>
                  <a:lnTo>
                    <a:pt x="953" y="754"/>
                  </a:lnTo>
                  <a:lnTo>
                    <a:pt x="960" y="746"/>
                  </a:lnTo>
                  <a:lnTo>
                    <a:pt x="967" y="738"/>
                  </a:lnTo>
                  <a:lnTo>
                    <a:pt x="973" y="728"/>
                  </a:lnTo>
                  <a:lnTo>
                    <a:pt x="979" y="718"/>
                  </a:lnTo>
                  <a:lnTo>
                    <a:pt x="983" y="707"/>
                  </a:lnTo>
                  <a:lnTo>
                    <a:pt x="986" y="698"/>
                  </a:lnTo>
                  <a:lnTo>
                    <a:pt x="990" y="687"/>
                  </a:lnTo>
                  <a:lnTo>
                    <a:pt x="992" y="676"/>
                  </a:lnTo>
                  <a:lnTo>
                    <a:pt x="993" y="665"/>
                  </a:lnTo>
                  <a:lnTo>
                    <a:pt x="994" y="655"/>
                  </a:lnTo>
                  <a:lnTo>
                    <a:pt x="994" y="655"/>
                  </a:lnTo>
                  <a:lnTo>
                    <a:pt x="993" y="644"/>
                  </a:lnTo>
                  <a:lnTo>
                    <a:pt x="991" y="634"/>
                  </a:lnTo>
                  <a:lnTo>
                    <a:pt x="989" y="624"/>
                  </a:lnTo>
                  <a:lnTo>
                    <a:pt x="985" y="616"/>
                  </a:lnTo>
                  <a:lnTo>
                    <a:pt x="981" y="607"/>
                  </a:lnTo>
                  <a:lnTo>
                    <a:pt x="977" y="599"/>
                  </a:lnTo>
                  <a:lnTo>
                    <a:pt x="970" y="591"/>
                  </a:lnTo>
                  <a:lnTo>
                    <a:pt x="964" y="585"/>
                  </a:lnTo>
                  <a:lnTo>
                    <a:pt x="957" y="578"/>
                  </a:lnTo>
                  <a:lnTo>
                    <a:pt x="950" y="572"/>
                  </a:lnTo>
                  <a:lnTo>
                    <a:pt x="942" y="567"/>
                  </a:lnTo>
                  <a:lnTo>
                    <a:pt x="934" y="563"/>
                  </a:lnTo>
                  <a:lnTo>
                    <a:pt x="925" y="560"/>
                  </a:lnTo>
                  <a:lnTo>
                    <a:pt x="915" y="558"/>
                  </a:lnTo>
                  <a:lnTo>
                    <a:pt x="905" y="557"/>
                  </a:lnTo>
                  <a:lnTo>
                    <a:pt x="896" y="557"/>
                  </a:lnTo>
                  <a:lnTo>
                    <a:pt x="896" y="557"/>
                  </a:lnTo>
                  <a:close/>
                  <a:moveTo>
                    <a:pt x="898" y="909"/>
                  </a:moveTo>
                  <a:lnTo>
                    <a:pt x="962" y="821"/>
                  </a:lnTo>
                  <a:lnTo>
                    <a:pt x="962" y="821"/>
                  </a:lnTo>
                  <a:lnTo>
                    <a:pt x="965" y="816"/>
                  </a:lnTo>
                  <a:lnTo>
                    <a:pt x="968" y="814"/>
                  </a:lnTo>
                  <a:lnTo>
                    <a:pt x="973" y="813"/>
                  </a:lnTo>
                  <a:lnTo>
                    <a:pt x="978" y="813"/>
                  </a:lnTo>
                  <a:lnTo>
                    <a:pt x="1046" y="825"/>
                  </a:lnTo>
                  <a:lnTo>
                    <a:pt x="1046" y="825"/>
                  </a:lnTo>
                  <a:lnTo>
                    <a:pt x="1054" y="827"/>
                  </a:lnTo>
                  <a:lnTo>
                    <a:pt x="1062" y="830"/>
                  </a:lnTo>
                  <a:lnTo>
                    <a:pt x="1068" y="835"/>
                  </a:lnTo>
                  <a:lnTo>
                    <a:pt x="1074" y="840"/>
                  </a:lnTo>
                  <a:lnTo>
                    <a:pt x="1078" y="845"/>
                  </a:lnTo>
                  <a:lnTo>
                    <a:pt x="1082" y="851"/>
                  </a:lnTo>
                  <a:lnTo>
                    <a:pt x="1084" y="855"/>
                  </a:lnTo>
                  <a:lnTo>
                    <a:pt x="1087" y="861"/>
                  </a:lnTo>
                  <a:lnTo>
                    <a:pt x="1087" y="861"/>
                  </a:lnTo>
                  <a:lnTo>
                    <a:pt x="1095" y="933"/>
                  </a:lnTo>
                  <a:lnTo>
                    <a:pt x="1102" y="987"/>
                  </a:lnTo>
                  <a:lnTo>
                    <a:pt x="1104" y="1009"/>
                  </a:lnTo>
                  <a:lnTo>
                    <a:pt x="1104" y="1032"/>
                  </a:lnTo>
                  <a:lnTo>
                    <a:pt x="1103" y="1054"/>
                  </a:lnTo>
                  <a:lnTo>
                    <a:pt x="1102" y="1077"/>
                  </a:lnTo>
                  <a:lnTo>
                    <a:pt x="1102" y="1077"/>
                  </a:lnTo>
                  <a:lnTo>
                    <a:pt x="1100" y="1083"/>
                  </a:lnTo>
                  <a:lnTo>
                    <a:pt x="1098" y="1088"/>
                  </a:lnTo>
                  <a:lnTo>
                    <a:pt x="1095" y="1092"/>
                  </a:lnTo>
                  <a:lnTo>
                    <a:pt x="1091" y="1097"/>
                  </a:lnTo>
                  <a:lnTo>
                    <a:pt x="1087" y="1100"/>
                  </a:lnTo>
                  <a:lnTo>
                    <a:pt x="1082" y="1102"/>
                  </a:lnTo>
                  <a:lnTo>
                    <a:pt x="1077" y="1104"/>
                  </a:lnTo>
                  <a:lnTo>
                    <a:pt x="1072" y="1104"/>
                  </a:lnTo>
                  <a:lnTo>
                    <a:pt x="724" y="1104"/>
                  </a:lnTo>
                  <a:lnTo>
                    <a:pt x="724" y="1104"/>
                  </a:lnTo>
                  <a:lnTo>
                    <a:pt x="719" y="1104"/>
                  </a:lnTo>
                  <a:lnTo>
                    <a:pt x="714" y="1102"/>
                  </a:lnTo>
                  <a:lnTo>
                    <a:pt x="708" y="1100"/>
                  </a:lnTo>
                  <a:lnTo>
                    <a:pt x="704" y="1097"/>
                  </a:lnTo>
                  <a:lnTo>
                    <a:pt x="701" y="1092"/>
                  </a:lnTo>
                  <a:lnTo>
                    <a:pt x="697" y="1088"/>
                  </a:lnTo>
                  <a:lnTo>
                    <a:pt x="695" y="1083"/>
                  </a:lnTo>
                  <a:lnTo>
                    <a:pt x="694" y="1077"/>
                  </a:lnTo>
                  <a:lnTo>
                    <a:pt x="694" y="1077"/>
                  </a:lnTo>
                  <a:lnTo>
                    <a:pt x="693" y="1054"/>
                  </a:lnTo>
                  <a:lnTo>
                    <a:pt x="692" y="1032"/>
                  </a:lnTo>
                  <a:lnTo>
                    <a:pt x="692" y="1009"/>
                  </a:lnTo>
                  <a:lnTo>
                    <a:pt x="694" y="987"/>
                  </a:lnTo>
                  <a:lnTo>
                    <a:pt x="700" y="933"/>
                  </a:lnTo>
                  <a:lnTo>
                    <a:pt x="709" y="861"/>
                  </a:lnTo>
                  <a:lnTo>
                    <a:pt x="709" y="861"/>
                  </a:lnTo>
                  <a:lnTo>
                    <a:pt x="711" y="855"/>
                  </a:lnTo>
                  <a:lnTo>
                    <a:pt x="714" y="851"/>
                  </a:lnTo>
                  <a:lnTo>
                    <a:pt x="717" y="845"/>
                  </a:lnTo>
                  <a:lnTo>
                    <a:pt x="722" y="840"/>
                  </a:lnTo>
                  <a:lnTo>
                    <a:pt x="728" y="835"/>
                  </a:lnTo>
                  <a:lnTo>
                    <a:pt x="734" y="830"/>
                  </a:lnTo>
                  <a:lnTo>
                    <a:pt x="742" y="827"/>
                  </a:lnTo>
                  <a:lnTo>
                    <a:pt x="750" y="825"/>
                  </a:lnTo>
                  <a:lnTo>
                    <a:pt x="818" y="813"/>
                  </a:lnTo>
                  <a:lnTo>
                    <a:pt x="818" y="813"/>
                  </a:lnTo>
                  <a:lnTo>
                    <a:pt x="822" y="813"/>
                  </a:lnTo>
                  <a:lnTo>
                    <a:pt x="827" y="814"/>
                  </a:lnTo>
                  <a:lnTo>
                    <a:pt x="831" y="816"/>
                  </a:lnTo>
                  <a:lnTo>
                    <a:pt x="834" y="821"/>
                  </a:lnTo>
                  <a:lnTo>
                    <a:pt x="898" y="909"/>
                  </a:lnTo>
                  <a:lnTo>
                    <a:pt x="898" y="90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sp>
          <p:nvSpPr>
            <p:cNvPr id="14" name="Oval 19"/>
            <p:cNvSpPr/>
            <p:nvPr/>
          </p:nvSpPr>
          <p:spPr>
            <a:xfrm>
              <a:off x="8611006" y="3270839"/>
              <a:ext cx="941760" cy="941760"/>
            </a:xfrm>
            <a:prstGeom prst="ellipse">
              <a:avLst/>
            </a:prstGeom>
            <a:gradFill flip="none" rotWithShape="1">
              <a:gsLst>
                <a:gs pos="0">
                  <a:srgbClr val="595959"/>
                </a:gs>
                <a:gs pos="100000">
                  <a:srgbClr val="333435"/>
                </a:gs>
              </a:gsLst>
              <a:lin ang="8100000" scaled="1"/>
              <a:tileRect/>
            </a:gradFill>
            <a:ln w="57150">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5" name="Freeform: Shape 20"/>
            <p:cNvSpPr>
              <a:spLocks/>
            </p:cNvSpPr>
            <p:nvPr/>
          </p:nvSpPr>
          <p:spPr bwMode="auto">
            <a:xfrm>
              <a:off x="8858671" y="3518099"/>
              <a:ext cx="446430" cy="447240"/>
            </a:xfrm>
            <a:custGeom>
              <a:avLst/>
              <a:gdLst>
                <a:gd name="T0" fmla="*/ 600 w 1102"/>
                <a:gd name="T1" fmla="*/ 929 h 1104"/>
                <a:gd name="T2" fmla="*/ 809 w 1102"/>
                <a:gd name="T3" fmla="*/ 836 h 1104"/>
                <a:gd name="T4" fmla="*/ 830 w 1102"/>
                <a:gd name="T5" fmla="*/ 805 h 1104"/>
                <a:gd name="T6" fmla="*/ 1099 w 1102"/>
                <a:gd name="T7" fmla="*/ 858 h 1104"/>
                <a:gd name="T8" fmla="*/ 886 w 1102"/>
                <a:gd name="T9" fmla="*/ 879 h 1104"/>
                <a:gd name="T10" fmla="*/ 871 w 1102"/>
                <a:gd name="T11" fmla="*/ 986 h 1104"/>
                <a:gd name="T12" fmla="*/ 670 w 1102"/>
                <a:gd name="T13" fmla="*/ 1076 h 1104"/>
                <a:gd name="T14" fmla="*/ 636 w 1102"/>
                <a:gd name="T15" fmla="*/ 1104 h 1104"/>
                <a:gd name="T16" fmla="*/ 388 w 1102"/>
                <a:gd name="T17" fmla="*/ 1036 h 1104"/>
                <a:gd name="T18" fmla="*/ 199 w 1102"/>
                <a:gd name="T19" fmla="*/ 690 h 1104"/>
                <a:gd name="T20" fmla="*/ 236 w 1102"/>
                <a:gd name="T21" fmla="*/ 669 h 1104"/>
                <a:gd name="T22" fmla="*/ 244 w 1102"/>
                <a:gd name="T23" fmla="*/ 543 h 1104"/>
                <a:gd name="T24" fmla="*/ 50 w 1102"/>
                <a:gd name="T25" fmla="*/ 510 h 1104"/>
                <a:gd name="T26" fmla="*/ 10 w 1102"/>
                <a:gd name="T27" fmla="*/ 536 h 1104"/>
                <a:gd name="T28" fmla="*/ 10 w 1102"/>
                <a:gd name="T29" fmla="*/ 662 h 1104"/>
                <a:gd name="T30" fmla="*/ 211 w 1102"/>
                <a:gd name="T31" fmla="*/ 900 h 1104"/>
                <a:gd name="T32" fmla="*/ 315 w 1102"/>
                <a:gd name="T33" fmla="*/ 753 h 1104"/>
                <a:gd name="T34" fmla="*/ 463 w 1102"/>
                <a:gd name="T35" fmla="*/ 691 h 1104"/>
                <a:gd name="T36" fmla="*/ 398 w 1102"/>
                <a:gd name="T37" fmla="*/ 848 h 1104"/>
                <a:gd name="T38" fmla="*/ 282 w 1102"/>
                <a:gd name="T39" fmla="*/ 979 h 1104"/>
                <a:gd name="T40" fmla="*/ 216 w 1102"/>
                <a:gd name="T41" fmla="*/ 974 h 1104"/>
                <a:gd name="T42" fmla="*/ 204 w 1102"/>
                <a:gd name="T43" fmla="*/ 910 h 1104"/>
                <a:gd name="T44" fmla="*/ 536 w 1102"/>
                <a:gd name="T45" fmla="*/ 10 h 1104"/>
                <a:gd name="T46" fmla="*/ 573 w 1102"/>
                <a:gd name="T47" fmla="*/ 55 h 1104"/>
                <a:gd name="T48" fmla="*/ 577 w 1102"/>
                <a:gd name="T49" fmla="*/ 106 h 1104"/>
                <a:gd name="T50" fmla="*/ 545 w 1102"/>
                <a:gd name="T51" fmla="*/ 166 h 1104"/>
                <a:gd name="T52" fmla="*/ 489 w 1102"/>
                <a:gd name="T53" fmla="*/ 196 h 1104"/>
                <a:gd name="T54" fmla="*/ 441 w 1102"/>
                <a:gd name="T55" fmla="*/ 179 h 1104"/>
                <a:gd name="T56" fmla="*/ 412 w 1102"/>
                <a:gd name="T57" fmla="*/ 119 h 1104"/>
                <a:gd name="T58" fmla="*/ 413 w 1102"/>
                <a:gd name="T59" fmla="*/ 62 h 1104"/>
                <a:gd name="T60" fmla="*/ 449 w 1102"/>
                <a:gd name="T61" fmla="*/ 15 h 1104"/>
                <a:gd name="T62" fmla="*/ 504 w 1102"/>
                <a:gd name="T63" fmla="*/ 1 h 1104"/>
                <a:gd name="T64" fmla="*/ 534 w 1102"/>
                <a:gd name="T65" fmla="*/ 253 h 1104"/>
                <a:gd name="T66" fmla="*/ 647 w 1102"/>
                <a:gd name="T67" fmla="*/ 356 h 1104"/>
                <a:gd name="T68" fmla="*/ 778 w 1102"/>
                <a:gd name="T69" fmla="*/ 369 h 1104"/>
                <a:gd name="T70" fmla="*/ 813 w 1102"/>
                <a:gd name="T71" fmla="*/ 394 h 1104"/>
                <a:gd name="T72" fmla="*/ 805 w 1102"/>
                <a:gd name="T73" fmla="*/ 445 h 1104"/>
                <a:gd name="T74" fmla="*/ 686 w 1102"/>
                <a:gd name="T75" fmla="*/ 462 h 1104"/>
                <a:gd name="T76" fmla="*/ 599 w 1102"/>
                <a:gd name="T77" fmla="*/ 441 h 1104"/>
                <a:gd name="T78" fmla="*/ 518 w 1102"/>
                <a:gd name="T79" fmla="*/ 528 h 1104"/>
                <a:gd name="T80" fmla="*/ 646 w 1102"/>
                <a:gd name="T81" fmla="*/ 595 h 1104"/>
                <a:gd name="T82" fmla="*/ 727 w 1102"/>
                <a:gd name="T83" fmla="*/ 705 h 1104"/>
                <a:gd name="T84" fmla="*/ 761 w 1102"/>
                <a:gd name="T85" fmla="*/ 829 h 1104"/>
                <a:gd name="T86" fmla="*/ 712 w 1102"/>
                <a:gd name="T87" fmla="*/ 869 h 1104"/>
                <a:gd name="T88" fmla="*/ 662 w 1102"/>
                <a:gd name="T89" fmla="*/ 841 h 1104"/>
                <a:gd name="T90" fmla="*/ 556 w 1102"/>
                <a:gd name="T91" fmla="*/ 687 h 1104"/>
                <a:gd name="T92" fmla="*/ 314 w 1102"/>
                <a:gd name="T93" fmla="*/ 598 h 1104"/>
                <a:gd name="T94" fmla="*/ 276 w 1102"/>
                <a:gd name="T95" fmla="*/ 547 h 1104"/>
                <a:gd name="T96" fmla="*/ 253 w 1102"/>
                <a:gd name="T97" fmla="*/ 338 h 1104"/>
                <a:gd name="T98" fmla="*/ 222 w 1102"/>
                <a:gd name="T99" fmla="*/ 391 h 1104"/>
                <a:gd name="T100" fmla="*/ 193 w 1102"/>
                <a:gd name="T101" fmla="*/ 482 h 1104"/>
                <a:gd name="T102" fmla="*/ 143 w 1102"/>
                <a:gd name="T103" fmla="*/ 479 h 1104"/>
                <a:gd name="T104" fmla="*/ 130 w 1102"/>
                <a:gd name="T105" fmla="*/ 413 h 1104"/>
                <a:gd name="T106" fmla="*/ 175 w 1102"/>
                <a:gd name="T107" fmla="*/ 281 h 1104"/>
                <a:gd name="T108" fmla="*/ 333 w 1102"/>
                <a:gd name="T109" fmla="*/ 201 h 1104"/>
                <a:gd name="T110" fmla="*/ 423 w 1102"/>
                <a:gd name="T111" fmla="*/ 213 h 1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02" h="1104">
                  <a:moveTo>
                    <a:pt x="412" y="1026"/>
                  </a:moveTo>
                  <a:lnTo>
                    <a:pt x="593" y="1026"/>
                  </a:lnTo>
                  <a:lnTo>
                    <a:pt x="593" y="948"/>
                  </a:lnTo>
                  <a:lnTo>
                    <a:pt x="593" y="948"/>
                  </a:lnTo>
                  <a:lnTo>
                    <a:pt x="594" y="942"/>
                  </a:lnTo>
                  <a:lnTo>
                    <a:pt x="596" y="935"/>
                  </a:lnTo>
                  <a:lnTo>
                    <a:pt x="600" y="929"/>
                  </a:lnTo>
                  <a:lnTo>
                    <a:pt x="603" y="924"/>
                  </a:lnTo>
                  <a:lnTo>
                    <a:pt x="608" y="919"/>
                  </a:lnTo>
                  <a:lnTo>
                    <a:pt x="615" y="917"/>
                  </a:lnTo>
                  <a:lnTo>
                    <a:pt x="621" y="915"/>
                  </a:lnTo>
                  <a:lnTo>
                    <a:pt x="628" y="914"/>
                  </a:lnTo>
                  <a:lnTo>
                    <a:pt x="809" y="914"/>
                  </a:lnTo>
                  <a:lnTo>
                    <a:pt x="809" y="836"/>
                  </a:lnTo>
                  <a:lnTo>
                    <a:pt x="809" y="836"/>
                  </a:lnTo>
                  <a:lnTo>
                    <a:pt x="810" y="830"/>
                  </a:lnTo>
                  <a:lnTo>
                    <a:pt x="812" y="823"/>
                  </a:lnTo>
                  <a:lnTo>
                    <a:pt x="815" y="817"/>
                  </a:lnTo>
                  <a:lnTo>
                    <a:pt x="819" y="811"/>
                  </a:lnTo>
                  <a:lnTo>
                    <a:pt x="824" y="807"/>
                  </a:lnTo>
                  <a:lnTo>
                    <a:pt x="830" y="805"/>
                  </a:lnTo>
                  <a:lnTo>
                    <a:pt x="837" y="803"/>
                  </a:lnTo>
                  <a:lnTo>
                    <a:pt x="843" y="802"/>
                  </a:lnTo>
                  <a:lnTo>
                    <a:pt x="1102" y="802"/>
                  </a:lnTo>
                  <a:lnTo>
                    <a:pt x="1102" y="845"/>
                  </a:lnTo>
                  <a:lnTo>
                    <a:pt x="1102" y="845"/>
                  </a:lnTo>
                  <a:lnTo>
                    <a:pt x="1101" y="851"/>
                  </a:lnTo>
                  <a:lnTo>
                    <a:pt x="1099" y="858"/>
                  </a:lnTo>
                  <a:lnTo>
                    <a:pt x="1096" y="864"/>
                  </a:lnTo>
                  <a:lnTo>
                    <a:pt x="1092" y="870"/>
                  </a:lnTo>
                  <a:lnTo>
                    <a:pt x="1087" y="874"/>
                  </a:lnTo>
                  <a:lnTo>
                    <a:pt x="1081" y="876"/>
                  </a:lnTo>
                  <a:lnTo>
                    <a:pt x="1074" y="878"/>
                  </a:lnTo>
                  <a:lnTo>
                    <a:pt x="1068" y="879"/>
                  </a:lnTo>
                  <a:lnTo>
                    <a:pt x="886" y="879"/>
                  </a:lnTo>
                  <a:lnTo>
                    <a:pt x="886" y="957"/>
                  </a:lnTo>
                  <a:lnTo>
                    <a:pt x="886" y="957"/>
                  </a:lnTo>
                  <a:lnTo>
                    <a:pt x="885" y="963"/>
                  </a:lnTo>
                  <a:lnTo>
                    <a:pt x="883" y="970"/>
                  </a:lnTo>
                  <a:lnTo>
                    <a:pt x="881" y="976"/>
                  </a:lnTo>
                  <a:lnTo>
                    <a:pt x="877" y="982"/>
                  </a:lnTo>
                  <a:lnTo>
                    <a:pt x="871" y="986"/>
                  </a:lnTo>
                  <a:lnTo>
                    <a:pt x="865" y="988"/>
                  </a:lnTo>
                  <a:lnTo>
                    <a:pt x="858" y="990"/>
                  </a:lnTo>
                  <a:lnTo>
                    <a:pt x="852" y="991"/>
                  </a:lnTo>
                  <a:lnTo>
                    <a:pt x="671" y="991"/>
                  </a:lnTo>
                  <a:lnTo>
                    <a:pt x="671" y="1069"/>
                  </a:lnTo>
                  <a:lnTo>
                    <a:pt x="671" y="1069"/>
                  </a:lnTo>
                  <a:lnTo>
                    <a:pt x="670" y="1076"/>
                  </a:lnTo>
                  <a:lnTo>
                    <a:pt x="668" y="1082"/>
                  </a:lnTo>
                  <a:lnTo>
                    <a:pt x="664" y="1088"/>
                  </a:lnTo>
                  <a:lnTo>
                    <a:pt x="661" y="1094"/>
                  </a:lnTo>
                  <a:lnTo>
                    <a:pt x="656" y="1098"/>
                  </a:lnTo>
                  <a:lnTo>
                    <a:pt x="649" y="1100"/>
                  </a:lnTo>
                  <a:lnTo>
                    <a:pt x="643" y="1103"/>
                  </a:lnTo>
                  <a:lnTo>
                    <a:pt x="636" y="1104"/>
                  </a:lnTo>
                  <a:lnTo>
                    <a:pt x="378" y="1104"/>
                  </a:lnTo>
                  <a:lnTo>
                    <a:pt x="378" y="1060"/>
                  </a:lnTo>
                  <a:lnTo>
                    <a:pt x="378" y="1060"/>
                  </a:lnTo>
                  <a:lnTo>
                    <a:pt x="379" y="1054"/>
                  </a:lnTo>
                  <a:lnTo>
                    <a:pt x="381" y="1048"/>
                  </a:lnTo>
                  <a:lnTo>
                    <a:pt x="384" y="1041"/>
                  </a:lnTo>
                  <a:lnTo>
                    <a:pt x="388" y="1036"/>
                  </a:lnTo>
                  <a:lnTo>
                    <a:pt x="393" y="1031"/>
                  </a:lnTo>
                  <a:lnTo>
                    <a:pt x="399" y="1029"/>
                  </a:lnTo>
                  <a:lnTo>
                    <a:pt x="406" y="1027"/>
                  </a:lnTo>
                  <a:lnTo>
                    <a:pt x="412" y="1026"/>
                  </a:lnTo>
                  <a:lnTo>
                    <a:pt x="412" y="1026"/>
                  </a:lnTo>
                  <a:close/>
                  <a:moveTo>
                    <a:pt x="36" y="676"/>
                  </a:moveTo>
                  <a:lnTo>
                    <a:pt x="199" y="690"/>
                  </a:lnTo>
                  <a:lnTo>
                    <a:pt x="199" y="690"/>
                  </a:lnTo>
                  <a:lnTo>
                    <a:pt x="206" y="690"/>
                  </a:lnTo>
                  <a:lnTo>
                    <a:pt x="214" y="687"/>
                  </a:lnTo>
                  <a:lnTo>
                    <a:pt x="221" y="684"/>
                  </a:lnTo>
                  <a:lnTo>
                    <a:pt x="227" y="681"/>
                  </a:lnTo>
                  <a:lnTo>
                    <a:pt x="232" y="676"/>
                  </a:lnTo>
                  <a:lnTo>
                    <a:pt x="236" y="669"/>
                  </a:lnTo>
                  <a:lnTo>
                    <a:pt x="240" y="662"/>
                  </a:lnTo>
                  <a:lnTo>
                    <a:pt x="241" y="654"/>
                  </a:lnTo>
                  <a:lnTo>
                    <a:pt x="248" y="566"/>
                  </a:lnTo>
                  <a:lnTo>
                    <a:pt x="248" y="566"/>
                  </a:lnTo>
                  <a:lnTo>
                    <a:pt x="248" y="557"/>
                  </a:lnTo>
                  <a:lnTo>
                    <a:pt x="247" y="549"/>
                  </a:lnTo>
                  <a:lnTo>
                    <a:pt x="244" y="543"/>
                  </a:lnTo>
                  <a:lnTo>
                    <a:pt x="240" y="536"/>
                  </a:lnTo>
                  <a:lnTo>
                    <a:pt x="234" y="531"/>
                  </a:lnTo>
                  <a:lnTo>
                    <a:pt x="228" y="528"/>
                  </a:lnTo>
                  <a:lnTo>
                    <a:pt x="221" y="525"/>
                  </a:lnTo>
                  <a:lnTo>
                    <a:pt x="213" y="524"/>
                  </a:lnTo>
                  <a:lnTo>
                    <a:pt x="50" y="510"/>
                  </a:lnTo>
                  <a:lnTo>
                    <a:pt x="50" y="510"/>
                  </a:lnTo>
                  <a:lnTo>
                    <a:pt x="42" y="510"/>
                  </a:lnTo>
                  <a:lnTo>
                    <a:pt x="35" y="511"/>
                  </a:lnTo>
                  <a:lnTo>
                    <a:pt x="28" y="514"/>
                  </a:lnTo>
                  <a:lnTo>
                    <a:pt x="22" y="518"/>
                  </a:lnTo>
                  <a:lnTo>
                    <a:pt x="16" y="524"/>
                  </a:lnTo>
                  <a:lnTo>
                    <a:pt x="12" y="530"/>
                  </a:lnTo>
                  <a:lnTo>
                    <a:pt x="10" y="536"/>
                  </a:lnTo>
                  <a:lnTo>
                    <a:pt x="8" y="544"/>
                  </a:lnTo>
                  <a:lnTo>
                    <a:pt x="0" y="634"/>
                  </a:lnTo>
                  <a:lnTo>
                    <a:pt x="0" y="634"/>
                  </a:lnTo>
                  <a:lnTo>
                    <a:pt x="0" y="641"/>
                  </a:lnTo>
                  <a:lnTo>
                    <a:pt x="2" y="649"/>
                  </a:lnTo>
                  <a:lnTo>
                    <a:pt x="6" y="655"/>
                  </a:lnTo>
                  <a:lnTo>
                    <a:pt x="10" y="662"/>
                  </a:lnTo>
                  <a:lnTo>
                    <a:pt x="15" y="667"/>
                  </a:lnTo>
                  <a:lnTo>
                    <a:pt x="21" y="671"/>
                  </a:lnTo>
                  <a:lnTo>
                    <a:pt x="28" y="674"/>
                  </a:lnTo>
                  <a:lnTo>
                    <a:pt x="36" y="676"/>
                  </a:lnTo>
                  <a:lnTo>
                    <a:pt x="36" y="676"/>
                  </a:lnTo>
                  <a:close/>
                  <a:moveTo>
                    <a:pt x="211" y="900"/>
                  </a:moveTo>
                  <a:lnTo>
                    <a:pt x="211" y="900"/>
                  </a:lnTo>
                  <a:lnTo>
                    <a:pt x="263" y="839"/>
                  </a:lnTo>
                  <a:lnTo>
                    <a:pt x="282" y="815"/>
                  </a:lnTo>
                  <a:lnTo>
                    <a:pt x="289" y="804"/>
                  </a:lnTo>
                  <a:lnTo>
                    <a:pt x="297" y="792"/>
                  </a:lnTo>
                  <a:lnTo>
                    <a:pt x="303" y="780"/>
                  </a:lnTo>
                  <a:lnTo>
                    <a:pt x="310" y="767"/>
                  </a:lnTo>
                  <a:lnTo>
                    <a:pt x="315" y="753"/>
                  </a:lnTo>
                  <a:lnTo>
                    <a:pt x="320" y="737"/>
                  </a:lnTo>
                  <a:lnTo>
                    <a:pt x="331" y="700"/>
                  </a:lnTo>
                  <a:lnTo>
                    <a:pt x="342" y="653"/>
                  </a:lnTo>
                  <a:lnTo>
                    <a:pt x="342" y="653"/>
                  </a:lnTo>
                  <a:lnTo>
                    <a:pt x="451" y="687"/>
                  </a:lnTo>
                  <a:lnTo>
                    <a:pt x="451" y="687"/>
                  </a:lnTo>
                  <a:lnTo>
                    <a:pt x="463" y="691"/>
                  </a:lnTo>
                  <a:lnTo>
                    <a:pt x="463" y="691"/>
                  </a:lnTo>
                  <a:lnTo>
                    <a:pt x="444" y="745"/>
                  </a:lnTo>
                  <a:lnTo>
                    <a:pt x="428" y="786"/>
                  </a:lnTo>
                  <a:lnTo>
                    <a:pt x="421" y="804"/>
                  </a:lnTo>
                  <a:lnTo>
                    <a:pt x="413" y="820"/>
                  </a:lnTo>
                  <a:lnTo>
                    <a:pt x="406" y="834"/>
                  </a:lnTo>
                  <a:lnTo>
                    <a:pt x="398" y="848"/>
                  </a:lnTo>
                  <a:lnTo>
                    <a:pt x="388" y="861"/>
                  </a:lnTo>
                  <a:lnTo>
                    <a:pt x="379" y="874"/>
                  </a:lnTo>
                  <a:lnTo>
                    <a:pt x="356" y="901"/>
                  </a:lnTo>
                  <a:lnTo>
                    <a:pt x="328" y="932"/>
                  </a:lnTo>
                  <a:lnTo>
                    <a:pt x="291" y="971"/>
                  </a:lnTo>
                  <a:lnTo>
                    <a:pt x="291" y="971"/>
                  </a:lnTo>
                  <a:lnTo>
                    <a:pt x="282" y="979"/>
                  </a:lnTo>
                  <a:lnTo>
                    <a:pt x="272" y="985"/>
                  </a:lnTo>
                  <a:lnTo>
                    <a:pt x="262" y="988"/>
                  </a:lnTo>
                  <a:lnTo>
                    <a:pt x="251" y="988"/>
                  </a:lnTo>
                  <a:lnTo>
                    <a:pt x="242" y="988"/>
                  </a:lnTo>
                  <a:lnTo>
                    <a:pt x="232" y="985"/>
                  </a:lnTo>
                  <a:lnTo>
                    <a:pt x="223" y="981"/>
                  </a:lnTo>
                  <a:lnTo>
                    <a:pt x="216" y="974"/>
                  </a:lnTo>
                  <a:lnTo>
                    <a:pt x="208" y="968"/>
                  </a:lnTo>
                  <a:lnTo>
                    <a:pt x="203" y="959"/>
                  </a:lnTo>
                  <a:lnTo>
                    <a:pt x="199" y="950"/>
                  </a:lnTo>
                  <a:lnTo>
                    <a:pt x="198" y="941"/>
                  </a:lnTo>
                  <a:lnTo>
                    <a:pt x="197" y="931"/>
                  </a:lnTo>
                  <a:lnTo>
                    <a:pt x="199" y="920"/>
                  </a:lnTo>
                  <a:lnTo>
                    <a:pt x="204" y="910"/>
                  </a:lnTo>
                  <a:lnTo>
                    <a:pt x="211" y="900"/>
                  </a:lnTo>
                  <a:lnTo>
                    <a:pt x="211" y="900"/>
                  </a:lnTo>
                  <a:close/>
                  <a:moveTo>
                    <a:pt x="512" y="2"/>
                  </a:moveTo>
                  <a:lnTo>
                    <a:pt x="512" y="2"/>
                  </a:lnTo>
                  <a:lnTo>
                    <a:pt x="521" y="4"/>
                  </a:lnTo>
                  <a:lnTo>
                    <a:pt x="529" y="7"/>
                  </a:lnTo>
                  <a:lnTo>
                    <a:pt x="536" y="10"/>
                  </a:lnTo>
                  <a:lnTo>
                    <a:pt x="544" y="16"/>
                  </a:lnTo>
                  <a:lnTo>
                    <a:pt x="550" y="20"/>
                  </a:lnTo>
                  <a:lnTo>
                    <a:pt x="556" y="27"/>
                  </a:lnTo>
                  <a:lnTo>
                    <a:pt x="561" y="33"/>
                  </a:lnTo>
                  <a:lnTo>
                    <a:pt x="565" y="39"/>
                  </a:lnTo>
                  <a:lnTo>
                    <a:pt x="570" y="47"/>
                  </a:lnTo>
                  <a:lnTo>
                    <a:pt x="573" y="55"/>
                  </a:lnTo>
                  <a:lnTo>
                    <a:pt x="576" y="62"/>
                  </a:lnTo>
                  <a:lnTo>
                    <a:pt x="577" y="71"/>
                  </a:lnTo>
                  <a:lnTo>
                    <a:pt x="578" y="79"/>
                  </a:lnTo>
                  <a:lnTo>
                    <a:pt x="579" y="88"/>
                  </a:lnTo>
                  <a:lnTo>
                    <a:pt x="578" y="98"/>
                  </a:lnTo>
                  <a:lnTo>
                    <a:pt x="577" y="106"/>
                  </a:lnTo>
                  <a:lnTo>
                    <a:pt x="577" y="106"/>
                  </a:lnTo>
                  <a:lnTo>
                    <a:pt x="575" y="115"/>
                  </a:lnTo>
                  <a:lnTo>
                    <a:pt x="572" y="125"/>
                  </a:lnTo>
                  <a:lnTo>
                    <a:pt x="567" y="133"/>
                  </a:lnTo>
                  <a:lnTo>
                    <a:pt x="563" y="142"/>
                  </a:lnTo>
                  <a:lnTo>
                    <a:pt x="558" y="149"/>
                  </a:lnTo>
                  <a:lnTo>
                    <a:pt x="551" y="158"/>
                  </a:lnTo>
                  <a:lnTo>
                    <a:pt x="545" y="166"/>
                  </a:lnTo>
                  <a:lnTo>
                    <a:pt x="538" y="172"/>
                  </a:lnTo>
                  <a:lnTo>
                    <a:pt x="531" y="179"/>
                  </a:lnTo>
                  <a:lnTo>
                    <a:pt x="522" y="184"/>
                  </a:lnTo>
                  <a:lnTo>
                    <a:pt x="515" y="188"/>
                  </a:lnTo>
                  <a:lnTo>
                    <a:pt x="506" y="192"/>
                  </a:lnTo>
                  <a:lnTo>
                    <a:pt x="497" y="195"/>
                  </a:lnTo>
                  <a:lnTo>
                    <a:pt x="489" y="196"/>
                  </a:lnTo>
                  <a:lnTo>
                    <a:pt x="480" y="196"/>
                  </a:lnTo>
                  <a:lnTo>
                    <a:pt x="471" y="195"/>
                  </a:lnTo>
                  <a:lnTo>
                    <a:pt x="471" y="195"/>
                  </a:lnTo>
                  <a:lnTo>
                    <a:pt x="464" y="193"/>
                  </a:lnTo>
                  <a:lnTo>
                    <a:pt x="455" y="188"/>
                  </a:lnTo>
                  <a:lnTo>
                    <a:pt x="449" y="184"/>
                  </a:lnTo>
                  <a:lnTo>
                    <a:pt x="441" y="179"/>
                  </a:lnTo>
                  <a:lnTo>
                    <a:pt x="436" y="171"/>
                  </a:lnTo>
                  <a:lnTo>
                    <a:pt x="430" y="165"/>
                  </a:lnTo>
                  <a:lnTo>
                    <a:pt x="425" y="156"/>
                  </a:lnTo>
                  <a:lnTo>
                    <a:pt x="421" y="147"/>
                  </a:lnTo>
                  <a:lnTo>
                    <a:pt x="418" y="139"/>
                  </a:lnTo>
                  <a:lnTo>
                    <a:pt x="414" y="129"/>
                  </a:lnTo>
                  <a:lnTo>
                    <a:pt x="412" y="119"/>
                  </a:lnTo>
                  <a:lnTo>
                    <a:pt x="410" y="110"/>
                  </a:lnTo>
                  <a:lnTo>
                    <a:pt x="409" y="100"/>
                  </a:lnTo>
                  <a:lnTo>
                    <a:pt x="409" y="90"/>
                  </a:lnTo>
                  <a:lnTo>
                    <a:pt x="410" y="80"/>
                  </a:lnTo>
                  <a:lnTo>
                    <a:pt x="411" y="71"/>
                  </a:lnTo>
                  <a:lnTo>
                    <a:pt x="411" y="71"/>
                  </a:lnTo>
                  <a:lnTo>
                    <a:pt x="413" y="62"/>
                  </a:lnTo>
                  <a:lnTo>
                    <a:pt x="416" y="54"/>
                  </a:lnTo>
                  <a:lnTo>
                    <a:pt x="421" y="46"/>
                  </a:lnTo>
                  <a:lnTo>
                    <a:pt x="425" y="38"/>
                  </a:lnTo>
                  <a:lnTo>
                    <a:pt x="430" y="32"/>
                  </a:lnTo>
                  <a:lnTo>
                    <a:pt x="436" y="25"/>
                  </a:lnTo>
                  <a:lnTo>
                    <a:pt x="442" y="20"/>
                  </a:lnTo>
                  <a:lnTo>
                    <a:pt x="449" y="15"/>
                  </a:lnTo>
                  <a:lnTo>
                    <a:pt x="455" y="10"/>
                  </a:lnTo>
                  <a:lnTo>
                    <a:pt x="463" y="7"/>
                  </a:lnTo>
                  <a:lnTo>
                    <a:pt x="470" y="4"/>
                  </a:lnTo>
                  <a:lnTo>
                    <a:pt x="479" y="2"/>
                  </a:lnTo>
                  <a:lnTo>
                    <a:pt x="487" y="1"/>
                  </a:lnTo>
                  <a:lnTo>
                    <a:pt x="495" y="0"/>
                  </a:lnTo>
                  <a:lnTo>
                    <a:pt x="504" y="1"/>
                  </a:lnTo>
                  <a:lnTo>
                    <a:pt x="512" y="2"/>
                  </a:lnTo>
                  <a:lnTo>
                    <a:pt x="512" y="2"/>
                  </a:lnTo>
                  <a:close/>
                  <a:moveTo>
                    <a:pt x="503" y="239"/>
                  </a:moveTo>
                  <a:lnTo>
                    <a:pt x="503" y="239"/>
                  </a:lnTo>
                  <a:lnTo>
                    <a:pt x="510" y="242"/>
                  </a:lnTo>
                  <a:lnTo>
                    <a:pt x="522" y="246"/>
                  </a:lnTo>
                  <a:lnTo>
                    <a:pt x="534" y="253"/>
                  </a:lnTo>
                  <a:lnTo>
                    <a:pt x="539" y="257"/>
                  </a:lnTo>
                  <a:lnTo>
                    <a:pt x="545" y="262"/>
                  </a:lnTo>
                  <a:lnTo>
                    <a:pt x="545" y="262"/>
                  </a:lnTo>
                  <a:lnTo>
                    <a:pt x="614" y="330"/>
                  </a:lnTo>
                  <a:lnTo>
                    <a:pt x="627" y="340"/>
                  </a:lnTo>
                  <a:lnTo>
                    <a:pt x="637" y="349"/>
                  </a:lnTo>
                  <a:lnTo>
                    <a:pt x="647" y="356"/>
                  </a:lnTo>
                  <a:lnTo>
                    <a:pt x="657" y="362"/>
                  </a:lnTo>
                  <a:lnTo>
                    <a:pt x="667" y="366"/>
                  </a:lnTo>
                  <a:lnTo>
                    <a:pt x="677" y="368"/>
                  </a:lnTo>
                  <a:lnTo>
                    <a:pt x="688" y="370"/>
                  </a:lnTo>
                  <a:lnTo>
                    <a:pt x="701" y="372"/>
                  </a:lnTo>
                  <a:lnTo>
                    <a:pt x="733" y="372"/>
                  </a:lnTo>
                  <a:lnTo>
                    <a:pt x="778" y="369"/>
                  </a:lnTo>
                  <a:lnTo>
                    <a:pt x="778" y="369"/>
                  </a:lnTo>
                  <a:lnTo>
                    <a:pt x="786" y="370"/>
                  </a:lnTo>
                  <a:lnTo>
                    <a:pt x="794" y="373"/>
                  </a:lnTo>
                  <a:lnTo>
                    <a:pt x="800" y="376"/>
                  </a:lnTo>
                  <a:lnTo>
                    <a:pt x="807" y="381"/>
                  </a:lnTo>
                  <a:lnTo>
                    <a:pt x="810" y="388"/>
                  </a:lnTo>
                  <a:lnTo>
                    <a:pt x="813" y="394"/>
                  </a:lnTo>
                  <a:lnTo>
                    <a:pt x="815" y="402"/>
                  </a:lnTo>
                  <a:lnTo>
                    <a:pt x="816" y="409"/>
                  </a:lnTo>
                  <a:lnTo>
                    <a:pt x="816" y="418"/>
                  </a:lnTo>
                  <a:lnTo>
                    <a:pt x="814" y="425"/>
                  </a:lnTo>
                  <a:lnTo>
                    <a:pt x="812" y="432"/>
                  </a:lnTo>
                  <a:lnTo>
                    <a:pt x="809" y="438"/>
                  </a:lnTo>
                  <a:lnTo>
                    <a:pt x="805" y="445"/>
                  </a:lnTo>
                  <a:lnTo>
                    <a:pt x="798" y="449"/>
                  </a:lnTo>
                  <a:lnTo>
                    <a:pt x="792" y="452"/>
                  </a:lnTo>
                  <a:lnTo>
                    <a:pt x="784" y="453"/>
                  </a:lnTo>
                  <a:lnTo>
                    <a:pt x="784" y="453"/>
                  </a:lnTo>
                  <a:lnTo>
                    <a:pt x="738" y="459"/>
                  </a:lnTo>
                  <a:lnTo>
                    <a:pt x="701" y="462"/>
                  </a:lnTo>
                  <a:lnTo>
                    <a:pt x="686" y="462"/>
                  </a:lnTo>
                  <a:lnTo>
                    <a:pt x="671" y="462"/>
                  </a:lnTo>
                  <a:lnTo>
                    <a:pt x="658" y="462"/>
                  </a:lnTo>
                  <a:lnTo>
                    <a:pt x="646" y="460"/>
                  </a:lnTo>
                  <a:lnTo>
                    <a:pt x="634" y="457"/>
                  </a:lnTo>
                  <a:lnTo>
                    <a:pt x="622" y="452"/>
                  </a:lnTo>
                  <a:lnTo>
                    <a:pt x="610" y="447"/>
                  </a:lnTo>
                  <a:lnTo>
                    <a:pt x="599" y="441"/>
                  </a:lnTo>
                  <a:lnTo>
                    <a:pt x="586" y="431"/>
                  </a:lnTo>
                  <a:lnTo>
                    <a:pt x="571" y="421"/>
                  </a:lnTo>
                  <a:lnTo>
                    <a:pt x="538" y="393"/>
                  </a:lnTo>
                  <a:lnTo>
                    <a:pt x="516" y="514"/>
                  </a:lnTo>
                  <a:lnTo>
                    <a:pt x="516" y="514"/>
                  </a:lnTo>
                  <a:lnTo>
                    <a:pt x="516" y="521"/>
                  </a:lnTo>
                  <a:lnTo>
                    <a:pt x="518" y="528"/>
                  </a:lnTo>
                  <a:lnTo>
                    <a:pt x="521" y="533"/>
                  </a:lnTo>
                  <a:lnTo>
                    <a:pt x="526" y="538"/>
                  </a:lnTo>
                  <a:lnTo>
                    <a:pt x="526" y="538"/>
                  </a:lnTo>
                  <a:lnTo>
                    <a:pt x="575" y="558"/>
                  </a:lnTo>
                  <a:lnTo>
                    <a:pt x="614" y="576"/>
                  </a:lnTo>
                  <a:lnTo>
                    <a:pt x="631" y="585"/>
                  </a:lnTo>
                  <a:lnTo>
                    <a:pt x="646" y="595"/>
                  </a:lnTo>
                  <a:lnTo>
                    <a:pt x="660" y="604"/>
                  </a:lnTo>
                  <a:lnTo>
                    <a:pt x="673" y="616"/>
                  </a:lnTo>
                  <a:lnTo>
                    <a:pt x="685" y="629"/>
                  </a:lnTo>
                  <a:lnTo>
                    <a:pt x="696" y="644"/>
                  </a:lnTo>
                  <a:lnTo>
                    <a:pt x="706" y="662"/>
                  </a:lnTo>
                  <a:lnTo>
                    <a:pt x="716" y="682"/>
                  </a:lnTo>
                  <a:lnTo>
                    <a:pt x="727" y="705"/>
                  </a:lnTo>
                  <a:lnTo>
                    <a:pt x="738" y="732"/>
                  </a:lnTo>
                  <a:lnTo>
                    <a:pt x="748" y="762"/>
                  </a:lnTo>
                  <a:lnTo>
                    <a:pt x="759" y="796"/>
                  </a:lnTo>
                  <a:lnTo>
                    <a:pt x="759" y="796"/>
                  </a:lnTo>
                  <a:lnTo>
                    <a:pt x="762" y="808"/>
                  </a:lnTo>
                  <a:lnTo>
                    <a:pt x="764" y="819"/>
                  </a:lnTo>
                  <a:lnTo>
                    <a:pt x="761" y="829"/>
                  </a:lnTo>
                  <a:lnTo>
                    <a:pt x="758" y="837"/>
                  </a:lnTo>
                  <a:lnTo>
                    <a:pt x="753" y="846"/>
                  </a:lnTo>
                  <a:lnTo>
                    <a:pt x="746" y="852"/>
                  </a:lnTo>
                  <a:lnTo>
                    <a:pt x="739" y="859"/>
                  </a:lnTo>
                  <a:lnTo>
                    <a:pt x="730" y="863"/>
                  </a:lnTo>
                  <a:lnTo>
                    <a:pt x="722" y="866"/>
                  </a:lnTo>
                  <a:lnTo>
                    <a:pt x="712" y="869"/>
                  </a:lnTo>
                  <a:lnTo>
                    <a:pt x="702" y="869"/>
                  </a:lnTo>
                  <a:lnTo>
                    <a:pt x="692" y="866"/>
                  </a:lnTo>
                  <a:lnTo>
                    <a:pt x="684" y="863"/>
                  </a:lnTo>
                  <a:lnTo>
                    <a:pt x="675" y="858"/>
                  </a:lnTo>
                  <a:lnTo>
                    <a:pt x="669" y="850"/>
                  </a:lnTo>
                  <a:lnTo>
                    <a:pt x="662" y="841"/>
                  </a:lnTo>
                  <a:lnTo>
                    <a:pt x="662" y="841"/>
                  </a:lnTo>
                  <a:lnTo>
                    <a:pt x="645" y="807"/>
                  </a:lnTo>
                  <a:lnTo>
                    <a:pt x="629" y="778"/>
                  </a:lnTo>
                  <a:lnTo>
                    <a:pt x="614" y="754"/>
                  </a:lnTo>
                  <a:lnTo>
                    <a:pt x="600" y="733"/>
                  </a:lnTo>
                  <a:lnTo>
                    <a:pt x="586" y="715"/>
                  </a:lnTo>
                  <a:lnTo>
                    <a:pt x="571" y="700"/>
                  </a:lnTo>
                  <a:lnTo>
                    <a:pt x="556" y="687"/>
                  </a:lnTo>
                  <a:lnTo>
                    <a:pt x="539" y="677"/>
                  </a:lnTo>
                  <a:lnTo>
                    <a:pt x="521" y="668"/>
                  </a:lnTo>
                  <a:lnTo>
                    <a:pt x="502" y="659"/>
                  </a:lnTo>
                  <a:lnTo>
                    <a:pt x="479" y="651"/>
                  </a:lnTo>
                  <a:lnTo>
                    <a:pt x="453" y="642"/>
                  </a:lnTo>
                  <a:lnTo>
                    <a:pt x="393" y="624"/>
                  </a:lnTo>
                  <a:lnTo>
                    <a:pt x="314" y="598"/>
                  </a:lnTo>
                  <a:lnTo>
                    <a:pt x="314" y="598"/>
                  </a:lnTo>
                  <a:lnTo>
                    <a:pt x="303" y="591"/>
                  </a:lnTo>
                  <a:lnTo>
                    <a:pt x="296" y="584"/>
                  </a:lnTo>
                  <a:lnTo>
                    <a:pt x="288" y="576"/>
                  </a:lnTo>
                  <a:lnTo>
                    <a:pt x="283" y="567"/>
                  </a:lnTo>
                  <a:lnTo>
                    <a:pt x="278" y="557"/>
                  </a:lnTo>
                  <a:lnTo>
                    <a:pt x="276" y="547"/>
                  </a:lnTo>
                  <a:lnTo>
                    <a:pt x="274" y="535"/>
                  </a:lnTo>
                  <a:lnTo>
                    <a:pt x="274" y="525"/>
                  </a:lnTo>
                  <a:lnTo>
                    <a:pt x="312" y="317"/>
                  </a:lnTo>
                  <a:lnTo>
                    <a:pt x="312" y="317"/>
                  </a:lnTo>
                  <a:lnTo>
                    <a:pt x="283" y="326"/>
                  </a:lnTo>
                  <a:lnTo>
                    <a:pt x="261" y="334"/>
                  </a:lnTo>
                  <a:lnTo>
                    <a:pt x="253" y="338"/>
                  </a:lnTo>
                  <a:lnTo>
                    <a:pt x="245" y="344"/>
                  </a:lnTo>
                  <a:lnTo>
                    <a:pt x="240" y="349"/>
                  </a:lnTo>
                  <a:lnTo>
                    <a:pt x="235" y="354"/>
                  </a:lnTo>
                  <a:lnTo>
                    <a:pt x="231" y="362"/>
                  </a:lnTo>
                  <a:lnTo>
                    <a:pt x="228" y="370"/>
                  </a:lnTo>
                  <a:lnTo>
                    <a:pt x="225" y="380"/>
                  </a:lnTo>
                  <a:lnTo>
                    <a:pt x="222" y="391"/>
                  </a:lnTo>
                  <a:lnTo>
                    <a:pt x="217" y="420"/>
                  </a:lnTo>
                  <a:lnTo>
                    <a:pt x="211" y="458"/>
                  </a:lnTo>
                  <a:lnTo>
                    <a:pt x="211" y="458"/>
                  </a:lnTo>
                  <a:lnTo>
                    <a:pt x="208" y="465"/>
                  </a:lnTo>
                  <a:lnTo>
                    <a:pt x="205" y="472"/>
                  </a:lnTo>
                  <a:lnTo>
                    <a:pt x="200" y="477"/>
                  </a:lnTo>
                  <a:lnTo>
                    <a:pt x="193" y="482"/>
                  </a:lnTo>
                  <a:lnTo>
                    <a:pt x="187" y="485"/>
                  </a:lnTo>
                  <a:lnTo>
                    <a:pt x="179" y="487"/>
                  </a:lnTo>
                  <a:lnTo>
                    <a:pt x="172" y="488"/>
                  </a:lnTo>
                  <a:lnTo>
                    <a:pt x="164" y="487"/>
                  </a:lnTo>
                  <a:lnTo>
                    <a:pt x="157" y="486"/>
                  </a:lnTo>
                  <a:lnTo>
                    <a:pt x="149" y="483"/>
                  </a:lnTo>
                  <a:lnTo>
                    <a:pt x="143" y="479"/>
                  </a:lnTo>
                  <a:lnTo>
                    <a:pt x="136" y="474"/>
                  </a:lnTo>
                  <a:lnTo>
                    <a:pt x="132" y="467"/>
                  </a:lnTo>
                  <a:lnTo>
                    <a:pt x="129" y="461"/>
                  </a:lnTo>
                  <a:lnTo>
                    <a:pt x="126" y="452"/>
                  </a:lnTo>
                  <a:lnTo>
                    <a:pt x="126" y="443"/>
                  </a:lnTo>
                  <a:lnTo>
                    <a:pt x="126" y="443"/>
                  </a:lnTo>
                  <a:lnTo>
                    <a:pt x="130" y="413"/>
                  </a:lnTo>
                  <a:lnTo>
                    <a:pt x="134" y="386"/>
                  </a:lnTo>
                  <a:lnTo>
                    <a:pt x="138" y="362"/>
                  </a:lnTo>
                  <a:lnTo>
                    <a:pt x="143" y="341"/>
                  </a:lnTo>
                  <a:lnTo>
                    <a:pt x="149" y="323"/>
                  </a:lnTo>
                  <a:lnTo>
                    <a:pt x="157" y="307"/>
                  </a:lnTo>
                  <a:lnTo>
                    <a:pt x="165" y="293"/>
                  </a:lnTo>
                  <a:lnTo>
                    <a:pt x="175" y="281"/>
                  </a:lnTo>
                  <a:lnTo>
                    <a:pt x="187" y="269"/>
                  </a:lnTo>
                  <a:lnTo>
                    <a:pt x="201" y="259"/>
                  </a:lnTo>
                  <a:lnTo>
                    <a:pt x="216" y="250"/>
                  </a:lnTo>
                  <a:lnTo>
                    <a:pt x="234" y="241"/>
                  </a:lnTo>
                  <a:lnTo>
                    <a:pt x="255" y="231"/>
                  </a:lnTo>
                  <a:lnTo>
                    <a:pt x="278" y="223"/>
                  </a:lnTo>
                  <a:lnTo>
                    <a:pt x="333" y="201"/>
                  </a:lnTo>
                  <a:lnTo>
                    <a:pt x="333" y="201"/>
                  </a:lnTo>
                  <a:lnTo>
                    <a:pt x="343" y="199"/>
                  </a:lnTo>
                  <a:lnTo>
                    <a:pt x="355" y="199"/>
                  </a:lnTo>
                  <a:lnTo>
                    <a:pt x="369" y="200"/>
                  </a:lnTo>
                  <a:lnTo>
                    <a:pt x="382" y="202"/>
                  </a:lnTo>
                  <a:lnTo>
                    <a:pt x="407" y="208"/>
                  </a:lnTo>
                  <a:lnTo>
                    <a:pt x="423" y="213"/>
                  </a:lnTo>
                  <a:lnTo>
                    <a:pt x="472" y="300"/>
                  </a:lnTo>
                  <a:lnTo>
                    <a:pt x="503" y="239"/>
                  </a:lnTo>
                  <a:lnTo>
                    <a:pt x="503" y="23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p>
          </p:txBody>
        </p:sp>
      </p:grpSp>
      <p:grpSp>
        <p:nvGrpSpPr>
          <p:cNvPr id="29" name="组合 28"/>
          <p:cNvGrpSpPr/>
          <p:nvPr/>
        </p:nvGrpSpPr>
        <p:grpSpPr>
          <a:xfrm>
            <a:off x="347913" y="224310"/>
            <a:ext cx="6056533" cy="1159989"/>
            <a:chOff x="347913" y="224310"/>
            <a:chExt cx="6056533" cy="1159989"/>
          </a:xfrm>
        </p:grpSpPr>
        <p:pic>
          <p:nvPicPr>
            <p:cNvPr id="30" name="图片 2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31" name="文本框 30"/>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32" name="组合 31"/>
            <p:cNvGrpSpPr/>
            <p:nvPr/>
          </p:nvGrpSpPr>
          <p:grpSpPr>
            <a:xfrm>
              <a:off x="1518453" y="442643"/>
              <a:ext cx="4885993" cy="632939"/>
              <a:chOff x="1456842" y="306332"/>
              <a:chExt cx="4885993" cy="632939"/>
            </a:xfrm>
          </p:grpSpPr>
          <p:sp>
            <p:nvSpPr>
              <p:cNvPr id="33" name="文本框 32"/>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34" name="文本框 33"/>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35" name="组合 34"/>
          <p:cNvGrpSpPr/>
          <p:nvPr/>
        </p:nvGrpSpPr>
        <p:grpSpPr>
          <a:xfrm>
            <a:off x="5657056" y="6334125"/>
            <a:ext cx="877888" cy="128231"/>
            <a:chOff x="1670731" y="2023448"/>
            <a:chExt cx="8576128" cy="1252698"/>
          </a:xfrm>
        </p:grpSpPr>
        <p:sp>
          <p:nvSpPr>
            <p:cNvPr id="36"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a:off x="1483157" y="4704704"/>
            <a:ext cx="3255830" cy="940366"/>
            <a:chOff x="7727480" y="3360665"/>
            <a:chExt cx="3255830" cy="940366"/>
          </a:xfrm>
        </p:grpSpPr>
        <p:sp>
          <p:nvSpPr>
            <p:cNvPr id="41" name="矩形 40"/>
            <p:cNvSpPr/>
            <p:nvPr/>
          </p:nvSpPr>
          <p:spPr>
            <a:xfrm>
              <a:off x="7727480" y="3747033"/>
              <a:ext cx="3255830" cy="55399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a:t>
              </a:r>
            </a:p>
          </p:txBody>
        </p:sp>
        <p:sp>
          <p:nvSpPr>
            <p:cNvPr id="42" name="矩形 41"/>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grpSp>
        <p:nvGrpSpPr>
          <p:cNvPr id="43" name="组合 42"/>
          <p:cNvGrpSpPr/>
          <p:nvPr/>
        </p:nvGrpSpPr>
        <p:grpSpPr>
          <a:xfrm>
            <a:off x="5493630" y="4704704"/>
            <a:ext cx="3255830" cy="940366"/>
            <a:chOff x="7727480" y="3360665"/>
            <a:chExt cx="3255830" cy="940366"/>
          </a:xfrm>
        </p:grpSpPr>
        <p:sp>
          <p:nvSpPr>
            <p:cNvPr id="44" name="矩形 43"/>
            <p:cNvSpPr/>
            <p:nvPr/>
          </p:nvSpPr>
          <p:spPr>
            <a:xfrm>
              <a:off x="7727480" y="3747033"/>
              <a:ext cx="3255830" cy="55399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a:t>
              </a:r>
            </a:p>
          </p:txBody>
        </p:sp>
        <p:sp>
          <p:nvSpPr>
            <p:cNvPr id="45" name="矩形 44"/>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grpSp>
        <p:nvGrpSpPr>
          <p:cNvPr id="46" name="组合 45"/>
          <p:cNvGrpSpPr/>
          <p:nvPr/>
        </p:nvGrpSpPr>
        <p:grpSpPr>
          <a:xfrm>
            <a:off x="7453971" y="1672556"/>
            <a:ext cx="3255830" cy="940366"/>
            <a:chOff x="7727480" y="3360665"/>
            <a:chExt cx="3255830" cy="940366"/>
          </a:xfrm>
        </p:grpSpPr>
        <p:sp>
          <p:nvSpPr>
            <p:cNvPr id="47" name="矩形 46"/>
            <p:cNvSpPr/>
            <p:nvPr/>
          </p:nvSpPr>
          <p:spPr>
            <a:xfrm>
              <a:off x="7727480" y="3747033"/>
              <a:ext cx="3255830" cy="55399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a:t>
              </a:r>
            </a:p>
          </p:txBody>
        </p:sp>
        <p:sp>
          <p:nvSpPr>
            <p:cNvPr id="48" name="矩形 47"/>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grpSp>
        <p:nvGrpSpPr>
          <p:cNvPr id="49" name="组合 48"/>
          <p:cNvGrpSpPr/>
          <p:nvPr/>
        </p:nvGrpSpPr>
        <p:grpSpPr>
          <a:xfrm>
            <a:off x="3474069" y="1672556"/>
            <a:ext cx="3255830" cy="940366"/>
            <a:chOff x="7727480" y="3360665"/>
            <a:chExt cx="3255830" cy="940366"/>
          </a:xfrm>
        </p:grpSpPr>
        <p:sp>
          <p:nvSpPr>
            <p:cNvPr id="50" name="矩形 49"/>
            <p:cNvSpPr/>
            <p:nvPr/>
          </p:nvSpPr>
          <p:spPr>
            <a:xfrm>
              <a:off x="7727480" y="3747033"/>
              <a:ext cx="3255830" cy="553998"/>
            </a:xfrm>
            <a:prstGeom prst="rect">
              <a:avLst/>
            </a:prstGeom>
          </p:spPr>
          <p:txBody>
            <a:bodyPr wrap="square">
              <a:spAutoFit/>
              <a:scene3d>
                <a:camera prst="orthographicFront"/>
                <a:lightRig rig="threePt" dir="t"/>
              </a:scene3d>
              <a:sp3d contourW="12700"/>
            </a:bodyPr>
            <a:lstStyle/>
            <a:p>
              <a:pPr algn="ctr">
                <a:lnSpc>
                  <a:spcPct val="125000"/>
                </a:lnSpc>
              </a:pPr>
              <a:r>
                <a:rPr lang="zh-CN" altLang="en-US" sz="1200" dirty="0">
                  <a:solidFill>
                    <a:schemeClr val="tx1">
                      <a:lumMod val="75000"/>
                      <a:lumOff val="25000"/>
                    </a:schemeClr>
                  </a:solidFill>
                  <a:latin typeface="+mn-ea"/>
                </a:rPr>
                <a:t>用户可以在投影仪或者计算机上进行演示也可以将演示文稿打印出来制作成胶片用户</a:t>
              </a:r>
            </a:p>
          </p:txBody>
        </p:sp>
        <p:sp>
          <p:nvSpPr>
            <p:cNvPr id="51" name="矩形 50"/>
            <p:cNvSpPr/>
            <p:nvPr/>
          </p:nvSpPr>
          <p:spPr>
            <a:xfrm>
              <a:off x="8330118" y="3360665"/>
              <a:ext cx="2050552" cy="430374"/>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000" b="1" dirty="0">
                  <a:latin typeface="+mn-ea"/>
                </a:rPr>
                <a:t>标题文字添加</a:t>
              </a:r>
            </a:p>
          </p:txBody>
        </p:sp>
      </p:grpSp>
    </p:spTree>
    <p:extLst>
      <p:ext uri="{BB962C8B-B14F-4D97-AF65-F5344CB8AC3E}">
        <p14:creationId xmlns:p14="http://schemas.microsoft.com/office/powerpoint/2010/main" val="490238538"/>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1000"/>
                                        <p:tgtEl>
                                          <p:spTgt spid="52"/>
                                        </p:tgtEl>
                                      </p:cBhvr>
                                    </p:animEffect>
                                  </p:childTnLst>
                                </p:cTn>
                              </p:par>
                            </p:childTnLst>
                          </p:cTn>
                        </p:par>
                        <p:par>
                          <p:cTn id="8" fill="hold">
                            <p:stCondLst>
                              <p:cond delay="1000"/>
                            </p:stCondLst>
                            <p:childTnLst>
                              <p:par>
                                <p:cTn id="9" presetID="12" presetClass="entr" presetSubtype="1" fill="hold"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p:tgtEl>
                                          <p:spTgt spid="40"/>
                                        </p:tgtEl>
                                        <p:attrNameLst>
                                          <p:attrName>ppt_y</p:attrName>
                                        </p:attrNameLst>
                                      </p:cBhvr>
                                      <p:tavLst>
                                        <p:tav tm="0">
                                          <p:val>
                                            <p:strVal val="#ppt_y-#ppt_h*1.125000"/>
                                          </p:val>
                                        </p:tav>
                                        <p:tav tm="100000">
                                          <p:val>
                                            <p:strVal val="#ppt_y"/>
                                          </p:val>
                                        </p:tav>
                                      </p:tavLst>
                                    </p:anim>
                                    <p:animEffect transition="in" filter="wipe(down)">
                                      <p:cBhvr>
                                        <p:cTn id="12" dur="500"/>
                                        <p:tgtEl>
                                          <p:spTgt spid="40"/>
                                        </p:tgtEl>
                                      </p:cBhvr>
                                    </p:animEffect>
                                  </p:childTnLst>
                                </p:cTn>
                              </p:par>
                            </p:childTnLst>
                          </p:cTn>
                        </p:par>
                        <p:par>
                          <p:cTn id="13" fill="hold">
                            <p:stCondLst>
                              <p:cond delay="1500"/>
                            </p:stCondLst>
                            <p:childTnLst>
                              <p:par>
                                <p:cTn id="14" presetID="12" presetClass="entr" presetSubtype="4" fill="hold" nodeType="afterEffect">
                                  <p:stCondLst>
                                    <p:cond delay="0"/>
                                  </p:stCondLst>
                                  <p:childTnLst>
                                    <p:set>
                                      <p:cBhvr>
                                        <p:cTn id="15" dur="1" fill="hold">
                                          <p:stCondLst>
                                            <p:cond delay="0"/>
                                          </p:stCondLst>
                                        </p:cTn>
                                        <p:tgtEl>
                                          <p:spTgt spid="49"/>
                                        </p:tgtEl>
                                        <p:attrNameLst>
                                          <p:attrName>style.visibility</p:attrName>
                                        </p:attrNameLst>
                                      </p:cBhvr>
                                      <p:to>
                                        <p:strVal val="visible"/>
                                      </p:to>
                                    </p:set>
                                    <p:anim calcmode="lin" valueType="num">
                                      <p:cBhvr additive="base">
                                        <p:cTn id="16" dur="500"/>
                                        <p:tgtEl>
                                          <p:spTgt spid="49"/>
                                        </p:tgtEl>
                                        <p:attrNameLst>
                                          <p:attrName>ppt_y</p:attrName>
                                        </p:attrNameLst>
                                      </p:cBhvr>
                                      <p:tavLst>
                                        <p:tav tm="0">
                                          <p:val>
                                            <p:strVal val="#ppt_y+#ppt_h*1.125000"/>
                                          </p:val>
                                        </p:tav>
                                        <p:tav tm="100000">
                                          <p:val>
                                            <p:strVal val="#ppt_y"/>
                                          </p:val>
                                        </p:tav>
                                      </p:tavLst>
                                    </p:anim>
                                    <p:animEffect transition="in" filter="wipe(up)">
                                      <p:cBhvr>
                                        <p:cTn id="17" dur="500"/>
                                        <p:tgtEl>
                                          <p:spTgt spid="49"/>
                                        </p:tgtEl>
                                      </p:cBhvr>
                                    </p:animEffect>
                                  </p:childTnLst>
                                </p:cTn>
                              </p:par>
                            </p:childTnLst>
                          </p:cTn>
                        </p:par>
                        <p:par>
                          <p:cTn id="18" fill="hold">
                            <p:stCondLst>
                              <p:cond delay="2000"/>
                            </p:stCondLst>
                            <p:childTnLst>
                              <p:par>
                                <p:cTn id="19" presetID="12" presetClass="entr" presetSubtype="1" fill="hold" nodeType="afterEffect">
                                  <p:stCondLst>
                                    <p:cond delay="0"/>
                                  </p:stCondLst>
                                  <p:childTnLst>
                                    <p:set>
                                      <p:cBhvr>
                                        <p:cTn id="20" dur="1" fill="hold">
                                          <p:stCondLst>
                                            <p:cond delay="0"/>
                                          </p:stCondLst>
                                        </p:cTn>
                                        <p:tgtEl>
                                          <p:spTgt spid="43"/>
                                        </p:tgtEl>
                                        <p:attrNameLst>
                                          <p:attrName>style.visibility</p:attrName>
                                        </p:attrNameLst>
                                      </p:cBhvr>
                                      <p:to>
                                        <p:strVal val="visible"/>
                                      </p:to>
                                    </p:set>
                                    <p:anim calcmode="lin" valueType="num">
                                      <p:cBhvr additive="base">
                                        <p:cTn id="21" dur="500"/>
                                        <p:tgtEl>
                                          <p:spTgt spid="43"/>
                                        </p:tgtEl>
                                        <p:attrNameLst>
                                          <p:attrName>ppt_y</p:attrName>
                                        </p:attrNameLst>
                                      </p:cBhvr>
                                      <p:tavLst>
                                        <p:tav tm="0">
                                          <p:val>
                                            <p:strVal val="#ppt_y-#ppt_h*1.125000"/>
                                          </p:val>
                                        </p:tav>
                                        <p:tav tm="100000">
                                          <p:val>
                                            <p:strVal val="#ppt_y"/>
                                          </p:val>
                                        </p:tav>
                                      </p:tavLst>
                                    </p:anim>
                                    <p:animEffect transition="in" filter="wipe(down)">
                                      <p:cBhvr>
                                        <p:cTn id="22" dur="500"/>
                                        <p:tgtEl>
                                          <p:spTgt spid="43"/>
                                        </p:tgtEl>
                                      </p:cBhvr>
                                    </p:animEffect>
                                  </p:childTnLst>
                                </p:cTn>
                              </p:par>
                            </p:childTnLst>
                          </p:cTn>
                        </p:par>
                        <p:par>
                          <p:cTn id="23" fill="hold">
                            <p:stCondLst>
                              <p:cond delay="2500"/>
                            </p:stCondLst>
                            <p:childTnLst>
                              <p:par>
                                <p:cTn id="24" presetID="12" presetClass="entr" presetSubtype="4" fill="hold" nodeType="afterEffect">
                                  <p:stCondLst>
                                    <p:cond delay="0"/>
                                  </p:stCondLst>
                                  <p:childTnLst>
                                    <p:set>
                                      <p:cBhvr>
                                        <p:cTn id="25" dur="1" fill="hold">
                                          <p:stCondLst>
                                            <p:cond delay="0"/>
                                          </p:stCondLst>
                                        </p:cTn>
                                        <p:tgtEl>
                                          <p:spTgt spid="46"/>
                                        </p:tgtEl>
                                        <p:attrNameLst>
                                          <p:attrName>style.visibility</p:attrName>
                                        </p:attrNameLst>
                                      </p:cBhvr>
                                      <p:to>
                                        <p:strVal val="visible"/>
                                      </p:to>
                                    </p:set>
                                    <p:anim calcmode="lin" valueType="num">
                                      <p:cBhvr additive="base">
                                        <p:cTn id="26" dur="500"/>
                                        <p:tgtEl>
                                          <p:spTgt spid="46"/>
                                        </p:tgtEl>
                                        <p:attrNameLst>
                                          <p:attrName>ppt_y</p:attrName>
                                        </p:attrNameLst>
                                      </p:cBhvr>
                                      <p:tavLst>
                                        <p:tav tm="0">
                                          <p:val>
                                            <p:strVal val="#ppt_y+#ppt_h*1.125000"/>
                                          </p:val>
                                        </p:tav>
                                        <p:tav tm="100000">
                                          <p:val>
                                            <p:strVal val="#ppt_y"/>
                                          </p:val>
                                        </p:tav>
                                      </p:tavLst>
                                    </p:anim>
                                    <p:animEffect transition="in" filter="wipe(up)">
                                      <p:cBhvr>
                                        <p:cTn id="27"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图片占位符 47"/>
          <p:cNvPicPr>
            <a:picLocks noGrp="1" noChangeAspect="1"/>
          </p:cNvPicPr>
          <p:nvPr>
            <p:ph type="pic" sz="quarter" idx="10"/>
          </p:nvPr>
        </p:nvPicPr>
        <p:blipFill>
          <a:blip r:embed="rId3" cstate="screen">
            <a:extLst>
              <a:ext uri="{28A0092B-C50C-407E-A947-70E740481C1C}">
                <a14:useLocalDpi xmlns:a14="http://schemas.microsoft.com/office/drawing/2010/main"/>
              </a:ext>
            </a:extLst>
          </a:blip>
          <a:srcRect/>
          <a:stretch>
            <a:fillRect/>
          </a:stretch>
        </p:blipFill>
        <p:spPr/>
      </p:pic>
      <p:sp>
        <p:nvSpPr>
          <p:cNvPr id="19" name="Rectangle 4"/>
          <p:cNvSpPr/>
          <p:nvPr/>
        </p:nvSpPr>
        <p:spPr>
          <a:xfrm>
            <a:off x="0" y="3107057"/>
            <a:ext cx="12192000" cy="2509027"/>
          </a:xfrm>
          <a:prstGeom prst="rect">
            <a:avLst/>
          </a:prstGeom>
          <a:gradFill flip="none" rotWithShape="1">
            <a:gsLst>
              <a:gs pos="0">
                <a:srgbClr val="00C8AF">
                  <a:alpha val="90000"/>
                </a:srgbClr>
              </a:gs>
              <a:gs pos="100000">
                <a:srgbClr val="006FBB">
                  <a:alpha val="90000"/>
                </a:srgbClr>
              </a:gs>
            </a:gsLst>
            <a:lin ang="8100000" scaled="1"/>
            <a:tileRect/>
          </a:gra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p>
        </p:txBody>
      </p:sp>
      <p:sp>
        <p:nvSpPr>
          <p:cNvPr id="5" name="Freeform: Shape 6"/>
          <p:cNvSpPr>
            <a:spLocks noChangeAspect="1"/>
          </p:cNvSpPr>
          <p:nvPr/>
        </p:nvSpPr>
        <p:spPr bwMode="auto">
          <a:xfrm>
            <a:off x="5572009" y="3424436"/>
            <a:ext cx="838603" cy="746506"/>
          </a:xfrm>
          <a:custGeom>
            <a:avLst/>
            <a:gdLst>
              <a:gd name="T0" fmla="*/ 62 w 401"/>
              <a:gd name="T1" fmla="*/ 116 h 357"/>
              <a:gd name="T2" fmla="*/ 117 w 401"/>
              <a:gd name="T3" fmla="*/ 135 h 357"/>
              <a:gd name="T4" fmla="*/ 124 w 401"/>
              <a:gd name="T5" fmla="*/ 133 h 357"/>
              <a:gd name="T6" fmla="*/ 155 w 401"/>
              <a:gd name="T7" fmla="*/ 106 h 357"/>
              <a:gd name="T8" fmla="*/ 156 w 401"/>
              <a:gd name="T9" fmla="*/ 100 h 357"/>
              <a:gd name="T10" fmla="*/ 141 w 401"/>
              <a:gd name="T11" fmla="*/ 81 h 357"/>
              <a:gd name="T12" fmla="*/ 219 w 401"/>
              <a:gd name="T13" fmla="*/ 1 h 357"/>
              <a:gd name="T14" fmla="*/ 160 w 401"/>
              <a:gd name="T15" fmla="*/ 1 h 357"/>
              <a:gd name="T16" fmla="*/ 86 w 401"/>
              <a:gd name="T17" fmla="*/ 39 h 357"/>
              <a:gd name="T18" fmla="*/ 55 w 401"/>
              <a:gd name="T19" fmla="*/ 63 h 357"/>
              <a:gd name="T20" fmla="*/ 43 w 401"/>
              <a:gd name="T21" fmla="*/ 90 h 357"/>
              <a:gd name="T22" fmla="*/ 18 w 401"/>
              <a:gd name="T23" fmla="*/ 98 h 357"/>
              <a:gd name="T24" fmla="*/ 3 w 401"/>
              <a:gd name="T25" fmla="*/ 110 h 357"/>
              <a:gd name="T26" fmla="*/ 2 w 401"/>
              <a:gd name="T27" fmla="*/ 120 h 357"/>
              <a:gd name="T28" fmla="*/ 30 w 401"/>
              <a:gd name="T29" fmla="*/ 150 h 357"/>
              <a:gd name="T30" fmla="*/ 41 w 401"/>
              <a:gd name="T31" fmla="*/ 152 h 357"/>
              <a:gd name="T32" fmla="*/ 55 w 401"/>
              <a:gd name="T33" fmla="*/ 139 h 357"/>
              <a:gd name="T34" fmla="*/ 62 w 401"/>
              <a:gd name="T35" fmla="*/ 116 h 357"/>
              <a:gd name="T36" fmla="*/ 177 w 401"/>
              <a:gd name="T37" fmla="*/ 126 h 357"/>
              <a:gd name="T38" fmla="*/ 169 w 401"/>
              <a:gd name="T39" fmla="*/ 125 h 357"/>
              <a:gd name="T40" fmla="*/ 140 w 401"/>
              <a:gd name="T41" fmla="*/ 150 h 357"/>
              <a:gd name="T42" fmla="*/ 139 w 401"/>
              <a:gd name="T43" fmla="*/ 158 h 357"/>
              <a:gd name="T44" fmla="*/ 305 w 401"/>
              <a:gd name="T45" fmla="*/ 347 h 357"/>
              <a:gd name="T46" fmla="*/ 320 w 401"/>
              <a:gd name="T47" fmla="*/ 348 h 357"/>
              <a:gd name="T48" fmla="*/ 340 w 401"/>
              <a:gd name="T49" fmla="*/ 332 h 357"/>
              <a:gd name="T50" fmla="*/ 341 w 401"/>
              <a:gd name="T51" fmla="*/ 317 h 357"/>
              <a:gd name="T52" fmla="*/ 177 w 401"/>
              <a:gd name="T53" fmla="*/ 126 h 357"/>
              <a:gd name="T54" fmla="*/ 398 w 401"/>
              <a:gd name="T55" fmla="*/ 46 h 357"/>
              <a:gd name="T56" fmla="*/ 389 w 401"/>
              <a:gd name="T57" fmla="*/ 42 h 357"/>
              <a:gd name="T58" fmla="*/ 369 w 401"/>
              <a:gd name="T59" fmla="*/ 72 h 357"/>
              <a:gd name="T60" fmla="*/ 331 w 401"/>
              <a:gd name="T61" fmla="*/ 80 h 357"/>
              <a:gd name="T62" fmla="*/ 320 w 401"/>
              <a:gd name="T63" fmla="*/ 45 h 357"/>
              <a:gd name="T64" fmla="*/ 338 w 401"/>
              <a:gd name="T65" fmla="*/ 13 h 357"/>
              <a:gd name="T66" fmla="*/ 330 w 401"/>
              <a:gd name="T67" fmla="*/ 6 h 357"/>
              <a:gd name="T68" fmla="*/ 274 w 401"/>
              <a:gd name="T69" fmla="*/ 51 h 357"/>
              <a:gd name="T70" fmla="*/ 257 w 401"/>
              <a:gd name="T71" fmla="*/ 121 h 357"/>
              <a:gd name="T72" fmla="*/ 230 w 401"/>
              <a:gd name="T73" fmla="*/ 149 h 357"/>
              <a:gd name="T74" fmla="*/ 257 w 401"/>
              <a:gd name="T75" fmla="*/ 181 h 357"/>
              <a:gd name="T76" fmla="*/ 290 w 401"/>
              <a:gd name="T77" fmla="*/ 149 h 357"/>
              <a:gd name="T78" fmla="*/ 330 w 401"/>
              <a:gd name="T79" fmla="*/ 137 h 357"/>
              <a:gd name="T80" fmla="*/ 391 w 401"/>
              <a:gd name="T81" fmla="*/ 112 h 357"/>
              <a:gd name="T82" fmla="*/ 398 w 401"/>
              <a:gd name="T83" fmla="*/ 46 h 357"/>
              <a:gd name="T84" fmla="*/ 55 w 401"/>
              <a:gd name="T85" fmla="*/ 319 h 357"/>
              <a:gd name="T86" fmla="*/ 55 w 401"/>
              <a:gd name="T87" fmla="*/ 334 h 357"/>
              <a:gd name="T88" fmla="*/ 74 w 401"/>
              <a:gd name="T89" fmla="*/ 353 h 357"/>
              <a:gd name="T90" fmla="*/ 89 w 401"/>
              <a:gd name="T91" fmla="*/ 351 h 357"/>
              <a:gd name="T92" fmla="*/ 187 w 401"/>
              <a:gd name="T93" fmla="*/ 254 h 357"/>
              <a:gd name="T94" fmla="*/ 157 w 401"/>
              <a:gd name="T95" fmla="*/ 220 h 357"/>
              <a:gd name="T96" fmla="*/ 55 w 401"/>
              <a:gd name="T97" fmla="*/ 319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01" h="357">
                <a:moveTo>
                  <a:pt x="62" y="116"/>
                </a:moveTo>
                <a:cubicBezTo>
                  <a:pt x="81" y="101"/>
                  <a:pt x="97" y="111"/>
                  <a:pt x="117" y="135"/>
                </a:cubicBezTo>
                <a:cubicBezTo>
                  <a:pt x="120" y="138"/>
                  <a:pt x="123" y="135"/>
                  <a:pt x="124" y="133"/>
                </a:cubicBezTo>
                <a:cubicBezTo>
                  <a:pt x="126" y="132"/>
                  <a:pt x="154" y="107"/>
                  <a:pt x="155" y="106"/>
                </a:cubicBezTo>
                <a:cubicBezTo>
                  <a:pt x="156" y="105"/>
                  <a:pt x="158" y="102"/>
                  <a:pt x="156" y="100"/>
                </a:cubicBezTo>
                <a:cubicBezTo>
                  <a:pt x="154" y="98"/>
                  <a:pt x="146" y="88"/>
                  <a:pt x="141" y="81"/>
                </a:cubicBezTo>
                <a:cubicBezTo>
                  <a:pt x="105" y="34"/>
                  <a:pt x="240" y="2"/>
                  <a:pt x="219" y="1"/>
                </a:cubicBezTo>
                <a:cubicBezTo>
                  <a:pt x="208" y="1"/>
                  <a:pt x="166" y="0"/>
                  <a:pt x="160" y="1"/>
                </a:cubicBezTo>
                <a:cubicBezTo>
                  <a:pt x="134" y="4"/>
                  <a:pt x="102" y="28"/>
                  <a:pt x="86" y="39"/>
                </a:cubicBezTo>
                <a:cubicBezTo>
                  <a:pt x="64" y="53"/>
                  <a:pt x="57" y="62"/>
                  <a:pt x="55" y="63"/>
                </a:cubicBezTo>
                <a:cubicBezTo>
                  <a:pt x="49" y="68"/>
                  <a:pt x="54" y="80"/>
                  <a:pt x="43" y="90"/>
                </a:cubicBezTo>
                <a:cubicBezTo>
                  <a:pt x="32" y="100"/>
                  <a:pt x="25" y="92"/>
                  <a:pt x="18" y="98"/>
                </a:cubicBezTo>
                <a:cubicBezTo>
                  <a:pt x="15" y="101"/>
                  <a:pt x="5" y="108"/>
                  <a:pt x="3" y="110"/>
                </a:cubicBezTo>
                <a:cubicBezTo>
                  <a:pt x="0" y="113"/>
                  <a:pt x="0" y="117"/>
                  <a:pt x="2" y="120"/>
                </a:cubicBezTo>
                <a:cubicBezTo>
                  <a:pt x="2" y="120"/>
                  <a:pt x="28" y="148"/>
                  <a:pt x="30" y="150"/>
                </a:cubicBezTo>
                <a:cubicBezTo>
                  <a:pt x="32" y="153"/>
                  <a:pt x="38" y="155"/>
                  <a:pt x="41" y="152"/>
                </a:cubicBezTo>
                <a:cubicBezTo>
                  <a:pt x="45" y="149"/>
                  <a:pt x="54" y="141"/>
                  <a:pt x="55" y="139"/>
                </a:cubicBezTo>
                <a:cubicBezTo>
                  <a:pt x="57" y="138"/>
                  <a:pt x="54" y="122"/>
                  <a:pt x="62" y="116"/>
                </a:cubicBezTo>
                <a:close/>
                <a:moveTo>
                  <a:pt x="177" y="126"/>
                </a:moveTo>
                <a:cubicBezTo>
                  <a:pt x="174" y="123"/>
                  <a:pt x="171" y="123"/>
                  <a:pt x="169" y="125"/>
                </a:cubicBezTo>
                <a:cubicBezTo>
                  <a:pt x="140" y="150"/>
                  <a:pt x="140" y="150"/>
                  <a:pt x="140" y="150"/>
                </a:cubicBezTo>
                <a:cubicBezTo>
                  <a:pt x="138" y="152"/>
                  <a:pt x="137" y="156"/>
                  <a:pt x="139" y="158"/>
                </a:cubicBezTo>
                <a:cubicBezTo>
                  <a:pt x="305" y="347"/>
                  <a:pt x="305" y="347"/>
                  <a:pt x="305" y="347"/>
                </a:cubicBezTo>
                <a:cubicBezTo>
                  <a:pt x="309" y="352"/>
                  <a:pt x="316" y="352"/>
                  <a:pt x="320" y="348"/>
                </a:cubicBezTo>
                <a:cubicBezTo>
                  <a:pt x="340" y="332"/>
                  <a:pt x="340" y="332"/>
                  <a:pt x="340" y="332"/>
                </a:cubicBezTo>
                <a:cubicBezTo>
                  <a:pt x="344" y="328"/>
                  <a:pt x="345" y="321"/>
                  <a:pt x="341" y="317"/>
                </a:cubicBezTo>
                <a:lnTo>
                  <a:pt x="177" y="126"/>
                </a:lnTo>
                <a:close/>
                <a:moveTo>
                  <a:pt x="398" y="46"/>
                </a:moveTo>
                <a:cubicBezTo>
                  <a:pt x="396" y="36"/>
                  <a:pt x="391" y="38"/>
                  <a:pt x="389" y="42"/>
                </a:cubicBezTo>
                <a:cubicBezTo>
                  <a:pt x="386" y="46"/>
                  <a:pt x="374" y="64"/>
                  <a:pt x="369" y="72"/>
                </a:cubicBezTo>
                <a:cubicBezTo>
                  <a:pt x="364" y="80"/>
                  <a:pt x="353" y="96"/>
                  <a:pt x="331" y="80"/>
                </a:cubicBezTo>
                <a:cubicBezTo>
                  <a:pt x="308" y="64"/>
                  <a:pt x="316" y="53"/>
                  <a:pt x="320" y="45"/>
                </a:cubicBezTo>
                <a:cubicBezTo>
                  <a:pt x="324" y="38"/>
                  <a:pt x="336" y="16"/>
                  <a:pt x="338" y="13"/>
                </a:cubicBezTo>
                <a:cubicBezTo>
                  <a:pt x="340" y="11"/>
                  <a:pt x="338" y="3"/>
                  <a:pt x="330" y="6"/>
                </a:cubicBezTo>
                <a:cubicBezTo>
                  <a:pt x="323" y="9"/>
                  <a:pt x="280" y="27"/>
                  <a:pt x="274" y="51"/>
                </a:cubicBezTo>
                <a:cubicBezTo>
                  <a:pt x="268" y="76"/>
                  <a:pt x="279" y="99"/>
                  <a:pt x="257" y="121"/>
                </a:cubicBezTo>
                <a:cubicBezTo>
                  <a:pt x="230" y="149"/>
                  <a:pt x="230" y="149"/>
                  <a:pt x="230" y="149"/>
                </a:cubicBezTo>
                <a:cubicBezTo>
                  <a:pt x="257" y="181"/>
                  <a:pt x="257" y="181"/>
                  <a:pt x="257" y="181"/>
                </a:cubicBezTo>
                <a:cubicBezTo>
                  <a:pt x="290" y="149"/>
                  <a:pt x="290" y="149"/>
                  <a:pt x="290" y="149"/>
                </a:cubicBezTo>
                <a:cubicBezTo>
                  <a:pt x="298" y="141"/>
                  <a:pt x="315" y="134"/>
                  <a:pt x="330" y="137"/>
                </a:cubicBezTo>
                <a:cubicBezTo>
                  <a:pt x="363" y="144"/>
                  <a:pt x="381" y="132"/>
                  <a:pt x="391" y="112"/>
                </a:cubicBezTo>
                <a:cubicBezTo>
                  <a:pt x="401" y="94"/>
                  <a:pt x="399" y="56"/>
                  <a:pt x="398" y="46"/>
                </a:cubicBezTo>
                <a:close/>
                <a:moveTo>
                  <a:pt x="55" y="319"/>
                </a:moveTo>
                <a:cubicBezTo>
                  <a:pt x="50" y="323"/>
                  <a:pt x="50" y="330"/>
                  <a:pt x="55" y="334"/>
                </a:cubicBezTo>
                <a:cubicBezTo>
                  <a:pt x="74" y="353"/>
                  <a:pt x="74" y="353"/>
                  <a:pt x="74" y="353"/>
                </a:cubicBezTo>
                <a:cubicBezTo>
                  <a:pt x="78" y="357"/>
                  <a:pt x="84" y="355"/>
                  <a:pt x="89" y="351"/>
                </a:cubicBezTo>
                <a:cubicBezTo>
                  <a:pt x="187" y="254"/>
                  <a:pt x="187" y="254"/>
                  <a:pt x="187" y="254"/>
                </a:cubicBezTo>
                <a:cubicBezTo>
                  <a:pt x="157" y="220"/>
                  <a:pt x="157" y="220"/>
                  <a:pt x="157" y="220"/>
                </a:cubicBezTo>
                <a:lnTo>
                  <a:pt x="55" y="319"/>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6" name="Freeform: Shape 7"/>
          <p:cNvSpPr>
            <a:spLocks noChangeAspect="1"/>
          </p:cNvSpPr>
          <p:nvPr/>
        </p:nvSpPr>
        <p:spPr bwMode="auto">
          <a:xfrm>
            <a:off x="2761147" y="3424436"/>
            <a:ext cx="547439" cy="746506"/>
          </a:xfrm>
          <a:custGeom>
            <a:avLst/>
            <a:gdLst>
              <a:gd name="T0" fmla="*/ 90 w 293"/>
              <a:gd name="T1" fmla="*/ 383 h 400"/>
              <a:gd name="T2" fmla="*/ 147 w 293"/>
              <a:gd name="T3" fmla="*/ 400 h 400"/>
              <a:gd name="T4" fmla="*/ 203 w 293"/>
              <a:gd name="T5" fmla="*/ 383 h 400"/>
              <a:gd name="T6" fmla="*/ 203 w 293"/>
              <a:gd name="T7" fmla="*/ 342 h 400"/>
              <a:gd name="T8" fmla="*/ 90 w 293"/>
              <a:gd name="T9" fmla="*/ 342 h 400"/>
              <a:gd name="T10" fmla="*/ 90 w 293"/>
              <a:gd name="T11" fmla="*/ 383 h 400"/>
              <a:gd name="T12" fmla="*/ 201 w 293"/>
              <a:gd name="T13" fmla="*/ 318 h 400"/>
              <a:gd name="T14" fmla="*/ 286 w 293"/>
              <a:gd name="T15" fmla="*/ 116 h 400"/>
              <a:gd name="T16" fmla="*/ 147 w 293"/>
              <a:gd name="T17" fmla="*/ 0 h 400"/>
              <a:gd name="T18" fmla="*/ 7 w 293"/>
              <a:gd name="T19" fmla="*/ 116 h 400"/>
              <a:gd name="T20" fmla="*/ 93 w 293"/>
              <a:gd name="T21" fmla="*/ 318 h 400"/>
              <a:gd name="T22" fmla="*/ 201 w 293"/>
              <a:gd name="T23" fmla="*/ 318 h 400"/>
              <a:gd name="T24" fmla="*/ 50 w 293"/>
              <a:gd name="T25" fmla="*/ 119 h 400"/>
              <a:gd name="T26" fmla="*/ 147 w 293"/>
              <a:gd name="T27" fmla="*/ 41 h 400"/>
              <a:gd name="T28" fmla="*/ 244 w 293"/>
              <a:gd name="T29" fmla="*/ 119 h 400"/>
              <a:gd name="T30" fmla="*/ 208 w 293"/>
              <a:gd name="T31" fmla="*/ 198 h 400"/>
              <a:gd name="T32" fmla="*/ 163 w 293"/>
              <a:gd name="T33" fmla="*/ 283 h 400"/>
              <a:gd name="T34" fmla="*/ 130 w 293"/>
              <a:gd name="T35" fmla="*/ 283 h 400"/>
              <a:gd name="T36" fmla="*/ 86 w 293"/>
              <a:gd name="T37" fmla="*/ 198 h 400"/>
              <a:gd name="T38" fmla="*/ 50 w 293"/>
              <a:gd name="T39" fmla="*/ 119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93" h="400">
                <a:moveTo>
                  <a:pt x="90" y="383"/>
                </a:moveTo>
                <a:cubicBezTo>
                  <a:pt x="106" y="393"/>
                  <a:pt x="125" y="400"/>
                  <a:pt x="147" y="400"/>
                </a:cubicBezTo>
                <a:cubicBezTo>
                  <a:pt x="169" y="400"/>
                  <a:pt x="187" y="393"/>
                  <a:pt x="203" y="383"/>
                </a:cubicBezTo>
                <a:cubicBezTo>
                  <a:pt x="203" y="342"/>
                  <a:pt x="203" y="342"/>
                  <a:pt x="203" y="342"/>
                </a:cubicBezTo>
                <a:cubicBezTo>
                  <a:pt x="90" y="342"/>
                  <a:pt x="90" y="342"/>
                  <a:pt x="90" y="342"/>
                </a:cubicBezTo>
                <a:lnTo>
                  <a:pt x="90" y="383"/>
                </a:lnTo>
                <a:close/>
                <a:moveTo>
                  <a:pt x="201" y="318"/>
                </a:moveTo>
                <a:cubicBezTo>
                  <a:pt x="201" y="231"/>
                  <a:pt x="293" y="203"/>
                  <a:pt x="286" y="116"/>
                </a:cubicBezTo>
                <a:cubicBezTo>
                  <a:pt x="282" y="61"/>
                  <a:pt x="245" y="0"/>
                  <a:pt x="147" y="0"/>
                </a:cubicBezTo>
                <a:cubicBezTo>
                  <a:pt x="49" y="0"/>
                  <a:pt x="12" y="61"/>
                  <a:pt x="7" y="116"/>
                </a:cubicBezTo>
                <a:cubicBezTo>
                  <a:pt x="0" y="203"/>
                  <a:pt x="93" y="231"/>
                  <a:pt x="93" y="318"/>
                </a:cubicBezTo>
                <a:lnTo>
                  <a:pt x="201" y="318"/>
                </a:lnTo>
                <a:close/>
                <a:moveTo>
                  <a:pt x="50" y="119"/>
                </a:moveTo>
                <a:cubicBezTo>
                  <a:pt x="54" y="67"/>
                  <a:pt x="89" y="41"/>
                  <a:pt x="147" y="41"/>
                </a:cubicBezTo>
                <a:cubicBezTo>
                  <a:pt x="204" y="41"/>
                  <a:pt x="240" y="67"/>
                  <a:pt x="244" y="119"/>
                </a:cubicBezTo>
                <a:cubicBezTo>
                  <a:pt x="246" y="148"/>
                  <a:pt x="230" y="167"/>
                  <a:pt x="208" y="198"/>
                </a:cubicBezTo>
                <a:cubicBezTo>
                  <a:pt x="192" y="221"/>
                  <a:pt x="172" y="248"/>
                  <a:pt x="163" y="283"/>
                </a:cubicBezTo>
                <a:cubicBezTo>
                  <a:pt x="130" y="283"/>
                  <a:pt x="130" y="283"/>
                  <a:pt x="130" y="283"/>
                </a:cubicBezTo>
                <a:cubicBezTo>
                  <a:pt x="121" y="248"/>
                  <a:pt x="102" y="221"/>
                  <a:pt x="86" y="198"/>
                </a:cubicBezTo>
                <a:cubicBezTo>
                  <a:pt x="64" y="167"/>
                  <a:pt x="47" y="148"/>
                  <a:pt x="50" y="119"/>
                </a:cubicBez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7" name="Freeform: Shape 8"/>
          <p:cNvSpPr>
            <a:spLocks noChangeAspect="1"/>
          </p:cNvSpPr>
          <p:nvPr/>
        </p:nvSpPr>
        <p:spPr bwMode="auto">
          <a:xfrm>
            <a:off x="8649626" y="3424436"/>
            <a:ext cx="596257" cy="746506"/>
          </a:xfrm>
          <a:custGeom>
            <a:avLst/>
            <a:gdLst>
              <a:gd name="T0" fmla="*/ 311 w 321"/>
              <a:gd name="T1" fmla="*/ 99 h 402"/>
              <a:gd name="T2" fmla="*/ 189 w 321"/>
              <a:gd name="T3" fmla="*/ 11 h 402"/>
              <a:gd name="T4" fmla="*/ 94 w 321"/>
              <a:gd name="T5" fmla="*/ 126 h 402"/>
              <a:gd name="T6" fmla="*/ 109 w 321"/>
              <a:gd name="T7" fmla="*/ 174 h 402"/>
              <a:gd name="T8" fmla="*/ 6 w 321"/>
              <a:gd name="T9" fmla="*/ 328 h 402"/>
              <a:gd name="T10" fmla="*/ 1 w 321"/>
              <a:gd name="T11" fmla="*/ 351 h 402"/>
              <a:gd name="T12" fmla="*/ 8 w 321"/>
              <a:gd name="T13" fmla="*/ 390 h 402"/>
              <a:gd name="T14" fmla="*/ 22 w 321"/>
              <a:gd name="T15" fmla="*/ 401 h 402"/>
              <a:gd name="T16" fmla="*/ 52 w 321"/>
              <a:gd name="T17" fmla="*/ 395 h 402"/>
              <a:gd name="T18" fmla="*/ 71 w 321"/>
              <a:gd name="T19" fmla="*/ 382 h 402"/>
              <a:gd name="T20" fmla="*/ 111 w 321"/>
              <a:gd name="T21" fmla="*/ 316 h 402"/>
              <a:gd name="T22" fmla="*/ 112 w 321"/>
              <a:gd name="T23" fmla="*/ 316 h 402"/>
              <a:gd name="T24" fmla="*/ 140 w 321"/>
              <a:gd name="T25" fmla="*/ 311 h 402"/>
              <a:gd name="T26" fmla="*/ 187 w 321"/>
              <a:gd name="T27" fmla="*/ 233 h 402"/>
              <a:gd name="T28" fmla="*/ 239 w 321"/>
              <a:gd name="T29" fmla="*/ 232 h 402"/>
              <a:gd name="T30" fmla="*/ 311 w 321"/>
              <a:gd name="T31" fmla="*/ 99 h 402"/>
              <a:gd name="T32" fmla="*/ 260 w 321"/>
              <a:gd name="T33" fmla="*/ 130 h 402"/>
              <a:gd name="T34" fmla="*/ 206 w 321"/>
              <a:gd name="T35" fmla="*/ 120 h 402"/>
              <a:gd name="T36" fmla="*/ 179 w 321"/>
              <a:gd name="T37" fmla="*/ 71 h 402"/>
              <a:gd name="T38" fmla="*/ 248 w 321"/>
              <a:gd name="T39" fmla="*/ 58 h 402"/>
              <a:gd name="T40" fmla="*/ 260 w 321"/>
              <a:gd name="T41" fmla="*/ 13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1" h="402">
                <a:moveTo>
                  <a:pt x="311" y="99"/>
                </a:moveTo>
                <a:cubicBezTo>
                  <a:pt x="301" y="40"/>
                  <a:pt x="246" y="0"/>
                  <a:pt x="189" y="11"/>
                </a:cubicBezTo>
                <a:cubicBezTo>
                  <a:pt x="132" y="21"/>
                  <a:pt x="84" y="67"/>
                  <a:pt x="94" y="126"/>
                </a:cubicBezTo>
                <a:cubicBezTo>
                  <a:pt x="96" y="139"/>
                  <a:pt x="102" y="159"/>
                  <a:pt x="109" y="174"/>
                </a:cubicBezTo>
                <a:cubicBezTo>
                  <a:pt x="6" y="328"/>
                  <a:pt x="6" y="328"/>
                  <a:pt x="6" y="328"/>
                </a:cubicBezTo>
                <a:cubicBezTo>
                  <a:pt x="2" y="334"/>
                  <a:pt x="0" y="344"/>
                  <a:pt x="1" y="351"/>
                </a:cubicBezTo>
                <a:cubicBezTo>
                  <a:pt x="8" y="390"/>
                  <a:pt x="8" y="390"/>
                  <a:pt x="8" y="390"/>
                </a:cubicBezTo>
                <a:cubicBezTo>
                  <a:pt x="9" y="397"/>
                  <a:pt x="15" y="402"/>
                  <a:pt x="22" y="401"/>
                </a:cubicBezTo>
                <a:cubicBezTo>
                  <a:pt x="52" y="395"/>
                  <a:pt x="52" y="395"/>
                  <a:pt x="52" y="395"/>
                </a:cubicBezTo>
                <a:cubicBezTo>
                  <a:pt x="59" y="394"/>
                  <a:pt x="67" y="388"/>
                  <a:pt x="71" y="382"/>
                </a:cubicBezTo>
                <a:cubicBezTo>
                  <a:pt x="111" y="316"/>
                  <a:pt x="111" y="316"/>
                  <a:pt x="111" y="316"/>
                </a:cubicBezTo>
                <a:cubicBezTo>
                  <a:pt x="112" y="316"/>
                  <a:pt x="112" y="316"/>
                  <a:pt x="112" y="316"/>
                </a:cubicBezTo>
                <a:cubicBezTo>
                  <a:pt x="140" y="311"/>
                  <a:pt x="140" y="311"/>
                  <a:pt x="140" y="311"/>
                </a:cubicBezTo>
                <a:cubicBezTo>
                  <a:pt x="187" y="233"/>
                  <a:pt x="187" y="233"/>
                  <a:pt x="187" y="233"/>
                </a:cubicBezTo>
                <a:cubicBezTo>
                  <a:pt x="203" y="236"/>
                  <a:pt x="226" y="235"/>
                  <a:pt x="239" y="232"/>
                </a:cubicBezTo>
                <a:cubicBezTo>
                  <a:pt x="296" y="222"/>
                  <a:pt x="321" y="159"/>
                  <a:pt x="311" y="99"/>
                </a:cubicBezTo>
                <a:close/>
                <a:moveTo>
                  <a:pt x="260" y="130"/>
                </a:moveTo>
                <a:cubicBezTo>
                  <a:pt x="244" y="153"/>
                  <a:pt x="228" y="137"/>
                  <a:pt x="206" y="120"/>
                </a:cubicBezTo>
                <a:cubicBezTo>
                  <a:pt x="184" y="104"/>
                  <a:pt x="163" y="94"/>
                  <a:pt x="179" y="71"/>
                </a:cubicBezTo>
                <a:cubicBezTo>
                  <a:pt x="195" y="47"/>
                  <a:pt x="226" y="42"/>
                  <a:pt x="248" y="58"/>
                </a:cubicBezTo>
                <a:cubicBezTo>
                  <a:pt x="270" y="74"/>
                  <a:pt x="276" y="107"/>
                  <a:pt x="260" y="130"/>
                </a:cubicBez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21" name="组合 20"/>
          <p:cNvGrpSpPr/>
          <p:nvPr/>
        </p:nvGrpSpPr>
        <p:grpSpPr>
          <a:xfrm>
            <a:off x="347913" y="224310"/>
            <a:ext cx="6056533" cy="1159989"/>
            <a:chOff x="347913" y="224310"/>
            <a:chExt cx="6056533" cy="1159989"/>
          </a:xfrm>
        </p:grpSpPr>
        <p:pic>
          <p:nvPicPr>
            <p:cNvPr id="22" name="图片 2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23" name="文本框 22"/>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24" name="组合 23"/>
            <p:cNvGrpSpPr/>
            <p:nvPr/>
          </p:nvGrpSpPr>
          <p:grpSpPr>
            <a:xfrm>
              <a:off x="1518453" y="442643"/>
              <a:ext cx="4885993" cy="632939"/>
              <a:chOff x="1456842" y="306332"/>
              <a:chExt cx="4885993" cy="632939"/>
            </a:xfrm>
          </p:grpSpPr>
          <p:sp>
            <p:nvSpPr>
              <p:cNvPr id="25" name="文本框 24"/>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26" name="文本框 25"/>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27" name="组合 26"/>
          <p:cNvGrpSpPr/>
          <p:nvPr/>
        </p:nvGrpSpPr>
        <p:grpSpPr>
          <a:xfrm>
            <a:off x="5657056" y="6334125"/>
            <a:ext cx="877888" cy="128231"/>
            <a:chOff x="1670731" y="2023448"/>
            <a:chExt cx="8576128" cy="1252698"/>
          </a:xfrm>
        </p:grpSpPr>
        <p:sp>
          <p:nvSpPr>
            <p:cNvPr id="28"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2" name="组合 31"/>
          <p:cNvGrpSpPr/>
          <p:nvPr/>
        </p:nvGrpSpPr>
        <p:grpSpPr>
          <a:xfrm>
            <a:off x="846010" y="1736170"/>
            <a:ext cx="10471277" cy="932276"/>
            <a:chOff x="7727479" y="3433402"/>
            <a:chExt cx="10471277" cy="932276"/>
          </a:xfrm>
        </p:grpSpPr>
        <p:sp>
          <p:nvSpPr>
            <p:cNvPr id="33" name="矩形 32"/>
            <p:cNvSpPr/>
            <p:nvPr/>
          </p:nvSpPr>
          <p:spPr>
            <a:xfrm>
              <a:off x="7727479" y="3788597"/>
              <a:ext cx="10471277" cy="577081"/>
            </a:xfrm>
            <a:prstGeom prst="rect">
              <a:avLst/>
            </a:prstGeom>
          </p:spPr>
          <p:txBody>
            <a:bodyPr wrap="square">
              <a:spAutoFit/>
              <a:scene3d>
                <a:camera prst="orthographicFront"/>
                <a:lightRig rig="threePt" dir="t"/>
              </a:scene3d>
              <a:sp3d contourW="12700"/>
            </a:bodyPr>
            <a:lstStyle/>
            <a:p>
              <a:pPr>
                <a:lnSpc>
                  <a:spcPct val="150000"/>
                </a:lnSpc>
              </a:pPr>
              <a:r>
                <a:rPr lang="zh-CN" altLang="en-US" sz="1050" dirty="0">
                  <a:solidFill>
                    <a:schemeClr val="tx1">
                      <a:lumMod val="75000"/>
                      <a:lumOff val="25000"/>
                    </a:schemeClr>
                  </a:solidFill>
                  <a:latin typeface="+mn-ea"/>
                </a:rPr>
                <a:t>用户可以在投影仪或者计算机上进行演示也可以将演示文稿打印出来制作成胶片用户可以在投影仪用户可以在投影仪或者计算机上进行演示也可以将演示文稿打印出来制作成胶片用户可以在投影仪用户可以在投影仪或者计算机上进行演示也可以将演示文稿打印出来制作成胶片用户可以在投影仪</a:t>
              </a:r>
            </a:p>
          </p:txBody>
        </p:sp>
        <p:sp>
          <p:nvSpPr>
            <p:cNvPr id="34" name="矩形 33"/>
            <p:cNvSpPr/>
            <p:nvPr/>
          </p:nvSpPr>
          <p:spPr>
            <a:xfrm>
              <a:off x="7727480" y="3433402"/>
              <a:ext cx="2050552" cy="396583"/>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latin typeface="+mn-ea"/>
                </a:rPr>
                <a:t>标题文字添加</a:t>
              </a:r>
            </a:p>
          </p:txBody>
        </p:sp>
      </p:grpSp>
      <p:grpSp>
        <p:nvGrpSpPr>
          <p:cNvPr id="35" name="组合 34"/>
          <p:cNvGrpSpPr/>
          <p:nvPr/>
        </p:nvGrpSpPr>
        <p:grpSpPr>
          <a:xfrm>
            <a:off x="1994312" y="4391204"/>
            <a:ext cx="2081108" cy="846100"/>
            <a:chOff x="1456521" y="4456521"/>
            <a:chExt cx="2081108" cy="846100"/>
          </a:xfrm>
        </p:grpSpPr>
        <p:sp>
          <p:nvSpPr>
            <p:cNvPr id="36" name="文本框 35"/>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37" name="文本框 36"/>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38" name="文本框 37"/>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grpSp>
      <p:grpSp>
        <p:nvGrpSpPr>
          <p:cNvPr id="39" name="组合 38"/>
          <p:cNvGrpSpPr/>
          <p:nvPr/>
        </p:nvGrpSpPr>
        <p:grpSpPr>
          <a:xfrm>
            <a:off x="4950756" y="4391204"/>
            <a:ext cx="2081108" cy="846100"/>
            <a:chOff x="1456521" y="4456521"/>
            <a:chExt cx="2081108" cy="846100"/>
          </a:xfrm>
        </p:grpSpPr>
        <p:sp>
          <p:nvSpPr>
            <p:cNvPr id="40" name="文本框 39"/>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41" name="文本框 40"/>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42" name="文本框 41"/>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grpSp>
      <p:grpSp>
        <p:nvGrpSpPr>
          <p:cNvPr id="43" name="组合 42"/>
          <p:cNvGrpSpPr/>
          <p:nvPr/>
        </p:nvGrpSpPr>
        <p:grpSpPr>
          <a:xfrm>
            <a:off x="7907200" y="4391204"/>
            <a:ext cx="2081108" cy="846100"/>
            <a:chOff x="1456521" y="4456521"/>
            <a:chExt cx="2081108" cy="846100"/>
          </a:xfrm>
        </p:grpSpPr>
        <p:sp>
          <p:nvSpPr>
            <p:cNvPr id="44" name="文本框 43"/>
            <p:cNvSpPr txBox="1"/>
            <p:nvPr/>
          </p:nvSpPr>
          <p:spPr>
            <a:xfrm>
              <a:off x="1456521" y="4456521"/>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45" name="文本框 44"/>
            <p:cNvSpPr txBox="1"/>
            <p:nvPr/>
          </p:nvSpPr>
          <p:spPr>
            <a:xfrm>
              <a:off x="1456521" y="4725683"/>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sp>
          <p:nvSpPr>
            <p:cNvPr id="46" name="文本框 45"/>
            <p:cNvSpPr txBox="1"/>
            <p:nvPr/>
          </p:nvSpPr>
          <p:spPr>
            <a:xfrm>
              <a:off x="1456521" y="4994844"/>
              <a:ext cx="2081108" cy="307777"/>
            </a:xfrm>
            <a:prstGeom prst="rect">
              <a:avLst/>
            </a:prstGeom>
            <a:noFill/>
          </p:spPr>
          <p:txBody>
            <a:bodyPr wrap="square" rtlCol="0">
              <a:spAutoFit/>
              <a:scene3d>
                <a:camera prst="orthographicFront"/>
                <a:lightRig rig="threePt" dir="t"/>
              </a:scene3d>
              <a:sp3d contourW="12700"/>
            </a:bodyPr>
            <a:lstStyle/>
            <a:p>
              <a:pPr algn="ctr"/>
              <a:r>
                <a:rPr lang="zh-CN" altLang="en-US" sz="1400" dirty="0">
                  <a:solidFill>
                    <a:schemeClr val="bg1"/>
                  </a:solidFill>
                  <a:latin typeface="+mn-ea"/>
                </a:rPr>
                <a:t>标题文字添加此处</a:t>
              </a:r>
            </a:p>
          </p:txBody>
        </p:sp>
      </p:grpSp>
    </p:spTree>
    <p:extLst>
      <p:ext uri="{BB962C8B-B14F-4D97-AF65-F5344CB8AC3E}">
        <p14:creationId xmlns:p14="http://schemas.microsoft.com/office/powerpoint/2010/main" val="3219708887"/>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p:tgtEl>
                                          <p:spTgt spid="32"/>
                                        </p:tgtEl>
                                        <p:attrNameLst>
                                          <p:attrName>ppt_x</p:attrName>
                                        </p:attrNameLst>
                                      </p:cBhvr>
                                      <p:tavLst>
                                        <p:tav tm="0">
                                          <p:val>
                                            <p:strVal val="#ppt_x-#ppt_w*1.125000"/>
                                          </p:val>
                                        </p:tav>
                                        <p:tav tm="100000">
                                          <p:val>
                                            <p:strVal val="#ppt_x"/>
                                          </p:val>
                                        </p:tav>
                                      </p:tavLst>
                                    </p:anim>
                                    <p:animEffect transition="in" filter="wipe(right)">
                                      <p:cBhvr>
                                        <p:cTn id="8" dur="500"/>
                                        <p:tgtEl>
                                          <p:spTgt spid="32"/>
                                        </p:tgtEl>
                                      </p:cBhvr>
                                    </p:animEffect>
                                  </p:childTnLst>
                                </p:cTn>
                              </p:par>
                            </p:childTnLst>
                          </p:cTn>
                        </p:par>
                        <p:par>
                          <p:cTn id="9" fill="hold">
                            <p:stCondLst>
                              <p:cond delay="500"/>
                            </p:stCondLst>
                            <p:childTnLst>
                              <p:par>
                                <p:cTn id="10" presetID="42" presetClass="entr" presetSubtype="0" fill="hold" nodeType="after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1000" fill="hold"/>
                                        <p:tgtEl>
                                          <p:spTgt spid="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1000"/>
                                        <p:tgtEl>
                                          <p:spTgt spid="6"/>
                                        </p:tgtEl>
                                      </p:cBhvr>
                                    </p:animEffect>
                                    <p:anim calcmode="lin" valueType="num">
                                      <p:cBhvr>
                                        <p:cTn id="28" dur="1000" fill="hold"/>
                                        <p:tgtEl>
                                          <p:spTgt spid="6"/>
                                        </p:tgtEl>
                                        <p:attrNameLst>
                                          <p:attrName>ppt_x</p:attrName>
                                        </p:attrNameLst>
                                      </p:cBhvr>
                                      <p:tavLst>
                                        <p:tav tm="0">
                                          <p:val>
                                            <p:strVal val="#ppt_x"/>
                                          </p:val>
                                        </p:tav>
                                        <p:tav tm="100000">
                                          <p:val>
                                            <p:strVal val="#ppt_x"/>
                                          </p:val>
                                        </p:tav>
                                      </p:tavLst>
                                    </p:anim>
                                    <p:anim calcmode="lin" valueType="num">
                                      <p:cBhvr>
                                        <p:cTn id="29" dur="1000" fill="hold"/>
                                        <p:tgtEl>
                                          <p:spTgt spid="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anim calcmode="lin" valueType="num">
                                      <p:cBhvr>
                                        <p:cTn id="38" dur="1000" fill="hold"/>
                                        <p:tgtEl>
                                          <p:spTgt spid="35"/>
                                        </p:tgtEl>
                                        <p:attrNameLst>
                                          <p:attrName>ppt_x</p:attrName>
                                        </p:attrNameLst>
                                      </p:cBhvr>
                                      <p:tavLst>
                                        <p:tav tm="0">
                                          <p:val>
                                            <p:strVal val="#ppt_x"/>
                                          </p:val>
                                        </p:tav>
                                        <p:tav tm="100000">
                                          <p:val>
                                            <p:strVal val="#ppt_x"/>
                                          </p:val>
                                        </p:tav>
                                      </p:tavLst>
                                    </p:anim>
                                    <p:anim calcmode="lin" valueType="num">
                                      <p:cBhvr>
                                        <p:cTn id="39" dur="1000" fill="hold"/>
                                        <p:tgtEl>
                                          <p:spTgt spid="3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fade">
                                      <p:cBhvr>
                                        <p:cTn id="42" dur="1000"/>
                                        <p:tgtEl>
                                          <p:spTgt spid="39"/>
                                        </p:tgtEl>
                                      </p:cBhvr>
                                    </p:animEffect>
                                    <p:anim calcmode="lin" valueType="num">
                                      <p:cBhvr>
                                        <p:cTn id="43" dur="1000" fill="hold"/>
                                        <p:tgtEl>
                                          <p:spTgt spid="39"/>
                                        </p:tgtEl>
                                        <p:attrNameLst>
                                          <p:attrName>ppt_x</p:attrName>
                                        </p:attrNameLst>
                                      </p:cBhvr>
                                      <p:tavLst>
                                        <p:tav tm="0">
                                          <p:val>
                                            <p:strVal val="#ppt_x"/>
                                          </p:val>
                                        </p:tav>
                                        <p:tav tm="100000">
                                          <p:val>
                                            <p:strVal val="#ppt_x"/>
                                          </p:val>
                                        </p:tav>
                                      </p:tavLst>
                                    </p:anim>
                                    <p:anim calcmode="lin" valueType="num">
                                      <p:cBhvr>
                                        <p:cTn id="44" dur="1000" fill="hold"/>
                                        <p:tgtEl>
                                          <p:spTgt spid="39"/>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43"/>
                                        </p:tgtEl>
                                        <p:attrNameLst>
                                          <p:attrName>style.visibility</p:attrName>
                                        </p:attrNameLst>
                                      </p:cBhvr>
                                      <p:to>
                                        <p:strVal val="visible"/>
                                      </p:to>
                                    </p:set>
                                    <p:animEffect transition="in" filter="fade">
                                      <p:cBhvr>
                                        <p:cTn id="47" dur="1000"/>
                                        <p:tgtEl>
                                          <p:spTgt spid="43"/>
                                        </p:tgtEl>
                                      </p:cBhvr>
                                    </p:animEffect>
                                    <p:anim calcmode="lin" valueType="num">
                                      <p:cBhvr>
                                        <p:cTn id="48" dur="1000" fill="hold"/>
                                        <p:tgtEl>
                                          <p:spTgt spid="43"/>
                                        </p:tgtEl>
                                        <p:attrNameLst>
                                          <p:attrName>ppt_x</p:attrName>
                                        </p:attrNameLst>
                                      </p:cBhvr>
                                      <p:tavLst>
                                        <p:tav tm="0">
                                          <p:val>
                                            <p:strVal val="#ppt_x"/>
                                          </p:val>
                                        </p:tav>
                                        <p:tav tm="100000">
                                          <p:val>
                                            <p:strVal val="#ppt_x"/>
                                          </p:val>
                                        </p:tav>
                                      </p:tavLst>
                                    </p:anim>
                                    <p:anim calcmode="lin" valueType="num">
                                      <p:cBhvr>
                                        <p:cTn id="49"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5" grpId="0" animBg="1"/>
      <p:bldP spid="6" grpId="0"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4115494" y="3276556"/>
            <a:ext cx="1886057" cy="1893739"/>
            <a:chOff x="3631384" y="2809037"/>
            <a:chExt cx="2021118" cy="2029349"/>
          </a:xfrm>
          <a:solidFill>
            <a:schemeClr val="accent6"/>
          </a:solidFill>
        </p:grpSpPr>
        <p:sp>
          <p:nvSpPr>
            <p:cNvPr id="34" name="任意多边形: 形状 6"/>
            <p:cNvSpPr>
              <a:spLocks/>
            </p:cNvSpPr>
            <p:nvPr/>
          </p:nvSpPr>
          <p:spPr bwMode="auto">
            <a:xfrm>
              <a:off x="3631384" y="2856374"/>
              <a:ext cx="2021118" cy="1982012"/>
            </a:xfrm>
            <a:custGeom>
              <a:avLst/>
              <a:gdLst>
                <a:gd name="T0" fmla="*/ 321 w 350"/>
                <a:gd name="T1" fmla="*/ 184 h 343"/>
                <a:gd name="T2" fmla="*/ 176 w 350"/>
                <a:gd name="T3" fmla="*/ 314 h 343"/>
                <a:gd name="T4" fmla="*/ 30 w 350"/>
                <a:gd name="T5" fmla="*/ 167 h 343"/>
                <a:gd name="T6" fmla="*/ 122 w 350"/>
                <a:gd name="T7" fmla="*/ 31 h 343"/>
                <a:gd name="T8" fmla="*/ 125 w 350"/>
                <a:gd name="T9" fmla="*/ 7 h 343"/>
                <a:gd name="T10" fmla="*/ 125 w 350"/>
                <a:gd name="T11" fmla="*/ 0 h 343"/>
                <a:gd name="T12" fmla="*/ 0 w 350"/>
                <a:gd name="T13" fmla="*/ 167 h 343"/>
                <a:gd name="T14" fmla="*/ 176 w 350"/>
                <a:gd name="T15" fmla="*/ 343 h 343"/>
                <a:gd name="T16" fmla="*/ 350 w 350"/>
                <a:gd name="T17" fmla="*/ 189 h 343"/>
                <a:gd name="T18" fmla="*/ 321 w 350"/>
                <a:gd name="T19" fmla="*/ 18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0" h="343">
                  <a:moveTo>
                    <a:pt x="321" y="184"/>
                  </a:moveTo>
                  <a:cubicBezTo>
                    <a:pt x="313" y="257"/>
                    <a:pt x="251" y="314"/>
                    <a:pt x="176" y="314"/>
                  </a:cubicBezTo>
                  <a:cubicBezTo>
                    <a:pt x="95" y="314"/>
                    <a:pt x="30" y="248"/>
                    <a:pt x="30" y="167"/>
                  </a:cubicBezTo>
                  <a:cubicBezTo>
                    <a:pt x="30" y="106"/>
                    <a:pt x="68" y="53"/>
                    <a:pt x="122" y="31"/>
                  </a:cubicBezTo>
                  <a:cubicBezTo>
                    <a:pt x="124" y="23"/>
                    <a:pt x="125" y="16"/>
                    <a:pt x="125" y="7"/>
                  </a:cubicBezTo>
                  <a:cubicBezTo>
                    <a:pt x="125" y="0"/>
                    <a:pt x="125" y="0"/>
                    <a:pt x="125" y="0"/>
                  </a:cubicBezTo>
                  <a:cubicBezTo>
                    <a:pt x="52" y="21"/>
                    <a:pt x="0" y="89"/>
                    <a:pt x="0" y="167"/>
                  </a:cubicBezTo>
                  <a:cubicBezTo>
                    <a:pt x="0" y="265"/>
                    <a:pt x="79" y="343"/>
                    <a:pt x="176" y="343"/>
                  </a:cubicBezTo>
                  <a:cubicBezTo>
                    <a:pt x="266" y="343"/>
                    <a:pt x="340" y="276"/>
                    <a:pt x="350" y="189"/>
                  </a:cubicBezTo>
                  <a:cubicBezTo>
                    <a:pt x="340" y="188"/>
                    <a:pt x="330" y="187"/>
                    <a:pt x="321" y="184"/>
                  </a:cubicBezTo>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5" name="任意多边形: 形状 7"/>
            <p:cNvSpPr>
              <a:spLocks/>
            </p:cNvSpPr>
            <p:nvPr/>
          </p:nvSpPr>
          <p:spPr bwMode="auto">
            <a:xfrm>
              <a:off x="4600779" y="2809037"/>
              <a:ext cx="1051722" cy="885011"/>
            </a:xfrm>
            <a:custGeom>
              <a:avLst/>
              <a:gdLst>
                <a:gd name="T0" fmla="*/ 0 w 182"/>
                <a:gd name="T1" fmla="*/ 29 h 153"/>
                <a:gd name="T2" fmla="*/ 8 w 182"/>
                <a:gd name="T3" fmla="*/ 29 h 153"/>
                <a:gd name="T4" fmla="*/ 151 w 182"/>
                <a:gd name="T5" fmla="*/ 145 h 153"/>
                <a:gd name="T6" fmla="*/ 182 w 182"/>
                <a:gd name="T7" fmla="*/ 153 h 153"/>
                <a:gd name="T8" fmla="*/ 8 w 182"/>
                <a:gd name="T9" fmla="*/ 0 h 153"/>
                <a:gd name="T10" fmla="*/ 0 w 182"/>
                <a:gd name="T11" fmla="*/ 0 h 153"/>
                <a:gd name="T12" fmla="*/ 1 w 182"/>
                <a:gd name="T13" fmla="*/ 15 h 153"/>
                <a:gd name="T14" fmla="*/ 0 w 182"/>
                <a:gd name="T15" fmla="*/ 29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53">
                  <a:moveTo>
                    <a:pt x="0" y="29"/>
                  </a:moveTo>
                  <a:cubicBezTo>
                    <a:pt x="8" y="29"/>
                    <a:pt x="8" y="29"/>
                    <a:pt x="8" y="29"/>
                  </a:cubicBezTo>
                  <a:cubicBezTo>
                    <a:pt x="78" y="29"/>
                    <a:pt x="137" y="79"/>
                    <a:pt x="151" y="145"/>
                  </a:cubicBezTo>
                  <a:cubicBezTo>
                    <a:pt x="161" y="149"/>
                    <a:pt x="171" y="152"/>
                    <a:pt x="182" y="153"/>
                  </a:cubicBezTo>
                  <a:cubicBezTo>
                    <a:pt x="171" y="67"/>
                    <a:pt x="97" y="0"/>
                    <a:pt x="8" y="0"/>
                  </a:cubicBezTo>
                  <a:cubicBezTo>
                    <a:pt x="0" y="0"/>
                    <a:pt x="0" y="0"/>
                    <a:pt x="0" y="0"/>
                  </a:cubicBezTo>
                  <a:cubicBezTo>
                    <a:pt x="1" y="5"/>
                    <a:pt x="1" y="10"/>
                    <a:pt x="1" y="15"/>
                  </a:cubicBezTo>
                  <a:cubicBezTo>
                    <a:pt x="1" y="20"/>
                    <a:pt x="1" y="24"/>
                    <a:pt x="0" y="29"/>
                  </a:cubicBezTo>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sp>
        <p:nvSpPr>
          <p:cNvPr id="26" name="任意多边形: 形状 8"/>
          <p:cNvSpPr>
            <a:spLocks/>
          </p:cNvSpPr>
          <p:nvPr/>
        </p:nvSpPr>
        <p:spPr bwMode="auto">
          <a:xfrm>
            <a:off x="3091801" y="2408431"/>
            <a:ext cx="1891818" cy="1893741"/>
          </a:xfrm>
          <a:custGeom>
            <a:avLst/>
            <a:gdLst>
              <a:gd name="T0" fmla="*/ 183 w 351"/>
              <a:gd name="T1" fmla="*/ 336 h 351"/>
              <a:gd name="T2" fmla="*/ 184 w 351"/>
              <a:gd name="T3" fmla="*/ 322 h 351"/>
              <a:gd name="T4" fmla="*/ 176 w 351"/>
              <a:gd name="T5" fmla="*/ 322 h 351"/>
              <a:gd name="T6" fmla="*/ 29 w 351"/>
              <a:gd name="T7" fmla="*/ 176 h 351"/>
              <a:gd name="T8" fmla="*/ 176 w 351"/>
              <a:gd name="T9" fmla="*/ 29 h 351"/>
              <a:gd name="T10" fmla="*/ 322 w 351"/>
              <a:gd name="T11" fmla="*/ 176 h 351"/>
              <a:gd name="T12" fmla="*/ 229 w 351"/>
              <a:gd name="T13" fmla="*/ 312 h 351"/>
              <a:gd name="T14" fmla="*/ 227 w 351"/>
              <a:gd name="T15" fmla="*/ 336 h 351"/>
              <a:gd name="T16" fmla="*/ 227 w 351"/>
              <a:gd name="T17" fmla="*/ 344 h 351"/>
              <a:gd name="T18" fmla="*/ 351 w 351"/>
              <a:gd name="T19" fmla="*/ 176 h 351"/>
              <a:gd name="T20" fmla="*/ 176 w 351"/>
              <a:gd name="T21" fmla="*/ 0 h 351"/>
              <a:gd name="T22" fmla="*/ 0 w 351"/>
              <a:gd name="T23" fmla="*/ 176 h 351"/>
              <a:gd name="T24" fmla="*/ 176 w 351"/>
              <a:gd name="T25" fmla="*/ 351 h 351"/>
              <a:gd name="T26" fmla="*/ 184 w 351"/>
              <a:gd name="T27" fmla="*/ 351 h 351"/>
              <a:gd name="T28" fmla="*/ 183 w 351"/>
              <a:gd name="T29" fmla="*/ 336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1" h="351">
                <a:moveTo>
                  <a:pt x="183" y="336"/>
                </a:moveTo>
                <a:cubicBezTo>
                  <a:pt x="183" y="331"/>
                  <a:pt x="183" y="326"/>
                  <a:pt x="184" y="322"/>
                </a:cubicBezTo>
                <a:cubicBezTo>
                  <a:pt x="176" y="322"/>
                  <a:pt x="176" y="322"/>
                  <a:pt x="176" y="322"/>
                </a:cubicBezTo>
                <a:cubicBezTo>
                  <a:pt x="95" y="322"/>
                  <a:pt x="29" y="256"/>
                  <a:pt x="29" y="176"/>
                </a:cubicBezTo>
                <a:cubicBezTo>
                  <a:pt x="29" y="94"/>
                  <a:pt x="95" y="29"/>
                  <a:pt x="176" y="29"/>
                </a:cubicBezTo>
                <a:cubicBezTo>
                  <a:pt x="256" y="29"/>
                  <a:pt x="322" y="94"/>
                  <a:pt x="322" y="176"/>
                </a:cubicBezTo>
                <a:cubicBezTo>
                  <a:pt x="322" y="237"/>
                  <a:pt x="283" y="290"/>
                  <a:pt x="229" y="312"/>
                </a:cubicBezTo>
                <a:cubicBezTo>
                  <a:pt x="228" y="320"/>
                  <a:pt x="227" y="328"/>
                  <a:pt x="227" y="336"/>
                </a:cubicBezTo>
                <a:cubicBezTo>
                  <a:pt x="227" y="344"/>
                  <a:pt x="227" y="344"/>
                  <a:pt x="227" y="344"/>
                </a:cubicBezTo>
                <a:cubicBezTo>
                  <a:pt x="299" y="322"/>
                  <a:pt x="351" y="255"/>
                  <a:pt x="351" y="176"/>
                </a:cubicBezTo>
                <a:cubicBezTo>
                  <a:pt x="351" y="79"/>
                  <a:pt x="273" y="0"/>
                  <a:pt x="176" y="0"/>
                </a:cubicBezTo>
                <a:cubicBezTo>
                  <a:pt x="78" y="0"/>
                  <a:pt x="0" y="79"/>
                  <a:pt x="0" y="176"/>
                </a:cubicBezTo>
                <a:cubicBezTo>
                  <a:pt x="0" y="273"/>
                  <a:pt x="78" y="351"/>
                  <a:pt x="176" y="351"/>
                </a:cubicBezTo>
                <a:cubicBezTo>
                  <a:pt x="184" y="351"/>
                  <a:pt x="184" y="351"/>
                  <a:pt x="184" y="351"/>
                </a:cubicBezTo>
                <a:cubicBezTo>
                  <a:pt x="183" y="346"/>
                  <a:pt x="183" y="341"/>
                  <a:pt x="183" y="336"/>
                </a:cubicBezTo>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nvGrpSpPr>
          <p:cNvPr id="27" name="组合 26"/>
          <p:cNvGrpSpPr/>
          <p:nvPr/>
        </p:nvGrpSpPr>
        <p:grpSpPr>
          <a:xfrm>
            <a:off x="5148792" y="2408431"/>
            <a:ext cx="1886057" cy="1893741"/>
            <a:chOff x="4738677" y="1878746"/>
            <a:chExt cx="2021118" cy="2029351"/>
          </a:xfrm>
          <a:solidFill>
            <a:schemeClr val="accent2"/>
          </a:solidFill>
        </p:grpSpPr>
        <p:sp>
          <p:nvSpPr>
            <p:cNvPr id="32" name="任意多边形: 形状 9"/>
            <p:cNvSpPr>
              <a:spLocks/>
            </p:cNvSpPr>
            <p:nvPr/>
          </p:nvSpPr>
          <p:spPr bwMode="auto">
            <a:xfrm>
              <a:off x="4738677" y="1878746"/>
              <a:ext cx="2021118" cy="1988187"/>
            </a:xfrm>
            <a:custGeom>
              <a:avLst/>
              <a:gdLst>
                <a:gd name="T0" fmla="*/ 29 w 350"/>
                <a:gd name="T1" fmla="*/ 159 h 344"/>
                <a:gd name="T2" fmla="*/ 174 w 350"/>
                <a:gd name="T3" fmla="*/ 29 h 344"/>
                <a:gd name="T4" fmla="*/ 320 w 350"/>
                <a:gd name="T5" fmla="*/ 176 h 344"/>
                <a:gd name="T6" fmla="*/ 228 w 350"/>
                <a:gd name="T7" fmla="*/ 312 h 344"/>
                <a:gd name="T8" fmla="*/ 225 w 350"/>
                <a:gd name="T9" fmla="*/ 336 h 344"/>
                <a:gd name="T10" fmla="*/ 225 w 350"/>
                <a:gd name="T11" fmla="*/ 344 h 344"/>
                <a:gd name="T12" fmla="*/ 350 w 350"/>
                <a:gd name="T13" fmla="*/ 176 h 344"/>
                <a:gd name="T14" fmla="*/ 174 w 350"/>
                <a:gd name="T15" fmla="*/ 0 h 344"/>
                <a:gd name="T16" fmla="*/ 0 w 350"/>
                <a:gd name="T17" fmla="*/ 154 h 344"/>
                <a:gd name="T18" fmla="*/ 29 w 350"/>
                <a:gd name="T19" fmla="*/ 159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0" h="344">
                  <a:moveTo>
                    <a:pt x="29" y="159"/>
                  </a:moveTo>
                  <a:cubicBezTo>
                    <a:pt x="37" y="86"/>
                    <a:pt x="99" y="29"/>
                    <a:pt x="174" y="29"/>
                  </a:cubicBezTo>
                  <a:cubicBezTo>
                    <a:pt x="255" y="29"/>
                    <a:pt x="320" y="94"/>
                    <a:pt x="320" y="176"/>
                  </a:cubicBezTo>
                  <a:cubicBezTo>
                    <a:pt x="320" y="237"/>
                    <a:pt x="282" y="290"/>
                    <a:pt x="228" y="312"/>
                  </a:cubicBezTo>
                  <a:cubicBezTo>
                    <a:pt x="226" y="320"/>
                    <a:pt x="225" y="328"/>
                    <a:pt x="225" y="336"/>
                  </a:cubicBezTo>
                  <a:cubicBezTo>
                    <a:pt x="225" y="344"/>
                    <a:pt x="225" y="344"/>
                    <a:pt x="225" y="344"/>
                  </a:cubicBezTo>
                  <a:cubicBezTo>
                    <a:pt x="298" y="322"/>
                    <a:pt x="350" y="255"/>
                    <a:pt x="350" y="176"/>
                  </a:cubicBezTo>
                  <a:cubicBezTo>
                    <a:pt x="350" y="79"/>
                    <a:pt x="271" y="0"/>
                    <a:pt x="174" y="0"/>
                  </a:cubicBezTo>
                  <a:cubicBezTo>
                    <a:pt x="84" y="0"/>
                    <a:pt x="10" y="67"/>
                    <a:pt x="0" y="154"/>
                  </a:cubicBezTo>
                  <a:cubicBezTo>
                    <a:pt x="10" y="155"/>
                    <a:pt x="20" y="157"/>
                    <a:pt x="29" y="159"/>
                  </a:cubicBezTo>
                </a:path>
              </a:pathLst>
            </a:cu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3" name="任意多边形: 形状 10"/>
            <p:cNvSpPr>
              <a:spLocks/>
            </p:cNvSpPr>
            <p:nvPr/>
          </p:nvSpPr>
          <p:spPr bwMode="auto">
            <a:xfrm>
              <a:off x="4738677" y="3023086"/>
              <a:ext cx="1051722" cy="885011"/>
            </a:xfrm>
            <a:custGeom>
              <a:avLst/>
              <a:gdLst>
                <a:gd name="T0" fmla="*/ 181 w 182"/>
                <a:gd name="T1" fmla="*/ 138 h 153"/>
                <a:gd name="T2" fmla="*/ 182 w 182"/>
                <a:gd name="T3" fmla="*/ 124 h 153"/>
                <a:gd name="T4" fmla="*/ 174 w 182"/>
                <a:gd name="T5" fmla="*/ 124 h 153"/>
                <a:gd name="T6" fmla="*/ 31 w 182"/>
                <a:gd name="T7" fmla="*/ 8 h 153"/>
                <a:gd name="T8" fmla="*/ 0 w 182"/>
                <a:gd name="T9" fmla="*/ 0 h 153"/>
                <a:gd name="T10" fmla="*/ 174 w 182"/>
                <a:gd name="T11" fmla="*/ 153 h 153"/>
                <a:gd name="T12" fmla="*/ 182 w 182"/>
                <a:gd name="T13" fmla="*/ 153 h 153"/>
                <a:gd name="T14" fmla="*/ 181 w 182"/>
                <a:gd name="T15" fmla="*/ 138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53">
                  <a:moveTo>
                    <a:pt x="181" y="138"/>
                  </a:moveTo>
                  <a:cubicBezTo>
                    <a:pt x="181" y="133"/>
                    <a:pt x="181" y="128"/>
                    <a:pt x="182" y="124"/>
                  </a:cubicBezTo>
                  <a:cubicBezTo>
                    <a:pt x="174" y="124"/>
                    <a:pt x="174" y="124"/>
                    <a:pt x="174" y="124"/>
                  </a:cubicBezTo>
                  <a:cubicBezTo>
                    <a:pt x="104" y="124"/>
                    <a:pt x="45" y="75"/>
                    <a:pt x="31" y="8"/>
                  </a:cubicBezTo>
                  <a:cubicBezTo>
                    <a:pt x="21" y="4"/>
                    <a:pt x="11" y="2"/>
                    <a:pt x="0" y="0"/>
                  </a:cubicBezTo>
                  <a:cubicBezTo>
                    <a:pt x="11" y="86"/>
                    <a:pt x="85" y="153"/>
                    <a:pt x="174" y="153"/>
                  </a:cubicBezTo>
                  <a:cubicBezTo>
                    <a:pt x="182" y="153"/>
                    <a:pt x="182" y="153"/>
                    <a:pt x="182" y="153"/>
                  </a:cubicBezTo>
                  <a:cubicBezTo>
                    <a:pt x="181" y="148"/>
                    <a:pt x="181" y="143"/>
                    <a:pt x="181" y="138"/>
                  </a:cubicBezTo>
                </a:path>
              </a:pathLst>
            </a:custGeom>
            <a:gradFill flip="none" rotWithShape="1">
              <a:gsLst>
                <a:gs pos="0">
                  <a:srgbClr val="FFA11E"/>
                </a:gs>
                <a:gs pos="100000">
                  <a:srgbClr val="F54B36"/>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grpSp>
        <p:nvGrpSpPr>
          <p:cNvPr id="28" name="组合 27"/>
          <p:cNvGrpSpPr/>
          <p:nvPr/>
        </p:nvGrpSpPr>
        <p:grpSpPr>
          <a:xfrm>
            <a:off x="6166725" y="3276556"/>
            <a:ext cx="1886057" cy="1893739"/>
            <a:chOff x="5829504" y="2809037"/>
            <a:chExt cx="2021118" cy="2029349"/>
          </a:xfrm>
          <a:solidFill>
            <a:schemeClr val="accent5"/>
          </a:solidFill>
        </p:grpSpPr>
        <p:sp>
          <p:nvSpPr>
            <p:cNvPr id="30" name="任意多边形: 形状 11"/>
            <p:cNvSpPr>
              <a:spLocks/>
            </p:cNvSpPr>
            <p:nvPr/>
          </p:nvSpPr>
          <p:spPr bwMode="auto">
            <a:xfrm>
              <a:off x="5829504" y="2856374"/>
              <a:ext cx="2021118" cy="1982012"/>
            </a:xfrm>
            <a:custGeom>
              <a:avLst/>
              <a:gdLst>
                <a:gd name="T0" fmla="*/ 321 w 350"/>
                <a:gd name="T1" fmla="*/ 184 h 343"/>
                <a:gd name="T2" fmla="*/ 175 w 350"/>
                <a:gd name="T3" fmla="*/ 314 h 343"/>
                <a:gd name="T4" fmla="*/ 30 w 350"/>
                <a:gd name="T5" fmla="*/ 167 h 343"/>
                <a:gd name="T6" fmla="*/ 122 w 350"/>
                <a:gd name="T7" fmla="*/ 31 h 343"/>
                <a:gd name="T8" fmla="*/ 124 w 350"/>
                <a:gd name="T9" fmla="*/ 7 h 343"/>
                <a:gd name="T10" fmla="*/ 124 w 350"/>
                <a:gd name="T11" fmla="*/ 0 h 343"/>
                <a:gd name="T12" fmla="*/ 0 w 350"/>
                <a:gd name="T13" fmla="*/ 167 h 343"/>
                <a:gd name="T14" fmla="*/ 175 w 350"/>
                <a:gd name="T15" fmla="*/ 343 h 343"/>
                <a:gd name="T16" fmla="*/ 350 w 350"/>
                <a:gd name="T17" fmla="*/ 189 h 343"/>
                <a:gd name="T18" fmla="*/ 321 w 350"/>
                <a:gd name="T19" fmla="*/ 184 h 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0" h="343">
                  <a:moveTo>
                    <a:pt x="321" y="184"/>
                  </a:moveTo>
                  <a:cubicBezTo>
                    <a:pt x="312" y="257"/>
                    <a:pt x="251" y="314"/>
                    <a:pt x="175" y="314"/>
                  </a:cubicBezTo>
                  <a:cubicBezTo>
                    <a:pt x="95" y="314"/>
                    <a:pt x="30" y="248"/>
                    <a:pt x="30" y="167"/>
                  </a:cubicBezTo>
                  <a:cubicBezTo>
                    <a:pt x="30" y="106"/>
                    <a:pt x="68" y="53"/>
                    <a:pt x="122" y="31"/>
                  </a:cubicBezTo>
                  <a:cubicBezTo>
                    <a:pt x="123" y="23"/>
                    <a:pt x="124" y="16"/>
                    <a:pt x="124" y="7"/>
                  </a:cubicBezTo>
                  <a:cubicBezTo>
                    <a:pt x="124" y="0"/>
                    <a:pt x="124" y="0"/>
                    <a:pt x="124" y="0"/>
                  </a:cubicBezTo>
                  <a:cubicBezTo>
                    <a:pt x="52" y="21"/>
                    <a:pt x="0" y="89"/>
                    <a:pt x="0" y="167"/>
                  </a:cubicBezTo>
                  <a:cubicBezTo>
                    <a:pt x="0" y="265"/>
                    <a:pt x="78" y="343"/>
                    <a:pt x="175" y="343"/>
                  </a:cubicBezTo>
                  <a:cubicBezTo>
                    <a:pt x="265" y="343"/>
                    <a:pt x="340" y="276"/>
                    <a:pt x="350" y="189"/>
                  </a:cubicBezTo>
                  <a:cubicBezTo>
                    <a:pt x="340" y="188"/>
                    <a:pt x="330" y="187"/>
                    <a:pt x="321" y="184"/>
                  </a:cubicBezTo>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31" name="任意多边形: 形状 12"/>
            <p:cNvSpPr>
              <a:spLocks/>
            </p:cNvSpPr>
            <p:nvPr/>
          </p:nvSpPr>
          <p:spPr bwMode="auto">
            <a:xfrm>
              <a:off x="6800958" y="2809037"/>
              <a:ext cx="1049664" cy="885011"/>
            </a:xfrm>
            <a:custGeom>
              <a:avLst/>
              <a:gdLst>
                <a:gd name="T0" fmla="*/ 1 w 182"/>
                <a:gd name="T1" fmla="*/ 15 h 153"/>
                <a:gd name="T2" fmla="*/ 0 w 182"/>
                <a:gd name="T3" fmla="*/ 29 h 153"/>
                <a:gd name="T4" fmla="*/ 7 w 182"/>
                <a:gd name="T5" fmla="*/ 29 h 153"/>
                <a:gd name="T6" fmla="*/ 151 w 182"/>
                <a:gd name="T7" fmla="*/ 146 h 153"/>
                <a:gd name="T8" fmla="*/ 182 w 182"/>
                <a:gd name="T9" fmla="*/ 153 h 153"/>
                <a:gd name="T10" fmla="*/ 7 w 182"/>
                <a:gd name="T11" fmla="*/ 0 h 153"/>
                <a:gd name="T12" fmla="*/ 0 w 182"/>
                <a:gd name="T13" fmla="*/ 0 h 153"/>
                <a:gd name="T14" fmla="*/ 1 w 182"/>
                <a:gd name="T15" fmla="*/ 15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2" h="153">
                  <a:moveTo>
                    <a:pt x="1" y="15"/>
                  </a:moveTo>
                  <a:cubicBezTo>
                    <a:pt x="1" y="20"/>
                    <a:pt x="1" y="24"/>
                    <a:pt x="0" y="29"/>
                  </a:cubicBezTo>
                  <a:cubicBezTo>
                    <a:pt x="7" y="29"/>
                    <a:pt x="7" y="29"/>
                    <a:pt x="7" y="29"/>
                  </a:cubicBezTo>
                  <a:cubicBezTo>
                    <a:pt x="78" y="29"/>
                    <a:pt x="137" y="79"/>
                    <a:pt x="151" y="146"/>
                  </a:cubicBezTo>
                  <a:cubicBezTo>
                    <a:pt x="161" y="149"/>
                    <a:pt x="171" y="152"/>
                    <a:pt x="182" y="153"/>
                  </a:cubicBezTo>
                  <a:cubicBezTo>
                    <a:pt x="171" y="67"/>
                    <a:pt x="96" y="0"/>
                    <a:pt x="7" y="0"/>
                  </a:cubicBezTo>
                  <a:cubicBezTo>
                    <a:pt x="0" y="0"/>
                    <a:pt x="0" y="0"/>
                    <a:pt x="0" y="0"/>
                  </a:cubicBezTo>
                  <a:cubicBezTo>
                    <a:pt x="1" y="5"/>
                    <a:pt x="1" y="10"/>
                    <a:pt x="1" y="15"/>
                  </a:cubicBezTo>
                </a:path>
              </a:pathLst>
            </a:custGeom>
            <a:gradFill flip="none" rotWithShape="1">
              <a:gsLst>
                <a:gs pos="0">
                  <a:srgbClr val="00C8AF"/>
                </a:gs>
                <a:gs pos="100000">
                  <a:srgbClr val="006FBB"/>
                </a:gs>
              </a:gsLst>
              <a:lin ang="8100000" scaled="1"/>
              <a:tileRect/>
            </a:gradFill>
            <a:ln w="57150">
              <a:gradFill flip="none" rotWithShape="1">
                <a:gsLst>
                  <a:gs pos="0">
                    <a:srgbClr val="E8EAED"/>
                  </a:gs>
                  <a:gs pos="100000">
                    <a:srgbClr val="B7BDC7"/>
                  </a:gs>
                </a:gsLst>
                <a:lin ang="8100000" scaled="1"/>
                <a:tileRect/>
              </a:grad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grpSp>
      <p:sp>
        <p:nvSpPr>
          <p:cNvPr id="29" name="任意多边形: 形状 13"/>
          <p:cNvSpPr>
            <a:spLocks/>
          </p:cNvSpPr>
          <p:nvPr/>
        </p:nvSpPr>
        <p:spPr bwMode="auto">
          <a:xfrm>
            <a:off x="7201942" y="2408431"/>
            <a:ext cx="1880295" cy="1893741"/>
          </a:xfrm>
          <a:custGeom>
            <a:avLst/>
            <a:gdLst>
              <a:gd name="T0" fmla="*/ 174 w 349"/>
              <a:gd name="T1" fmla="*/ 0 h 351"/>
              <a:gd name="T2" fmla="*/ 0 w 349"/>
              <a:gd name="T3" fmla="*/ 154 h 351"/>
              <a:gd name="T4" fmla="*/ 28 w 349"/>
              <a:gd name="T5" fmla="*/ 159 h 351"/>
              <a:gd name="T6" fmla="*/ 174 w 349"/>
              <a:gd name="T7" fmla="*/ 29 h 351"/>
              <a:gd name="T8" fmla="*/ 320 w 349"/>
              <a:gd name="T9" fmla="*/ 176 h 351"/>
              <a:gd name="T10" fmla="*/ 174 w 349"/>
              <a:gd name="T11" fmla="*/ 322 h 351"/>
              <a:gd name="T12" fmla="*/ 30 w 349"/>
              <a:gd name="T13" fmla="*/ 206 h 351"/>
              <a:gd name="T14" fmla="*/ 0 w 349"/>
              <a:gd name="T15" fmla="*/ 198 h 351"/>
              <a:gd name="T16" fmla="*/ 174 w 349"/>
              <a:gd name="T17" fmla="*/ 351 h 351"/>
              <a:gd name="T18" fmla="*/ 349 w 349"/>
              <a:gd name="T19" fmla="*/ 176 h 351"/>
              <a:gd name="T20" fmla="*/ 174 w 349"/>
              <a:gd name="T21" fmla="*/ 0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1">
                <a:moveTo>
                  <a:pt x="174" y="0"/>
                </a:moveTo>
                <a:cubicBezTo>
                  <a:pt x="84" y="0"/>
                  <a:pt x="10" y="67"/>
                  <a:pt x="0" y="154"/>
                </a:cubicBezTo>
                <a:cubicBezTo>
                  <a:pt x="10" y="155"/>
                  <a:pt x="20" y="157"/>
                  <a:pt x="28" y="159"/>
                </a:cubicBezTo>
                <a:cubicBezTo>
                  <a:pt x="37" y="86"/>
                  <a:pt x="99" y="29"/>
                  <a:pt x="174" y="29"/>
                </a:cubicBezTo>
                <a:cubicBezTo>
                  <a:pt x="255" y="29"/>
                  <a:pt x="320" y="94"/>
                  <a:pt x="320" y="176"/>
                </a:cubicBezTo>
                <a:cubicBezTo>
                  <a:pt x="320" y="256"/>
                  <a:pt x="255" y="322"/>
                  <a:pt x="174" y="322"/>
                </a:cubicBezTo>
                <a:cubicBezTo>
                  <a:pt x="104" y="322"/>
                  <a:pt x="45" y="273"/>
                  <a:pt x="30" y="206"/>
                </a:cubicBezTo>
                <a:cubicBezTo>
                  <a:pt x="21" y="202"/>
                  <a:pt x="11" y="200"/>
                  <a:pt x="0" y="198"/>
                </a:cubicBezTo>
                <a:cubicBezTo>
                  <a:pt x="11" y="284"/>
                  <a:pt x="85" y="351"/>
                  <a:pt x="174" y="351"/>
                </a:cubicBezTo>
                <a:cubicBezTo>
                  <a:pt x="271" y="351"/>
                  <a:pt x="349" y="273"/>
                  <a:pt x="349" y="176"/>
                </a:cubicBezTo>
                <a:cubicBezTo>
                  <a:pt x="349" y="79"/>
                  <a:pt x="271" y="0"/>
                  <a:pt x="174" y="0"/>
                </a:cubicBezTo>
              </a:path>
            </a:pathLst>
          </a:custGeom>
          <a:gradFill flip="none" rotWithShape="1">
            <a:gsLst>
              <a:gs pos="0">
                <a:srgbClr val="595959"/>
              </a:gs>
              <a:gs pos="100000">
                <a:srgbClr val="333435"/>
              </a:gs>
            </a:gsLst>
            <a:lin ang="8100000" scaled="1"/>
            <a:tileRect/>
          </a:gradFill>
          <a:ln w="5715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a:solidFill>
                <a:schemeClr val="lt1"/>
              </a:solidFill>
            </a:endParaRPr>
          </a:p>
        </p:txBody>
      </p:sp>
      <p:sp>
        <p:nvSpPr>
          <p:cNvPr id="10" name="任意多边形: 形状 44"/>
          <p:cNvSpPr/>
          <p:nvPr/>
        </p:nvSpPr>
        <p:spPr>
          <a:xfrm>
            <a:off x="3727618" y="3070246"/>
            <a:ext cx="440149" cy="371957"/>
          </a:xfrm>
          <a:custGeom>
            <a:avLst/>
            <a:gdLst>
              <a:gd name="connsiteX0" fmla="*/ 46038 w 338138"/>
              <a:gd name="connsiteY0" fmla="*/ 261938 h 285751"/>
              <a:gd name="connsiteX1" fmla="*/ 38100 w 338138"/>
              <a:gd name="connsiteY1" fmla="*/ 270670 h 285751"/>
              <a:gd name="connsiteX2" fmla="*/ 46038 w 338138"/>
              <a:gd name="connsiteY2" fmla="*/ 279402 h 285751"/>
              <a:gd name="connsiteX3" fmla="*/ 53976 w 338138"/>
              <a:gd name="connsiteY3" fmla="*/ 270670 h 285751"/>
              <a:gd name="connsiteX4" fmla="*/ 46038 w 338138"/>
              <a:gd name="connsiteY4" fmla="*/ 261938 h 285751"/>
              <a:gd name="connsiteX5" fmla="*/ 288131 w 338138"/>
              <a:gd name="connsiteY5" fmla="*/ 184150 h 285751"/>
              <a:gd name="connsiteX6" fmla="*/ 277812 w 338138"/>
              <a:gd name="connsiteY6" fmla="*/ 194469 h 285751"/>
              <a:gd name="connsiteX7" fmla="*/ 288131 w 338138"/>
              <a:gd name="connsiteY7" fmla="*/ 204788 h 285751"/>
              <a:gd name="connsiteX8" fmla="*/ 298450 w 338138"/>
              <a:gd name="connsiteY8" fmla="*/ 194469 h 285751"/>
              <a:gd name="connsiteX9" fmla="*/ 288131 w 338138"/>
              <a:gd name="connsiteY9" fmla="*/ 184150 h 285751"/>
              <a:gd name="connsiteX10" fmla="*/ 19050 w 338138"/>
              <a:gd name="connsiteY10" fmla="*/ 165100 h 285751"/>
              <a:gd name="connsiteX11" fmla="*/ 19050 w 338138"/>
              <a:gd name="connsiteY11" fmla="*/ 242888 h 285751"/>
              <a:gd name="connsiteX12" fmla="*/ 73025 w 338138"/>
              <a:gd name="connsiteY12" fmla="*/ 242888 h 285751"/>
              <a:gd name="connsiteX13" fmla="*/ 73025 w 338138"/>
              <a:gd name="connsiteY13" fmla="*/ 165100 h 285751"/>
              <a:gd name="connsiteX14" fmla="*/ 12010 w 338138"/>
              <a:gd name="connsiteY14" fmla="*/ 141288 h 285751"/>
              <a:gd name="connsiteX15" fmla="*/ 81400 w 338138"/>
              <a:gd name="connsiteY15" fmla="*/ 141288 h 285751"/>
              <a:gd name="connsiteX16" fmla="*/ 92075 w 338138"/>
              <a:gd name="connsiteY16" fmla="*/ 153107 h 285751"/>
              <a:gd name="connsiteX17" fmla="*/ 92075 w 338138"/>
              <a:gd name="connsiteY17" fmla="*/ 273932 h 285751"/>
              <a:gd name="connsiteX18" fmla="*/ 81400 w 338138"/>
              <a:gd name="connsiteY18" fmla="*/ 285751 h 285751"/>
              <a:gd name="connsiteX19" fmla="*/ 12010 w 338138"/>
              <a:gd name="connsiteY19" fmla="*/ 285751 h 285751"/>
              <a:gd name="connsiteX20" fmla="*/ 0 w 338138"/>
              <a:gd name="connsiteY20" fmla="*/ 273932 h 285751"/>
              <a:gd name="connsiteX21" fmla="*/ 0 w 338138"/>
              <a:gd name="connsiteY21" fmla="*/ 153107 h 285751"/>
              <a:gd name="connsiteX22" fmla="*/ 12010 w 338138"/>
              <a:gd name="connsiteY22" fmla="*/ 141288 h 285751"/>
              <a:gd name="connsiteX23" fmla="*/ 55002 w 338138"/>
              <a:gd name="connsiteY23" fmla="*/ 82550 h 285751"/>
              <a:gd name="connsiteX24" fmla="*/ 175185 w 338138"/>
              <a:gd name="connsiteY24" fmla="*/ 82550 h 285751"/>
              <a:gd name="connsiteX25" fmla="*/ 193675 w 338138"/>
              <a:gd name="connsiteY25" fmla="*/ 99703 h 285751"/>
              <a:gd name="connsiteX26" fmla="*/ 193675 w 338138"/>
              <a:gd name="connsiteY26" fmla="*/ 268597 h 285751"/>
              <a:gd name="connsiteX27" fmla="*/ 175185 w 338138"/>
              <a:gd name="connsiteY27" fmla="*/ 285750 h 285751"/>
              <a:gd name="connsiteX28" fmla="*/ 107830 w 338138"/>
              <a:gd name="connsiteY28" fmla="*/ 285750 h 285751"/>
              <a:gd name="connsiteX29" fmla="*/ 109151 w 338138"/>
              <a:gd name="connsiteY29" fmla="*/ 276514 h 285751"/>
              <a:gd name="connsiteX30" fmla="*/ 109151 w 338138"/>
              <a:gd name="connsiteY30" fmla="*/ 273875 h 285751"/>
              <a:gd name="connsiteX31" fmla="*/ 115754 w 338138"/>
              <a:gd name="connsiteY31" fmla="*/ 275194 h 285751"/>
              <a:gd name="connsiteX32" fmla="*/ 124999 w 338138"/>
              <a:gd name="connsiteY32" fmla="*/ 264639 h 285751"/>
              <a:gd name="connsiteX33" fmla="*/ 115754 w 338138"/>
              <a:gd name="connsiteY33" fmla="*/ 254083 h 285751"/>
              <a:gd name="connsiteX34" fmla="*/ 109151 w 338138"/>
              <a:gd name="connsiteY34" fmla="*/ 256722 h 285751"/>
              <a:gd name="connsiteX35" fmla="*/ 109151 w 338138"/>
              <a:gd name="connsiteY35" fmla="*/ 235610 h 285751"/>
              <a:gd name="connsiteX36" fmla="*/ 168582 w 338138"/>
              <a:gd name="connsiteY36" fmla="*/ 235610 h 285751"/>
              <a:gd name="connsiteX37" fmla="*/ 168582 w 338138"/>
              <a:gd name="connsiteY37" fmla="*/ 110259 h 285751"/>
              <a:gd name="connsiteX38" fmla="*/ 61606 w 338138"/>
              <a:gd name="connsiteY38" fmla="*/ 110259 h 285751"/>
              <a:gd name="connsiteX39" fmla="*/ 61606 w 338138"/>
              <a:gd name="connsiteY39" fmla="*/ 126093 h 285751"/>
              <a:gd name="connsiteX40" fmla="*/ 36512 w 338138"/>
              <a:gd name="connsiteY40" fmla="*/ 126093 h 285751"/>
              <a:gd name="connsiteX41" fmla="*/ 36512 w 338138"/>
              <a:gd name="connsiteY41" fmla="*/ 99703 h 285751"/>
              <a:gd name="connsiteX42" fmla="*/ 55002 w 338138"/>
              <a:gd name="connsiteY42" fmla="*/ 82550 h 285751"/>
              <a:gd name="connsiteX43" fmla="*/ 102729 w 338138"/>
              <a:gd name="connsiteY43" fmla="*/ 0 h 285751"/>
              <a:gd name="connsiteX44" fmla="*/ 305260 w 338138"/>
              <a:gd name="connsiteY44" fmla="*/ 0 h 285751"/>
              <a:gd name="connsiteX45" fmla="*/ 338138 w 338138"/>
              <a:gd name="connsiteY45" fmla="*/ 34237 h 285751"/>
              <a:gd name="connsiteX46" fmla="*/ 338138 w 338138"/>
              <a:gd name="connsiteY46" fmla="*/ 188306 h 285751"/>
              <a:gd name="connsiteX47" fmla="*/ 305260 w 338138"/>
              <a:gd name="connsiteY47" fmla="*/ 221226 h 285751"/>
              <a:gd name="connsiteX48" fmla="*/ 234242 w 338138"/>
              <a:gd name="connsiteY48" fmla="*/ 221226 h 285751"/>
              <a:gd name="connsiteX49" fmla="*/ 234242 w 338138"/>
              <a:gd name="connsiteY49" fmla="*/ 243612 h 285751"/>
              <a:gd name="connsiteX50" fmla="*/ 265806 w 338138"/>
              <a:gd name="connsiteY50" fmla="*/ 243612 h 285751"/>
              <a:gd name="connsiteX51" fmla="*/ 277642 w 338138"/>
              <a:gd name="connsiteY51" fmla="*/ 256780 h 285751"/>
              <a:gd name="connsiteX52" fmla="*/ 277642 w 338138"/>
              <a:gd name="connsiteY52" fmla="*/ 272582 h 285751"/>
              <a:gd name="connsiteX53" fmla="*/ 265806 w 338138"/>
              <a:gd name="connsiteY53" fmla="*/ 285750 h 285751"/>
              <a:gd name="connsiteX54" fmla="*/ 205309 w 338138"/>
              <a:gd name="connsiteY54" fmla="*/ 285750 h 285751"/>
              <a:gd name="connsiteX55" fmla="*/ 210570 w 338138"/>
              <a:gd name="connsiteY55" fmla="*/ 269948 h 285751"/>
              <a:gd name="connsiteX56" fmla="*/ 210570 w 338138"/>
              <a:gd name="connsiteY56" fmla="*/ 213325 h 285751"/>
              <a:gd name="connsiteX57" fmla="*/ 210570 w 338138"/>
              <a:gd name="connsiteY57" fmla="*/ 172504 h 285751"/>
              <a:gd name="connsiteX58" fmla="*/ 296054 w 338138"/>
              <a:gd name="connsiteY58" fmla="*/ 172504 h 285751"/>
              <a:gd name="connsiteX59" fmla="*/ 309205 w 338138"/>
              <a:gd name="connsiteY59" fmla="*/ 159335 h 285751"/>
              <a:gd name="connsiteX60" fmla="*/ 309205 w 338138"/>
              <a:gd name="connsiteY60" fmla="*/ 39504 h 285751"/>
              <a:gd name="connsiteX61" fmla="*/ 296054 w 338138"/>
              <a:gd name="connsiteY61" fmla="*/ 27653 h 285751"/>
              <a:gd name="connsiteX62" fmla="*/ 110620 w 338138"/>
              <a:gd name="connsiteY62" fmla="*/ 27653 h 285751"/>
              <a:gd name="connsiteX63" fmla="*/ 98783 w 338138"/>
              <a:gd name="connsiteY63" fmla="*/ 39504 h 285751"/>
              <a:gd name="connsiteX64" fmla="*/ 98783 w 338138"/>
              <a:gd name="connsiteY64" fmla="*/ 65841 h 285751"/>
              <a:gd name="connsiteX65" fmla="*/ 69850 w 338138"/>
              <a:gd name="connsiteY65" fmla="*/ 65841 h 285751"/>
              <a:gd name="connsiteX66" fmla="*/ 69850 w 338138"/>
              <a:gd name="connsiteY66" fmla="*/ 34237 h 285751"/>
              <a:gd name="connsiteX67" fmla="*/ 102729 w 338138"/>
              <a:gd name="connsiteY67" fmla="*/ 0 h 285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38138" h="285751">
                <a:moveTo>
                  <a:pt x="46038" y="261938"/>
                </a:moveTo>
                <a:cubicBezTo>
                  <a:pt x="41654" y="261938"/>
                  <a:pt x="38100" y="265847"/>
                  <a:pt x="38100" y="270670"/>
                </a:cubicBezTo>
                <a:cubicBezTo>
                  <a:pt x="38100" y="275493"/>
                  <a:pt x="41654" y="279402"/>
                  <a:pt x="46038" y="279402"/>
                </a:cubicBezTo>
                <a:cubicBezTo>
                  <a:pt x="50422" y="279402"/>
                  <a:pt x="53976" y="275493"/>
                  <a:pt x="53976" y="270670"/>
                </a:cubicBezTo>
                <a:cubicBezTo>
                  <a:pt x="53976" y="265847"/>
                  <a:pt x="50422" y="261938"/>
                  <a:pt x="46038" y="261938"/>
                </a:cubicBezTo>
                <a:close/>
                <a:moveTo>
                  <a:pt x="288131" y="184150"/>
                </a:moveTo>
                <a:cubicBezTo>
                  <a:pt x="282432" y="184150"/>
                  <a:pt x="277812" y="188770"/>
                  <a:pt x="277812" y="194469"/>
                </a:cubicBezTo>
                <a:cubicBezTo>
                  <a:pt x="277812" y="200168"/>
                  <a:pt x="282432" y="204788"/>
                  <a:pt x="288131" y="204788"/>
                </a:cubicBezTo>
                <a:cubicBezTo>
                  <a:pt x="293830" y="204788"/>
                  <a:pt x="298450" y="200168"/>
                  <a:pt x="298450" y="194469"/>
                </a:cubicBezTo>
                <a:cubicBezTo>
                  <a:pt x="298450" y="188770"/>
                  <a:pt x="293830" y="184150"/>
                  <a:pt x="288131" y="184150"/>
                </a:cubicBezTo>
                <a:close/>
                <a:moveTo>
                  <a:pt x="19050" y="165100"/>
                </a:moveTo>
                <a:lnTo>
                  <a:pt x="19050" y="242888"/>
                </a:lnTo>
                <a:lnTo>
                  <a:pt x="73025" y="242888"/>
                </a:lnTo>
                <a:lnTo>
                  <a:pt x="73025" y="165100"/>
                </a:lnTo>
                <a:close/>
                <a:moveTo>
                  <a:pt x="12010" y="141288"/>
                </a:moveTo>
                <a:cubicBezTo>
                  <a:pt x="12010" y="141288"/>
                  <a:pt x="12010" y="141288"/>
                  <a:pt x="81400" y="141288"/>
                </a:cubicBezTo>
                <a:cubicBezTo>
                  <a:pt x="86738" y="141288"/>
                  <a:pt x="92075" y="146541"/>
                  <a:pt x="92075" y="153107"/>
                </a:cubicBezTo>
                <a:cubicBezTo>
                  <a:pt x="92075" y="153107"/>
                  <a:pt x="92075" y="153107"/>
                  <a:pt x="92075" y="273932"/>
                </a:cubicBezTo>
                <a:cubicBezTo>
                  <a:pt x="92075" y="280498"/>
                  <a:pt x="86738" y="285751"/>
                  <a:pt x="81400" y="285751"/>
                </a:cubicBezTo>
                <a:cubicBezTo>
                  <a:pt x="81400" y="285751"/>
                  <a:pt x="81400" y="285751"/>
                  <a:pt x="12010" y="285751"/>
                </a:cubicBezTo>
                <a:cubicBezTo>
                  <a:pt x="5337" y="285751"/>
                  <a:pt x="0" y="280498"/>
                  <a:pt x="0" y="273932"/>
                </a:cubicBezTo>
                <a:cubicBezTo>
                  <a:pt x="0" y="273932"/>
                  <a:pt x="0" y="273932"/>
                  <a:pt x="0" y="153107"/>
                </a:cubicBezTo>
                <a:cubicBezTo>
                  <a:pt x="0" y="146541"/>
                  <a:pt x="5337" y="141288"/>
                  <a:pt x="12010" y="141288"/>
                </a:cubicBezTo>
                <a:close/>
                <a:moveTo>
                  <a:pt x="55002" y="82550"/>
                </a:moveTo>
                <a:cubicBezTo>
                  <a:pt x="55002" y="82550"/>
                  <a:pt x="55002" y="82550"/>
                  <a:pt x="175185" y="82550"/>
                </a:cubicBezTo>
                <a:cubicBezTo>
                  <a:pt x="185751" y="82550"/>
                  <a:pt x="193675" y="90467"/>
                  <a:pt x="193675" y="99703"/>
                </a:cubicBezTo>
                <a:cubicBezTo>
                  <a:pt x="193675" y="99703"/>
                  <a:pt x="193675" y="99703"/>
                  <a:pt x="193675" y="268597"/>
                </a:cubicBezTo>
                <a:cubicBezTo>
                  <a:pt x="193675" y="277833"/>
                  <a:pt x="185751" y="285750"/>
                  <a:pt x="175185" y="285750"/>
                </a:cubicBezTo>
                <a:cubicBezTo>
                  <a:pt x="175185" y="285750"/>
                  <a:pt x="175185" y="285750"/>
                  <a:pt x="107830" y="285750"/>
                </a:cubicBezTo>
                <a:cubicBezTo>
                  <a:pt x="109151" y="283111"/>
                  <a:pt x="109151" y="280472"/>
                  <a:pt x="109151" y="276514"/>
                </a:cubicBezTo>
                <a:cubicBezTo>
                  <a:pt x="109151" y="276514"/>
                  <a:pt x="109151" y="276514"/>
                  <a:pt x="109151" y="273875"/>
                </a:cubicBezTo>
                <a:cubicBezTo>
                  <a:pt x="110471" y="273875"/>
                  <a:pt x="113113" y="275194"/>
                  <a:pt x="115754" y="275194"/>
                </a:cubicBezTo>
                <a:cubicBezTo>
                  <a:pt x="121037" y="275194"/>
                  <a:pt x="124999" y="271236"/>
                  <a:pt x="124999" y="264639"/>
                </a:cubicBezTo>
                <a:cubicBezTo>
                  <a:pt x="124999" y="259361"/>
                  <a:pt x="121037" y="254083"/>
                  <a:pt x="115754" y="254083"/>
                </a:cubicBezTo>
                <a:cubicBezTo>
                  <a:pt x="113113" y="254083"/>
                  <a:pt x="110471" y="255402"/>
                  <a:pt x="109151" y="256722"/>
                </a:cubicBezTo>
                <a:cubicBezTo>
                  <a:pt x="109151" y="256722"/>
                  <a:pt x="109151" y="256722"/>
                  <a:pt x="109151" y="235610"/>
                </a:cubicBezTo>
                <a:cubicBezTo>
                  <a:pt x="109151" y="235610"/>
                  <a:pt x="109151" y="235610"/>
                  <a:pt x="168582" y="235610"/>
                </a:cubicBezTo>
                <a:cubicBezTo>
                  <a:pt x="168582" y="235610"/>
                  <a:pt x="168582" y="235610"/>
                  <a:pt x="168582" y="110259"/>
                </a:cubicBezTo>
                <a:cubicBezTo>
                  <a:pt x="168582" y="110259"/>
                  <a:pt x="168582" y="110259"/>
                  <a:pt x="61606" y="110259"/>
                </a:cubicBezTo>
                <a:cubicBezTo>
                  <a:pt x="61606" y="110259"/>
                  <a:pt x="61606" y="110259"/>
                  <a:pt x="61606" y="126093"/>
                </a:cubicBezTo>
                <a:cubicBezTo>
                  <a:pt x="61606" y="126093"/>
                  <a:pt x="61606" y="126093"/>
                  <a:pt x="36512" y="126093"/>
                </a:cubicBezTo>
                <a:cubicBezTo>
                  <a:pt x="36512" y="126093"/>
                  <a:pt x="36512" y="126093"/>
                  <a:pt x="36512" y="99703"/>
                </a:cubicBezTo>
                <a:cubicBezTo>
                  <a:pt x="36512" y="90467"/>
                  <a:pt x="45757" y="82550"/>
                  <a:pt x="55002" y="82550"/>
                </a:cubicBezTo>
                <a:close/>
                <a:moveTo>
                  <a:pt x="102729" y="0"/>
                </a:moveTo>
                <a:cubicBezTo>
                  <a:pt x="102729" y="0"/>
                  <a:pt x="102729" y="0"/>
                  <a:pt x="305260" y="0"/>
                </a:cubicBezTo>
                <a:cubicBezTo>
                  <a:pt x="323672" y="0"/>
                  <a:pt x="338138" y="15802"/>
                  <a:pt x="338138" y="34237"/>
                </a:cubicBezTo>
                <a:cubicBezTo>
                  <a:pt x="338138" y="34237"/>
                  <a:pt x="338138" y="34237"/>
                  <a:pt x="338138" y="188306"/>
                </a:cubicBezTo>
                <a:cubicBezTo>
                  <a:pt x="338138" y="206741"/>
                  <a:pt x="323672" y="221226"/>
                  <a:pt x="305260" y="221226"/>
                </a:cubicBezTo>
                <a:cubicBezTo>
                  <a:pt x="305260" y="221226"/>
                  <a:pt x="305260" y="221226"/>
                  <a:pt x="234242" y="221226"/>
                </a:cubicBezTo>
                <a:cubicBezTo>
                  <a:pt x="234242" y="221226"/>
                  <a:pt x="234242" y="221226"/>
                  <a:pt x="234242" y="243612"/>
                </a:cubicBezTo>
                <a:cubicBezTo>
                  <a:pt x="234242" y="243612"/>
                  <a:pt x="234242" y="243612"/>
                  <a:pt x="265806" y="243612"/>
                </a:cubicBezTo>
                <a:cubicBezTo>
                  <a:pt x="272381" y="243612"/>
                  <a:pt x="277642" y="250196"/>
                  <a:pt x="277642" y="256780"/>
                </a:cubicBezTo>
                <a:cubicBezTo>
                  <a:pt x="277642" y="256780"/>
                  <a:pt x="277642" y="256780"/>
                  <a:pt x="277642" y="272582"/>
                </a:cubicBezTo>
                <a:cubicBezTo>
                  <a:pt x="277642" y="280483"/>
                  <a:pt x="272381" y="285750"/>
                  <a:pt x="265806" y="285750"/>
                </a:cubicBezTo>
                <a:cubicBezTo>
                  <a:pt x="265806" y="285750"/>
                  <a:pt x="265806" y="285750"/>
                  <a:pt x="205309" y="285750"/>
                </a:cubicBezTo>
                <a:cubicBezTo>
                  <a:pt x="207940" y="280483"/>
                  <a:pt x="209255" y="275216"/>
                  <a:pt x="210570" y="269948"/>
                </a:cubicBezTo>
                <a:cubicBezTo>
                  <a:pt x="210570" y="268632"/>
                  <a:pt x="210570" y="213325"/>
                  <a:pt x="210570" y="213325"/>
                </a:cubicBezTo>
                <a:cubicBezTo>
                  <a:pt x="210570" y="213325"/>
                  <a:pt x="210570" y="213325"/>
                  <a:pt x="210570" y="172504"/>
                </a:cubicBezTo>
                <a:cubicBezTo>
                  <a:pt x="210570" y="172504"/>
                  <a:pt x="210570" y="172504"/>
                  <a:pt x="296054" y="172504"/>
                </a:cubicBezTo>
                <a:cubicBezTo>
                  <a:pt x="303945" y="172504"/>
                  <a:pt x="309205" y="165920"/>
                  <a:pt x="309205" y="159335"/>
                </a:cubicBezTo>
                <a:cubicBezTo>
                  <a:pt x="309205" y="159335"/>
                  <a:pt x="309205" y="159335"/>
                  <a:pt x="309205" y="39504"/>
                </a:cubicBezTo>
                <a:cubicBezTo>
                  <a:pt x="309205" y="32920"/>
                  <a:pt x="303945" y="27653"/>
                  <a:pt x="296054" y="27653"/>
                </a:cubicBezTo>
                <a:cubicBezTo>
                  <a:pt x="296054" y="27653"/>
                  <a:pt x="296054" y="27653"/>
                  <a:pt x="110620" y="27653"/>
                </a:cubicBezTo>
                <a:cubicBezTo>
                  <a:pt x="104044" y="27653"/>
                  <a:pt x="98783" y="32920"/>
                  <a:pt x="98783" y="39504"/>
                </a:cubicBezTo>
                <a:cubicBezTo>
                  <a:pt x="98783" y="39504"/>
                  <a:pt x="98783" y="39504"/>
                  <a:pt x="98783" y="65841"/>
                </a:cubicBezTo>
                <a:cubicBezTo>
                  <a:pt x="98783" y="65841"/>
                  <a:pt x="98783" y="65841"/>
                  <a:pt x="69850" y="65841"/>
                </a:cubicBezTo>
                <a:cubicBezTo>
                  <a:pt x="69850" y="65841"/>
                  <a:pt x="69850" y="65841"/>
                  <a:pt x="69850" y="34237"/>
                </a:cubicBezTo>
                <a:cubicBezTo>
                  <a:pt x="69850" y="15802"/>
                  <a:pt x="84317" y="0"/>
                  <a:pt x="102729" y="0"/>
                </a:cubicBezTo>
                <a:close/>
              </a:path>
            </a:pathLst>
          </a:custGeom>
          <a:gradFill>
            <a:gsLst>
              <a:gs pos="0">
                <a:srgbClr val="B7BDC7"/>
              </a:gs>
              <a:gs pos="100000">
                <a:srgbClr val="595959"/>
              </a:gs>
            </a:gsLst>
            <a:lin ang="81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52" name="任意多边形: 形状 42"/>
          <p:cNvSpPr/>
          <p:nvPr/>
        </p:nvSpPr>
        <p:spPr>
          <a:xfrm>
            <a:off x="5879125" y="3036150"/>
            <a:ext cx="425387" cy="440149"/>
          </a:xfrm>
          <a:custGeom>
            <a:avLst/>
            <a:gdLst>
              <a:gd name="connsiteX0" fmla="*/ 94055 w 317452"/>
              <a:gd name="connsiteY0" fmla="*/ 135965 h 328468"/>
              <a:gd name="connsiteX1" fmla="*/ 94407 w 317452"/>
              <a:gd name="connsiteY1" fmla="*/ 136055 h 328468"/>
              <a:gd name="connsiteX2" fmla="*/ 104825 w 317452"/>
              <a:gd name="connsiteY2" fmla="*/ 158537 h 328468"/>
              <a:gd name="connsiteX3" fmla="*/ 106109 w 317452"/>
              <a:gd name="connsiteY3" fmla="*/ 161308 h 328468"/>
              <a:gd name="connsiteX4" fmla="*/ 98162 w 317452"/>
              <a:gd name="connsiteY4" fmla="*/ 160053 h 328468"/>
              <a:gd name="connsiteX5" fmla="*/ 96849 w 317452"/>
              <a:gd name="connsiteY5" fmla="*/ 160053 h 328468"/>
              <a:gd name="connsiteX6" fmla="*/ 92911 w 317452"/>
              <a:gd name="connsiteY6" fmla="*/ 137630 h 328468"/>
              <a:gd name="connsiteX7" fmla="*/ 93506 w 317452"/>
              <a:gd name="connsiteY7" fmla="*/ 136765 h 328468"/>
              <a:gd name="connsiteX8" fmla="*/ 39496 w 317452"/>
              <a:gd name="connsiteY8" fmla="*/ 115887 h 328468"/>
              <a:gd name="connsiteX9" fmla="*/ 51437 w 317452"/>
              <a:gd name="connsiteY9" fmla="*/ 165488 h 328468"/>
              <a:gd name="connsiteX10" fmla="*/ 48784 w 317452"/>
              <a:gd name="connsiteY10" fmla="*/ 166793 h 328468"/>
              <a:gd name="connsiteX11" fmla="*/ 47457 w 317452"/>
              <a:gd name="connsiteY11" fmla="*/ 170709 h 328468"/>
              <a:gd name="connsiteX12" fmla="*/ 48784 w 317452"/>
              <a:gd name="connsiteY12" fmla="*/ 173319 h 328468"/>
              <a:gd name="connsiteX13" fmla="*/ 52764 w 317452"/>
              <a:gd name="connsiteY13" fmla="*/ 175930 h 328468"/>
              <a:gd name="connsiteX14" fmla="*/ 55418 w 317452"/>
              <a:gd name="connsiteY14" fmla="*/ 174625 h 328468"/>
              <a:gd name="connsiteX15" fmla="*/ 87263 w 317452"/>
              <a:gd name="connsiteY15" fmla="*/ 216393 h 328468"/>
              <a:gd name="connsiteX16" fmla="*/ 55418 w 317452"/>
              <a:gd name="connsiteY16" fmla="*/ 230752 h 328468"/>
              <a:gd name="connsiteX17" fmla="*/ 38169 w 317452"/>
              <a:gd name="connsiteY17" fmla="*/ 224225 h 328468"/>
              <a:gd name="connsiteX18" fmla="*/ 1017 w 317452"/>
              <a:gd name="connsiteY18" fmla="*/ 147214 h 328468"/>
              <a:gd name="connsiteX19" fmla="*/ 7651 w 317452"/>
              <a:gd name="connsiteY19" fmla="*/ 128940 h 328468"/>
              <a:gd name="connsiteX20" fmla="*/ 39496 w 317452"/>
              <a:gd name="connsiteY20" fmla="*/ 115887 h 328468"/>
              <a:gd name="connsiteX21" fmla="*/ 63900 w 317452"/>
              <a:gd name="connsiteY21" fmla="*/ 106627 h 328468"/>
              <a:gd name="connsiteX22" fmla="*/ 71807 w 317452"/>
              <a:gd name="connsiteY22" fmla="*/ 114982 h 328468"/>
              <a:gd name="connsiteX23" fmla="*/ 81033 w 317452"/>
              <a:gd name="connsiteY23" fmla="*/ 133331 h 328468"/>
              <a:gd name="connsiteX24" fmla="*/ 87623 w 317452"/>
              <a:gd name="connsiteY24" fmla="*/ 130710 h 328468"/>
              <a:gd name="connsiteX25" fmla="*/ 95803 w 317452"/>
              <a:gd name="connsiteY25" fmla="*/ 133422 h 328468"/>
              <a:gd name="connsiteX26" fmla="*/ 94055 w 317452"/>
              <a:gd name="connsiteY26" fmla="*/ 135965 h 328468"/>
              <a:gd name="connsiteX27" fmla="*/ 89115 w 317452"/>
              <a:gd name="connsiteY27" fmla="*/ 134702 h 328468"/>
              <a:gd name="connsiteX28" fmla="*/ 83823 w 317452"/>
              <a:gd name="connsiteY28" fmla="*/ 137407 h 328468"/>
              <a:gd name="connsiteX29" fmla="*/ 82500 w 317452"/>
              <a:gd name="connsiteY29" fmla="*/ 137407 h 328468"/>
              <a:gd name="connsiteX30" fmla="*/ 97053 w 317452"/>
              <a:gd name="connsiteY30" fmla="*/ 169863 h 328468"/>
              <a:gd name="connsiteX31" fmla="*/ 98375 w 317452"/>
              <a:gd name="connsiteY31" fmla="*/ 169863 h 328468"/>
              <a:gd name="connsiteX32" fmla="*/ 103667 w 317452"/>
              <a:gd name="connsiteY32" fmla="*/ 167158 h 328468"/>
              <a:gd name="connsiteX33" fmla="*/ 106313 w 317452"/>
              <a:gd name="connsiteY33" fmla="*/ 161749 h 328468"/>
              <a:gd name="connsiteX34" fmla="*/ 106109 w 317452"/>
              <a:gd name="connsiteY34" fmla="*/ 161308 h 328468"/>
              <a:gd name="connsiteX35" fmla="*/ 109648 w 317452"/>
              <a:gd name="connsiteY35" fmla="*/ 161866 h 328468"/>
              <a:gd name="connsiteX36" fmla="*/ 110272 w 317452"/>
              <a:gd name="connsiteY36" fmla="*/ 161402 h 328468"/>
              <a:gd name="connsiteX37" fmla="*/ 110522 w 317452"/>
              <a:gd name="connsiteY37" fmla="*/ 164622 h 328468"/>
              <a:gd name="connsiteX38" fmla="*/ 106074 w 317452"/>
              <a:gd name="connsiteY38" fmla="*/ 170028 h 328468"/>
              <a:gd name="connsiteX39" fmla="*/ 99484 w 317452"/>
              <a:gd name="connsiteY39" fmla="*/ 172650 h 328468"/>
              <a:gd name="connsiteX40" fmla="*/ 107391 w 317452"/>
              <a:gd name="connsiteY40" fmla="*/ 192309 h 328468"/>
              <a:gd name="connsiteX41" fmla="*/ 100802 w 317452"/>
              <a:gd name="connsiteY41" fmla="*/ 211968 h 328468"/>
              <a:gd name="connsiteX42" fmla="*/ 91576 w 317452"/>
              <a:gd name="connsiteY42" fmla="*/ 215900 h 328468"/>
              <a:gd name="connsiteX43" fmla="*/ 59946 w 317452"/>
              <a:gd name="connsiteY43" fmla="*/ 172650 h 328468"/>
              <a:gd name="connsiteX44" fmla="*/ 62582 w 317452"/>
              <a:gd name="connsiteY44" fmla="*/ 171339 h 328468"/>
              <a:gd name="connsiteX45" fmla="*/ 63900 w 317452"/>
              <a:gd name="connsiteY45" fmla="*/ 166097 h 328468"/>
              <a:gd name="connsiteX46" fmla="*/ 62582 w 317452"/>
              <a:gd name="connsiteY46" fmla="*/ 163475 h 328468"/>
              <a:gd name="connsiteX47" fmla="*/ 58628 w 317452"/>
              <a:gd name="connsiteY47" fmla="*/ 162165 h 328468"/>
              <a:gd name="connsiteX48" fmla="*/ 54674 w 317452"/>
              <a:gd name="connsiteY48" fmla="*/ 163475 h 328468"/>
              <a:gd name="connsiteX49" fmla="*/ 42813 w 317452"/>
              <a:gd name="connsiteY49" fmla="*/ 111051 h 328468"/>
              <a:gd name="connsiteX50" fmla="*/ 52038 w 317452"/>
              <a:gd name="connsiteY50" fmla="*/ 107119 h 328468"/>
              <a:gd name="connsiteX51" fmla="*/ 63900 w 317452"/>
              <a:gd name="connsiteY51" fmla="*/ 106627 h 328468"/>
              <a:gd name="connsiteX52" fmla="*/ 221560 w 317452"/>
              <a:gd name="connsiteY52" fmla="*/ 67725 h 328468"/>
              <a:gd name="connsiteX53" fmla="*/ 239938 w 317452"/>
              <a:gd name="connsiteY53" fmla="*/ 67725 h 328468"/>
              <a:gd name="connsiteX54" fmla="*/ 249127 w 317452"/>
              <a:gd name="connsiteY54" fmla="*/ 90147 h 328468"/>
              <a:gd name="connsiteX55" fmla="*/ 249127 w 317452"/>
              <a:gd name="connsiteY55" fmla="*/ 99380 h 328468"/>
              <a:gd name="connsiteX56" fmla="*/ 259629 w 317452"/>
              <a:gd name="connsiteY56" fmla="*/ 162691 h 328468"/>
              <a:gd name="connsiteX57" fmla="*/ 300324 w 317452"/>
              <a:gd name="connsiteY57" fmla="*/ 193027 h 328468"/>
              <a:gd name="connsiteX58" fmla="*/ 304262 w 317452"/>
              <a:gd name="connsiteY58" fmla="*/ 215450 h 328468"/>
              <a:gd name="connsiteX59" fmla="*/ 283258 w 317452"/>
              <a:gd name="connsiteY59" fmla="*/ 219407 h 328468"/>
              <a:gd name="connsiteX60" fmla="*/ 281946 w 317452"/>
              <a:gd name="connsiteY60" fmla="*/ 218088 h 328468"/>
              <a:gd name="connsiteX61" fmla="*/ 236000 w 317452"/>
              <a:gd name="connsiteY61" fmla="*/ 185113 h 328468"/>
              <a:gd name="connsiteX62" fmla="*/ 229436 w 317452"/>
              <a:gd name="connsiteY62" fmla="*/ 174562 h 328468"/>
              <a:gd name="connsiteX63" fmla="*/ 224185 w 317452"/>
              <a:gd name="connsiteY63" fmla="*/ 145544 h 328468"/>
              <a:gd name="connsiteX64" fmla="*/ 196617 w 317452"/>
              <a:gd name="connsiteY64" fmla="*/ 194346 h 328468"/>
              <a:gd name="connsiteX65" fmla="*/ 229436 w 317452"/>
              <a:gd name="connsiteY65" fmla="*/ 243148 h 328468"/>
              <a:gd name="connsiteX66" fmla="*/ 230749 w 317452"/>
              <a:gd name="connsiteY66" fmla="*/ 265571 h 328468"/>
              <a:gd name="connsiteX67" fmla="*/ 195305 w 317452"/>
              <a:gd name="connsiteY67" fmla="*/ 318329 h 328468"/>
              <a:gd name="connsiteX68" fmla="*/ 169050 w 317452"/>
              <a:gd name="connsiteY68" fmla="*/ 323605 h 328468"/>
              <a:gd name="connsiteX69" fmla="*/ 167737 w 317452"/>
              <a:gd name="connsiteY69" fmla="*/ 323605 h 328468"/>
              <a:gd name="connsiteX70" fmla="*/ 162486 w 317452"/>
              <a:gd name="connsiteY70" fmla="*/ 297226 h 328468"/>
              <a:gd name="connsiteX71" fmla="*/ 191366 w 317452"/>
              <a:gd name="connsiteY71" fmla="*/ 255019 h 328468"/>
              <a:gd name="connsiteX72" fmla="*/ 167737 w 317452"/>
              <a:gd name="connsiteY72" fmla="*/ 220726 h 328468"/>
              <a:gd name="connsiteX73" fmla="*/ 70594 w 317452"/>
              <a:gd name="connsiteY73" fmla="*/ 322286 h 328468"/>
              <a:gd name="connsiteX74" fmla="*/ 46965 w 317452"/>
              <a:gd name="connsiteY74" fmla="*/ 326243 h 328468"/>
              <a:gd name="connsiteX75" fmla="*/ 44339 w 317452"/>
              <a:gd name="connsiteY75" fmla="*/ 322286 h 328468"/>
              <a:gd name="connsiteX76" fmla="*/ 43027 w 317452"/>
              <a:gd name="connsiteY76" fmla="*/ 295907 h 328468"/>
              <a:gd name="connsiteX77" fmla="*/ 144108 w 317452"/>
              <a:gd name="connsiteY77" fmla="*/ 189070 h 328468"/>
              <a:gd name="connsiteX78" fmla="*/ 148046 w 317452"/>
              <a:gd name="connsiteY78" fmla="*/ 177200 h 328468"/>
              <a:gd name="connsiteX79" fmla="*/ 190054 w 317452"/>
              <a:gd name="connsiteY79" fmla="*/ 103337 h 328468"/>
              <a:gd name="connsiteX80" fmla="*/ 151984 w 317452"/>
              <a:gd name="connsiteY80" fmla="*/ 107294 h 328468"/>
              <a:gd name="connsiteX81" fmla="*/ 119166 w 317452"/>
              <a:gd name="connsiteY81" fmla="*/ 154777 h 328468"/>
              <a:gd name="connsiteX82" fmla="*/ 110272 w 317452"/>
              <a:gd name="connsiteY82" fmla="*/ 161402 h 328468"/>
              <a:gd name="connsiteX83" fmla="*/ 110027 w 317452"/>
              <a:gd name="connsiteY83" fmla="*/ 158233 h 328468"/>
              <a:gd name="connsiteX84" fmla="*/ 99484 w 317452"/>
              <a:gd name="connsiteY84" fmla="*/ 134642 h 328468"/>
              <a:gd name="connsiteX85" fmla="*/ 95803 w 317452"/>
              <a:gd name="connsiteY85" fmla="*/ 133422 h 328468"/>
              <a:gd name="connsiteX86" fmla="*/ 97670 w 317452"/>
              <a:gd name="connsiteY86" fmla="*/ 130706 h 328468"/>
              <a:gd name="connsiteX87" fmla="*/ 130980 w 317452"/>
              <a:gd name="connsiteY87" fmla="*/ 82234 h 328468"/>
              <a:gd name="connsiteX88" fmla="*/ 141482 w 317452"/>
              <a:gd name="connsiteY88" fmla="*/ 75639 h 328468"/>
              <a:gd name="connsiteX89" fmla="*/ 221560 w 317452"/>
              <a:gd name="connsiteY89" fmla="*/ 67725 h 328468"/>
              <a:gd name="connsiteX90" fmla="*/ 276970 w 317452"/>
              <a:gd name="connsiteY90" fmla="*/ 0 h 328468"/>
              <a:gd name="connsiteX91" fmla="*/ 317452 w 317452"/>
              <a:gd name="connsiteY91" fmla="*/ 39688 h 328468"/>
              <a:gd name="connsiteX92" fmla="*/ 276970 w 317452"/>
              <a:gd name="connsiteY92" fmla="*/ 79376 h 328468"/>
              <a:gd name="connsiteX93" fmla="*/ 236488 w 317452"/>
              <a:gd name="connsiteY93" fmla="*/ 39688 h 328468"/>
              <a:gd name="connsiteX94" fmla="*/ 276970 w 317452"/>
              <a:gd name="connsiteY94" fmla="*/ 0 h 328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Lst>
            <a:rect l="l" t="t" r="r" b="b"/>
            <a:pathLst>
              <a:path w="317452" h="328468">
                <a:moveTo>
                  <a:pt x="94055" y="135965"/>
                </a:moveTo>
                <a:lnTo>
                  <a:pt x="94407" y="136055"/>
                </a:lnTo>
                <a:cubicBezTo>
                  <a:pt x="100360" y="148902"/>
                  <a:pt x="103337" y="155325"/>
                  <a:pt x="104825" y="158537"/>
                </a:cubicBezTo>
                <a:lnTo>
                  <a:pt x="106109" y="161308"/>
                </a:lnTo>
                <a:lnTo>
                  <a:pt x="98162" y="160053"/>
                </a:lnTo>
                <a:cubicBezTo>
                  <a:pt x="98162" y="160053"/>
                  <a:pt x="96849" y="160053"/>
                  <a:pt x="96849" y="160053"/>
                </a:cubicBezTo>
                <a:cubicBezTo>
                  <a:pt x="90285" y="154777"/>
                  <a:pt x="87660" y="144225"/>
                  <a:pt x="92911" y="137630"/>
                </a:cubicBezTo>
                <a:cubicBezTo>
                  <a:pt x="92911" y="137630"/>
                  <a:pt x="92911" y="137630"/>
                  <a:pt x="93506" y="136765"/>
                </a:cubicBezTo>
                <a:close/>
                <a:moveTo>
                  <a:pt x="39496" y="115887"/>
                </a:moveTo>
                <a:cubicBezTo>
                  <a:pt x="39496" y="115887"/>
                  <a:pt x="39496" y="115887"/>
                  <a:pt x="51437" y="165488"/>
                </a:cubicBezTo>
                <a:cubicBezTo>
                  <a:pt x="51437" y="165488"/>
                  <a:pt x="51437" y="165488"/>
                  <a:pt x="48784" y="166793"/>
                </a:cubicBezTo>
                <a:cubicBezTo>
                  <a:pt x="47457" y="166793"/>
                  <a:pt x="47457" y="169403"/>
                  <a:pt x="47457" y="170709"/>
                </a:cubicBezTo>
                <a:cubicBezTo>
                  <a:pt x="47457" y="170709"/>
                  <a:pt x="47457" y="170709"/>
                  <a:pt x="48784" y="173319"/>
                </a:cubicBezTo>
                <a:cubicBezTo>
                  <a:pt x="50111" y="175930"/>
                  <a:pt x="51437" y="175930"/>
                  <a:pt x="52764" y="175930"/>
                </a:cubicBezTo>
                <a:lnTo>
                  <a:pt x="55418" y="174625"/>
                </a:lnTo>
                <a:cubicBezTo>
                  <a:pt x="55418" y="174625"/>
                  <a:pt x="55418" y="174625"/>
                  <a:pt x="87263" y="216393"/>
                </a:cubicBezTo>
                <a:cubicBezTo>
                  <a:pt x="87263" y="216393"/>
                  <a:pt x="87263" y="216393"/>
                  <a:pt x="55418" y="230752"/>
                </a:cubicBezTo>
                <a:cubicBezTo>
                  <a:pt x="48784" y="233362"/>
                  <a:pt x="40823" y="230752"/>
                  <a:pt x="38169" y="224225"/>
                </a:cubicBezTo>
                <a:cubicBezTo>
                  <a:pt x="38169" y="224225"/>
                  <a:pt x="38169" y="224225"/>
                  <a:pt x="1017" y="147214"/>
                </a:cubicBezTo>
                <a:cubicBezTo>
                  <a:pt x="-1637" y="140687"/>
                  <a:pt x="1017" y="132856"/>
                  <a:pt x="7651" y="128940"/>
                </a:cubicBezTo>
                <a:cubicBezTo>
                  <a:pt x="7651" y="128940"/>
                  <a:pt x="7651" y="128940"/>
                  <a:pt x="39496" y="115887"/>
                </a:cubicBezTo>
                <a:close/>
                <a:moveTo>
                  <a:pt x="63900" y="106627"/>
                </a:moveTo>
                <a:cubicBezTo>
                  <a:pt x="67524" y="108102"/>
                  <a:pt x="70489" y="111051"/>
                  <a:pt x="71807" y="114982"/>
                </a:cubicBezTo>
                <a:cubicBezTo>
                  <a:pt x="71807" y="114982"/>
                  <a:pt x="71807" y="114982"/>
                  <a:pt x="81033" y="133331"/>
                </a:cubicBezTo>
                <a:cubicBezTo>
                  <a:pt x="81033" y="133331"/>
                  <a:pt x="81033" y="133331"/>
                  <a:pt x="87623" y="130710"/>
                </a:cubicBezTo>
                <a:lnTo>
                  <a:pt x="95803" y="133422"/>
                </a:lnTo>
                <a:lnTo>
                  <a:pt x="94055" y="135965"/>
                </a:lnTo>
                <a:lnTo>
                  <a:pt x="89115" y="134702"/>
                </a:lnTo>
                <a:cubicBezTo>
                  <a:pt x="89115" y="134702"/>
                  <a:pt x="89115" y="134702"/>
                  <a:pt x="83823" y="137407"/>
                </a:cubicBezTo>
                <a:cubicBezTo>
                  <a:pt x="83823" y="137407"/>
                  <a:pt x="82500" y="137407"/>
                  <a:pt x="82500" y="137407"/>
                </a:cubicBezTo>
                <a:cubicBezTo>
                  <a:pt x="82500" y="137407"/>
                  <a:pt x="82500" y="137407"/>
                  <a:pt x="97053" y="169863"/>
                </a:cubicBezTo>
                <a:cubicBezTo>
                  <a:pt x="97053" y="169863"/>
                  <a:pt x="97053" y="169863"/>
                  <a:pt x="98375" y="169863"/>
                </a:cubicBezTo>
                <a:lnTo>
                  <a:pt x="103667" y="167158"/>
                </a:lnTo>
                <a:cubicBezTo>
                  <a:pt x="106313" y="165806"/>
                  <a:pt x="106313" y="163101"/>
                  <a:pt x="106313" y="161749"/>
                </a:cubicBezTo>
                <a:lnTo>
                  <a:pt x="106109" y="161308"/>
                </a:lnTo>
                <a:lnTo>
                  <a:pt x="109648" y="161866"/>
                </a:lnTo>
                <a:lnTo>
                  <a:pt x="110272" y="161402"/>
                </a:lnTo>
                <a:lnTo>
                  <a:pt x="110522" y="164622"/>
                </a:lnTo>
                <a:cubicBezTo>
                  <a:pt x="109698" y="166752"/>
                  <a:pt x="108051" y="168718"/>
                  <a:pt x="106074" y="170028"/>
                </a:cubicBezTo>
                <a:cubicBezTo>
                  <a:pt x="106074" y="170028"/>
                  <a:pt x="106074" y="170028"/>
                  <a:pt x="99484" y="172650"/>
                </a:cubicBezTo>
                <a:cubicBezTo>
                  <a:pt x="99484" y="172650"/>
                  <a:pt x="99484" y="172650"/>
                  <a:pt x="107391" y="192309"/>
                </a:cubicBezTo>
                <a:cubicBezTo>
                  <a:pt x="111345" y="198862"/>
                  <a:pt x="107391" y="208036"/>
                  <a:pt x="100802" y="211968"/>
                </a:cubicBezTo>
                <a:cubicBezTo>
                  <a:pt x="100802" y="211968"/>
                  <a:pt x="100802" y="211968"/>
                  <a:pt x="91576" y="215900"/>
                </a:cubicBezTo>
                <a:cubicBezTo>
                  <a:pt x="91576" y="215900"/>
                  <a:pt x="91576" y="215900"/>
                  <a:pt x="59946" y="172650"/>
                </a:cubicBezTo>
                <a:cubicBezTo>
                  <a:pt x="59946" y="172650"/>
                  <a:pt x="59946" y="172650"/>
                  <a:pt x="62582" y="171339"/>
                </a:cubicBezTo>
                <a:cubicBezTo>
                  <a:pt x="65218" y="170028"/>
                  <a:pt x="65218" y="167407"/>
                  <a:pt x="63900" y="166097"/>
                </a:cubicBezTo>
                <a:cubicBezTo>
                  <a:pt x="63900" y="166097"/>
                  <a:pt x="63900" y="166097"/>
                  <a:pt x="62582" y="163475"/>
                </a:cubicBezTo>
                <a:cubicBezTo>
                  <a:pt x="62582" y="162165"/>
                  <a:pt x="59946" y="160854"/>
                  <a:pt x="58628" y="162165"/>
                </a:cubicBezTo>
                <a:cubicBezTo>
                  <a:pt x="58628" y="162165"/>
                  <a:pt x="58628" y="162165"/>
                  <a:pt x="54674" y="163475"/>
                </a:cubicBezTo>
                <a:cubicBezTo>
                  <a:pt x="54674" y="163475"/>
                  <a:pt x="54674" y="163475"/>
                  <a:pt x="42813" y="111051"/>
                </a:cubicBezTo>
                <a:cubicBezTo>
                  <a:pt x="42813" y="111051"/>
                  <a:pt x="42813" y="111051"/>
                  <a:pt x="52038" y="107119"/>
                </a:cubicBezTo>
                <a:cubicBezTo>
                  <a:pt x="55992" y="105153"/>
                  <a:pt x="60275" y="105153"/>
                  <a:pt x="63900" y="106627"/>
                </a:cubicBezTo>
                <a:close/>
                <a:moveTo>
                  <a:pt x="221560" y="67725"/>
                </a:moveTo>
                <a:cubicBezTo>
                  <a:pt x="226810" y="65087"/>
                  <a:pt x="234687" y="65087"/>
                  <a:pt x="239938" y="67725"/>
                </a:cubicBezTo>
                <a:cubicBezTo>
                  <a:pt x="247814" y="73001"/>
                  <a:pt x="250440" y="80915"/>
                  <a:pt x="249127" y="90147"/>
                </a:cubicBezTo>
                <a:cubicBezTo>
                  <a:pt x="249127" y="92785"/>
                  <a:pt x="249127" y="96742"/>
                  <a:pt x="249127" y="99380"/>
                </a:cubicBezTo>
                <a:cubicBezTo>
                  <a:pt x="249127" y="99380"/>
                  <a:pt x="249127" y="99380"/>
                  <a:pt x="259629" y="162691"/>
                </a:cubicBezTo>
                <a:cubicBezTo>
                  <a:pt x="259629" y="162691"/>
                  <a:pt x="259629" y="162691"/>
                  <a:pt x="300324" y="193027"/>
                </a:cubicBezTo>
                <a:cubicBezTo>
                  <a:pt x="308200" y="198303"/>
                  <a:pt x="309513" y="207536"/>
                  <a:pt x="304262" y="215450"/>
                </a:cubicBezTo>
                <a:cubicBezTo>
                  <a:pt x="299011" y="222045"/>
                  <a:pt x="289822" y="223363"/>
                  <a:pt x="283258" y="219407"/>
                </a:cubicBezTo>
                <a:cubicBezTo>
                  <a:pt x="283258" y="219407"/>
                  <a:pt x="281946" y="219407"/>
                  <a:pt x="281946" y="218088"/>
                </a:cubicBezTo>
                <a:cubicBezTo>
                  <a:pt x="281946" y="218088"/>
                  <a:pt x="281946" y="218088"/>
                  <a:pt x="236000" y="185113"/>
                </a:cubicBezTo>
                <a:cubicBezTo>
                  <a:pt x="232061" y="182475"/>
                  <a:pt x="230749" y="178518"/>
                  <a:pt x="229436" y="174562"/>
                </a:cubicBezTo>
                <a:cubicBezTo>
                  <a:pt x="229436" y="174562"/>
                  <a:pt x="229436" y="174562"/>
                  <a:pt x="224185" y="145544"/>
                </a:cubicBezTo>
                <a:cubicBezTo>
                  <a:pt x="224185" y="145544"/>
                  <a:pt x="224185" y="145544"/>
                  <a:pt x="196617" y="194346"/>
                </a:cubicBezTo>
                <a:cubicBezTo>
                  <a:pt x="196617" y="194346"/>
                  <a:pt x="196617" y="194346"/>
                  <a:pt x="229436" y="243148"/>
                </a:cubicBezTo>
                <a:cubicBezTo>
                  <a:pt x="234687" y="249743"/>
                  <a:pt x="234687" y="258976"/>
                  <a:pt x="230749" y="265571"/>
                </a:cubicBezTo>
                <a:cubicBezTo>
                  <a:pt x="230749" y="265571"/>
                  <a:pt x="230749" y="265571"/>
                  <a:pt x="195305" y="318329"/>
                </a:cubicBezTo>
                <a:cubicBezTo>
                  <a:pt x="188741" y="326243"/>
                  <a:pt x="178239" y="328881"/>
                  <a:pt x="169050" y="323605"/>
                </a:cubicBezTo>
                <a:cubicBezTo>
                  <a:pt x="169050" y="323605"/>
                  <a:pt x="169050" y="323605"/>
                  <a:pt x="167737" y="323605"/>
                </a:cubicBezTo>
                <a:cubicBezTo>
                  <a:pt x="159861" y="318329"/>
                  <a:pt x="157235" y="305140"/>
                  <a:pt x="162486" y="297226"/>
                </a:cubicBezTo>
                <a:cubicBezTo>
                  <a:pt x="162486" y="297226"/>
                  <a:pt x="162486" y="297226"/>
                  <a:pt x="191366" y="255019"/>
                </a:cubicBezTo>
                <a:cubicBezTo>
                  <a:pt x="191366" y="255019"/>
                  <a:pt x="191366" y="255019"/>
                  <a:pt x="167737" y="220726"/>
                </a:cubicBezTo>
                <a:cubicBezTo>
                  <a:pt x="167737" y="220726"/>
                  <a:pt x="167737" y="220726"/>
                  <a:pt x="70594" y="322286"/>
                </a:cubicBezTo>
                <a:cubicBezTo>
                  <a:pt x="65343" y="328881"/>
                  <a:pt x="54841" y="330200"/>
                  <a:pt x="46965" y="326243"/>
                </a:cubicBezTo>
                <a:cubicBezTo>
                  <a:pt x="45652" y="324924"/>
                  <a:pt x="44339" y="323605"/>
                  <a:pt x="44339" y="322286"/>
                </a:cubicBezTo>
                <a:cubicBezTo>
                  <a:pt x="36463" y="315691"/>
                  <a:pt x="36463" y="303821"/>
                  <a:pt x="43027" y="295907"/>
                </a:cubicBezTo>
                <a:cubicBezTo>
                  <a:pt x="43027" y="295907"/>
                  <a:pt x="43027" y="295907"/>
                  <a:pt x="144108" y="189070"/>
                </a:cubicBezTo>
                <a:cubicBezTo>
                  <a:pt x="144108" y="185113"/>
                  <a:pt x="145421" y="181156"/>
                  <a:pt x="148046" y="177200"/>
                </a:cubicBezTo>
                <a:cubicBezTo>
                  <a:pt x="148046" y="177200"/>
                  <a:pt x="148046" y="177200"/>
                  <a:pt x="190054" y="103337"/>
                </a:cubicBezTo>
                <a:cubicBezTo>
                  <a:pt x="190054" y="103337"/>
                  <a:pt x="190054" y="103337"/>
                  <a:pt x="151984" y="107294"/>
                </a:cubicBezTo>
                <a:cubicBezTo>
                  <a:pt x="151984" y="107294"/>
                  <a:pt x="151984" y="107294"/>
                  <a:pt x="119166" y="154777"/>
                </a:cubicBezTo>
                <a:lnTo>
                  <a:pt x="110272" y="161402"/>
                </a:lnTo>
                <a:lnTo>
                  <a:pt x="110027" y="158233"/>
                </a:lnTo>
                <a:cubicBezTo>
                  <a:pt x="99484" y="134642"/>
                  <a:pt x="99484" y="134642"/>
                  <a:pt x="99484" y="134642"/>
                </a:cubicBezTo>
                <a:lnTo>
                  <a:pt x="95803" y="133422"/>
                </a:lnTo>
                <a:lnTo>
                  <a:pt x="97670" y="130706"/>
                </a:lnTo>
                <a:cubicBezTo>
                  <a:pt x="102428" y="123781"/>
                  <a:pt x="111946" y="109932"/>
                  <a:pt x="130980" y="82234"/>
                </a:cubicBezTo>
                <a:cubicBezTo>
                  <a:pt x="133606" y="78277"/>
                  <a:pt x="137544" y="75639"/>
                  <a:pt x="141482" y="75639"/>
                </a:cubicBezTo>
                <a:cubicBezTo>
                  <a:pt x="141482" y="75639"/>
                  <a:pt x="141482" y="75639"/>
                  <a:pt x="221560" y="67725"/>
                </a:cubicBezTo>
                <a:close/>
                <a:moveTo>
                  <a:pt x="276970" y="0"/>
                </a:moveTo>
                <a:cubicBezTo>
                  <a:pt x="299328" y="0"/>
                  <a:pt x="317452" y="17769"/>
                  <a:pt x="317452" y="39688"/>
                </a:cubicBezTo>
                <a:cubicBezTo>
                  <a:pt x="317452" y="61607"/>
                  <a:pt x="299328" y="79376"/>
                  <a:pt x="276970" y="79376"/>
                </a:cubicBezTo>
                <a:cubicBezTo>
                  <a:pt x="254612" y="79376"/>
                  <a:pt x="236488" y="61607"/>
                  <a:pt x="236488" y="39688"/>
                </a:cubicBezTo>
                <a:cubicBezTo>
                  <a:pt x="236488" y="17769"/>
                  <a:pt x="254612" y="0"/>
                  <a:pt x="276970" y="0"/>
                </a:cubicBezTo>
                <a:close/>
              </a:path>
            </a:pathLst>
          </a:custGeom>
          <a:gradFill>
            <a:gsLst>
              <a:gs pos="0">
                <a:srgbClr val="B7BDC7"/>
              </a:gs>
              <a:gs pos="100000">
                <a:srgbClr val="595959"/>
              </a:gs>
            </a:gsLst>
            <a:lin ang="81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5" name="任意多边形: 形状 40"/>
          <p:cNvSpPr/>
          <p:nvPr/>
        </p:nvSpPr>
        <p:spPr>
          <a:xfrm>
            <a:off x="4780252" y="4140778"/>
            <a:ext cx="426995" cy="440149"/>
          </a:xfrm>
          <a:custGeom>
            <a:avLst/>
            <a:gdLst>
              <a:gd name="connsiteX0" fmla="*/ 157951 w 327026"/>
              <a:gd name="connsiteY0" fmla="*/ 134938 h 337100"/>
              <a:gd name="connsiteX1" fmla="*/ 327026 w 327026"/>
              <a:gd name="connsiteY1" fmla="*/ 239958 h 337100"/>
              <a:gd name="connsiteX2" fmla="*/ 259660 w 327026"/>
              <a:gd name="connsiteY2" fmla="*/ 254398 h 337100"/>
              <a:gd name="connsiteX3" fmla="*/ 295325 w 327026"/>
              <a:gd name="connsiteY3" fmla="*/ 305595 h 337100"/>
              <a:gd name="connsiteX4" fmla="*/ 292683 w 327026"/>
              <a:gd name="connsiteY4" fmla="*/ 334475 h 337100"/>
              <a:gd name="connsiteX5" fmla="*/ 263623 w 327026"/>
              <a:gd name="connsiteY5" fmla="*/ 326599 h 337100"/>
              <a:gd name="connsiteX6" fmla="*/ 227959 w 327026"/>
              <a:gd name="connsiteY6" fmla="*/ 275402 h 337100"/>
              <a:gd name="connsiteX7" fmla="*/ 192294 w 327026"/>
              <a:gd name="connsiteY7" fmla="*/ 333162 h 337100"/>
              <a:gd name="connsiteX8" fmla="*/ 153988 w 327026"/>
              <a:gd name="connsiteY8" fmla="*/ 137564 h 337100"/>
              <a:gd name="connsiteX9" fmla="*/ 157951 w 327026"/>
              <a:gd name="connsiteY9" fmla="*/ 134938 h 337100"/>
              <a:gd name="connsiteX10" fmla="*/ 287448 w 327026"/>
              <a:gd name="connsiteY10" fmla="*/ 96838 h 337100"/>
              <a:gd name="connsiteX11" fmla="*/ 270368 w 327026"/>
              <a:gd name="connsiteY11" fmla="*/ 108528 h 337100"/>
              <a:gd name="connsiteX12" fmla="*/ 280879 w 327026"/>
              <a:gd name="connsiteY12" fmla="*/ 150092 h 337100"/>
              <a:gd name="connsiteX13" fmla="*/ 301899 w 327026"/>
              <a:gd name="connsiteY13" fmla="*/ 182563 h 337100"/>
              <a:gd name="connsiteX14" fmla="*/ 303213 w 327026"/>
              <a:gd name="connsiteY14" fmla="*/ 161781 h 337100"/>
              <a:gd name="connsiteX15" fmla="*/ 287448 w 327026"/>
              <a:gd name="connsiteY15" fmla="*/ 96838 h 337100"/>
              <a:gd name="connsiteX16" fmla="*/ 160474 w 327026"/>
              <a:gd name="connsiteY16" fmla="*/ 0 h 337100"/>
              <a:gd name="connsiteX17" fmla="*/ 322263 w 327026"/>
              <a:gd name="connsiteY17" fmla="*/ 161925 h 337100"/>
              <a:gd name="connsiteX18" fmla="*/ 314371 w 327026"/>
              <a:gd name="connsiteY18" fmla="*/ 211951 h 337100"/>
              <a:gd name="connsiteX19" fmla="*/ 242026 w 327026"/>
              <a:gd name="connsiteY19" fmla="*/ 165875 h 337100"/>
              <a:gd name="connsiteX20" fmla="*/ 259126 w 327026"/>
              <a:gd name="connsiteY20" fmla="*/ 139545 h 337100"/>
              <a:gd name="connsiteX21" fmla="*/ 244657 w 327026"/>
              <a:gd name="connsiteY21" fmla="*/ 94785 h 337100"/>
              <a:gd name="connsiteX22" fmla="*/ 203881 w 327026"/>
              <a:gd name="connsiteY22" fmla="*/ 63190 h 337100"/>
              <a:gd name="connsiteX23" fmla="*/ 186781 w 327026"/>
              <a:gd name="connsiteY23" fmla="*/ 22380 h 337100"/>
              <a:gd name="connsiteX24" fmla="*/ 160474 w 327026"/>
              <a:gd name="connsiteY24" fmla="*/ 19747 h 337100"/>
              <a:gd name="connsiteX25" fmla="*/ 74975 w 327026"/>
              <a:gd name="connsiteY25" fmla="*/ 48709 h 337100"/>
              <a:gd name="connsiteX26" fmla="*/ 86814 w 327026"/>
              <a:gd name="connsiteY26" fmla="*/ 86886 h 337100"/>
              <a:gd name="connsiteX27" fmla="*/ 53930 w 327026"/>
              <a:gd name="connsiteY27" fmla="*/ 111899 h 337100"/>
              <a:gd name="connsiteX28" fmla="*/ 53930 w 327026"/>
              <a:gd name="connsiteY28" fmla="*/ 140862 h 337100"/>
              <a:gd name="connsiteX29" fmla="*/ 59191 w 327026"/>
              <a:gd name="connsiteY29" fmla="*/ 157976 h 337100"/>
              <a:gd name="connsiteX30" fmla="*/ 21046 w 327026"/>
              <a:gd name="connsiteY30" fmla="*/ 181672 h 337100"/>
              <a:gd name="connsiteX31" fmla="*/ 35515 w 327026"/>
              <a:gd name="connsiteY31" fmla="*/ 227748 h 337100"/>
              <a:gd name="connsiteX32" fmla="*/ 59191 w 327026"/>
              <a:gd name="connsiteY32" fmla="*/ 190887 h 337100"/>
              <a:gd name="connsiteX33" fmla="*/ 89444 w 327026"/>
              <a:gd name="connsiteY33" fmla="*/ 198786 h 337100"/>
              <a:gd name="connsiteX34" fmla="*/ 122328 w 327026"/>
              <a:gd name="connsiteY34" fmla="*/ 215900 h 337100"/>
              <a:gd name="connsiteX35" fmla="*/ 96021 w 327026"/>
              <a:gd name="connsiteY35" fmla="*/ 248812 h 337100"/>
              <a:gd name="connsiteX36" fmla="*/ 86814 w 327026"/>
              <a:gd name="connsiteY36" fmla="*/ 283040 h 337100"/>
              <a:gd name="connsiteX37" fmla="*/ 160474 w 327026"/>
              <a:gd name="connsiteY37" fmla="*/ 304103 h 337100"/>
              <a:gd name="connsiteX38" fmla="*/ 167051 w 327026"/>
              <a:gd name="connsiteY38" fmla="*/ 302787 h 337100"/>
              <a:gd name="connsiteX39" fmla="*/ 170997 w 327026"/>
              <a:gd name="connsiteY39" fmla="*/ 322534 h 337100"/>
              <a:gd name="connsiteX40" fmla="*/ 160474 w 327026"/>
              <a:gd name="connsiteY40" fmla="*/ 323850 h 337100"/>
              <a:gd name="connsiteX41" fmla="*/ 0 w 327026"/>
              <a:gd name="connsiteY41" fmla="*/ 161925 h 337100"/>
              <a:gd name="connsiteX42" fmla="*/ 160474 w 327026"/>
              <a:gd name="connsiteY42" fmla="*/ 0 h 337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327026" h="337100">
                <a:moveTo>
                  <a:pt x="157951" y="134938"/>
                </a:moveTo>
                <a:cubicBezTo>
                  <a:pt x="157951" y="134938"/>
                  <a:pt x="157951" y="134938"/>
                  <a:pt x="327026" y="239958"/>
                </a:cubicBezTo>
                <a:cubicBezTo>
                  <a:pt x="327026" y="239958"/>
                  <a:pt x="327026" y="239958"/>
                  <a:pt x="259660" y="254398"/>
                </a:cubicBezTo>
                <a:lnTo>
                  <a:pt x="295325" y="305595"/>
                </a:lnTo>
                <a:cubicBezTo>
                  <a:pt x="301929" y="316097"/>
                  <a:pt x="300608" y="327911"/>
                  <a:pt x="292683" y="334475"/>
                </a:cubicBezTo>
                <a:cubicBezTo>
                  <a:pt x="283436" y="339726"/>
                  <a:pt x="271548" y="337101"/>
                  <a:pt x="263623" y="326599"/>
                </a:cubicBezTo>
                <a:cubicBezTo>
                  <a:pt x="263623" y="326599"/>
                  <a:pt x="263623" y="326599"/>
                  <a:pt x="227959" y="275402"/>
                </a:cubicBezTo>
                <a:cubicBezTo>
                  <a:pt x="227959" y="275402"/>
                  <a:pt x="227959" y="275402"/>
                  <a:pt x="192294" y="333162"/>
                </a:cubicBezTo>
                <a:cubicBezTo>
                  <a:pt x="192294" y="333162"/>
                  <a:pt x="192294" y="333162"/>
                  <a:pt x="153988" y="137564"/>
                </a:cubicBezTo>
                <a:cubicBezTo>
                  <a:pt x="153988" y="137564"/>
                  <a:pt x="153988" y="137564"/>
                  <a:pt x="157951" y="134938"/>
                </a:cubicBezTo>
                <a:close/>
                <a:moveTo>
                  <a:pt x="287448" y="96838"/>
                </a:moveTo>
                <a:cubicBezTo>
                  <a:pt x="280879" y="99436"/>
                  <a:pt x="272996" y="103332"/>
                  <a:pt x="270368" y="108528"/>
                </a:cubicBezTo>
                <a:cubicBezTo>
                  <a:pt x="265113" y="117620"/>
                  <a:pt x="271682" y="143597"/>
                  <a:pt x="280879" y="150092"/>
                </a:cubicBezTo>
                <a:cubicBezTo>
                  <a:pt x="292703" y="159184"/>
                  <a:pt x="299272" y="170873"/>
                  <a:pt x="301899" y="182563"/>
                </a:cubicBezTo>
                <a:cubicBezTo>
                  <a:pt x="303213" y="176069"/>
                  <a:pt x="303213" y="168276"/>
                  <a:pt x="303213" y="161781"/>
                </a:cubicBezTo>
                <a:cubicBezTo>
                  <a:pt x="303213" y="138402"/>
                  <a:pt x="297958" y="116321"/>
                  <a:pt x="287448" y="96838"/>
                </a:cubicBezTo>
                <a:close/>
                <a:moveTo>
                  <a:pt x="160474" y="0"/>
                </a:moveTo>
                <a:cubicBezTo>
                  <a:pt x="249918" y="0"/>
                  <a:pt x="322263" y="72405"/>
                  <a:pt x="322263" y="161925"/>
                </a:cubicBezTo>
                <a:cubicBezTo>
                  <a:pt x="322263" y="179039"/>
                  <a:pt x="319632" y="196153"/>
                  <a:pt x="314371" y="211951"/>
                </a:cubicBezTo>
                <a:cubicBezTo>
                  <a:pt x="314371" y="211951"/>
                  <a:pt x="314371" y="211951"/>
                  <a:pt x="242026" y="165875"/>
                </a:cubicBezTo>
                <a:cubicBezTo>
                  <a:pt x="247288" y="157976"/>
                  <a:pt x="257811" y="147444"/>
                  <a:pt x="259126" y="139545"/>
                </a:cubicBezTo>
                <a:cubicBezTo>
                  <a:pt x="260441" y="127697"/>
                  <a:pt x="251234" y="97418"/>
                  <a:pt x="244657" y="94785"/>
                </a:cubicBezTo>
                <a:cubicBezTo>
                  <a:pt x="238080" y="90836"/>
                  <a:pt x="218350" y="71089"/>
                  <a:pt x="203881" y="63190"/>
                </a:cubicBezTo>
                <a:cubicBezTo>
                  <a:pt x="193358" y="57924"/>
                  <a:pt x="188096" y="36861"/>
                  <a:pt x="186781" y="22380"/>
                </a:cubicBezTo>
                <a:cubicBezTo>
                  <a:pt x="177574" y="21063"/>
                  <a:pt x="169681" y="19747"/>
                  <a:pt x="160474" y="19747"/>
                </a:cubicBezTo>
                <a:cubicBezTo>
                  <a:pt x="128905" y="19747"/>
                  <a:pt x="98652" y="30279"/>
                  <a:pt x="74975" y="48709"/>
                </a:cubicBezTo>
                <a:cubicBezTo>
                  <a:pt x="81552" y="59241"/>
                  <a:pt x="93390" y="78988"/>
                  <a:pt x="86814" y="86886"/>
                </a:cubicBezTo>
                <a:cubicBezTo>
                  <a:pt x="78921" y="100051"/>
                  <a:pt x="53930" y="100051"/>
                  <a:pt x="53930" y="111899"/>
                </a:cubicBezTo>
                <a:cubicBezTo>
                  <a:pt x="53930" y="123747"/>
                  <a:pt x="52614" y="135596"/>
                  <a:pt x="53930" y="140862"/>
                </a:cubicBezTo>
                <a:cubicBezTo>
                  <a:pt x="55245" y="146128"/>
                  <a:pt x="69714" y="150077"/>
                  <a:pt x="59191" y="157976"/>
                </a:cubicBezTo>
                <a:cubicBezTo>
                  <a:pt x="52614" y="164558"/>
                  <a:pt x="32884" y="175090"/>
                  <a:pt x="21046" y="181672"/>
                </a:cubicBezTo>
                <a:cubicBezTo>
                  <a:pt x="22361" y="197470"/>
                  <a:pt x="27622" y="213267"/>
                  <a:pt x="35515" y="227748"/>
                </a:cubicBezTo>
                <a:cubicBezTo>
                  <a:pt x="38145" y="219850"/>
                  <a:pt x="49984" y="192204"/>
                  <a:pt x="59191" y="190887"/>
                </a:cubicBezTo>
                <a:cubicBezTo>
                  <a:pt x="69714" y="188254"/>
                  <a:pt x="78921" y="185621"/>
                  <a:pt x="89444" y="198786"/>
                </a:cubicBezTo>
                <a:cubicBezTo>
                  <a:pt x="99967" y="211951"/>
                  <a:pt x="114436" y="215900"/>
                  <a:pt x="122328" y="215900"/>
                </a:cubicBezTo>
                <a:cubicBezTo>
                  <a:pt x="130220" y="215900"/>
                  <a:pt x="121013" y="243546"/>
                  <a:pt x="96021" y="248812"/>
                </a:cubicBezTo>
                <a:cubicBezTo>
                  <a:pt x="72345" y="252761"/>
                  <a:pt x="106544" y="283040"/>
                  <a:pt x="86814" y="283040"/>
                </a:cubicBezTo>
                <a:cubicBezTo>
                  <a:pt x="109175" y="296204"/>
                  <a:pt x="134167" y="304103"/>
                  <a:pt x="160474" y="304103"/>
                </a:cubicBezTo>
                <a:cubicBezTo>
                  <a:pt x="163105" y="304103"/>
                  <a:pt x="165735" y="302787"/>
                  <a:pt x="167051" y="302787"/>
                </a:cubicBezTo>
                <a:cubicBezTo>
                  <a:pt x="167051" y="302787"/>
                  <a:pt x="167051" y="302787"/>
                  <a:pt x="170997" y="322534"/>
                </a:cubicBezTo>
                <a:cubicBezTo>
                  <a:pt x="168366" y="322534"/>
                  <a:pt x="164420" y="323850"/>
                  <a:pt x="160474" y="323850"/>
                </a:cubicBezTo>
                <a:cubicBezTo>
                  <a:pt x="72345" y="323850"/>
                  <a:pt x="0" y="251445"/>
                  <a:pt x="0" y="161925"/>
                </a:cubicBezTo>
                <a:cubicBezTo>
                  <a:pt x="0" y="72405"/>
                  <a:pt x="72345" y="0"/>
                  <a:pt x="160474" y="0"/>
                </a:cubicBezTo>
                <a:close/>
              </a:path>
            </a:pathLst>
          </a:custGeom>
          <a:gradFill>
            <a:gsLst>
              <a:gs pos="0">
                <a:srgbClr val="B7BDC7"/>
              </a:gs>
              <a:gs pos="100000">
                <a:srgbClr val="595959"/>
              </a:gs>
            </a:gsLst>
            <a:lin ang="81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3" name="任意多边形: 形状 43"/>
          <p:cNvSpPr/>
          <p:nvPr/>
        </p:nvSpPr>
        <p:spPr>
          <a:xfrm>
            <a:off x="8015870" y="3036150"/>
            <a:ext cx="440149" cy="440149"/>
          </a:xfrm>
          <a:custGeom>
            <a:avLst/>
            <a:gdLst>
              <a:gd name="connsiteX0" fmla="*/ 157638 w 338138"/>
              <a:gd name="connsiteY0" fmla="*/ 144463 h 338138"/>
              <a:gd name="connsiteX1" fmla="*/ 165544 w 338138"/>
              <a:gd name="connsiteY1" fmla="*/ 148443 h 338138"/>
              <a:gd name="connsiteX2" fmla="*/ 249865 w 338138"/>
              <a:gd name="connsiteY2" fmla="*/ 233341 h 338138"/>
              <a:gd name="connsiteX3" fmla="*/ 280167 w 338138"/>
              <a:gd name="connsiteY3" fmla="*/ 232015 h 338138"/>
              <a:gd name="connsiteX4" fmla="*/ 286755 w 338138"/>
              <a:gd name="connsiteY4" fmla="*/ 234668 h 338138"/>
              <a:gd name="connsiteX5" fmla="*/ 335503 w 338138"/>
              <a:gd name="connsiteY5" fmla="*/ 283750 h 338138"/>
              <a:gd name="connsiteX6" fmla="*/ 338138 w 338138"/>
              <a:gd name="connsiteY6" fmla="*/ 293036 h 338138"/>
              <a:gd name="connsiteX7" fmla="*/ 330233 w 338138"/>
              <a:gd name="connsiteY7" fmla="*/ 298342 h 338138"/>
              <a:gd name="connsiteX8" fmla="*/ 311788 w 338138"/>
              <a:gd name="connsiteY8" fmla="*/ 303648 h 338138"/>
              <a:gd name="connsiteX9" fmla="*/ 303883 w 338138"/>
              <a:gd name="connsiteY9" fmla="*/ 310281 h 338138"/>
              <a:gd name="connsiteX10" fmla="*/ 299930 w 338138"/>
              <a:gd name="connsiteY10" fmla="*/ 331505 h 338138"/>
              <a:gd name="connsiteX11" fmla="*/ 293343 w 338138"/>
              <a:gd name="connsiteY11" fmla="*/ 338138 h 338138"/>
              <a:gd name="connsiteX12" fmla="*/ 290708 w 338138"/>
              <a:gd name="connsiteY12" fmla="*/ 338138 h 338138"/>
              <a:gd name="connsiteX13" fmla="*/ 284120 w 338138"/>
              <a:gd name="connsiteY13" fmla="*/ 335485 h 338138"/>
              <a:gd name="connsiteX14" fmla="*/ 235372 w 338138"/>
              <a:gd name="connsiteY14" fmla="*/ 286403 h 338138"/>
              <a:gd name="connsiteX15" fmla="*/ 232737 w 338138"/>
              <a:gd name="connsiteY15" fmla="*/ 279770 h 338138"/>
              <a:gd name="connsiteX16" fmla="*/ 234054 w 338138"/>
              <a:gd name="connsiteY16" fmla="*/ 249260 h 338138"/>
              <a:gd name="connsiteX17" fmla="*/ 149733 w 338138"/>
              <a:gd name="connsiteY17" fmla="*/ 164361 h 338138"/>
              <a:gd name="connsiteX18" fmla="*/ 149733 w 338138"/>
              <a:gd name="connsiteY18" fmla="*/ 148443 h 338138"/>
              <a:gd name="connsiteX19" fmla="*/ 157638 w 338138"/>
              <a:gd name="connsiteY19" fmla="*/ 144463 h 338138"/>
              <a:gd name="connsiteX20" fmla="*/ 145922 w 338138"/>
              <a:gd name="connsiteY20" fmla="*/ 120650 h 338138"/>
              <a:gd name="connsiteX21" fmla="*/ 169863 w 338138"/>
              <a:gd name="connsiteY21" fmla="*/ 137383 h 338138"/>
              <a:gd name="connsiteX22" fmla="*/ 157893 w 338138"/>
              <a:gd name="connsiteY22" fmla="*/ 133522 h 338138"/>
              <a:gd name="connsiteX23" fmla="*/ 141931 w 338138"/>
              <a:gd name="connsiteY23" fmla="*/ 141245 h 338138"/>
              <a:gd name="connsiteX24" fmla="*/ 137941 w 338138"/>
              <a:gd name="connsiteY24" fmla="*/ 168275 h 338138"/>
              <a:gd name="connsiteX25" fmla="*/ 120650 w 338138"/>
              <a:gd name="connsiteY25" fmla="*/ 145106 h 338138"/>
              <a:gd name="connsiteX26" fmla="*/ 145922 w 338138"/>
              <a:gd name="connsiteY26" fmla="*/ 120650 h 338138"/>
              <a:gd name="connsiteX27" fmla="*/ 146051 w 338138"/>
              <a:gd name="connsiteY27" fmla="*/ 60325 h 338138"/>
              <a:gd name="connsiteX28" fmla="*/ 230188 w 338138"/>
              <a:gd name="connsiteY28" fmla="*/ 145257 h 338138"/>
              <a:gd name="connsiteX29" fmla="*/ 219671 w 338138"/>
              <a:gd name="connsiteY29" fmla="*/ 186395 h 338138"/>
              <a:gd name="connsiteX30" fmla="*/ 193378 w 338138"/>
              <a:gd name="connsiteY30" fmla="*/ 161181 h 338138"/>
              <a:gd name="connsiteX31" fmla="*/ 196007 w 338138"/>
              <a:gd name="connsiteY31" fmla="*/ 145257 h 338138"/>
              <a:gd name="connsiteX32" fmla="*/ 146051 w 338138"/>
              <a:gd name="connsiteY32" fmla="*/ 94828 h 338138"/>
              <a:gd name="connsiteX33" fmla="*/ 96094 w 338138"/>
              <a:gd name="connsiteY33" fmla="*/ 145257 h 338138"/>
              <a:gd name="connsiteX34" fmla="*/ 146051 w 338138"/>
              <a:gd name="connsiteY34" fmla="*/ 195685 h 338138"/>
              <a:gd name="connsiteX35" fmla="*/ 161827 w 338138"/>
              <a:gd name="connsiteY35" fmla="*/ 193031 h 338138"/>
              <a:gd name="connsiteX36" fmla="*/ 188119 w 338138"/>
              <a:gd name="connsiteY36" fmla="*/ 219572 h 338138"/>
              <a:gd name="connsiteX37" fmla="*/ 146051 w 338138"/>
              <a:gd name="connsiteY37" fmla="*/ 230188 h 338138"/>
              <a:gd name="connsiteX38" fmla="*/ 61913 w 338138"/>
              <a:gd name="connsiteY38" fmla="*/ 145257 h 338138"/>
              <a:gd name="connsiteX39" fmla="*/ 146051 w 338138"/>
              <a:gd name="connsiteY39" fmla="*/ 60325 h 338138"/>
              <a:gd name="connsiteX40" fmla="*/ 145257 w 338138"/>
              <a:gd name="connsiteY40" fmla="*/ 0 h 338138"/>
              <a:gd name="connsiteX41" fmla="*/ 290513 w 338138"/>
              <a:gd name="connsiteY41" fmla="*/ 145257 h 338138"/>
              <a:gd name="connsiteX42" fmla="*/ 269385 w 338138"/>
              <a:gd name="connsiteY42" fmla="*/ 221846 h 338138"/>
              <a:gd name="connsiteX43" fmla="*/ 254859 w 338138"/>
              <a:gd name="connsiteY43" fmla="*/ 221846 h 338138"/>
              <a:gd name="connsiteX44" fmla="*/ 239013 w 338138"/>
              <a:gd name="connsiteY44" fmla="*/ 206000 h 338138"/>
              <a:gd name="connsiteX45" fmla="*/ 256180 w 338138"/>
              <a:gd name="connsiteY45" fmla="*/ 145257 h 338138"/>
              <a:gd name="connsiteX46" fmla="*/ 145257 w 338138"/>
              <a:gd name="connsiteY46" fmla="*/ 34333 h 338138"/>
              <a:gd name="connsiteX47" fmla="*/ 34333 w 338138"/>
              <a:gd name="connsiteY47" fmla="*/ 145257 h 338138"/>
              <a:gd name="connsiteX48" fmla="*/ 145257 w 338138"/>
              <a:gd name="connsiteY48" fmla="*/ 256180 h 338138"/>
              <a:gd name="connsiteX49" fmla="*/ 206000 w 338138"/>
              <a:gd name="connsiteY49" fmla="*/ 239013 h 338138"/>
              <a:gd name="connsiteX50" fmla="*/ 221847 w 338138"/>
              <a:gd name="connsiteY50" fmla="*/ 254859 h 338138"/>
              <a:gd name="connsiteX51" fmla="*/ 221847 w 338138"/>
              <a:gd name="connsiteY51" fmla="*/ 269385 h 338138"/>
              <a:gd name="connsiteX52" fmla="*/ 145257 w 338138"/>
              <a:gd name="connsiteY52" fmla="*/ 290513 h 338138"/>
              <a:gd name="connsiteX53" fmla="*/ 0 w 338138"/>
              <a:gd name="connsiteY53" fmla="*/ 145257 h 338138"/>
              <a:gd name="connsiteX54" fmla="*/ 145257 w 338138"/>
              <a:gd name="connsiteY54"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338138" h="338138">
                <a:moveTo>
                  <a:pt x="157638" y="144463"/>
                </a:moveTo>
                <a:cubicBezTo>
                  <a:pt x="160273" y="144463"/>
                  <a:pt x="162908" y="145790"/>
                  <a:pt x="165544" y="148443"/>
                </a:cubicBezTo>
                <a:cubicBezTo>
                  <a:pt x="165544" y="148443"/>
                  <a:pt x="165544" y="148443"/>
                  <a:pt x="249865" y="233341"/>
                </a:cubicBezTo>
                <a:cubicBezTo>
                  <a:pt x="249865" y="233341"/>
                  <a:pt x="249865" y="233341"/>
                  <a:pt x="280167" y="232015"/>
                </a:cubicBezTo>
                <a:cubicBezTo>
                  <a:pt x="282803" y="232015"/>
                  <a:pt x="285438" y="233341"/>
                  <a:pt x="286755" y="234668"/>
                </a:cubicBezTo>
                <a:cubicBezTo>
                  <a:pt x="286755" y="234668"/>
                  <a:pt x="286755" y="234668"/>
                  <a:pt x="335503" y="283750"/>
                </a:cubicBezTo>
                <a:cubicBezTo>
                  <a:pt x="338138" y="286403"/>
                  <a:pt x="338138" y="289056"/>
                  <a:pt x="338138" y="293036"/>
                </a:cubicBezTo>
                <a:cubicBezTo>
                  <a:pt x="336821" y="295689"/>
                  <a:pt x="334186" y="298342"/>
                  <a:pt x="330233" y="298342"/>
                </a:cubicBezTo>
                <a:cubicBezTo>
                  <a:pt x="330233" y="298342"/>
                  <a:pt x="330233" y="298342"/>
                  <a:pt x="311788" y="303648"/>
                </a:cubicBezTo>
                <a:cubicBezTo>
                  <a:pt x="307835" y="303648"/>
                  <a:pt x="305200" y="306301"/>
                  <a:pt x="303883" y="310281"/>
                </a:cubicBezTo>
                <a:cubicBezTo>
                  <a:pt x="303883" y="310281"/>
                  <a:pt x="303883" y="310281"/>
                  <a:pt x="299930" y="331505"/>
                </a:cubicBezTo>
                <a:cubicBezTo>
                  <a:pt x="298613" y="334158"/>
                  <a:pt x="295978" y="336812"/>
                  <a:pt x="293343" y="338138"/>
                </a:cubicBezTo>
                <a:cubicBezTo>
                  <a:pt x="292025" y="338138"/>
                  <a:pt x="292025" y="338138"/>
                  <a:pt x="290708" y="338138"/>
                </a:cubicBezTo>
                <a:cubicBezTo>
                  <a:pt x="288073" y="338138"/>
                  <a:pt x="285438" y="336812"/>
                  <a:pt x="284120" y="335485"/>
                </a:cubicBezTo>
                <a:cubicBezTo>
                  <a:pt x="284120" y="335485"/>
                  <a:pt x="284120" y="335485"/>
                  <a:pt x="235372" y="286403"/>
                </a:cubicBezTo>
                <a:cubicBezTo>
                  <a:pt x="232737" y="283750"/>
                  <a:pt x="232737" y="281097"/>
                  <a:pt x="232737" y="279770"/>
                </a:cubicBezTo>
                <a:cubicBezTo>
                  <a:pt x="232737" y="279770"/>
                  <a:pt x="232737" y="279770"/>
                  <a:pt x="234054" y="249260"/>
                </a:cubicBezTo>
                <a:cubicBezTo>
                  <a:pt x="234054" y="249260"/>
                  <a:pt x="234054" y="249260"/>
                  <a:pt x="149733" y="164361"/>
                </a:cubicBezTo>
                <a:cubicBezTo>
                  <a:pt x="144463" y="159055"/>
                  <a:pt x="144463" y="152422"/>
                  <a:pt x="149733" y="148443"/>
                </a:cubicBezTo>
                <a:cubicBezTo>
                  <a:pt x="151051" y="145790"/>
                  <a:pt x="155003" y="144463"/>
                  <a:pt x="157638" y="144463"/>
                </a:cubicBezTo>
                <a:close/>
                <a:moveTo>
                  <a:pt x="145922" y="120650"/>
                </a:moveTo>
                <a:cubicBezTo>
                  <a:pt x="157893" y="120650"/>
                  <a:pt x="167203" y="128373"/>
                  <a:pt x="169863" y="137383"/>
                </a:cubicBezTo>
                <a:cubicBezTo>
                  <a:pt x="167203" y="134809"/>
                  <a:pt x="161883" y="133522"/>
                  <a:pt x="157893" y="133522"/>
                </a:cubicBezTo>
                <a:cubicBezTo>
                  <a:pt x="151242" y="133522"/>
                  <a:pt x="145922" y="136096"/>
                  <a:pt x="141931" y="141245"/>
                </a:cubicBezTo>
                <a:cubicBezTo>
                  <a:pt x="133951" y="147680"/>
                  <a:pt x="132620" y="160552"/>
                  <a:pt x="137941" y="168275"/>
                </a:cubicBezTo>
                <a:cubicBezTo>
                  <a:pt x="128630" y="165701"/>
                  <a:pt x="120650" y="156691"/>
                  <a:pt x="120650" y="145106"/>
                </a:cubicBezTo>
                <a:cubicBezTo>
                  <a:pt x="120650" y="132234"/>
                  <a:pt x="132620" y="120650"/>
                  <a:pt x="145922" y="120650"/>
                </a:cubicBezTo>
                <a:close/>
                <a:moveTo>
                  <a:pt x="146051" y="60325"/>
                </a:moveTo>
                <a:cubicBezTo>
                  <a:pt x="192063" y="60325"/>
                  <a:pt x="230188" y="98810"/>
                  <a:pt x="230188" y="145257"/>
                </a:cubicBezTo>
                <a:cubicBezTo>
                  <a:pt x="230188" y="159854"/>
                  <a:pt x="226244" y="174452"/>
                  <a:pt x="219671" y="186395"/>
                </a:cubicBezTo>
                <a:lnTo>
                  <a:pt x="193378" y="161181"/>
                </a:lnTo>
                <a:cubicBezTo>
                  <a:pt x="196007" y="155873"/>
                  <a:pt x="196007" y="150565"/>
                  <a:pt x="196007" y="145257"/>
                </a:cubicBezTo>
                <a:cubicBezTo>
                  <a:pt x="196007" y="117388"/>
                  <a:pt x="173658" y="94828"/>
                  <a:pt x="146051" y="94828"/>
                </a:cubicBezTo>
                <a:cubicBezTo>
                  <a:pt x="118443" y="94828"/>
                  <a:pt x="96094" y="117388"/>
                  <a:pt x="96094" y="145257"/>
                </a:cubicBezTo>
                <a:cubicBezTo>
                  <a:pt x="96094" y="173125"/>
                  <a:pt x="118443" y="195685"/>
                  <a:pt x="146051" y="195685"/>
                </a:cubicBezTo>
                <a:cubicBezTo>
                  <a:pt x="151309" y="195685"/>
                  <a:pt x="156568" y="194358"/>
                  <a:pt x="161827" y="193031"/>
                </a:cubicBezTo>
                <a:cubicBezTo>
                  <a:pt x="161827" y="193031"/>
                  <a:pt x="161827" y="193031"/>
                  <a:pt x="188119" y="219572"/>
                </a:cubicBezTo>
                <a:cubicBezTo>
                  <a:pt x="174973" y="226207"/>
                  <a:pt x="161827" y="230188"/>
                  <a:pt x="146051" y="230188"/>
                </a:cubicBezTo>
                <a:cubicBezTo>
                  <a:pt x="100038" y="230188"/>
                  <a:pt x="61913" y="191703"/>
                  <a:pt x="61913" y="145257"/>
                </a:cubicBezTo>
                <a:cubicBezTo>
                  <a:pt x="61913" y="98810"/>
                  <a:pt x="100038" y="60325"/>
                  <a:pt x="146051" y="60325"/>
                </a:cubicBezTo>
                <a:close/>
                <a:moveTo>
                  <a:pt x="145257" y="0"/>
                </a:moveTo>
                <a:cubicBezTo>
                  <a:pt x="225808" y="0"/>
                  <a:pt x="290513" y="64705"/>
                  <a:pt x="290513" y="145257"/>
                </a:cubicBezTo>
                <a:cubicBezTo>
                  <a:pt x="290513" y="172987"/>
                  <a:pt x="282590" y="199398"/>
                  <a:pt x="269385" y="221846"/>
                </a:cubicBezTo>
                <a:cubicBezTo>
                  <a:pt x="269385" y="221846"/>
                  <a:pt x="269385" y="221846"/>
                  <a:pt x="254859" y="221846"/>
                </a:cubicBezTo>
                <a:cubicBezTo>
                  <a:pt x="254859" y="221846"/>
                  <a:pt x="254859" y="221846"/>
                  <a:pt x="239013" y="206000"/>
                </a:cubicBezTo>
                <a:cubicBezTo>
                  <a:pt x="249577" y="188833"/>
                  <a:pt x="256180" y="167705"/>
                  <a:pt x="256180" y="145257"/>
                </a:cubicBezTo>
                <a:cubicBezTo>
                  <a:pt x="256180" y="84513"/>
                  <a:pt x="207321" y="34333"/>
                  <a:pt x="145257" y="34333"/>
                </a:cubicBezTo>
                <a:cubicBezTo>
                  <a:pt x="84513" y="34333"/>
                  <a:pt x="34333" y="84513"/>
                  <a:pt x="34333" y="145257"/>
                </a:cubicBezTo>
                <a:cubicBezTo>
                  <a:pt x="34333" y="207321"/>
                  <a:pt x="84513" y="256180"/>
                  <a:pt x="145257" y="256180"/>
                </a:cubicBezTo>
                <a:cubicBezTo>
                  <a:pt x="167705" y="256180"/>
                  <a:pt x="188834" y="249577"/>
                  <a:pt x="206000" y="239013"/>
                </a:cubicBezTo>
                <a:cubicBezTo>
                  <a:pt x="206000" y="239013"/>
                  <a:pt x="206000" y="239013"/>
                  <a:pt x="221847" y="254859"/>
                </a:cubicBezTo>
                <a:cubicBezTo>
                  <a:pt x="221847" y="254859"/>
                  <a:pt x="221847" y="254859"/>
                  <a:pt x="221847" y="269385"/>
                </a:cubicBezTo>
                <a:cubicBezTo>
                  <a:pt x="199398" y="282590"/>
                  <a:pt x="172988" y="290513"/>
                  <a:pt x="145257" y="290513"/>
                </a:cubicBezTo>
                <a:cubicBezTo>
                  <a:pt x="64705" y="290513"/>
                  <a:pt x="0" y="225808"/>
                  <a:pt x="0" y="145257"/>
                </a:cubicBezTo>
                <a:cubicBezTo>
                  <a:pt x="0" y="64705"/>
                  <a:pt x="64705" y="0"/>
                  <a:pt x="145257" y="0"/>
                </a:cubicBezTo>
                <a:close/>
              </a:path>
            </a:pathLst>
          </a:custGeom>
          <a:gradFill>
            <a:gsLst>
              <a:gs pos="0">
                <a:srgbClr val="B7BDC7"/>
              </a:gs>
              <a:gs pos="100000">
                <a:srgbClr val="595959"/>
              </a:gs>
            </a:gsLst>
            <a:lin ang="81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sp>
        <p:nvSpPr>
          <p:cNvPr id="54" name="任意多边形: 形状 41"/>
          <p:cNvSpPr/>
          <p:nvPr/>
        </p:nvSpPr>
        <p:spPr>
          <a:xfrm>
            <a:off x="6917801" y="4197605"/>
            <a:ext cx="440149" cy="326495"/>
          </a:xfrm>
          <a:custGeom>
            <a:avLst/>
            <a:gdLst>
              <a:gd name="connsiteX0" fmla="*/ 9246 w 338138"/>
              <a:gd name="connsiteY0" fmla="*/ 217487 h 250825"/>
              <a:gd name="connsiteX1" fmla="*/ 328892 w 338138"/>
              <a:gd name="connsiteY1" fmla="*/ 217487 h 250825"/>
              <a:gd name="connsiteX2" fmla="*/ 338138 w 338138"/>
              <a:gd name="connsiteY2" fmla="*/ 226822 h 250825"/>
              <a:gd name="connsiteX3" fmla="*/ 314363 w 338138"/>
              <a:gd name="connsiteY3" fmla="*/ 250825 h 250825"/>
              <a:gd name="connsiteX4" fmla="*/ 23775 w 338138"/>
              <a:gd name="connsiteY4" fmla="*/ 250825 h 250825"/>
              <a:gd name="connsiteX5" fmla="*/ 0 w 338138"/>
              <a:gd name="connsiteY5" fmla="*/ 226822 h 250825"/>
              <a:gd name="connsiteX6" fmla="*/ 9246 w 338138"/>
              <a:gd name="connsiteY6" fmla="*/ 217487 h 250825"/>
              <a:gd name="connsiteX7" fmla="*/ 100182 w 338138"/>
              <a:gd name="connsiteY7" fmla="*/ 100012 h 250825"/>
              <a:gd name="connsiteX8" fmla="*/ 123655 w 338138"/>
              <a:gd name="connsiteY8" fmla="*/ 100012 h 250825"/>
              <a:gd name="connsiteX9" fmla="*/ 130175 w 338138"/>
              <a:gd name="connsiteY9" fmla="*/ 106705 h 250825"/>
              <a:gd name="connsiteX10" fmla="*/ 130175 w 338138"/>
              <a:gd name="connsiteY10" fmla="*/ 161583 h 250825"/>
              <a:gd name="connsiteX11" fmla="*/ 123655 w 338138"/>
              <a:gd name="connsiteY11" fmla="*/ 168275 h 250825"/>
              <a:gd name="connsiteX12" fmla="*/ 100182 w 338138"/>
              <a:gd name="connsiteY12" fmla="*/ 168275 h 250825"/>
              <a:gd name="connsiteX13" fmla="*/ 93662 w 338138"/>
              <a:gd name="connsiteY13" fmla="*/ 161583 h 250825"/>
              <a:gd name="connsiteX14" fmla="*/ 93662 w 338138"/>
              <a:gd name="connsiteY14" fmla="*/ 106705 h 250825"/>
              <a:gd name="connsiteX15" fmla="*/ 100182 w 338138"/>
              <a:gd name="connsiteY15" fmla="*/ 100012 h 250825"/>
              <a:gd name="connsiteX16" fmla="*/ 157332 w 338138"/>
              <a:gd name="connsiteY16" fmla="*/ 77787 h 250825"/>
              <a:gd name="connsiteX17" fmla="*/ 180805 w 338138"/>
              <a:gd name="connsiteY17" fmla="*/ 77787 h 250825"/>
              <a:gd name="connsiteX18" fmla="*/ 187325 w 338138"/>
              <a:gd name="connsiteY18" fmla="*/ 84441 h 250825"/>
              <a:gd name="connsiteX19" fmla="*/ 187325 w 338138"/>
              <a:gd name="connsiteY19" fmla="*/ 161622 h 250825"/>
              <a:gd name="connsiteX20" fmla="*/ 180805 w 338138"/>
              <a:gd name="connsiteY20" fmla="*/ 168275 h 250825"/>
              <a:gd name="connsiteX21" fmla="*/ 157332 w 338138"/>
              <a:gd name="connsiteY21" fmla="*/ 168275 h 250825"/>
              <a:gd name="connsiteX22" fmla="*/ 150812 w 338138"/>
              <a:gd name="connsiteY22" fmla="*/ 161622 h 250825"/>
              <a:gd name="connsiteX23" fmla="*/ 150812 w 338138"/>
              <a:gd name="connsiteY23" fmla="*/ 84441 h 250825"/>
              <a:gd name="connsiteX24" fmla="*/ 157332 w 338138"/>
              <a:gd name="connsiteY24" fmla="*/ 77787 h 250825"/>
              <a:gd name="connsiteX25" fmla="*/ 216070 w 338138"/>
              <a:gd name="connsiteY25" fmla="*/ 49212 h 250825"/>
              <a:gd name="connsiteX26" fmla="*/ 239543 w 338138"/>
              <a:gd name="connsiteY26" fmla="*/ 49212 h 250825"/>
              <a:gd name="connsiteX27" fmla="*/ 246063 w 338138"/>
              <a:gd name="connsiteY27" fmla="*/ 55827 h 250825"/>
              <a:gd name="connsiteX28" fmla="*/ 246063 w 338138"/>
              <a:gd name="connsiteY28" fmla="*/ 161661 h 250825"/>
              <a:gd name="connsiteX29" fmla="*/ 239543 w 338138"/>
              <a:gd name="connsiteY29" fmla="*/ 168275 h 250825"/>
              <a:gd name="connsiteX30" fmla="*/ 216070 w 338138"/>
              <a:gd name="connsiteY30" fmla="*/ 168275 h 250825"/>
              <a:gd name="connsiteX31" fmla="*/ 209550 w 338138"/>
              <a:gd name="connsiteY31" fmla="*/ 161661 h 250825"/>
              <a:gd name="connsiteX32" fmla="*/ 209550 w 338138"/>
              <a:gd name="connsiteY32" fmla="*/ 55827 h 250825"/>
              <a:gd name="connsiteX33" fmla="*/ 216070 w 338138"/>
              <a:gd name="connsiteY33" fmla="*/ 49212 h 250825"/>
              <a:gd name="connsiteX34" fmla="*/ 53428 w 338138"/>
              <a:gd name="connsiteY34" fmla="*/ 22225 h 250825"/>
              <a:gd name="connsiteX35" fmla="*/ 50800 w 338138"/>
              <a:gd name="connsiteY35" fmla="*/ 24858 h 250825"/>
              <a:gd name="connsiteX36" fmla="*/ 50800 w 338138"/>
              <a:gd name="connsiteY36" fmla="*/ 182834 h 250825"/>
              <a:gd name="connsiteX37" fmla="*/ 53428 w 338138"/>
              <a:gd name="connsiteY37" fmla="*/ 184150 h 250825"/>
              <a:gd name="connsiteX38" fmla="*/ 284710 w 338138"/>
              <a:gd name="connsiteY38" fmla="*/ 184150 h 250825"/>
              <a:gd name="connsiteX39" fmla="*/ 287338 w 338138"/>
              <a:gd name="connsiteY39" fmla="*/ 182834 h 250825"/>
              <a:gd name="connsiteX40" fmla="*/ 287338 w 338138"/>
              <a:gd name="connsiteY40" fmla="*/ 24858 h 250825"/>
              <a:gd name="connsiteX41" fmla="*/ 284710 w 338138"/>
              <a:gd name="connsiteY41" fmla="*/ 22225 h 250825"/>
              <a:gd name="connsiteX42" fmla="*/ 53428 w 338138"/>
              <a:gd name="connsiteY42" fmla="*/ 22225 h 250825"/>
              <a:gd name="connsiteX43" fmla="*/ 53663 w 338138"/>
              <a:gd name="connsiteY43" fmla="*/ 0 h 250825"/>
              <a:gd name="connsiteX44" fmla="*/ 286062 w 338138"/>
              <a:gd name="connsiteY44" fmla="*/ 0 h 250825"/>
              <a:gd name="connsiteX45" fmla="*/ 311150 w 338138"/>
              <a:gd name="connsiteY45" fmla="*/ 25008 h 250825"/>
              <a:gd name="connsiteX46" fmla="*/ 311150 w 338138"/>
              <a:gd name="connsiteY46" fmla="*/ 182955 h 250825"/>
              <a:gd name="connsiteX47" fmla="*/ 286062 w 338138"/>
              <a:gd name="connsiteY47" fmla="*/ 207963 h 250825"/>
              <a:gd name="connsiteX48" fmla="*/ 53663 w 338138"/>
              <a:gd name="connsiteY48" fmla="*/ 207963 h 250825"/>
              <a:gd name="connsiteX49" fmla="*/ 28575 w 338138"/>
              <a:gd name="connsiteY49" fmla="*/ 182955 h 250825"/>
              <a:gd name="connsiteX50" fmla="*/ 28575 w 338138"/>
              <a:gd name="connsiteY50" fmla="*/ 25008 h 250825"/>
              <a:gd name="connsiteX51" fmla="*/ 53663 w 338138"/>
              <a:gd name="connsiteY51" fmla="*/ 0 h 250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338138" h="250825">
                <a:moveTo>
                  <a:pt x="9246" y="217487"/>
                </a:moveTo>
                <a:cubicBezTo>
                  <a:pt x="9246" y="217487"/>
                  <a:pt x="9246" y="217487"/>
                  <a:pt x="328892" y="217487"/>
                </a:cubicBezTo>
                <a:cubicBezTo>
                  <a:pt x="334176" y="217487"/>
                  <a:pt x="338138" y="221488"/>
                  <a:pt x="338138" y="226822"/>
                </a:cubicBezTo>
                <a:cubicBezTo>
                  <a:pt x="338138" y="240157"/>
                  <a:pt x="327571" y="250825"/>
                  <a:pt x="314363" y="250825"/>
                </a:cubicBezTo>
                <a:cubicBezTo>
                  <a:pt x="314363" y="250825"/>
                  <a:pt x="314363" y="250825"/>
                  <a:pt x="23775" y="250825"/>
                </a:cubicBezTo>
                <a:cubicBezTo>
                  <a:pt x="10567" y="250825"/>
                  <a:pt x="0" y="240157"/>
                  <a:pt x="0" y="226822"/>
                </a:cubicBezTo>
                <a:cubicBezTo>
                  <a:pt x="0" y="221488"/>
                  <a:pt x="3962" y="217487"/>
                  <a:pt x="9246" y="217487"/>
                </a:cubicBezTo>
                <a:close/>
                <a:moveTo>
                  <a:pt x="100182" y="100012"/>
                </a:moveTo>
                <a:cubicBezTo>
                  <a:pt x="100182" y="100012"/>
                  <a:pt x="100182" y="100012"/>
                  <a:pt x="123655" y="100012"/>
                </a:cubicBezTo>
                <a:cubicBezTo>
                  <a:pt x="127567" y="100012"/>
                  <a:pt x="130175" y="102689"/>
                  <a:pt x="130175" y="106705"/>
                </a:cubicBezTo>
                <a:cubicBezTo>
                  <a:pt x="130175" y="106705"/>
                  <a:pt x="130175" y="106705"/>
                  <a:pt x="130175" y="161583"/>
                </a:cubicBezTo>
                <a:cubicBezTo>
                  <a:pt x="130175" y="165598"/>
                  <a:pt x="127567" y="168275"/>
                  <a:pt x="123655" y="168275"/>
                </a:cubicBezTo>
                <a:cubicBezTo>
                  <a:pt x="123655" y="168275"/>
                  <a:pt x="123655" y="168275"/>
                  <a:pt x="100182" y="168275"/>
                </a:cubicBezTo>
                <a:cubicBezTo>
                  <a:pt x="96270" y="168275"/>
                  <a:pt x="93662" y="165598"/>
                  <a:pt x="93662" y="161583"/>
                </a:cubicBezTo>
                <a:cubicBezTo>
                  <a:pt x="93662" y="161583"/>
                  <a:pt x="93662" y="161583"/>
                  <a:pt x="93662" y="106705"/>
                </a:cubicBezTo>
                <a:cubicBezTo>
                  <a:pt x="93662" y="102689"/>
                  <a:pt x="96270" y="100012"/>
                  <a:pt x="100182" y="100012"/>
                </a:cubicBezTo>
                <a:close/>
                <a:moveTo>
                  <a:pt x="157332" y="77787"/>
                </a:moveTo>
                <a:cubicBezTo>
                  <a:pt x="157332" y="77787"/>
                  <a:pt x="157332" y="77787"/>
                  <a:pt x="180805" y="77787"/>
                </a:cubicBezTo>
                <a:cubicBezTo>
                  <a:pt x="184717" y="77787"/>
                  <a:pt x="187325" y="81779"/>
                  <a:pt x="187325" y="84441"/>
                </a:cubicBezTo>
                <a:cubicBezTo>
                  <a:pt x="187325" y="84441"/>
                  <a:pt x="187325" y="84441"/>
                  <a:pt x="187325" y="161622"/>
                </a:cubicBezTo>
                <a:cubicBezTo>
                  <a:pt x="187325" y="165614"/>
                  <a:pt x="184717" y="168275"/>
                  <a:pt x="180805" y="168275"/>
                </a:cubicBezTo>
                <a:cubicBezTo>
                  <a:pt x="180805" y="168275"/>
                  <a:pt x="180805" y="168275"/>
                  <a:pt x="157332" y="168275"/>
                </a:cubicBezTo>
                <a:cubicBezTo>
                  <a:pt x="153420" y="168275"/>
                  <a:pt x="150812" y="165614"/>
                  <a:pt x="150812" y="161622"/>
                </a:cubicBezTo>
                <a:cubicBezTo>
                  <a:pt x="150812" y="161622"/>
                  <a:pt x="150812" y="161622"/>
                  <a:pt x="150812" y="84441"/>
                </a:cubicBezTo>
                <a:cubicBezTo>
                  <a:pt x="150812" y="81779"/>
                  <a:pt x="153420" y="77787"/>
                  <a:pt x="157332" y="77787"/>
                </a:cubicBezTo>
                <a:close/>
                <a:moveTo>
                  <a:pt x="216070" y="49212"/>
                </a:moveTo>
                <a:cubicBezTo>
                  <a:pt x="216070" y="49212"/>
                  <a:pt x="216070" y="49212"/>
                  <a:pt x="239543" y="49212"/>
                </a:cubicBezTo>
                <a:cubicBezTo>
                  <a:pt x="243455" y="49212"/>
                  <a:pt x="246063" y="51858"/>
                  <a:pt x="246063" y="55827"/>
                </a:cubicBezTo>
                <a:cubicBezTo>
                  <a:pt x="246063" y="55827"/>
                  <a:pt x="246063" y="55827"/>
                  <a:pt x="246063" y="161661"/>
                </a:cubicBezTo>
                <a:cubicBezTo>
                  <a:pt x="246063" y="165629"/>
                  <a:pt x="243455" y="168275"/>
                  <a:pt x="239543" y="168275"/>
                </a:cubicBezTo>
                <a:cubicBezTo>
                  <a:pt x="239543" y="168275"/>
                  <a:pt x="239543" y="168275"/>
                  <a:pt x="216070" y="168275"/>
                </a:cubicBezTo>
                <a:cubicBezTo>
                  <a:pt x="212158" y="168275"/>
                  <a:pt x="209550" y="165629"/>
                  <a:pt x="209550" y="161661"/>
                </a:cubicBezTo>
                <a:cubicBezTo>
                  <a:pt x="209550" y="161661"/>
                  <a:pt x="209550" y="161661"/>
                  <a:pt x="209550" y="55827"/>
                </a:cubicBezTo>
                <a:cubicBezTo>
                  <a:pt x="209550" y="51858"/>
                  <a:pt x="212158" y="49212"/>
                  <a:pt x="216070" y="49212"/>
                </a:cubicBezTo>
                <a:close/>
                <a:moveTo>
                  <a:pt x="53428" y="22225"/>
                </a:moveTo>
                <a:cubicBezTo>
                  <a:pt x="52114" y="22225"/>
                  <a:pt x="50800" y="23541"/>
                  <a:pt x="50800" y="24858"/>
                </a:cubicBezTo>
                <a:lnTo>
                  <a:pt x="50800" y="182834"/>
                </a:lnTo>
                <a:cubicBezTo>
                  <a:pt x="50800" y="184150"/>
                  <a:pt x="52114" y="184150"/>
                  <a:pt x="53428" y="184150"/>
                </a:cubicBezTo>
                <a:cubicBezTo>
                  <a:pt x="53428" y="184150"/>
                  <a:pt x="53428" y="184150"/>
                  <a:pt x="284710" y="184150"/>
                </a:cubicBezTo>
                <a:cubicBezTo>
                  <a:pt x="286024" y="184150"/>
                  <a:pt x="287338" y="184150"/>
                  <a:pt x="287338" y="182834"/>
                </a:cubicBezTo>
                <a:cubicBezTo>
                  <a:pt x="287338" y="182834"/>
                  <a:pt x="287338" y="182834"/>
                  <a:pt x="287338" y="24858"/>
                </a:cubicBezTo>
                <a:cubicBezTo>
                  <a:pt x="287338" y="23541"/>
                  <a:pt x="286024" y="22225"/>
                  <a:pt x="284710" y="22225"/>
                </a:cubicBezTo>
                <a:cubicBezTo>
                  <a:pt x="284710" y="22225"/>
                  <a:pt x="284710" y="22225"/>
                  <a:pt x="53428" y="22225"/>
                </a:cubicBezTo>
                <a:close/>
                <a:moveTo>
                  <a:pt x="53663" y="0"/>
                </a:moveTo>
                <a:cubicBezTo>
                  <a:pt x="53663" y="0"/>
                  <a:pt x="53663" y="0"/>
                  <a:pt x="286062" y="0"/>
                </a:cubicBezTo>
                <a:cubicBezTo>
                  <a:pt x="300587" y="0"/>
                  <a:pt x="311150" y="10530"/>
                  <a:pt x="311150" y="25008"/>
                </a:cubicBezTo>
                <a:cubicBezTo>
                  <a:pt x="311150" y="25008"/>
                  <a:pt x="311150" y="25008"/>
                  <a:pt x="311150" y="182955"/>
                </a:cubicBezTo>
                <a:cubicBezTo>
                  <a:pt x="311150" y="196117"/>
                  <a:pt x="300587" y="207963"/>
                  <a:pt x="286062" y="207963"/>
                </a:cubicBezTo>
                <a:cubicBezTo>
                  <a:pt x="286062" y="207963"/>
                  <a:pt x="286062" y="207963"/>
                  <a:pt x="53663" y="207963"/>
                </a:cubicBezTo>
                <a:cubicBezTo>
                  <a:pt x="39138" y="207963"/>
                  <a:pt x="28575" y="196117"/>
                  <a:pt x="28575" y="182955"/>
                </a:cubicBezTo>
                <a:cubicBezTo>
                  <a:pt x="28575" y="182955"/>
                  <a:pt x="28575" y="182955"/>
                  <a:pt x="28575" y="25008"/>
                </a:cubicBezTo>
                <a:cubicBezTo>
                  <a:pt x="28575" y="10530"/>
                  <a:pt x="39138" y="0"/>
                  <a:pt x="53663" y="0"/>
                </a:cubicBezTo>
                <a:close/>
              </a:path>
            </a:pathLst>
          </a:custGeom>
          <a:gradFill>
            <a:gsLst>
              <a:gs pos="0">
                <a:srgbClr val="B7BDC7"/>
              </a:gs>
              <a:gs pos="100000">
                <a:srgbClr val="595959"/>
              </a:gs>
            </a:gsLst>
            <a:lin ang="8100000" scaled="1"/>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p>
        </p:txBody>
      </p:sp>
      <p:grpSp>
        <p:nvGrpSpPr>
          <p:cNvPr id="36" name="组合 35"/>
          <p:cNvGrpSpPr/>
          <p:nvPr/>
        </p:nvGrpSpPr>
        <p:grpSpPr>
          <a:xfrm>
            <a:off x="347913" y="224310"/>
            <a:ext cx="6056533" cy="1159989"/>
            <a:chOff x="347913" y="224310"/>
            <a:chExt cx="6056533" cy="1159989"/>
          </a:xfrm>
        </p:grpSpPr>
        <p:pic>
          <p:nvPicPr>
            <p:cNvPr id="37" name="图片 3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7913" y="224310"/>
              <a:ext cx="1170540" cy="1159989"/>
            </a:xfrm>
            <a:prstGeom prst="rect">
              <a:avLst/>
            </a:prstGeom>
          </p:spPr>
        </p:pic>
        <p:sp>
          <p:nvSpPr>
            <p:cNvPr id="38" name="文本框 37"/>
            <p:cNvSpPr txBox="1"/>
            <p:nvPr/>
          </p:nvSpPr>
          <p:spPr>
            <a:xfrm>
              <a:off x="657699" y="512876"/>
              <a:ext cx="470000" cy="400110"/>
            </a:xfrm>
            <a:prstGeom prst="rect">
              <a:avLst/>
            </a:prstGeom>
            <a:noFill/>
          </p:spPr>
          <p:txBody>
            <a:bodyPr wrap="none" rtlCol="0">
              <a:spAutoFit/>
              <a:scene3d>
                <a:camera prst="orthographicFront"/>
                <a:lightRig rig="threePt" dir="t"/>
              </a:scene3d>
              <a:sp3d contourW="12700"/>
            </a:bodyPr>
            <a:lstStyle/>
            <a:p>
              <a:pPr algn="ctr"/>
              <a:r>
                <a:rPr lang="en-US" altLang="zh-CN" sz="2000" dirty="0">
                  <a:gradFill>
                    <a:gsLst>
                      <a:gs pos="0">
                        <a:srgbClr val="00C8AF"/>
                      </a:gs>
                      <a:gs pos="100000">
                        <a:srgbClr val="006FBB"/>
                      </a:gs>
                    </a:gsLst>
                    <a:lin ang="8100000" scaled="1"/>
                  </a:gradFill>
                </a:rPr>
                <a:t>01</a:t>
              </a:r>
              <a:endParaRPr lang="zh-CN" altLang="en-US" sz="2000" dirty="0">
                <a:gradFill>
                  <a:gsLst>
                    <a:gs pos="0">
                      <a:srgbClr val="00C8AF"/>
                    </a:gs>
                    <a:gs pos="100000">
                      <a:srgbClr val="006FBB"/>
                    </a:gs>
                  </a:gsLst>
                  <a:lin ang="8100000" scaled="1"/>
                </a:gradFill>
              </a:endParaRPr>
            </a:p>
          </p:txBody>
        </p:sp>
        <p:grpSp>
          <p:nvGrpSpPr>
            <p:cNvPr id="39" name="组合 38"/>
            <p:cNvGrpSpPr/>
            <p:nvPr/>
          </p:nvGrpSpPr>
          <p:grpSpPr>
            <a:xfrm>
              <a:off x="1518453" y="442643"/>
              <a:ext cx="4885993" cy="632939"/>
              <a:chOff x="1456842" y="306332"/>
              <a:chExt cx="4885993" cy="632939"/>
            </a:xfrm>
          </p:grpSpPr>
          <p:sp>
            <p:nvSpPr>
              <p:cNvPr id="40" name="文本框 39"/>
              <p:cNvSpPr txBox="1"/>
              <p:nvPr/>
            </p:nvSpPr>
            <p:spPr>
              <a:xfrm>
                <a:off x="1456842" y="306332"/>
                <a:ext cx="3295317" cy="461665"/>
              </a:xfrm>
              <a:prstGeom prst="rect">
                <a:avLst/>
              </a:prstGeom>
              <a:noFill/>
            </p:spPr>
            <p:txBody>
              <a:bodyPr wrap="square" rtlCol="0">
                <a:spAutoFit/>
                <a:scene3d>
                  <a:camera prst="orthographicFront"/>
                  <a:lightRig rig="threePt" dir="t"/>
                </a:scene3d>
                <a:sp3d contourW="12700"/>
              </a:bodyPr>
              <a:lstStyle/>
              <a:p>
                <a:r>
                  <a:rPr lang="zh-CN" altLang="en-US" sz="2400" b="1" dirty="0">
                    <a:solidFill>
                      <a:schemeClr val="tx1">
                        <a:lumMod val="85000"/>
                        <a:lumOff val="15000"/>
                      </a:schemeClr>
                    </a:solidFill>
                    <a:latin typeface="+mn-ea"/>
                  </a:rPr>
                  <a:t>标题文字添加此处</a:t>
                </a:r>
              </a:p>
            </p:txBody>
          </p:sp>
          <p:sp>
            <p:nvSpPr>
              <p:cNvPr id="41" name="文本框 40"/>
              <p:cNvSpPr txBox="1"/>
              <p:nvPr/>
            </p:nvSpPr>
            <p:spPr>
              <a:xfrm>
                <a:off x="1456843" y="669454"/>
                <a:ext cx="4885992" cy="269817"/>
              </a:xfrm>
              <a:prstGeom prst="rect">
                <a:avLst/>
              </a:prstGeom>
              <a:noFill/>
            </p:spPr>
            <p:txBody>
              <a:bodyPr wrap="square" rtlCol="0">
                <a:spAutoFit/>
                <a:scene3d>
                  <a:camera prst="orthographicFront"/>
                  <a:lightRig rig="threePt" dir="t"/>
                </a:scene3d>
                <a:sp3d contourW="12700"/>
              </a:bodyPr>
              <a:lstStyle/>
              <a:p>
                <a:pPr>
                  <a:lnSpc>
                    <a:spcPct val="120000"/>
                  </a:lnSpc>
                </a:pPr>
                <a:r>
                  <a:rPr lang="en-US" altLang="zh-CN" sz="1000" dirty="0">
                    <a:solidFill>
                      <a:schemeClr val="bg1">
                        <a:lumMod val="50000"/>
                      </a:schemeClr>
                    </a:solidFill>
                    <a:latin typeface="+mj-ea"/>
                    <a:ea typeface="+mj-ea"/>
                  </a:rPr>
                  <a:t>print the presentation and make it into a film to be used in a wider field</a:t>
                </a:r>
              </a:p>
            </p:txBody>
          </p:sp>
        </p:grpSp>
      </p:grpSp>
      <p:grpSp>
        <p:nvGrpSpPr>
          <p:cNvPr id="42" name="组合 41"/>
          <p:cNvGrpSpPr/>
          <p:nvPr/>
        </p:nvGrpSpPr>
        <p:grpSpPr>
          <a:xfrm>
            <a:off x="5657056" y="6334125"/>
            <a:ext cx="877888" cy="128231"/>
            <a:chOff x="1670731" y="2023448"/>
            <a:chExt cx="8576128" cy="1252698"/>
          </a:xfrm>
        </p:grpSpPr>
        <p:sp>
          <p:nvSpPr>
            <p:cNvPr id="43" name="矩形 11"/>
            <p:cNvSpPr/>
            <p:nvPr/>
          </p:nvSpPr>
          <p:spPr>
            <a:xfrm>
              <a:off x="6536645" y="2023449"/>
              <a:ext cx="1277257" cy="1252695"/>
            </a:xfrm>
            <a:prstGeom prst="ellipse">
              <a:avLst/>
            </a:prstGeom>
            <a:gradFill flip="none" rotWithShape="1">
              <a:gsLst>
                <a:gs pos="0">
                  <a:srgbClr val="595959"/>
                </a:gs>
                <a:gs pos="100000">
                  <a:srgbClr val="333435"/>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12"/>
            <p:cNvSpPr/>
            <p:nvPr/>
          </p:nvSpPr>
          <p:spPr>
            <a:xfrm>
              <a:off x="1670731" y="2023451"/>
              <a:ext cx="1277257" cy="1252695"/>
            </a:xfrm>
            <a:prstGeom prst="ellipse">
              <a:avLst/>
            </a:prstGeom>
            <a:gradFill flip="none" rotWithShape="1">
              <a:gsLst>
                <a:gs pos="0">
                  <a:srgbClr val="00C8AF"/>
                </a:gs>
                <a:gs pos="100000">
                  <a:srgbClr val="006FBB"/>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13"/>
            <p:cNvSpPr/>
            <p:nvPr/>
          </p:nvSpPr>
          <p:spPr>
            <a:xfrm>
              <a:off x="4103688" y="2023450"/>
              <a:ext cx="1277257" cy="1252695"/>
            </a:xfrm>
            <a:prstGeom prst="ellipse">
              <a:avLst/>
            </a:prstGeom>
            <a:gradFill flip="none" rotWithShape="1">
              <a:gsLst>
                <a:gs pos="0">
                  <a:srgbClr val="FFA11E"/>
                </a:gs>
                <a:gs pos="100000">
                  <a:srgbClr val="F54B3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14"/>
            <p:cNvSpPr/>
            <p:nvPr/>
          </p:nvSpPr>
          <p:spPr>
            <a:xfrm>
              <a:off x="8969602" y="2023448"/>
              <a:ext cx="1277257" cy="1252695"/>
            </a:xfrm>
            <a:prstGeom prst="ellipse">
              <a:avLst/>
            </a:prstGeom>
            <a:gradFill flip="none" rotWithShape="1">
              <a:gsLst>
                <a:gs pos="0">
                  <a:srgbClr val="FF3494"/>
                </a:gs>
                <a:gs pos="100000">
                  <a:srgbClr val="714296"/>
                </a:gs>
              </a:gsLst>
              <a:lin ang="8100000" scaled="1"/>
              <a:tileRect/>
            </a:gradFill>
            <a:ln w="12700">
              <a:gradFill flip="none" rotWithShape="1">
                <a:gsLst>
                  <a:gs pos="0">
                    <a:srgbClr val="E8EAED"/>
                  </a:gs>
                  <a:gs pos="100000">
                    <a:srgbClr val="B7BDC7"/>
                  </a:gs>
                </a:gsLst>
                <a:lin ang="81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7" name="矩形 46"/>
          <p:cNvSpPr/>
          <p:nvPr/>
        </p:nvSpPr>
        <p:spPr>
          <a:xfrm>
            <a:off x="3012434" y="191367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48" name="矩形 47"/>
          <p:cNvSpPr/>
          <p:nvPr/>
        </p:nvSpPr>
        <p:spPr>
          <a:xfrm>
            <a:off x="5087323" y="191367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49" name="矩形 48"/>
          <p:cNvSpPr/>
          <p:nvPr/>
        </p:nvSpPr>
        <p:spPr>
          <a:xfrm>
            <a:off x="7210668" y="191367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50" name="矩形 49"/>
          <p:cNvSpPr/>
          <p:nvPr/>
        </p:nvSpPr>
        <p:spPr>
          <a:xfrm>
            <a:off x="6114601" y="530119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
        <p:nvSpPr>
          <p:cNvPr id="51" name="矩形 50"/>
          <p:cNvSpPr/>
          <p:nvPr/>
        </p:nvSpPr>
        <p:spPr>
          <a:xfrm>
            <a:off x="4037710" y="5301198"/>
            <a:ext cx="2050552" cy="36279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1600" b="1" dirty="0">
                <a:latin typeface="+mn-ea"/>
              </a:rPr>
              <a:t>标题文字添加</a:t>
            </a:r>
          </a:p>
        </p:txBody>
      </p:sp>
    </p:spTree>
    <p:extLst>
      <p:ext uri="{BB962C8B-B14F-4D97-AF65-F5344CB8AC3E}">
        <p14:creationId xmlns:p14="http://schemas.microsoft.com/office/powerpoint/2010/main" val="88053193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ppt_w</p:attrName>
                                        </p:attrNameLst>
                                      </p:cBhvr>
                                      <p:tavLst>
                                        <p:tav tm="0">
                                          <p:val>
                                            <p:fltVal val="0"/>
                                          </p:val>
                                        </p:tav>
                                        <p:tav tm="100000">
                                          <p:val>
                                            <p:strVal val="#ppt_w"/>
                                          </p:val>
                                        </p:tav>
                                      </p:tavLst>
                                    </p:anim>
                                    <p:anim calcmode="lin" valueType="num">
                                      <p:cBhvr>
                                        <p:cTn id="8" dur="1000" fill="hold"/>
                                        <p:tgtEl>
                                          <p:spTgt spid="25"/>
                                        </p:tgtEl>
                                        <p:attrNameLst>
                                          <p:attrName>ppt_h</p:attrName>
                                        </p:attrNameLst>
                                      </p:cBhvr>
                                      <p:tavLst>
                                        <p:tav tm="0">
                                          <p:val>
                                            <p:fltVal val="0"/>
                                          </p:val>
                                        </p:tav>
                                        <p:tav tm="100000">
                                          <p:val>
                                            <p:strVal val="#ppt_h"/>
                                          </p:val>
                                        </p:tav>
                                      </p:tavLst>
                                    </p:anim>
                                    <p:anim calcmode="lin" valueType="num">
                                      <p:cBhvr>
                                        <p:cTn id="9" dur="1000" fill="hold"/>
                                        <p:tgtEl>
                                          <p:spTgt spid="25"/>
                                        </p:tgtEl>
                                        <p:attrNameLst>
                                          <p:attrName>style.rotation</p:attrName>
                                        </p:attrNameLst>
                                      </p:cBhvr>
                                      <p:tavLst>
                                        <p:tav tm="0">
                                          <p:val>
                                            <p:fltVal val="90"/>
                                          </p:val>
                                        </p:tav>
                                        <p:tav tm="100000">
                                          <p:val>
                                            <p:fltVal val="0"/>
                                          </p:val>
                                        </p:tav>
                                      </p:tavLst>
                                    </p:anim>
                                    <p:animEffect transition="in" filter="fade">
                                      <p:cBhvr>
                                        <p:cTn id="10" dur="1000"/>
                                        <p:tgtEl>
                                          <p:spTgt spid="25"/>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fltVal val="0"/>
                                          </p:val>
                                        </p:tav>
                                        <p:tav tm="100000">
                                          <p:val>
                                            <p:strVal val="#ppt_w"/>
                                          </p:val>
                                        </p:tav>
                                      </p:tavLst>
                                    </p:anim>
                                    <p:anim calcmode="lin" valueType="num">
                                      <p:cBhvr>
                                        <p:cTn id="14" dur="1000" fill="hold"/>
                                        <p:tgtEl>
                                          <p:spTgt spid="26"/>
                                        </p:tgtEl>
                                        <p:attrNameLst>
                                          <p:attrName>ppt_h</p:attrName>
                                        </p:attrNameLst>
                                      </p:cBhvr>
                                      <p:tavLst>
                                        <p:tav tm="0">
                                          <p:val>
                                            <p:fltVal val="0"/>
                                          </p:val>
                                        </p:tav>
                                        <p:tav tm="100000">
                                          <p:val>
                                            <p:strVal val="#ppt_h"/>
                                          </p:val>
                                        </p:tav>
                                      </p:tavLst>
                                    </p:anim>
                                    <p:anim calcmode="lin" valueType="num">
                                      <p:cBhvr>
                                        <p:cTn id="15" dur="1000" fill="hold"/>
                                        <p:tgtEl>
                                          <p:spTgt spid="26"/>
                                        </p:tgtEl>
                                        <p:attrNameLst>
                                          <p:attrName>style.rotation</p:attrName>
                                        </p:attrNameLst>
                                      </p:cBhvr>
                                      <p:tavLst>
                                        <p:tav tm="0">
                                          <p:val>
                                            <p:fltVal val="90"/>
                                          </p:val>
                                        </p:tav>
                                        <p:tav tm="100000">
                                          <p:val>
                                            <p:fltVal val="0"/>
                                          </p:val>
                                        </p:tav>
                                      </p:tavLst>
                                    </p:anim>
                                    <p:animEffect transition="in" filter="fade">
                                      <p:cBhvr>
                                        <p:cTn id="16" dur="1000"/>
                                        <p:tgtEl>
                                          <p:spTgt spid="26"/>
                                        </p:tgtEl>
                                      </p:cBhvr>
                                    </p:animEffect>
                                  </p:childTnLst>
                                </p:cTn>
                              </p:par>
                              <p:par>
                                <p:cTn id="17" presetID="31" presetClass="entr" presetSubtype="0" fill="hold"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1000" fill="hold"/>
                                        <p:tgtEl>
                                          <p:spTgt spid="27"/>
                                        </p:tgtEl>
                                        <p:attrNameLst>
                                          <p:attrName>ppt_w</p:attrName>
                                        </p:attrNameLst>
                                      </p:cBhvr>
                                      <p:tavLst>
                                        <p:tav tm="0">
                                          <p:val>
                                            <p:fltVal val="0"/>
                                          </p:val>
                                        </p:tav>
                                        <p:tav tm="100000">
                                          <p:val>
                                            <p:strVal val="#ppt_w"/>
                                          </p:val>
                                        </p:tav>
                                      </p:tavLst>
                                    </p:anim>
                                    <p:anim calcmode="lin" valueType="num">
                                      <p:cBhvr>
                                        <p:cTn id="20" dur="1000" fill="hold"/>
                                        <p:tgtEl>
                                          <p:spTgt spid="27"/>
                                        </p:tgtEl>
                                        <p:attrNameLst>
                                          <p:attrName>ppt_h</p:attrName>
                                        </p:attrNameLst>
                                      </p:cBhvr>
                                      <p:tavLst>
                                        <p:tav tm="0">
                                          <p:val>
                                            <p:fltVal val="0"/>
                                          </p:val>
                                        </p:tav>
                                        <p:tav tm="100000">
                                          <p:val>
                                            <p:strVal val="#ppt_h"/>
                                          </p:val>
                                        </p:tav>
                                      </p:tavLst>
                                    </p:anim>
                                    <p:anim calcmode="lin" valueType="num">
                                      <p:cBhvr>
                                        <p:cTn id="21" dur="1000" fill="hold"/>
                                        <p:tgtEl>
                                          <p:spTgt spid="27"/>
                                        </p:tgtEl>
                                        <p:attrNameLst>
                                          <p:attrName>style.rotation</p:attrName>
                                        </p:attrNameLst>
                                      </p:cBhvr>
                                      <p:tavLst>
                                        <p:tav tm="0">
                                          <p:val>
                                            <p:fltVal val="90"/>
                                          </p:val>
                                        </p:tav>
                                        <p:tav tm="100000">
                                          <p:val>
                                            <p:fltVal val="0"/>
                                          </p:val>
                                        </p:tav>
                                      </p:tavLst>
                                    </p:anim>
                                    <p:animEffect transition="in" filter="fade">
                                      <p:cBhvr>
                                        <p:cTn id="22" dur="1000"/>
                                        <p:tgtEl>
                                          <p:spTgt spid="27"/>
                                        </p:tgtEl>
                                      </p:cBhvr>
                                    </p:animEffect>
                                  </p:childTnLst>
                                </p:cTn>
                              </p:par>
                              <p:par>
                                <p:cTn id="23" presetID="31" presetClass="entr" presetSubtype="0" fill="hold" nodeType="with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1000" fill="hold"/>
                                        <p:tgtEl>
                                          <p:spTgt spid="28"/>
                                        </p:tgtEl>
                                        <p:attrNameLst>
                                          <p:attrName>ppt_w</p:attrName>
                                        </p:attrNameLst>
                                      </p:cBhvr>
                                      <p:tavLst>
                                        <p:tav tm="0">
                                          <p:val>
                                            <p:fltVal val="0"/>
                                          </p:val>
                                        </p:tav>
                                        <p:tav tm="100000">
                                          <p:val>
                                            <p:strVal val="#ppt_w"/>
                                          </p:val>
                                        </p:tav>
                                      </p:tavLst>
                                    </p:anim>
                                    <p:anim calcmode="lin" valueType="num">
                                      <p:cBhvr>
                                        <p:cTn id="26" dur="1000" fill="hold"/>
                                        <p:tgtEl>
                                          <p:spTgt spid="28"/>
                                        </p:tgtEl>
                                        <p:attrNameLst>
                                          <p:attrName>ppt_h</p:attrName>
                                        </p:attrNameLst>
                                      </p:cBhvr>
                                      <p:tavLst>
                                        <p:tav tm="0">
                                          <p:val>
                                            <p:fltVal val="0"/>
                                          </p:val>
                                        </p:tav>
                                        <p:tav tm="100000">
                                          <p:val>
                                            <p:strVal val="#ppt_h"/>
                                          </p:val>
                                        </p:tav>
                                      </p:tavLst>
                                    </p:anim>
                                    <p:anim calcmode="lin" valueType="num">
                                      <p:cBhvr>
                                        <p:cTn id="27" dur="1000" fill="hold"/>
                                        <p:tgtEl>
                                          <p:spTgt spid="28"/>
                                        </p:tgtEl>
                                        <p:attrNameLst>
                                          <p:attrName>style.rotation</p:attrName>
                                        </p:attrNameLst>
                                      </p:cBhvr>
                                      <p:tavLst>
                                        <p:tav tm="0">
                                          <p:val>
                                            <p:fltVal val="90"/>
                                          </p:val>
                                        </p:tav>
                                        <p:tav tm="100000">
                                          <p:val>
                                            <p:fltVal val="0"/>
                                          </p:val>
                                        </p:tav>
                                      </p:tavLst>
                                    </p:anim>
                                    <p:animEffect transition="in" filter="fade">
                                      <p:cBhvr>
                                        <p:cTn id="28" dur="1000"/>
                                        <p:tgtEl>
                                          <p:spTgt spid="2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1000" fill="hold"/>
                                        <p:tgtEl>
                                          <p:spTgt spid="29"/>
                                        </p:tgtEl>
                                        <p:attrNameLst>
                                          <p:attrName>ppt_w</p:attrName>
                                        </p:attrNameLst>
                                      </p:cBhvr>
                                      <p:tavLst>
                                        <p:tav tm="0">
                                          <p:val>
                                            <p:fltVal val="0"/>
                                          </p:val>
                                        </p:tav>
                                        <p:tav tm="100000">
                                          <p:val>
                                            <p:strVal val="#ppt_w"/>
                                          </p:val>
                                        </p:tav>
                                      </p:tavLst>
                                    </p:anim>
                                    <p:anim calcmode="lin" valueType="num">
                                      <p:cBhvr>
                                        <p:cTn id="32" dur="1000" fill="hold"/>
                                        <p:tgtEl>
                                          <p:spTgt spid="29"/>
                                        </p:tgtEl>
                                        <p:attrNameLst>
                                          <p:attrName>ppt_h</p:attrName>
                                        </p:attrNameLst>
                                      </p:cBhvr>
                                      <p:tavLst>
                                        <p:tav tm="0">
                                          <p:val>
                                            <p:fltVal val="0"/>
                                          </p:val>
                                        </p:tav>
                                        <p:tav tm="100000">
                                          <p:val>
                                            <p:strVal val="#ppt_h"/>
                                          </p:val>
                                        </p:tav>
                                      </p:tavLst>
                                    </p:anim>
                                    <p:anim calcmode="lin" valueType="num">
                                      <p:cBhvr>
                                        <p:cTn id="33" dur="1000" fill="hold"/>
                                        <p:tgtEl>
                                          <p:spTgt spid="29"/>
                                        </p:tgtEl>
                                        <p:attrNameLst>
                                          <p:attrName>style.rotation</p:attrName>
                                        </p:attrNameLst>
                                      </p:cBhvr>
                                      <p:tavLst>
                                        <p:tav tm="0">
                                          <p:val>
                                            <p:fltVal val="90"/>
                                          </p:val>
                                        </p:tav>
                                        <p:tav tm="100000">
                                          <p:val>
                                            <p:fltVal val="0"/>
                                          </p:val>
                                        </p:tav>
                                      </p:tavLst>
                                    </p:anim>
                                    <p:animEffect transition="in" filter="fade">
                                      <p:cBhvr>
                                        <p:cTn id="34" dur="1000"/>
                                        <p:tgtEl>
                                          <p:spTgt spid="29"/>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1000" fill="hold"/>
                                        <p:tgtEl>
                                          <p:spTgt spid="10"/>
                                        </p:tgtEl>
                                        <p:attrNameLst>
                                          <p:attrName>ppt_w</p:attrName>
                                        </p:attrNameLst>
                                      </p:cBhvr>
                                      <p:tavLst>
                                        <p:tav tm="0">
                                          <p:val>
                                            <p:fltVal val="0"/>
                                          </p:val>
                                        </p:tav>
                                        <p:tav tm="100000">
                                          <p:val>
                                            <p:strVal val="#ppt_w"/>
                                          </p:val>
                                        </p:tav>
                                      </p:tavLst>
                                    </p:anim>
                                    <p:anim calcmode="lin" valueType="num">
                                      <p:cBhvr>
                                        <p:cTn id="38" dur="1000" fill="hold"/>
                                        <p:tgtEl>
                                          <p:spTgt spid="10"/>
                                        </p:tgtEl>
                                        <p:attrNameLst>
                                          <p:attrName>ppt_h</p:attrName>
                                        </p:attrNameLst>
                                      </p:cBhvr>
                                      <p:tavLst>
                                        <p:tav tm="0">
                                          <p:val>
                                            <p:fltVal val="0"/>
                                          </p:val>
                                        </p:tav>
                                        <p:tav tm="100000">
                                          <p:val>
                                            <p:strVal val="#ppt_h"/>
                                          </p:val>
                                        </p:tav>
                                      </p:tavLst>
                                    </p:anim>
                                    <p:anim calcmode="lin" valueType="num">
                                      <p:cBhvr>
                                        <p:cTn id="39" dur="1000" fill="hold"/>
                                        <p:tgtEl>
                                          <p:spTgt spid="10"/>
                                        </p:tgtEl>
                                        <p:attrNameLst>
                                          <p:attrName>style.rotation</p:attrName>
                                        </p:attrNameLst>
                                      </p:cBhvr>
                                      <p:tavLst>
                                        <p:tav tm="0">
                                          <p:val>
                                            <p:fltVal val="90"/>
                                          </p:val>
                                        </p:tav>
                                        <p:tav tm="100000">
                                          <p:val>
                                            <p:fltVal val="0"/>
                                          </p:val>
                                        </p:tav>
                                      </p:tavLst>
                                    </p:anim>
                                    <p:animEffect transition="in" filter="fade">
                                      <p:cBhvr>
                                        <p:cTn id="40" dur="1000"/>
                                        <p:tgtEl>
                                          <p:spTgt spid="10"/>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 calcmode="lin" valueType="num">
                                      <p:cBhvr>
                                        <p:cTn id="43" dur="1000" fill="hold"/>
                                        <p:tgtEl>
                                          <p:spTgt spid="52"/>
                                        </p:tgtEl>
                                        <p:attrNameLst>
                                          <p:attrName>ppt_w</p:attrName>
                                        </p:attrNameLst>
                                      </p:cBhvr>
                                      <p:tavLst>
                                        <p:tav tm="0">
                                          <p:val>
                                            <p:fltVal val="0"/>
                                          </p:val>
                                        </p:tav>
                                        <p:tav tm="100000">
                                          <p:val>
                                            <p:strVal val="#ppt_w"/>
                                          </p:val>
                                        </p:tav>
                                      </p:tavLst>
                                    </p:anim>
                                    <p:anim calcmode="lin" valueType="num">
                                      <p:cBhvr>
                                        <p:cTn id="44" dur="1000" fill="hold"/>
                                        <p:tgtEl>
                                          <p:spTgt spid="52"/>
                                        </p:tgtEl>
                                        <p:attrNameLst>
                                          <p:attrName>ppt_h</p:attrName>
                                        </p:attrNameLst>
                                      </p:cBhvr>
                                      <p:tavLst>
                                        <p:tav tm="0">
                                          <p:val>
                                            <p:fltVal val="0"/>
                                          </p:val>
                                        </p:tav>
                                        <p:tav tm="100000">
                                          <p:val>
                                            <p:strVal val="#ppt_h"/>
                                          </p:val>
                                        </p:tav>
                                      </p:tavLst>
                                    </p:anim>
                                    <p:anim calcmode="lin" valueType="num">
                                      <p:cBhvr>
                                        <p:cTn id="45" dur="1000" fill="hold"/>
                                        <p:tgtEl>
                                          <p:spTgt spid="52"/>
                                        </p:tgtEl>
                                        <p:attrNameLst>
                                          <p:attrName>style.rotation</p:attrName>
                                        </p:attrNameLst>
                                      </p:cBhvr>
                                      <p:tavLst>
                                        <p:tav tm="0">
                                          <p:val>
                                            <p:fltVal val="90"/>
                                          </p:val>
                                        </p:tav>
                                        <p:tav tm="100000">
                                          <p:val>
                                            <p:fltVal val="0"/>
                                          </p:val>
                                        </p:tav>
                                      </p:tavLst>
                                    </p:anim>
                                    <p:animEffect transition="in" filter="fade">
                                      <p:cBhvr>
                                        <p:cTn id="46" dur="1000"/>
                                        <p:tgtEl>
                                          <p:spTgt spid="52"/>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55"/>
                                        </p:tgtEl>
                                        <p:attrNameLst>
                                          <p:attrName>style.visibility</p:attrName>
                                        </p:attrNameLst>
                                      </p:cBhvr>
                                      <p:to>
                                        <p:strVal val="visible"/>
                                      </p:to>
                                    </p:set>
                                    <p:anim calcmode="lin" valueType="num">
                                      <p:cBhvr>
                                        <p:cTn id="49" dur="1000" fill="hold"/>
                                        <p:tgtEl>
                                          <p:spTgt spid="55"/>
                                        </p:tgtEl>
                                        <p:attrNameLst>
                                          <p:attrName>ppt_w</p:attrName>
                                        </p:attrNameLst>
                                      </p:cBhvr>
                                      <p:tavLst>
                                        <p:tav tm="0">
                                          <p:val>
                                            <p:fltVal val="0"/>
                                          </p:val>
                                        </p:tav>
                                        <p:tav tm="100000">
                                          <p:val>
                                            <p:strVal val="#ppt_w"/>
                                          </p:val>
                                        </p:tav>
                                      </p:tavLst>
                                    </p:anim>
                                    <p:anim calcmode="lin" valueType="num">
                                      <p:cBhvr>
                                        <p:cTn id="50" dur="1000" fill="hold"/>
                                        <p:tgtEl>
                                          <p:spTgt spid="55"/>
                                        </p:tgtEl>
                                        <p:attrNameLst>
                                          <p:attrName>ppt_h</p:attrName>
                                        </p:attrNameLst>
                                      </p:cBhvr>
                                      <p:tavLst>
                                        <p:tav tm="0">
                                          <p:val>
                                            <p:fltVal val="0"/>
                                          </p:val>
                                        </p:tav>
                                        <p:tav tm="100000">
                                          <p:val>
                                            <p:strVal val="#ppt_h"/>
                                          </p:val>
                                        </p:tav>
                                      </p:tavLst>
                                    </p:anim>
                                    <p:anim calcmode="lin" valueType="num">
                                      <p:cBhvr>
                                        <p:cTn id="51" dur="1000" fill="hold"/>
                                        <p:tgtEl>
                                          <p:spTgt spid="55"/>
                                        </p:tgtEl>
                                        <p:attrNameLst>
                                          <p:attrName>style.rotation</p:attrName>
                                        </p:attrNameLst>
                                      </p:cBhvr>
                                      <p:tavLst>
                                        <p:tav tm="0">
                                          <p:val>
                                            <p:fltVal val="90"/>
                                          </p:val>
                                        </p:tav>
                                        <p:tav tm="100000">
                                          <p:val>
                                            <p:fltVal val="0"/>
                                          </p:val>
                                        </p:tav>
                                      </p:tavLst>
                                    </p:anim>
                                    <p:animEffect transition="in" filter="fade">
                                      <p:cBhvr>
                                        <p:cTn id="52" dur="1000"/>
                                        <p:tgtEl>
                                          <p:spTgt spid="55"/>
                                        </p:tgtEl>
                                      </p:cBhvr>
                                    </p:animEffect>
                                  </p:childTnLst>
                                </p:cTn>
                              </p:par>
                              <p:par>
                                <p:cTn id="53" presetID="31"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p:cTn id="55" dur="1000" fill="hold"/>
                                        <p:tgtEl>
                                          <p:spTgt spid="53"/>
                                        </p:tgtEl>
                                        <p:attrNameLst>
                                          <p:attrName>ppt_w</p:attrName>
                                        </p:attrNameLst>
                                      </p:cBhvr>
                                      <p:tavLst>
                                        <p:tav tm="0">
                                          <p:val>
                                            <p:fltVal val="0"/>
                                          </p:val>
                                        </p:tav>
                                        <p:tav tm="100000">
                                          <p:val>
                                            <p:strVal val="#ppt_w"/>
                                          </p:val>
                                        </p:tav>
                                      </p:tavLst>
                                    </p:anim>
                                    <p:anim calcmode="lin" valueType="num">
                                      <p:cBhvr>
                                        <p:cTn id="56" dur="1000" fill="hold"/>
                                        <p:tgtEl>
                                          <p:spTgt spid="53"/>
                                        </p:tgtEl>
                                        <p:attrNameLst>
                                          <p:attrName>ppt_h</p:attrName>
                                        </p:attrNameLst>
                                      </p:cBhvr>
                                      <p:tavLst>
                                        <p:tav tm="0">
                                          <p:val>
                                            <p:fltVal val="0"/>
                                          </p:val>
                                        </p:tav>
                                        <p:tav tm="100000">
                                          <p:val>
                                            <p:strVal val="#ppt_h"/>
                                          </p:val>
                                        </p:tav>
                                      </p:tavLst>
                                    </p:anim>
                                    <p:anim calcmode="lin" valueType="num">
                                      <p:cBhvr>
                                        <p:cTn id="57" dur="1000" fill="hold"/>
                                        <p:tgtEl>
                                          <p:spTgt spid="53"/>
                                        </p:tgtEl>
                                        <p:attrNameLst>
                                          <p:attrName>style.rotation</p:attrName>
                                        </p:attrNameLst>
                                      </p:cBhvr>
                                      <p:tavLst>
                                        <p:tav tm="0">
                                          <p:val>
                                            <p:fltVal val="90"/>
                                          </p:val>
                                        </p:tav>
                                        <p:tav tm="100000">
                                          <p:val>
                                            <p:fltVal val="0"/>
                                          </p:val>
                                        </p:tav>
                                      </p:tavLst>
                                    </p:anim>
                                    <p:animEffect transition="in" filter="fade">
                                      <p:cBhvr>
                                        <p:cTn id="58" dur="1000"/>
                                        <p:tgtEl>
                                          <p:spTgt spid="53"/>
                                        </p:tgtEl>
                                      </p:cBhvr>
                                    </p:animEffect>
                                  </p:childTnLst>
                                </p:cTn>
                              </p:par>
                              <p:par>
                                <p:cTn id="59" presetID="31" presetClass="entr" presetSubtype="0" fill="hold" grpId="0" nodeType="withEffect">
                                  <p:stCondLst>
                                    <p:cond delay="0"/>
                                  </p:stCondLst>
                                  <p:childTnLst>
                                    <p:set>
                                      <p:cBhvr>
                                        <p:cTn id="60" dur="1" fill="hold">
                                          <p:stCondLst>
                                            <p:cond delay="0"/>
                                          </p:stCondLst>
                                        </p:cTn>
                                        <p:tgtEl>
                                          <p:spTgt spid="54"/>
                                        </p:tgtEl>
                                        <p:attrNameLst>
                                          <p:attrName>style.visibility</p:attrName>
                                        </p:attrNameLst>
                                      </p:cBhvr>
                                      <p:to>
                                        <p:strVal val="visible"/>
                                      </p:to>
                                    </p:set>
                                    <p:anim calcmode="lin" valueType="num">
                                      <p:cBhvr>
                                        <p:cTn id="61" dur="1000" fill="hold"/>
                                        <p:tgtEl>
                                          <p:spTgt spid="54"/>
                                        </p:tgtEl>
                                        <p:attrNameLst>
                                          <p:attrName>ppt_w</p:attrName>
                                        </p:attrNameLst>
                                      </p:cBhvr>
                                      <p:tavLst>
                                        <p:tav tm="0">
                                          <p:val>
                                            <p:fltVal val="0"/>
                                          </p:val>
                                        </p:tav>
                                        <p:tav tm="100000">
                                          <p:val>
                                            <p:strVal val="#ppt_w"/>
                                          </p:val>
                                        </p:tav>
                                      </p:tavLst>
                                    </p:anim>
                                    <p:anim calcmode="lin" valueType="num">
                                      <p:cBhvr>
                                        <p:cTn id="62" dur="1000" fill="hold"/>
                                        <p:tgtEl>
                                          <p:spTgt spid="54"/>
                                        </p:tgtEl>
                                        <p:attrNameLst>
                                          <p:attrName>ppt_h</p:attrName>
                                        </p:attrNameLst>
                                      </p:cBhvr>
                                      <p:tavLst>
                                        <p:tav tm="0">
                                          <p:val>
                                            <p:fltVal val="0"/>
                                          </p:val>
                                        </p:tav>
                                        <p:tav tm="100000">
                                          <p:val>
                                            <p:strVal val="#ppt_h"/>
                                          </p:val>
                                        </p:tav>
                                      </p:tavLst>
                                    </p:anim>
                                    <p:anim calcmode="lin" valueType="num">
                                      <p:cBhvr>
                                        <p:cTn id="63" dur="1000" fill="hold"/>
                                        <p:tgtEl>
                                          <p:spTgt spid="54"/>
                                        </p:tgtEl>
                                        <p:attrNameLst>
                                          <p:attrName>style.rotation</p:attrName>
                                        </p:attrNameLst>
                                      </p:cBhvr>
                                      <p:tavLst>
                                        <p:tav tm="0">
                                          <p:val>
                                            <p:fltVal val="90"/>
                                          </p:val>
                                        </p:tav>
                                        <p:tav tm="100000">
                                          <p:val>
                                            <p:fltVal val="0"/>
                                          </p:val>
                                        </p:tav>
                                      </p:tavLst>
                                    </p:anim>
                                    <p:animEffect transition="in" filter="fade">
                                      <p:cBhvr>
                                        <p:cTn id="64" dur="1000"/>
                                        <p:tgtEl>
                                          <p:spTgt spid="54"/>
                                        </p:tgtEl>
                                      </p:cBhvr>
                                    </p:animEffect>
                                  </p:childTnLst>
                                </p:cTn>
                              </p:par>
                            </p:childTnLst>
                          </p:cTn>
                        </p:par>
                        <p:par>
                          <p:cTn id="65" fill="hold">
                            <p:stCondLst>
                              <p:cond delay="1000"/>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p:cTn id="73" dur="500" fill="hold"/>
                                        <p:tgtEl>
                                          <p:spTgt spid="48"/>
                                        </p:tgtEl>
                                        <p:attrNameLst>
                                          <p:attrName>ppt_w</p:attrName>
                                        </p:attrNameLst>
                                      </p:cBhvr>
                                      <p:tavLst>
                                        <p:tav tm="0">
                                          <p:val>
                                            <p:fltVal val="0"/>
                                          </p:val>
                                        </p:tav>
                                        <p:tav tm="100000">
                                          <p:val>
                                            <p:strVal val="#ppt_w"/>
                                          </p:val>
                                        </p:tav>
                                      </p:tavLst>
                                    </p:anim>
                                    <p:anim calcmode="lin" valueType="num">
                                      <p:cBhvr>
                                        <p:cTn id="74" dur="500" fill="hold"/>
                                        <p:tgtEl>
                                          <p:spTgt spid="48"/>
                                        </p:tgtEl>
                                        <p:attrNameLst>
                                          <p:attrName>ppt_h</p:attrName>
                                        </p:attrNameLst>
                                      </p:cBhvr>
                                      <p:tavLst>
                                        <p:tav tm="0">
                                          <p:val>
                                            <p:fltVal val="0"/>
                                          </p:val>
                                        </p:tav>
                                        <p:tav tm="100000">
                                          <p:val>
                                            <p:strVal val="#ppt_h"/>
                                          </p:val>
                                        </p:tav>
                                      </p:tavLst>
                                    </p:anim>
                                    <p:animEffect transition="in" filter="fade">
                                      <p:cBhvr>
                                        <p:cTn id="75" dur="500"/>
                                        <p:tgtEl>
                                          <p:spTgt spid="48"/>
                                        </p:tgtEl>
                                      </p:cBhvr>
                                    </p:animEffect>
                                  </p:childTnLst>
                                </p:cTn>
                              </p:par>
                              <p:par>
                                <p:cTn id="76" presetID="53" presetClass="entr" presetSubtype="16" fill="hold" grpId="0" nodeType="withEffect">
                                  <p:stCondLst>
                                    <p:cond delay="0"/>
                                  </p:stCondLst>
                                  <p:childTnLst>
                                    <p:set>
                                      <p:cBhvr>
                                        <p:cTn id="77" dur="1" fill="hold">
                                          <p:stCondLst>
                                            <p:cond delay="0"/>
                                          </p:stCondLst>
                                        </p:cTn>
                                        <p:tgtEl>
                                          <p:spTgt spid="49"/>
                                        </p:tgtEl>
                                        <p:attrNameLst>
                                          <p:attrName>style.visibility</p:attrName>
                                        </p:attrNameLst>
                                      </p:cBhvr>
                                      <p:to>
                                        <p:strVal val="visible"/>
                                      </p:to>
                                    </p:set>
                                    <p:anim calcmode="lin" valueType="num">
                                      <p:cBhvr>
                                        <p:cTn id="78" dur="500" fill="hold"/>
                                        <p:tgtEl>
                                          <p:spTgt spid="49"/>
                                        </p:tgtEl>
                                        <p:attrNameLst>
                                          <p:attrName>ppt_w</p:attrName>
                                        </p:attrNameLst>
                                      </p:cBhvr>
                                      <p:tavLst>
                                        <p:tav tm="0">
                                          <p:val>
                                            <p:fltVal val="0"/>
                                          </p:val>
                                        </p:tav>
                                        <p:tav tm="100000">
                                          <p:val>
                                            <p:strVal val="#ppt_w"/>
                                          </p:val>
                                        </p:tav>
                                      </p:tavLst>
                                    </p:anim>
                                    <p:anim calcmode="lin" valueType="num">
                                      <p:cBhvr>
                                        <p:cTn id="79" dur="500" fill="hold"/>
                                        <p:tgtEl>
                                          <p:spTgt spid="49"/>
                                        </p:tgtEl>
                                        <p:attrNameLst>
                                          <p:attrName>ppt_h</p:attrName>
                                        </p:attrNameLst>
                                      </p:cBhvr>
                                      <p:tavLst>
                                        <p:tav tm="0">
                                          <p:val>
                                            <p:fltVal val="0"/>
                                          </p:val>
                                        </p:tav>
                                        <p:tav tm="100000">
                                          <p:val>
                                            <p:strVal val="#ppt_h"/>
                                          </p:val>
                                        </p:tav>
                                      </p:tavLst>
                                    </p:anim>
                                    <p:animEffect transition="in" filter="fade">
                                      <p:cBhvr>
                                        <p:cTn id="80" dur="500"/>
                                        <p:tgtEl>
                                          <p:spTgt spid="49"/>
                                        </p:tgtEl>
                                      </p:cBhvr>
                                    </p:animEffect>
                                  </p:childTnLst>
                                </p:cTn>
                              </p:par>
                              <p:par>
                                <p:cTn id="81" presetID="53" presetClass="entr" presetSubtype="16" fill="hold" grpId="0" nodeType="withEffect">
                                  <p:stCondLst>
                                    <p:cond delay="0"/>
                                  </p:stCondLst>
                                  <p:childTnLst>
                                    <p:set>
                                      <p:cBhvr>
                                        <p:cTn id="82" dur="1" fill="hold">
                                          <p:stCondLst>
                                            <p:cond delay="0"/>
                                          </p:stCondLst>
                                        </p:cTn>
                                        <p:tgtEl>
                                          <p:spTgt spid="50"/>
                                        </p:tgtEl>
                                        <p:attrNameLst>
                                          <p:attrName>style.visibility</p:attrName>
                                        </p:attrNameLst>
                                      </p:cBhvr>
                                      <p:to>
                                        <p:strVal val="visible"/>
                                      </p:to>
                                    </p:set>
                                    <p:anim calcmode="lin" valueType="num">
                                      <p:cBhvr>
                                        <p:cTn id="83" dur="500" fill="hold"/>
                                        <p:tgtEl>
                                          <p:spTgt spid="50"/>
                                        </p:tgtEl>
                                        <p:attrNameLst>
                                          <p:attrName>ppt_w</p:attrName>
                                        </p:attrNameLst>
                                      </p:cBhvr>
                                      <p:tavLst>
                                        <p:tav tm="0">
                                          <p:val>
                                            <p:fltVal val="0"/>
                                          </p:val>
                                        </p:tav>
                                        <p:tav tm="100000">
                                          <p:val>
                                            <p:strVal val="#ppt_w"/>
                                          </p:val>
                                        </p:tav>
                                      </p:tavLst>
                                    </p:anim>
                                    <p:anim calcmode="lin" valueType="num">
                                      <p:cBhvr>
                                        <p:cTn id="84" dur="500" fill="hold"/>
                                        <p:tgtEl>
                                          <p:spTgt spid="50"/>
                                        </p:tgtEl>
                                        <p:attrNameLst>
                                          <p:attrName>ppt_h</p:attrName>
                                        </p:attrNameLst>
                                      </p:cBhvr>
                                      <p:tavLst>
                                        <p:tav tm="0">
                                          <p:val>
                                            <p:fltVal val="0"/>
                                          </p:val>
                                        </p:tav>
                                        <p:tav tm="100000">
                                          <p:val>
                                            <p:strVal val="#ppt_h"/>
                                          </p:val>
                                        </p:tav>
                                      </p:tavLst>
                                    </p:anim>
                                    <p:animEffect transition="in" filter="fade">
                                      <p:cBhvr>
                                        <p:cTn id="85" dur="500"/>
                                        <p:tgtEl>
                                          <p:spTgt spid="50"/>
                                        </p:tgtEl>
                                      </p:cBhvr>
                                    </p:animEffect>
                                  </p:childTnLst>
                                </p:cTn>
                              </p:par>
                              <p:par>
                                <p:cTn id="86" presetID="53" presetClass="entr" presetSubtype="16" fill="hold" grpId="0" nodeType="withEffect">
                                  <p:stCondLst>
                                    <p:cond delay="0"/>
                                  </p:stCondLst>
                                  <p:childTnLst>
                                    <p:set>
                                      <p:cBhvr>
                                        <p:cTn id="87" dur="1" fill="hold">
                                          <p:stCondLst>
                                            <p:cond delay="0"/>
                                          </p:stCondLst>
                                        </p:cTn>
                                        <p:tgtEl>
                                          <p:spTgt spid="51"/>
                                        </p:tgtEl>
                                        <p:attrNameLst>
                                          <p:attrName>style.visibility</p:attrName>
                                        </p:attrNameLst>
                                      </p:cBhvr>
                                      <p:to>
                                        <p:strVal val="visible"/>
                                      </p:to>
                                    </p:set>
                                    <p:anim calcmode="lin" valueType="num">
                                      <p:cBhvr>
                                        <p:cTn id="88" dur="500" fill="hold"/>
                                        <p:tgtEl>
                                          <p:spTgt spid="51"/>
                                        </p:tgtEl>
                                        <p:attrNameLst>
                                          <p:attrName>ppt_w</p:attrName>
                                        </p:attrNameLst>
                                      </p:cBhvr>
                                      <p:tavLst>
                                        <p:tav tm="0">
                                          <p:val>
                                            <p:fltVal val="0"/>
                                          </p:val>
                                        </p:tav>
                                        <p:tav tm="100000">
                                          <p:val>
                                            <p:strVal val="#ppt_w"/>
                                          </p:val>
                                        </p:tav>
                                      </p:tavLst>
                                    </p:anim>
                                    <p:anim calcmode="lin" valueType="num">
                                      <p:cBhvr>
                                        <p:cTn id="89" dur="500" fill="hold"/>
                                        <p:tgtEl>
                                          <p:spTgt spid="51"/>
                                        </p:tgtEl>
                                        <p:attrNameLst>
                                          <p:attrName>ppt_h</p:attrName>
                                        </p:attrNameLst>
                                      </p:cBhvr>
                                      <p:tavLst>
                                        <p:tav tm="0">
                                          <p:val>
                                            <p:fltVal val="0"/>
                                          </p:val>
                                        </p:tav>
                                        <p:tav tm="100000">
                                          <p:val>
                                            <p:strVal val="#ppt_h"/>
                                          </p:val>
                                        </p:tav>
                                      </p:tavLst>
                                    </p:anim>
                                    <p:animEffect transition="in" filter="fade">
                                      <p:cBhvr>
                                        <p:cTn id="90"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P spid="10" grpId="0" animBg="1"/>
      <p:bldP spid="52" grpId="0" animBg="1"/>
      <p:bldP spid="55" grpId="0" animBg="1"/>
      <p:bldP spid="53" grpId="0" animBg="1"/>
      <p:bldP spid="54" grpId="0" animBg="1"/>
      <p:bldP spid="47" grpId="0"/>
      <p:bldP spid="48" grpId="0"/>
      <p:bldP spid="49" grpId="0"/>
      <p:bldP spid="50" grpId="0"/>
      <p:bldP spid="5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81036" y="1524000"/>
            <a:ext cx="3905528" cy="3870326"/>
          </a:xfrm>
          <a:prstGeom prst="rect">
            <a:avLst/>
          </a:prstGeom>
        </p:spPr>
      </p:pic>
      <p:sp>
        <p:nvSpPr>
          <p:cNvPr id="7" name="文本框 6"/>
          <p:cNvSpPr txBox="1"/>
          <p:nvPr/>
        </p:nvSpPr>
        <p:spPr>
          <a:xfrm>
            <a:off x="2947937" y="2583483"/>
            <a:ext cx="1127233" cy="1107996"/>
          </a:xfrm>
          <a:prstGeom prst="rect">
            <a:avLst/>
          </a:prstGeom>
          <a:noFill/>
        </p:spPr>
        <p:txBody>
          <a:bodyPr wrap="non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rPr>
              <a:t>02</a:t>
            </a:r>
            <a:endParaRPr kumimoji="0" lang="zh-CN" altLang="en-US" sz="6600" b="1" i="0" u="none" strike="noStrike" kern="1200" cap="none" spc="0" normalizeH="0" baseline="0" noProof="0" dirty="0">
              <a:ln>
                <a:noFill/>
              </a:ln>
              <a:gradFill>
                <a:gsLst>
                  <a:gs pos="0">
                    <a:srgbClr val="00C8AF"/>
                  </a:gs>
                  <a:gs pos="100000">
                    <a:srgbClr val="006FBB"/>
                  </a:gs>
                </a:gsLst>
                <a:lin ang="8100000" scaled="1"/>
              </a:gradFill>
              <a:effectLst/>
              <a:uLnTx/>
              <a:uFillTx/>
              <a:latin typeface="Arial"/>
              <a:ea typeface="微软雅黑"/>
              <a:cs typeface="+mn-cs"/>
            </a:endParaRPr>
          </a:p>
        </p:txBody>
      </p:sp>
      <p:grpSp>
        <p:nvGrpSpPr>
          <p:cNvPr id="8" name="组合 7"/>
          <p:cNvGrpSpPr/>
          <p:nvPr/>
        </p:nvGrpSpPr>
        <p:grpSpPr>
          <a:xfrm>
            <a:off x="5544353" y="2813524"/>
            <a:ext cx="4885993" cy="1288082"/>
            <a:chOff x="1456842" y="306332"/>
            <a:chExt cx="4885993" cy="1288082"/>
          </a:xfrm>
        </p:grpSpPr>
        <p:sp>
          <p:nvSpPr>
            <p:cNvPr id="9" name="文本框 8"/>
            <p:cNvSpPr txBox="1"/>
            <p:nvPr/>
          </p:nvSpPr>
          <p:spPr>
            <a:xfrm>
              <a:off x="1456842" y="306332"/>
              <a:ext cx="4653747" cy="6463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lumMod val="85000"/>
                      <a:lumOff val="15000"/>
                    </a:prstClr>
                  </a:solidFill>
                  <a:effectLst/>
                  <a:uLnTx/>
                  <a:uFillTx/>
                  <a:latin typeface="微软雅黑"/>
                  <a:ea typeface="微软雅黑"/>
                  <a:cs typeface="+mn-cs"/>
                </a:rPr>
                <a:t>标题文字添加此处</a:t>
              </a:r>
            </a:p>
          </p:txBody>
        </p:sp>
        <p:sp>
          <p:nvSpPr>
            <p:cNvPr id="10" name="文本框 9"/>
            <p:cNvSpPr txBox="1"/>
            <p:nvPr/>
          </p:nvSpPr>
          <p:spPr>
            <a:xfrm>
              <a:off x="1456843" y="1006945"/>
              <a:ext cx="4885992" cy="587469"/>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white">
                      <a:lumMod val="50000"/>
                    </a:prstClr>
                  </a:solidFill>
                  <a:effectLst/>
                  <a:uLnTx/>
                  <a:uFillTx/>
                  <a:latin typeface="微软雅黑"/>
                  <a:ea typeface="微软雅黑"/>
                  <a:cs typeface="+mn-cs"/>
                </a:rPr>
                <a:t>print the presentation and make it into a film to be used in a wider field</a:t>
              </a:r>
            </a:p>
          </p:txBody>
        </p:sp>
      </p:grpSp>
      <p:sp>
        <p:nvSpPr>
          <p:cNvPr id="11" name="文本框 10"/>
          <p:cNvSpPr txBox="1"/>
          <p:nvPr/>
        </p:nvSpPr>
        <p:spPr>
          <a:xfrm>
            <a:off x="10340010" y="517432"/>
            <a:ext cx="1306013" cy="290303"/>
          </a:xfrm>
          <a:custGeom>
            <a:avLst/>
            <a:gdLst/>
            <a:ahLst/>
            <a:cxnLst/>
            <a:rect l="l" t="t" r="r" b="b"/>
            <a:pathLst>
              <a:path w="1306013" h="290303">
                <a:moveTo>
                  <a:pt x="1222553" y="47150"/>
                </a:moveTo>
                <a:cubicBezTo>
                  <a:pt x="1218768" y="47150"/>
                  <a:pt x="1215871" y="48613"/>
                  <a:pt x="1213863" y="51538"/>
                </a:cubicBezTo>
                <a:cubicBezTo>
                  <a:pt x="1211856" y="54464"/>
                  <a:pt x="1210852" y="63097"/>
                  <a:pt x="1210852" y="77437"/>
                </a:cubicBezTo>
                <a:lnTo>
                  <a:pt x="1210852" y="207531"/>
                </a:lnTo>
                <a:cubicBezTo>
                  <a:pt x="1210852" y="223707"/>
                  <a:pt x="1211511" y="233688"/>
                  <a:pt x="1212831" y="237474"/>
                </a:cubicBezTo>
                <a:cubicBezTo>
                  <a:pt x="1214150" y="241259"/>
                  <a:pt x="1217219" y="243152"/>
                  <a:pt x="1222037" y="243152"/>
                </a:cubicBezTo>
                <a:cubicBezTo>
                  <a:pt x="1226970" y="243152"/>
                  <a:pt x="1230125" y="240973"/>
                  <a:pt x="1231502" y="236613"/>
                </a:cubicBezTo>
                <a:cubicBezTo>
                  <a:pt x="1232878" y="232254"/>
                  <a:pt x="1233567" y="221871"/>
                  <a:pt x="1233567" y="205466"/>
                </a:cubicBezTo>
                <a:lnTo>
                  <a:pt x="1233567" y="77437"/>
                </a:lnTo>
                <a:cubicBezTo>
                  <a:pt x="1233567" y="64473"/>
                  <a:pt x="1232850" y="56185"/>
                  <a:pt x="1231416" y="52571"/>
                </a:cubicBezTo>
                <a:cubicBezTo>
                  <a:pt x="1229982" y="48957"/>
                  <a:pt x="1227028" y="47150"/>
                  <a:pt x="1222553" y="47150"/>
                </a:cubicBezTo>
                <a:close/>
                <a:moveTo>
                  <a:pt x="841553" y="47150"/>
                </a:moveTo>
                <a:cubicBezTo>
                  <a:pt x="837768" y="47150"/>
                  <a:pt x="834871" y="48613"/>
                  <a:pt x="832863" y="51538"/>
                </a:cubicBezTo>
                <a:cubicBezTo>
                  <a:pt x="830856" y="54464"/>
                  <a:pt x="829852" y="63097"/>
                  <a:pt x="829852" y="77437"/>
                </a:cubicBezTo>
                <a:lnTo>
                  <a:pt x="829852" y="207531"/>
                </a:lnTo>
                <a:cubicBezTo>
                  <a:pt x="829852" y="223707"/>
                  <a:pt x="830511" y="233688"/>
                  <a:pt x="831831" y="237474"/>
                </a:cubicBezTo>
                <a:cubicBezTo>
                  <a:pt x="833150" y="241259"/>
                  <a:pt x="836219" y="243152"/>
                  <a:pt x="841037" y="243152"/>
                </a:cubicBezTo>
                <a:cubicBezTo>
                  <a:pt x="845970" y="243152"/>
                  <a:pt x="849125" y="240973"/>
                  <a:pt x="850502" y="236613"/>
                </a:cubicBezTo>
                <a:cubicBezTo>
                  <a:pt x="851878" y="232254"/>
                  <a:pt x="852567" y="221871"/>
                  <a:pt x="852567" y="205466"/>
                </a:cubicBezTo>
                <a:lnTo>
                  <a:pt x="852567" y="77437"/>
                </a:lnTo>
                <a:cubicBezTo>
                  <a:pt x="852567" y="64473"/>
                  <a:pt x="851850" y="56185"/>
                  <a:pt x="850416" y="52571"/>
                </a:cubicBezTo>
                <a:cubicBezTo>
                  <a:pt x="848982" y="48957"/>
                  <a:pt x="846028" y="47150"/>
                  <a:pt x="841553" y="47150"/>
                </a:cubicBezTo>
                <a:close/>
                <a:moveTo>
                  <a:pt x="270053" y="47150"/>
                </a:moveTo>
                <a:cubicBezTo>
                  <a:pt x="266268" y="47150"/>
                  <a:pt x="263371" y="48613"/>
                  <a:pt x="261363" y="51538"/>
                </a:cubicBezTo>
                <a:cubicBezTo>
                  <a:pt x="259356" y="54464"/>
                  <a:pt x="258352" y="63097"/>
                  <a:pt x="258352" y="77437"/>
                </a:cubicBezTo>
                <a:lnTo>
                  <a:pt x="258352" y="207531"/>
                </a:lnTo>
                <a:cubicBezTo>
                  <a:pt x="258352" y="223707"/>
                  <a:pt x="259011" y="233688"/>
                  <a:pt x="260331" y="237474"/>
                </a:cubicBezTo>
                <a:cubicBezTo>
                  <a:pt x="261650" y="241259"/>
                  <a:pt x="264719" y="243152"/>
                  <a:pt x="269537" y="243152"/>
                </a:cubicBezTo>
                <a:cubicBezTo>
                  <a:pt x="274470" y="243152"/>
                  <a:pt x="277625" y="240973"/>
                  <a:pt x="279002" y="236613"/>
                </a:cubicBezTo>
                <a:cubicBezTo>
                  <a:pt x="280378" y="232254"/>
                  <a:pt x="281067" y="221871"/>
                  <a:pt x="281067" y="205466"/>
                </a:cubicBezTo>
                <a:lnTo>
                  <a:pt x="281067" y="77437"/>
                </a:lnTo>
                <a:cubicBezTo>
                  <a:pt x="281067" y="64473"/>
                  <a:pt x="280350" y="56185"/>
                  <a:pt x="278916" y="52571"/>
                </a:cubicBezTo>
                <a:cubicBezTo>
                  <a:pt x="277482" y="48957"/>
                  <a:pt x="274527" y="47150"/>
                  <a:pt x="270053" y="47150"/>
                </a:cubicBezTo>
                <a:close/>
                <a:moveTo>
                  <a:pt x="635645" y="5850"/>
                </a:moveTo>
                <a:lnTo>
                  <a:pt x="708092" y="5850"/>
                </a:lnTo>
                <a:lnTo>
                  <a:pt x="708092" y="228697"/>
                </a:lnTo>
                <a:lnTo>
                  <a:pt x="752145" y="228697"/>
                </a:lnTo>
                <a:lnTo>
                  <a:pt x="752145" y="284452"/>
                </a:lnTo>
                <a:lnTo>
                  <a:pt x="635645" y="284452"/>
                </a:lnTo>
                <a:close/>
                <a:moveTo>
                  <a:pt x="377437" y="5850"/>
                </a:moveTo>
                <a:lnTo>
                  <a:pt x="449884" y="5850"/>
                </a:lnTo>
                <a:lnTo>
                  <a:pt x="449884" y="214759"/>
                </a:lnTo>
                <a:cubicBezTo>
                  <a:pt x="449884" y="226919"/>
                  <a:pt x="450544" y="234692"/>
                  <a:pt x="451863" y="238076"/>
                </a:cubicBezTo>
                <a:cubicBezTo>
                  <a:pt x="453182" y="241460"/>
                  <a:pt x="455850" y="243152"/>
                  <a:pt x="459865" y="243152"/>
                </a:cubicBezTo>
                <a:cubicBezTo>
                  <a:pt x="464454" y="243152"/>
                  <a:pt x="467408" y="241288"/>
                  <a:pt x="468727" y="237560"/>
                </a:cubicBezTo>
                <a:cubicBezTo>
                  <a:pt x="470047" y="233831"/>
                  <a:pt x="470706" y="225026"/>
                  <a:pt x="470706" y="211145"/>
                </a:cubicBezTo>
                <a:lnTo>
                  <a:pt x="470706" y="5850"/>
                </a:lnTo>
                <a:lnTo>
                  <a:pt x="543153" y="5850"/>
                </a:lnTo>
                <a:lnTo>
                  <a:pt x="543153" y="192044"/>
                </a:lnTo>
                <a:cubicBezTo>
                  <a:pt x="543153" y="213153"/>
                  <a:pt x="542465" y="227980"/>
                  <a:pt x="541088" y="236527"/>
                </a:cubicBezTo>
                <a:cubicBezTo>
                  <a:pt x="539711" y="245074"/>
                  <a:pt x="535639" y="253850"/>
                  <a:pt x="528870" y="262856"/>
                </a:cubicBezTo>
                <a:cubicBezTo>
                  <a:pt x="522102" y="271861"/>
                  <a:pt x="513182" y="278687"/>
                  <a:pt x="502111" y="283334"/>
                </a:cubicBezTo>
                <a:cubicBezTo>
                  <a:pt x="491041" y="287980"/>
                  <a:pt x="477991" y="290303"/>
                  <a:pt x="462962" y="290303"/>
                </a:cubicBezTo>
                <a:cubicBezTo>
                  <a:pt x="446328" y="290303"/>
                  <a:pt x="431643" y="287550"/>
                  <a:pt x="418909" y="282043"/>
                </a:cubicBezTo>
                <a:cubicBezTo>
                  <a:pt x="406175" y="276536"/>
                  <a:pt x="396653" y="269366"/>
                  <a:pt x="390344" y="260533"/>
                </a:cubicBezTo>
                <a:cubicBezTo>
                  <a:pt x="384034" y="251699"/>
                  <a:pt x="380306" y="242378"/>
                  <a:pt x="379158" y="232569"/>
                </a:cubicBezTo>
                <a:cubicBezTo>
                  <a:pt x="378011" y="222760"/>
                  <a:pt x="377437" y="202139"/>
                  <a:pt x="377437" y="170705"/>
                </a:cubicBezTo>
                <a:close/>
                <a:moveTo>
                  <a:pt x="0" y="5850"/>
                </a:moveTo>
                <a:lnTo>
                  <a:pt x="66553" y="5850"/>
                </a:lnTo>
                <a:cubicBezTo>
                  <a:pt x="76953" y="60230"/>
                  <a:pt x="82818" y="96827"/>
                  <a:pt x="84148" y="115639"/>
                </a:cubicBezTo>
                <a:cubicBezTo>
                  <a:pt x="88164" y="85914"/>
                  <a:pt x="94889" y="49317"/>
                  <a:pt x="104325" y="5850"/>
                </a:cubicBezTo>
                <a:lnTo>
                  <a:pt x="170878" y="5850"/>
                </a:lnTo>
                <a:lnTo>
                  <a:pt x="118049" y="183612"/>
                </a:lnTo>
                <a:lnTo>
                  <a:pt x="118049" y="284452"/>
                </a:lnTo>
                <a:lnTo>
                  <a:pt x="50936" y="284452"/>
                </a:lnTo>
                <a:lnTo>
                  <a:pt x="50936" y="183612"/>
                </a:lnTo>
                <a:close/>
                <a:moveTo>
                  <a:pt x="1222209" y="0"/>
                </a:moveTo>
                <a:cubicBezTo>
                  <a:pt x="1237123" y="0"/>
                  <a:pt x="1250517" y="2437"/>
                  <a:pt x="1262390" y="7313"/>
                </a:cubicBezTo>
                <a:cubicBezTo>
                  <a:pt x="1274264" y="12189"/>
                  <a:pt x="1283815" y="19502"/>
                  <a:pt x="1291042" y="29254"/>
                </a:cubicBezTo>
                <a:cubicBezTo>
                  <a:pt x="1298270" y="39005"/>
                  <a:pt x="1302572" y="49617"/>
                  <a:pt x="1303948" y="61089"/>
                </a:cubicBezTo>
                <a:cubicBezTo>
                  <a:pt x="1305325" y="72561"/>
                  <a:pt x="1306013" y="92637"/>
                  <a:pt x="1306013" y="121318"/>
                </a:cubicBezTo>
                <a:lnTo>
                  <a:pt x="1306013" y="168985"/>
                </a:lnTo>
                <a:cubicBezTo>
                  <a:pt x="1306013" y="196977"/>
                  <a:pt x="1305354" y="216795"/>
                  <a:pt x="1304034" y="228439"/>
                </a:cubicBezTo>
                <a:cubicBezTo>
                  <a:pt x="1302715" y="240083"/>
                  <a:pt x="1298585" y="250724"/>
                  <a:pt x="1291644" y="260360"/>
                </a:cubicBezTo>
                <a:cubicBezTo>
                  <a:pt x="1284704" y="269997"/>
                  <a:pt x="1275325" y="277397"/>
                  <a:pt x="1263509" y="282559"/>
                </a:cubicBezTo>
                <a:cubicBezTo>
                  <a:pt x="1251693" y="287722"/>
                  <a:pt x="1237926" y="290303"/>
                  <a:pt x="1222209" y="290303"/>
                </a:cubicBezTo>
                <a:cubicBezTo>
                  <a:pt x="1207295" y="290303"/>
                  <a:pt x="1193902" y="287865"/>
                  <a:pt x="1182028" y="282989"/>
                </a:cubicBezTo>
                <a:cubicBezTo>
                  <a:pt x="1170154" y="278114"/>
                  <a:pt x="1160604" y="270800"/>
                  <a:pt x="1153376" y="261049"/>
                </a:cubicBezTo>
                <a:cubicBezTo>
                  <a:pt x="1146149" y="251297"/>
                  <a:pt x="1141847" y="240686"/>
                  <a:pt x="1140470" y="229214"/>
                </a:cubicBezTo>
                <a:cubicBezTo>
                  <a:pt x="1139093" y="217741"/>
                  <a:pt x="1138405" y="197665"/>
                  <a:pt x="1138405" y="168985"/>
                </a:cubicBezTo>
                <a:lnTo>
                  <a:pt x="1138405" y="121318"/>
                </a:lnTo>
                <a:cubicBezTo>
                  <a:pt x="1138405" y="93326"/>
                  <a:pt x="1139065" y="73508"/>
                  <a:pt x="1140384" y="61863"/>
                </a:cubicBezTo>
                <a:cubicBezTo>
                  <a:pt x="1141703" y="50219"/>
                  <a:pt x="1145833" y="39579"/>
                  <a:pt x="1152774" y="29942"/>
                </a:cubicBezTo>
                <a:cubicBezTo>
                  <a:pt x="1159715" y="20305"/>
                  <a:pt x="1169093" y="12906"/>
                  <a:pt x="1180909" y="7743"/>
                </a:cubicBezTo>
                <a:cubicBezTo>
                  <a:pt x="1192726" y="2581"/>
                  <a:pt x="1206492" y="0"/>
                  <a:pt x="1222209" y="0"/>
                </a:cubicBezTo>
                <a:close/>
                <a:moveTo>
                  <a:pt x="1029644" y="0"/>
                </a:moveTo>
                <a:cubicBezTo>
                  <a:pt x="1050868" y="0"/>
                  <a:pt x="1068478" y="4359"/>
                  <a:pt x="1082474" y="13078"/>
                </a:cubicBezTo>
                <a:cubicBezTo>
                  <a:pt x="1096470" y="21797"/>
                  <a:pt x="1105590" y="32150"/>
                  <a:pt x="1109835" y="44139"/>
                </a:cubicBezTo>
                <a:cubicBezTo>
                  <a:pt x="1114079" y="56127"/>
                  <a:pt x="1116202" y="73536"/>
                  <a:pt x="1116202" y="96366"/>
                </a:cubicBezTo>
                <a:lnTo>
                  <a:pt x="1116202" y="108412"/>
                </a:lnTo>
                <a:lnTo>
                  <a:pt x="1043755" y="108412"/>
                </a:lnTo>
                <a:lnTo>
                  <a:pt x="1043755" y="83115"/>
                </a:lnTo>
                <a:cubicBezTo>
                  <a:pt x="1043755" y="67169"/>
                  <a:pt x="1043067" y="57188"/>
                  <a:pt x="1041690" y="53173"/>
                </a:cubicBezTo>
                <a:cubicBezTo>
                  <a:pt x="1040313" y="49158"/>
                  <a:pt x="1037044" y="47150"/>
                  <a:pt x="1031881" y="47150"/>
                </a:cubicBezTo>
                <a:cubicBezTo>
                  <a:pt x="1027407" y="47150"/>
                  <a:pt x="1024367" y="48871"/>
                  <a:pt x="1022761" y="52313"/>
                </a:cubicBezTo>
                <a:cubicBezTo>
                  <a:pt x="1021155" y="55754"/>
                  <a:pt x="1020352" y="64588"/>
                  <a:pt x="1020352" y="78813"/>
                </a:cubicBezTo>
                <a:lnTo>
                  <a:pt x="1020352" y="212522"/>
                </a:lnTo>
                <a:cubicBezTo>
                  <a:pt x="1020352" y="225026"/>
                  <a:pt x="1021155" y="233257"/>
                  <a:pt x="1022761" y="237215"/>
                </a:cubicBezTo>
                <a:cubicBezTo>
                  <a:pt x="1024367" y="241173"/>
                  <a:pt x="1027579" y="243152"/>
                  <a:pt x="1032398" y="243152"/>
                </a:cubicBezTo>
                <a:cubicBezTo>
                  <a:pt x="1037675" y="243152"/>
                  <a:pt x="1041260" y="240915"/>
                  <a:pt x="1043153" y="236441"/>
                </a:cubicBezTo>
                <a:cubicBezTo>
                  <a:pt x="1045046" y="231967"/>
                  <a:pt x="1045992" y="223248"/>
                  <a:pt x="1045992" y="210284"/>
                </a:cubicBezTo>
                <a:lnTo>
                  <a:pt x="1045992" y="177245"/>
                </a:lnTo>
                <a:lnTo>
                  <a:pt x="1031365" y="177245"/>
                </a:lnTo>
                <a:lnTo>
                  <a:pt x="1031365" y="134912"/>
                </a:lnTo>
                <a:lnTo>
                  <a:pt x="1116202" y="134912"/>
                </a:lnTo>
                <a:lnTo>
                  <a:pt x="1116202" y="284452"/>
                </a:lnTo>
                <a:lnTo>
                  <a:pt x="1070675" y="284452"/>
                </a:lnTo>
                <a:lnTo>
                  <a:pt x="1063975" y="264490"/>
                </a:lnTo>
                <a:cubicBezTo>
                  <a:pt x="1059038" y="273095"/>
                  <a:pt x="1052810" y="279548"/>
                  <a:pt x="1045290" y="283850"/>
                </a:cubicBezTo>
                <a:cubicBezTo>
                  <a:pt x="1037771" y="288152"/>
                  <a:pt x="1028902" y="290303"/>
                  <a:pt x="1018685" y="290303"/>
                </a:cubicBezTo>
                <a:cubicBezTo>
                  <a:pt x="1006513" y="290303"/>
                  <a:pt x="995118" y="287349"/>
                  <a:pt x="984499" y="281441"/>
                </a:cubicBezTo>
                <a:cubicBezTo>
                  <a:pt x="973880" y="275532"/>
                  <a:pt x="965815" y="268219"/>
                  <a:pt x="960304" y="259500"/>
                </a:cubicBezTo>
                <a:cubicBezTo>
                  <a:pt x="954793" y="250781"/>
                  <a:pt x="951349" y="241632"/>
                  <a:pt x="949971" y="232053"/>
                </a:cubicBezTo>
                <a:cubicBezTo>
                  <a:pt x="948594" y="222474"/>
                  <a:pt x="947905" y="208105"/>
                  <a:pt x="947905" y="188946"/>
                </a:cubicBezTo>
                <a:lnTo>
                  <a:pt x="947905" y="106175"/>
                </a:lnTo>
                <a:cubicBezTo>
                  <a:pt x="947905" y="79559"/>
                  <a:pt x="949339" y="60229"/>
                  <a:pt x="952207" y="48183"/>
                </a:cubicBezTo>
                <a:cubicBezTo>
                  <a:pt x="955075" y="36137"/>
                  <a:pt x="963306" y="25095"/>
                  <a:pt x="976901" y="15057"/>
                </a:cubicBezTo>
                <a:cubicBezTo>
                  <a:pt x="990495" y="5019"/>
                  <a:pt x="1008076" y="0"/>
                  <a:pt x="1029644" y="0"/>
                </a:cubicBezTo>
                <a:close/>
                <a:moveTo>
                  <a:pt x="841209" y="0"/>
                </a:moveTo>
                <a:cubicBezTo>
                  <a:pt x="856123" y="0"/>
                  <a:pt x="869517" y="2437"/>
                  <a:pt x="881390" y="7313"/>
                </a:cubicBezTo>
                <a:cubicBezTo>
                  <a:pt x="893264" y="12189"/>
                  <a:pt x="902815" y="19502"/>
                  <a:pt x="910042" y="29254"/>
                </a:cubicBezTo>
                <a:cubicBezTo>
                  <a:pt x="917270" y="39005"/>
                  <a:pt x="921572" y="49617"/>
                  <a:pt x="922948" y="61089"/>
                </a:cubicBezTo>
                <a:cubicBezTo>
                  <a:pt x="924325" y="72561"/>
                  <a:pt x="925013" y="92637"/>
                  <a:pt x="925013" y="121318"/>
                </a:cubicBezTo>
                <a:lnTo>
                  <a:pt x="925013" y="168985"/>
                </a:lnTo>
                <a:cubicBezTo>
                  <a:pt x="925013" y="196977"/>
                  <a:pt x="924354" y="216795"/>
                  <a:pt x="923034" y="228439"/>
                </a:cubicBezTo>
                <a:cubicBezTo>
                  <a:pt x="921715" y="240083"/>
                  <a:pt x="917585" y="250724"/>
                  <a:pt x="910644" y="260360"/>
                </a:cubicBezTo>
                <a:cubicBezTo>
                  <a:pt x="903704" y="269997"/>
                  <a:pt x="894325" y="277397"/>
                  <a:pt x="882509" y="282559"/>
                </a:cubicBezTo>
                <a:cubicBezTo>
                  <a:pt x="870693" y="287722"/>
                  <a:pt x="856926" y="290303"/>
                  <a:pt x="841209" y="290303"/>
                </a:cubicBezTo>
                <a:cubicBezTo>
                  <a:pt x="826295" y="290303"/>
                  <a:pt x="812902" y="287865"/>
                  <a:pt x="801028" y="282989"/>
                </a:cubicBezTo>
                <a:cubicBezTo>
                  <a:pt x="789154" y="278114"/>
                  <a:pt x="779604" y="270800"/>
                  <a:pt x="772376" y="261049"/>
                </a:cubicBezTo>
                <a:cubicBezTo>
                  <a:pt x="765149" y="251297"/>
                  <a:pt x="760847" y="240686"/>
                  <a:pt x="759470" y="229214"/>
                </a:cubicBezTo>
                <a:cubicBezTo>
                  <a:pt x="758093" y="217741"/>
                  <a:pt x="757405" y="197665"/>
                  <a:pt x="757405" y="168985"/>
                </a:cubicBezTo>
                <a:lnTo>
                  <a:pt x="757405" y="121318"/>
                </a:lnTo>
                <a:cubicBezTo>
                  <a:pt x="757405" y="93326"/>
                  <a:pt x="758065" y="73508"/>
                  <a:pt x="759384" y="61863"/>
                </a:cubicBezTo>
                <a:cubicBezTo>
                  <a:pt x="760703" y="50219"/>
                  <a:pt x="764833" y="39579"/>
                  <a:pt x="771774" y="29942"/>
                </a:cubicBezTo>
                <a:cubicBezTo>
                  <a:pt x="778714" y="20305"/>
                  <a:pt x="788093" y="12906"/>
                  <a:pt x="799909" y="7743"/>
                </a:cubicBezTo>
                <a:cubicBezTo>
                  <a:pt x="811726" y="2581"/>
                  <a:pt x="825492" y="0"/>
                  <a:pt x="841209" y="0"/>
                </a:cubicBezTo>
                <a:close/>
                <a:moveTo>
                  <a:pt x="269709" y="0"/>
                </a:moveTo>
                <a:cubicBezTo>
                  <a:pt x="284623" y="0"/>
                  <a:pt x="298017" y="2437"/>
                  <a:pt x="309890" y="7313"/>
                </a:cubicBezTo>
                <a:cubicBezTo>
                  <a:pt x="321764" y="12189"/>
                  <a:pt x="331315" y="19502"/>
                  <a:pt x="338542" y="29254"/>
                </a:cubicBezTo>
                <a:cubicBezTo>
                  <a:pt x="345770" y="39005"/>
                  <a:pt x="350072" y="49617"/>
                  <a:pt x="351448" y="61089"/>
                </a:cubicBezTo>
                <a:cubicBezTo>
                  <a:pt x="352825" y="72561"/>
                  <a:pt x="353513" y="92637"/>
                  <a:pt x="353513" y="121318"/>
                </a:cubicBezTo>
                <a:lnTo>
                  <a:pt x="353513" y="168985"/>
                </a:lnTo>
                <a:cubicBezTo>
                  <a:pt x="353513" y="196977"/>
                  <a:pt x="352854" y="216795"/>
                  <a:pt x="351534" y="228439"/>
                </a:cubicBezTo>
                <a:cubicBezTo>
                  <a:pt x="350215" y="240083"/>
                  <a:pt x="346085" y="250724"/>
                  <a:pt x="339144" y="260360"/>
                </a:cubicBezTo>
                <a:cubicBezTo>
                  <a:pt x="332204" y="269997"/>
                  <a:pt x="322825" y="277397"/>
                  <a:pt x="311009" y="282559"/>
                </a:cubicBezTo>
                <a:cubicBezTo>
                  <a:pt x="299193" y="287722"/>
                  <a:pt x="285426" y="290303"/>
                  <a:pt x="269709" y="290303"/>
                </a:cubicBezTo>
                <a:cubicBezTo>
                  <a:pt x="254795" y="290303"/>
                  <a:pt x="241402" y="287865"/>
                  <a:pt x="229528" y="282989"/>
                </a:cubicBezTo>
                <a:cubicBezTo>
                  <a:pt x="217654" y="278114"/>
                  <a:pt x="208104" y="270800"/>
                  <a:pt x="200876" y="261049"/>
                </a:cubicBezTo>
                <a:cubicBezTo>
                  <a:pt x="193649" y="251297"/>
                  <a:pt x="189347" y="240686"/>
                  <a:pt x="187970" y="229214"/>
                </a:cubicBezTo>
                <a:cubicBezTo>
                  <a:pt x="186593" y="217741"/>
                  <a:pt x="185905" y="197665"/>
                  <a:pt x="185905" y="168985"/>
                </a:cubicBezTo>
                <a:lnTo>
                  <a:pt x="185905" y="121318"/>
                </a:lnTo>
                <a:cubicBezTo>
                  <a:pt x="185905" y="93326"/>
                  <a:pt x="186565" y="73508"/>
                  <a:pt x="187884" y="61863"/>
                </a:cubicBezTo>
                <a:cubicBezTo>
                  <a:pt x="189203" y="50219"/>
                  <a:pt x="193333" y="39579"/>
                  <a:pt x="200274" y="29942"/>
                </a:cubicBezTo>
                <a:cubicBezTo>
                  <a:pt x="207214" y="20305"/>
                  <a:pt x="216593" y="12906"/>
                  <a:pt x="228409" y="7743"/>
                </a:cubicBezTo>
                <a:cubicBezTo>
                  <a:pt x="240226" y="2581"/>
                  <a:pt x="253992" y="0"/>
                  <a:pt x="269709" y="0"/>
                </a:cubicBezTo>
                <a:close/>
              </a:path>
            </a:pathLst>
          </a:custGeom>
          <a:gradFill>
            <a:gsLst>
              <a:gs pos="0">
                <a:srgbClr val="00C8AF"/>
              </a:gs>
              <a:gs pos="100000">
                <a:srgbClr val="006FBB"/>
              </a:gs>
            </a:gsLst>
            <a:lin ang="81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scene3d>
              <a:camera prst="orthographicFront"/>
              <a:lightRig rig="threePt" dir="t"/>
            </a:scene3d>
            <a:sp3d contourW="12700"/>
          </a:bodyPr>
          <a:lstStyle>
            <a:defPPr>
              <a:defRPr lang="zh-CN"/>
            </a:defPPr>
            <a:lvl1pPr algn="ctr">
              <a:defRPr sz="6600" b="1">
                <a:gradFill>
                  <a:gsLst>
                    <a:gs pos="0">
                      <a:srgbClr val="00C8AF"/>
                    </a:gs>
                    <a:gs pos="100000">
                      <a:srgbClr val="006FBB"/>
                    </a:gs>
                  </a:gsLst>
                  <a:lin ang="8100000" scaled="1"/>
                </a:gra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00" b="0" i="0" u="none" strike="noStrike" kern="1200" cap="none" spc="0" normalizeH="0" baseline="0" noProof="0" dirty="0">
              <a:ln>
                <a:noFill/>
              </a:ln>
              <a:gradFill>
                <a:gsLst>
                  <a:gs pos="0">
                    <a:srgbClr val="00C8AF"/>
                  </a:gs>
                  <a:gs pos="100000">
                    <a:srgbClr val="006FBB"/>
                  </a:gs>
                </a:gsLst>
                <a:lin ang="8100000" scaled="1"/>
              </a:gradFill>
              <a:effectLst/>
              <a:uLnTx/>
              <a:uFillTx/>
              <a:latin typeface="Impact" panose="020B0806030902050204" pitchFamily="34" charset="0"/>
              <a:ea typeface="微软雅黑"/>
              <a:cs typeface="+mn-cs"/>
            </a:endParaRPr>
          </a:p>
        </p:txBody>
      </p:sp>
      <p:sp>
        <p:nvSpPr>
          <p:cNvPr id="14" name="椭圆 21"/>
          <p:cNvSpPr/>
          <p:nvPr/>
        </p:nvSpPr>
        <p:spPr>
          <a:xfrm>
            <a:off x="466547" y="476250"/>
            <a:ext cx="436544" cy="397722"/>
          </a:xfrm>
          <a:custGeom>
            <a:avLst/>
            <a:gdLst>
              <a:gd name="connsiteX0" fmla="*/ 138332 w 334963"/>
              <a:gd name="connsiteY0" fmla="*/ 262313 h 305176"/>
              <a:gd name="connsiteX1" fmla="*/ 143587 w 334963"/>
              <a:gd name="connsiteY1" fmla="*/ 267671 h 305176"/>
              <a:gd name="connsiteX2" fmla="*/ 143587 w 334963"/>
              <a:gd name="connsiteY2" fmla="*/ 279726 h 305176"/>
              <a:gd name="connsiteX3" fmla="*/ 169863 w 334963"/>
              <a:gd name="connsiteY3" fmla="*/ 291781 h 305176"/>
              <a:gd name="connsiteX4" fmla="*/ 196139 w 334963"/>
              <a:gd name="connsiteY4" fmla="*/ 279726 h 305176"/>
              <a:gd name="connsiteX5" fmla="*/ 196139 w 334963"/>
              <a:gd name="connsiteY5" fmla="*/ 267671 h 305176"/>
              <a:gd name="connsiteX6" fmla="*/ 201394 w 334963"/>
              <a:gd name="connsiteY6" fmla="*/ 262313 h 305176"/>
              <a:gd name="connsiteX7" fmla="*/ 207963 w 334963"/>
              <a:gd name="connsiteY7" fmla="*/ 267671 h 305176"/>
              <a:gd name="connsiteX8" fmla="*/ 207963 w 334963"/>
              <a:gd name="connsiteY8" fmla="*/ 283745 h 305176"/>
              <a:gd name="connsiteX9" fmla="*/ 204022 w 334963"/>
              <a:gd name="connsiteY9" fmla="*/ 289102 h 305176"/>
              <a:gd name="connsiteX10" fmla="*/ 172491 w 334963"/>
              <a:gd name="connsiteY10" fmla="*/ 303837 h 305176"/>
              <a:gd name="connsiteX11" fmla="*/ 169863 w 334963"/>
              <a:gd name="connsiteY11" fmla="*/ 305176 h 305176"/>
              <a:gd name="connsiteX12" fmla="*/ 167236 w 334963"/>
              <a:gd name="connsiteY12" fmla="*/ 303837 h 305176"/>
              <a:gd name="connsiteX13" fmla="*/ 135705 w 334963"/>
              <a:gd name="connsiteY13" fmla="*/ 289102 h 305176"/>
              <a:gd name="connsiteX14" fmla="*/ 131763 w 334963"/>
              <a:gd name="connsiteY14" fmla="*/ 283745 h 305176"/>
              <a:gd name="connsiteX15" fmla="*/ 131763 w 334963"/>
              <a:gd name="connsiteY15" fmla="*/ 267671 h 305176"/>
              <a:gd name="connsiteX16" fmla="*/ 138332 w 334963"/>
              <a:gd name="connsiteY16" fmla="*/ 262313 h 305176"/>
              <a:gd name="connsiteX17" fmla="*/ 128043 w 334963"/>
              <a:gd name="connsiteY17" fmla="*/ 230563 h 305176"/>
              <a:gd name="connsiteX18" fmla="*/ 125413 w 334963"/>
              <a:gd name="connsiteY18" fmla="*/ 233341 h 305176"/>
              <a:gd name="connsiteX19" fmla="*/ 125413 w 334963"/>
              <a:gd name="connsiteY19" fmla="*/ 238898 h 305176"/>
              <a:gd name="connsiteX20" fmla="*/ 128043 w 334963"/>
              <a:gd name="connsiteY20" fmla="*/ 241676 h 305176"/>
              <a:gd name="connsiteX21" fmla="*/ 206922 w 334963"/>
              <a:gd name="connsiteY21" fmla="*/ 241676 h 305176"/>
              <a:gd name="connsiteX22" fmla="*/ 209551 w 334963"/>
              <a:gd name="connsiteY22" fmla="*/ 238898 h 305176"/>
              <a:gd name="connsiteX23" fmla="*/ 209551 w 334963"/>
              <a:gd name="connsiteY23" fmla="*/ 233341 h 305176"/>
              <a:gd name="connsiteX24" fmla="*/ 206922 w 334963"/>
              <a:gd name="connsiteY24" fmla="*/ 230563 h 305176"/>
              <a:gd name="connsiteX25" fmla="*/ 128043 w 334963"/>
              <a:gd name="connsiteY25" fmla="*/ 230563 h 305176"/>
              <a:gd name="connsiteX26" fmla="*/ 128781 w 334963"/>
              <a:gd name="connsiteY26" fmla="*/ 219451 h 305176"/>
              <a:gd name="connsiteX27" fmla="*/ 207769 w 334963"/>
              <a:gd name="connsiteY27" fmla="*/ 219451 h 305176"/>
              <a:gd name="connsiteX28" fmla="*/ 222250 w 334963"/>
              <a:gd name="connsiteY28" fmla="*/ 233556 h 305176"/>
              <a:gd name="connsiteX29" fmla="*/ 222250 w 334963"/>
              <a:gd name="connsiteY29" fmla="*/ 238684 h 305176"/>
              <a:gd name="connsiteX30" fmla="*/ 207769 w 334963"/>
              <a:gd name="connsiteY30" fmla="*/ 252789 h 305176"/>
              <a:gd name="connsiteX31" fmla="*/ 128781 w 334963"/>
              <a:gd name="connsiteY31" fmla="*/ 252789 h 305176"/>
              <a:gd name="connsiteX32" fmla="*/ 114300 w 334963"/>
              <a:gd name="connsiteY32" fmla="*/ 238684 h 305176"/>
              <a:gd name="connsiteX33" fmla="*/ 114300 w 334963"/>
              <a:gd name="connsiteY33" fmla="*/ 233556 h 305176"/>
              <a:gd name="connsiteX34" fmla="*/ 128781 w 334963"/>
              <a:gd name="connsiteY34" fmla="*/ 219451 h 305176"/>
              <a:gd name="connsiteX35" fmla="*/ 266120 w 334963"/>
              <a:gd name="connsiteY35" fmla="*/ 168353 h 305176"/>
              <a:gd name="connsiteX36" fmla="*/ 305614 w 334963"/>
              <a:gd name="connsiteY36" fmla="*/ 198019 h 305176"/>
              <a:gd name="connsiteX37" fmla="*/ 306930 w 334963"/>
              <a:gd name="connsiteY37" fmla="*/ 205758 h 305176"/>
              <a:gd name="connsiteX38" fmla="*/ 301664 w 334963"/>
              <a:gd name="connsiteY38" fmla="*/ 208338 h 305176"/>
              <a:gd name="connsiteX39" fmla="*/ 299032 w 334963"/>
              <a:gd name="connsiteY39" fmla="*/ 207048 h 305176"/>
              <a:gd name="connsiteX40" fmla="*/ 259538 w 334963"/>
              <a:gd name="connsiteY40" fmla="*/ 178672 h 305176"/>
              <a:gd name="connsiteX41" fmla="*/ 258221 w 334963"/>
              <a:gd name="connsiteY41" fmla="*/ 169643 h 305176"/>
              <a:gd name="connsiteX42" fmla="*/ 266120 w 334963"/>
              <a:gd name="connsiteY42" fmla="*/ 168353 h 305176"/>
              <a:gd name="connsiteX43" fmla="*/ 75093 w 334963"/>
              <a:gd name="connsiteY43" fmla="*/ 166503 h 305176"/>
              <a:gd name="connsiteX44" fmla="*/ 83067 w 334963"/>
              <a:gd name="connsiteY44" fmla="*/ 167810 h 305176"/>
              <a:gd name="connsiteX45" fmla="*/ 81738 w 334963"/>
              <a:gd name="connsiteY45" fmla="*/ 175654 h 305176"/>
              <a:gd name="connsiteX46" fmla="*/ 39208 w 334963"/>
              <a:gd name="connsiteY46" fmla="*/ 207031 h 305176"/>
              <a:gd name="connsiteX47" fmla="*/ 35221 w 334963"/>
              <a:gd name="connsiteY47" fmla="*/ 208338 h 305176"/>
              <a:gd name="connsiteX48" fmla="*/ 31233 w 334963"/>
              <a:gd name="connsiteY48" fmla="*/ 205723 h 305176"/>
              <a:gd name="connsiteX49" fmla="*/ 32562 w 334963"/>
              <a:gd name="connsiteY49" fmla="*/ 197879 h 305176"/>
              <a:gd name="connsiteX50" fmla="*/ 75093 w 334963"/>
              <a:gd name="connsiteY50" fmla="*/ 166503 h 305176"/>
              <a:gd name="connsiteX51" fmla="*/ 284569 w 334963"/>
              <a:gd name="connsiteY51" fmla="*/ 98801 h 305176"/>
              <a:gd name="connsiteX52" fmla="*/ 329795 w 334963"/>
              <a:gd name="connsiteY52" fmla="*/ 98801 h 305176"/>
              <a:gd name="connsiteX53" fmla="*/ 334963 w 334963"/>
              <a:gd name="connsiteY53" fmla="*/ 104975 h 305176"/>
              <a:gd name="connsiteX54" fmla="*/ 329795 w 334963"/>
              <a:gd name="connsiteY54" fmla="*/ 109914 h 305176"/>
              <a:gd name="connsiteX55" fmla="*/ 284569 w 334963"/>
              <a:gd name="connsiteY55" fmla="*/ 109914 h 305176"/>
              <a:gd name="connsiteX56" fmla="*/ 279400 w 334963"/>
              <a:gd name="connsiteY56" fmla="*/ 104975 h 305176"/>
              <a:gd name="connsiteX57" fmla="*/ 284569 w 334963"/>
              <a:gd name="connsiteY57" fmla="*/ 98801 h 305176"/>
              <a:gd name="connsiteX58" fmla="*/ 5340 w 334963"/>
              <a:gd name="connsiteY58" fmla="*/ 98801 h 305176"/>
              <a:gd name="connsiteX59" fmla="*/ 53398 w 334963"/>
              <a:gd name="connsiteY59" fmla="*/ 98801 h 305176"/>
              <a:gd name="connsiteX60" fmla="*/ 58738 w 334963"/>
              <a:gd name="connsiteY60" fmla="*/ 104975 h 305176"/>
              <a:gd name="connsiteX61" fmla="*/ 53398 w 334963"/>
              <a:gd name="connsiteY61" fmla="*/ 109914 h 305176"/>
              <a:gd name="connsiteX62" fmla="*/ 5340 w 334963"/>
              <a:gd name="connsiteY62" fmla="*/ 109914 h 305176"/>
              <a:gd name="connsiteX63" fmla="*/ 0 w 334963"/>
              <a:gd name="connsiteY63" fmla="*/ 104975 h 305176"/>
              <a:gd name="connsiteX64" fmla="*/ 5340 w 334963"/>
              <a:gd name="connsiteY64" fmla="*/ 98801 h 305176"/>
              <a:gd name="connsiteX65" fmla="*/ 164887 w 334963"/>
              <a:gd name="connsiteY65" fmla="*/ 36888 h 305176"/>
              <a:gd name="connsiteX66" fmla="*/ 171451 w 334963"/>
              <a:gd name="connsiteY66" fmla="*/ 43604 h 305176"/>
              <a:gd name="connsiteX67" fmla="*/ 164887 w 334963"/>
              <a:gd name="connsiteY67" fmla="*/ 48977 h 305176"/>
              <a:gd name="connsiteX68" fmla="*/ 115003 w 334963"/>
              <a:gd name="connsiteY68" fmla="*/ 100022 h 305176"/>
              <a:gd name="connsiteX69" fmla="*/ 109752 w 334963"/>
              <a:gd name="connsiteY69" fmla="*/ 106738 h 305176"/>
              <a:gd name="connsiteX70" fmla="*/ 103188 w 334963"/>
              <a:gd name="connsiteY70" fmla="*/ 100022 h 305176"/>
              <a:gd name="connsiteX71" fmla="*/ 164887 w 334963"/>
              <a:gd name="connsiteY71" fmla="*/ 36888 h 305176"/>
              <a:gd name="connsiteX72" fmla="*/ 169069 w 334963"/>
              <a:gd name="connsiteY72" fmla="*/ 9901 h 305176"/>
              <a:gd name="connsiteX73" fmla="*/ 258763 w 334963"/>
              <a:gd name="connsiteY73" fmla="*/ 99286 h 305176"/>
              <a:gd name="connsiteX74" fmla="*/ 240297 w 334963"/>
              <a:gd name="connsiteY74" fmla="*/ 154495 h 305176"/>
              <a:gd name="connsiteX75" fmla="*/ 221830 w 334963"/>
              <a:gd name="connsiteY75" fmla="*/ 208389 h 305176"/>
              <a:gd name="connsiteX76" fmla="*/ 217873 w 334963"/>
              <a:gd name="connsiteY76" fmla="*/ 214962 h 305176"/>
              <a:gd name="connsiteX77" fmla="*/ 211278 w 334963"/>
              <a:gd name="connsiteY77" fmla="*/ 212333 h 305176"/>
              <a:gd name="connsiteX78" fmla="*/ 231064 w 334963"/>
              <a:gd name="connsiteY78" fmla="*/ 147923 h 305176"/>
              <a:gd name="connsiteX79" fmla="*/ 248211 w 334963"/>
              <a:gd name="connsiteY79" fmla="*/ 99286 h 305176"/>
              <a:gd name="connsiteX80" fmla="*/ 169069 w 334963"/>
              <a:gd name="connsiteY80" fmla="*/ 21731 h 305176"/>
              <a:gd name="connsiteX81" fmla="*/ 89927 w 334963"/>
              <a:gd name="connsiteY81" fmla="*/ 99286 h 305176"/>
              <a:gd name="connsiteX82" fmla="*/ 107075 w 334963"/>
              <a:gd name="connsiteY82" fmla="*/ 146608 h 305176"/>
              <a:gd name="connsiteX83" fmla="*/ 107075 w 334963"/>
              <a:gd name="connsiteY83" fmla="*/ 147923 h 305176"/>
              <a:gd name="connsiteX84" fmla="*/ 128179 w 334963"/>
              <a:gd name="connsiteY84" fmla="*/ 212333 h 305176"/>
              <a:gd name="connsiteX85" fmla="*/ 122903 w 334963"/>
              <a:gd name="connsiteY85" fmla="*/ 216276 h 305176"/>
              <a:gd name="connsiteX86" fmla="*/ 120265 w 334963"/>
              <a:gd name="connsiteY86" fmla="*/ 214962 h 305176"/>
              <a:gd name="connsiteX87" fmla="*/ 117627 w 334963"/>
              <a:gd name="connsiteY87" fmla="*/ 207075 h 305176"/>
              <a:gd name="connsiteX88" fmla="*/ 97842 w 334963"/>
              <a:gd name="connsiteY88" fmla="*/ 154495 h 305176"/>
              <a:gd name="connsiteX89" fmla="*/ 79375 w 334963"/>
              <a:gd name="connsiteY89" fmla="*/ 99286 h 305176"/>
              <a:gd name="connsiteX90" fmla="*/ 169069 w 334963"/>
              <a:gd name="connsiteY90" fmla="*/ 9901 h 305176"/>
              <a:gd name="connsiteX91" fmla="*/ 39107 w 334963"/>
              <a:gd name="connsiteY91" fmla="*/ 1482 h 305176"/>
              <a:gd name="connsiteX92" fmla="*/ 79917 w 334963"/>
              <a:gd name="connsiteY92" fmla="*/ 31115 h 305176"/>
              <a:gd name="connsiteX93" fmla="*/ 81234 w 334963"/>
              <a:gd name="connsiteY93" fmla="*/ 40544 h 305176"/>
              <a:gd name="connsiteX94" fmla="*/ 75968 w 334963"/>
              <a:gd name="connsiteY94" fmla="*/ 43238 h 305176"/>
              <a:gd name="connsiteX95" fmla="*/ 72019 w 334963"/>
              <a:gd name="connsiteY95" fmla="*/ 41891 h 305176"/>
              <a:gd name="connsiteX96" fmla="*/ 32525 w 334963"/>
              <a:gd name="connsiteY96" fmla="*/ 10911 h 305176"/>
              <a:gd name="connsiteX97" fmla="*/ 31208 w 334963"/>
              <a:gd name="connsiteY97" fmla="*/ 2829 h 305176"/>
              <a:gd name="connsiteX98" fmla="*/ 39107 w 334963"/>
              <a:gd name="connsiteY98" fmla="*/ 1482 h 305176"/>
              <a:gd name="connsiteX99" fmla="*/ 299086 w 334963"/>
              <a:gd name="connsiteY99" fmla="*/ 1451 h 305176"/>
              <a:gd name="connsiteX100" fmla="*/ 306944 w 334963"/>
              <a:gd name="connsiteY100" fmla="*/ 2782 h 305176"/>
              <a:gd name="connsiteX101" fmla="*/ 305634 w 334963"/>
              <a:gd name="connsiteY101" fmla="*/ 10771 h 305176"/>
              <a:gd name="connsiteX102" fmla="*/ 267653 w 334963"/>
              <a:gd name="connsiteY102" fmla="*/ 38732 h 305176"/>
              <a:gd name="connsiteX103" fmla="*/ 265033 w 334963"/>
              <a:gd name="connsiteY103" fmla="*/ 40063 h 305176"/>
              <a:gd name="connsiteX104" fmla="*/ 259795 w 334963"/>
              <a:gd name="connsiteY104" fmla="*/ 37400 h 305176"/>
              <a:gd name="connsiteX105" fmla="*/ 261104 w 334963"/>
              <a:gd name="connsiteY105" fmla="*/ 29411 h 305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334963" h="305176">
                <a:moveTo>
                  <a:pt x="138332" y="262313"/>
                </a:moveTo>
                <a:cubicBezTo>
                  <a:pt x="140960" y="262313"/>
                  <a:pt x="143587" y="264992"/>
                  <a:pt x="143587" y="267671"/>
                </a:cubicBezTo>
                <a:cubicBezTo>
                  <a:pt x="143587" y="267671"/>
                  <a:pt x="143587" y="267671"/>
                  <a:pt x="143587" y="279726"/>
                </a:cubicBezTo>
                <a:cubicBezTo>
                  <a:pt x="143587" y="279726"/>
                  <a:pt x="143587" y="279726"/>
                  <a:pt x="169863" y="291781"/>
                </a:cubicBezTo>
                <a:cubicBezTo>
                  <a:pt x="169863" y="291781"/>
                  <a:pt x="169863" y="291781"/>
                  <a:pt x="196139" y="279726"/>
                </a:cubicBezTo>
                <a:cubicBezTo>
                  <a:pt x="196139" y="279726"/>
                  <a:pt x="196139" y="279726"/>
                  <a:pt x="196139" y="267671"/>
                </a:cubicBezTo>
                <a:cubicBezTo>
                  <a:pt x="196139" y="264992"/>
                  <a:pt x="198767" y="262313"/>
                  <a:pt x="201394" y="262313"/>
                </a:cubicBezTo>
                <a:cubicBezTo>
                  <a:pt x="205336" y="262313"/>
                  <a:pt x="207963" y="264992"/>
                  <a:pt x="207963" y="267671"/>
                </a:cubicBezTo>
                <a:cubicBezTo>
                  <a:pt x="207963" y="267671"/>
                  <a:pt x="207963" y="267671"/>
                  <a:pt x="207963" y="283745"/>
                </a:cubicBezTo>
                <a:cubicBezTo>
                  <a:pt x="207963" y="285084"/>
                  <a:pt x="206649" y="287763"/>
                  <a:pt x="204022" y="289102"/>
                </a:cubicBezTo>
                <a:cubicBezTo>
                  <a:pt x="204022" y="289102"/>
                  <a:pt x="204022" y="289102"/>
                  <a:pt x="172491" y="303837"/>
                </a:cubicBezTo>
                <a:cubicBezTo>
                  <a:pt x="171177" y="303837"/>
                  <a:pt x="171177" y="305176"/>
                  <a:pt x="169863" y="305176"/>
                </a:cubicBezTo>
                <a:cubicBezTo>
                  <a:pt x="168549" y="305176"/>
                  <a:pt x="168549" y="303837"/>
                  <a:pt x="167236" y="303837"/>
                </a:cubicBezTo>
                <a:cubicBezTo>
                  <a:pt x="167236" y="303837"/>
                  <a:pt x="167236" y="303837"/>
                  <a:pt x="135705" y="289102"/>
                </a:cubicBezTo>
                <a:cubicBezTo>
                  <a:pt x="133077" y="287763"/>
                  <a:pt x="131763" y="286423"/>
                  <a:pt x="131763" y="283745"/>
                </a:cubicBezTo>
                <a:cubicBezTo>
                  <a:pt x="131763" y="283745"/>
                  <a:pt x="131763" y="283745"/>
                  <a:pt x="131763" y="267671"/>
                </a:cubicBezTo>
                <a:cubicBezTo>
                  <a:pt x="131763" y="264992"/>
                  <a:pt x="134391" y="262313"/>
                  <a:pt x="138332" y="262313"/>
                </a:cubicBezTo>
                <a:close/>
                <a:moveTo>
                  <a:pt x="128043" y="230563"/>
                </a:moveTo>
                <a:cubicBezTo>
                  <a:pt x="126728" y="230563"/>
                  <a:pt x="125413" y="231952"/>
                  <a:pt x="125413" y="233341"/>
                </a:cubicBezTo>
                <a:cubicBezTo>
                  <a:pt x="125413" y="233341"/>
                  <a:pt x="125413" y="233341"/>
                  <a:pt x="125413" y="238898"/>
                </a:cubicBezTo>
                <a:cubicBezTo>
                  <a:pt x="125413" y="240287"/>
                  <a:pt x="126728" y="241676"/>
                  <a:pt x="128043" y="241676"/>
                </a:cubicBezTo>
                <a:cubicBezTo>
                  <a:pt x="128043" y="241676"/>
                  <a:pt x="128043" y="241676"/>
                  <a:pt x="206922" y="241676"/>
                </a:cubicBezTo>
                <a:cubicBezTo>
                  <a:pt x="208237" y="241676"/>
                  <a:pt x="209551" y="240287"/>
                  <a:pt x="209551" y="238898"/>
                </a:cubicBezTo>
                <a:cubicBezTo>
                  <a:pt x="209551" y="238898"/>
                  <a:pt x="209551" y="238898"/>
                  <a:pt x="209551" y="233341"/>
                </a:cubicBezTo>
                <a:cubicBezTo>
                  <a:pt x="209551" y="231952"/>
                  <a:pt x="208237" y="230563"/>
                  <a:pt x="206922" y="230563"/>
                </a:cubicBezTo>
                <a:cubicBezTo>
                  <a:pt x="206922" y="230563"/>
                  <a:pt x="206922" y="230563"/>
                  <a:pt x="128043" y="230563"/>
                </a:cubicBezTo>
                <a:close/>
                <a:moveTo>
                  <a:pt x="128781" y="219451"/>
                </a:moveTo>
                <a:cubicBezTo>
                  <a:pt x="128781" y="219451"/>
                  <a:pt x="128781" y="219451"/>
                  <a:pt x="207769" y="219451"/>
                </a:cubicBezTo>
                <a:cubicBezTo>
                  <a:pt x="215668" y="219451"/>
                  <a:pt x="222250" y="225862"/>
                  <a:pt x="222250" y="233556"/>
                </a:cubicBezTo>
                <a:cubicBezTo>
                  <a:pt x="222250" y="233556"/>
                  <a:pt x="222250" y="233556"/>
                  <a:pt x="222250" y="238684"/>
                </a:cubicBezTo>
                <a:cubicBezTo>
                  <a:pt x="222250" y="246378"/>
                  <a:pt x="215668" y="252789"/>
                  <a:pt x="207769" y="252789"/>
                </a:cubicBezTo>
                <a:cubicBezTo>
                  <a:pt x="207769" y="252789"/>
                  <a:pt x="207769" y="252789"/>
                  <a:pt x="128781" y="252789"/>
                </a:cubicBezTo>
                <a:cubicBezTo>
                  <a:pt x="120883" y="252789"/>
                  <a:pt x="114300" y="246378"/>
                  <a:pt x="114300" y="238684"/>
                </a:cubicBezTo>
                <a:cubicBezTo>
                  <a:pt x="114300" y="238684"/>
                  <a:pt x="114300" y="238684"/>
                  <a:pt x="114300" y="233556"/>
                </a:cubicBezTo>
                <a:cubicBezTo>
                  <a:pt x="114300" y="225862"/>
                  <a:pt x="120883" y="219451"/>
                  <a:pt x="128781" y="219451"/>
                </a:cubicBezTo>
                <a:close/>
                <a:moveTo>
                  <a:pt x="266120" y="168353"/>
                </a:moveTo>
                <a:cubicBezTo>
                  <a:pt x="266120" y="168353"/>
                  <a:pt x="266120" y="168353"/>
                  <a:pt x="305614" y="198019"/>
                </a:cubicBezTo>
                <a:cubicBezTo>
                  <a:pt x="308247" y="199309"/>
                  <a:pt x="309563" y="203179"/>
                  <a:pt x="306930" y="205758"/>
                </a:cubicBezTo>
                <a:cubicBezTo>
                  <a:pt x="305614" y="207048"/>
                  <a:pt x="304297" y="208338"/>
                  <a:pt x="301664" y="208338"/>
                </a:cubicBezTo>
                <a:cubicBezTo>
                  <a:pt x="301664" y="208338"/>
                  <a:pt x="300348" y="208338"/>
                  <a:pt x="299032" y="207048"/>
                </a:cubicBezTo>
                <a:cubicBezTo>
                  <a:pt x="299032" y="207048"/>
                  <a:pt x="299032" y="207048"/>
                  <a:pt x="259538" y="178672"/>
                </a:cubicBezTo>
                <a:cubicBezTo>
                  <a:pt x="256905" y="176092"/>
                  <a:pt x="255588" y="172222"/>
                  <a:pt x="258221" y="169643"/>
                </a:cubicBezTo>
                <a:cubicBezTo>
                  <a:pt x="259538" y="167063"/>
                  <a:pt x="263487" y="167063"/>
                  <a:pt x="266120" y="168353"/>
                </a:cubicBezTo>
                <a:close/>
                <a:moveTo>
                  <a:pt x="75093" y="166503"/>
                </a:moveTo>
                <a:cubicBezTo>
                  <a:pt x="77751" y="163888"/>
                  <a:pt x="81738" y="165195"/>
                  <a:pt x="83067" y="167810"/>
                </a:cubicBezTo>
                <a:cubicBezTo>
                  <a:pt x="85725" y="170425"/>
                  <a:pt x="84396" y="174347"/>
                  <a:pt x="81738" y="175654"/>
                </a:cubicBezTo>
                <a:cubicBezTo>
                  <a:pt x="81738" y="175654"/>
                  <a:pt x="81738" y="175654"/>
                  <a:pt x="39208" y="207031"/>
                </a:cubicBezTo>
                <a:cubicBezTo>
                  <a:pt x="37879" y="208338"/>
                  <a:pt x="36550" y="208338"/>
                  <a:pt x="35221" y="208338"/>
                </a:cubicBezTo>
                <a:cubicBezTo>
                  <a:pt x="33892" y="208338"/>
                  <a:pt x="31233" y="207031"/>
                  <a:pt x="31233" y="205723"/>
                </a:cubicBezTo>
                <a:cubicBezTo>
                  <a:pt x="28575" y="203109"/>
                  <a:pt x="29904" y="199187"/>
                  <a:pt x="32562" y="197879"/>
                </a:cubicBezTo>
                <a:cubicBezTo>
                  <a:pt x="32562" y="197879"/>
                  <a:pt x="32562" y="197879"/>
                  <a:pt x="75093" y="166503"/>
                </a:cubicBezTo>
                <a:close/>
                <a:moveTo>
                  <a:pt x="284569" y="98801"/>
                </a:moveTo>
                <a:cubicBezTo>
                  <a:pt x="284569" y="98801"/>
                  <a:pt x="284569" y="98801"/>
                  <a:pt x="329795" y="98801"/>
                </a:cubicBezTo>
                <a:cubicBezTo>
                  <a:pt x="332379" y="98801"/>
                  <a:pt x="334963" y="101271"/>
                  <a:pt x="334963" y="104975"/>
                </a:cubicBezTo>
                <a:cubicBezTo>
                  <a:pt x="334963" y="107444"/>
                  <a:pt x="332379" y="109914"/>
                  <a:pt x="329795" y="109914"/>
                </a:cubicBezTo>
                <a:cubicBezTo>
                  <a:pt x="329795" y="109914"/>
                  <a:pt x="329795" y="109914"/>
                  <a:pt x="284569" y="109914"/>
                </a:cubicBezTo>
                <a:cubicBezTo>
                  <a:pt x="281985" y="109914"/>
                  <a:pt x="279400" y="107444"/>
                  <a:pt x="279400" y="104975"/>
                </a:cubicBezTo>
                <a:cubicBezTo>
                  <a:pt x="279400" y="101271"/>
                  <a:pt x="281985" y="98801"/>
                  <a:pt x="284569" y="98801"/>
                </a:cubicBezTo>
                <a:close/>
                <a:moveTo>
                  <a:pt x="5340" y="98801"/>
                </a:moveTo>
                <a:cubicBezTo>
                  <a:pt x="5340" y="98801"/>
                  <a:pt x="5340" y="98801"/>
                  <a:pt x="53398" y="98801"/>
                </a:cubicBezTo>
                <a:cubicBezTo>
                  <a:pt x="56068" y="98801"/>
                  <a:pt x="58738" y="101271"/>
                  <a:pt x="58738" y="104975"/>
                </a:cubicBezTo>
                <a:cubicBezTo>
                  <a:pt x="58738" y="107444"/>
                  <a:pt x="56068" y="109914"/>
                  <a:pt x="53398" y="109914"/>
                </a:cubicBezTo>
                <a:cubicBezTo>
                  <a:pt x="53398" y="109914"/>
                  <a:pt x="53398" y="109914"/>
                  <a:pt x="5340" y="109914"/>
                </a:cubicBezTo>
                <a:cubicBezTo>
                  <a:pt x="2670" y="109914"/>
                  <a:pt x="0" y="107444"/>
                  <a:pt x="0" y="104975"/>
                </a:cubicBezTo>
                <a:cubicBezTo>
                  <a:pt x="0" y="101271"/>
                  <a:pt x="2670" y="98801"/>
                  <a:pt x="5340" y="98801"/>
                </a:cubicBezTo>
                <a:close/>
                <a:moveTo>
                  <a:pt x="164887" y="36888"/>
                </a:moveTo>
                <a:cubicBezTo>
                  <a:pt x="168826" y="36888"/>
                  <a:pt x="171451" y="40918"/>
                  <a:pt x="171451" y="43604"/>
                </a:cubicBezTo>
                <a:cubicBezTo>
                  <a:pt x="171451" y="46291"/>
                  <a:pt x="168826" y="48977"/>
                  <a:pt x="164887" y="48977"/>
                </a:cubicBezTo>
                <a:cubicBezTo>
                  <a:pt x="137320" y="48977"/>
                  <a:pt x="115003" y="71813"/>
                  <a:pt x="115003" y="100022"/>
                </a:cubicBezTo>
                <a:cubicBezTo>
                  <a:pt x="115003" y="104051"/>
                  <a:pt x="112377" y="106738"/>
                  <a:pt x="109752" y="106738"/>
                </a:cubicBezTo>
                <a:cubicBezTo>
                  <a:pt x="105814" y="106738"/>
                  <a:pt x="103188" y="104051"/>
                  <a:pt x="103188" y="100022"/>
                </a:cubicBezTo>
                <a:cubicBezTo>
                  <a:pt x="103188" y="65097"/>
                  <a:pt x="130756" y="36888"/>
                  <a:pt x="164887" y="36888"/>
                </a:cubicBezTo>
                <a:close/>
                <a:moveTo>
                  <a:pt x="169069" y="9901"/>
                </a:moveTo>
                <a:cubicBezTo>
                  <a:pt x="219192" y="9901"/>
                  <a:pt x="258763" y="50650"/>
                  <a:pt x="258763" y="99286"/>
                </a:cubicBezTo>
                <a:cubicBezTo>
                  <a:pt x="258763" y="120318"/>
                  <a:pt x="253487" y="138721"/>
                  <a:pt x="240297" y="154495"/>
                </a:cubicBezTo>
                <a:cubicBezTo>
                  <a:pt x="215235" y="189986"/>
                  <a:pt x="221830" y="207075"/>
                  <a:pt x="221830" y="208389"/>
                </a:cubicBezTo>
                <a:cubicBezTo>
                  <a:pt x="223149" y="211018"/>
                  <a:pt x="221830" y="213647"/>
                  <a:pt x="217873" y="214962"/>
                </a:cubicBezTo>
                <a:cubicBezTo>
                  <a:pt x="215235" y="216276"/>
                  <a:pt x="212597" y="214962"/>
                  <a:pt x="211278" y="212333"/>
                </a:cubicBezTo>
                <a:cubicBezTo>
                  <a:pt x="209959" y="211018"/>
                  <a:pt x="200726" y="188672"/>
                  <a:pt x="231064" y="147923"/>
                </a:cubicBezTo>
                <a:cubicBezTo>
                  <a:pt x="241616" y="133463"/>
                  <a:pt x="248211" y="117689"/>
                  <a:pt x="248211" y="99286"/>
                </a:cubicBezTo>
                <a:cubicBezTo>
                  <a:pt x="248211" y="55908"/>
                  <a:pt x="212597" y="21731"/>
                  <a:pt x="169069" y="21731"/>
                </a:cubicBezTo>
                <a:cubicBezTo>
                  <a:pt x="125541" y="21731"/>
                  <a:pt x="89927" y="55908"/>
                  <a:pt x="89927" y="99286"/>
                </a:cubicBezTo>
                <a:cubicBezTo>
                  <a:pt x="89927" y="116375"/>
                  <a:pt x="96523" y="133463"/>
                  <a:pt x="107075" y="146608"/>
                </a:cubicBezTo>
                <a:cubicBezTo>
                  <a:pt x="107075" y="147923"/>
                  <a:pt x="107075" y="147923"/>
                  <a:pt x="107075" y="147923"/>
                </a:cubicBezTo>
                <a:cubicBezTo>
                  <a:pt x="137413" y="189986"/>
                  <a:pt x="129498" y="211018"/>
                  <a:pt x="128179" y="212333"/>
                </a:cubicBezTo>
                <a:cubicBezTo>
                  <a:pt x="126860" y="214962"/>
                  <a:pt x="124222" y="216276"/>
                  <a:pt x="122903" y="216276"/>
                </a:cubicBezTo>
                <a:cubicBezTo>
                  <a:pt x="121584" y="216276"/>
                  <a:pt x="120265" y="216276"/>
                  <a:pt x="120265" y="214962"/>
                </a:cubicBezTo>
                <a:cubicBezTo>
                  <a:pt x="117627" y="213647"/>
                  <a:pt x="116308" y="211018"/>
                  <a:pt x="117627" y="207075"/>
                </a:cubicBezTo>
                <a:cubicBezTo>
                  <a:pt x="117627" y="207075"/>
                  <a:pt x="124222" y="191301"/>
                  <a:pt x="97842" y="154495"/>
                </a:cubicBezTo>
                <a:cubicBezTo>
                  <a:pt x="84651" y="138721"/>
                  <a:pt x="79375" y="120318"/>
                  <a:pt x="79375" y="99286"/>
                </a:cubicBezTo>
                <a:cubicBezTo>
                  <a:pt x="79375" y="50650"/>
                  <a:pt x="118946" y="9901"/>
                  <a:pt x="169069" y="9901"/>
                </a:cubicBezTo>
                <a:close/>
                <a:moveTo>
                  <a:pt x="39107" y="1482"/>
                </a:moveTo>
                <a:cubicBezTo>
                  <a:pt x="39107" y="1482"/>
                  <a:pt x="39107" y="1482"/>
                  <a:pt x="79917" y="31115"/>
                </a:cubicBezTo>
                <a:cubicBezTo>
                  <a:pt x="82550" y="33809"/>
                  <a:pt x="82550" y="37850"/>
                  <a:pt x="81234" y="40544"/>
                </a:cubicBezTo>
                <a:cubicBezTo>
                  <a:pt x="79917" y="41891"/>
                  <a:pt x="78601" y="43238"/>
                  <a:pt x="75968" y="43238"/>
                </a:cubicBezTo>
                <a:cubicBezTo>
                  <a:pt x="74651" y="43238"/>
                  <a:pt x="73335" y="41891"/>
                  <a:pt x="72019" y="41891"/>
                </a:cubicBezTo>
                <a:lnTo>
                  <a:pt x="32525" y="10911"/>
                </a:lnTo>
                <a:cubicBezTo>
                  <a:pt x="29892" y="8217"/>
                  <a:pt x="28575" y="5523"/>
                  <a:pt x="31208" y="2829"/>
                </a:cubicBezTo>
                <a:cubicBezTo>
                  <a:pt x="32525" y="135"/>
                  <a:pt x="36474" y="-1212"/>
                  <a:pt x="39107" y="1482"/>
                </a:cubicBezTo>
                <a:close/>
                <a:moveTo>
                  <a:pt x="299086" y="1451"/>
                </a:moveTo>
                <a:cubicBezTo>
                  <a:pt x="301705" y="-1212"/>
                  <a:pt x="305634" y="119"/>
                  <a:pt x="306944" y="2782"/>
                </a:cubicBezTo>
                <a:cubicBezTo>
                  <a:pt x="309563" y="5445"/>
                  <a:pt x="308254" y="8108"/>
                  <a:pt x="305634" y="10771"/>
                </a:cubicBezTo>
                <a:cubicBezTo>
                  <a:pt x="305634" y="10771"/>
                  <a:pt x="305634" y="10771"/>
                  <a:pt x="267653" y="38732"/>
                </a:cubicBezTo>
                <a:cubicBezTo>
                  <a:pt x="266343" y="40063"/>
                  <a:pt x="265033" y="40063"/>
                  <a:pt x="265033" y="40063"/>
                </a:cubicBezTo>
                <a:cubicBezTo>
                  <a:pt x="262414" y="40063"/>
                  <a:pt x="261104" y="38732"/>
                  <a:pt x="259795" y="37400"/>
                </a:cubicBezTo>
                <a:cubicBezTo>
                  <a:pt x="257175" y="34737"/>
                  <a:pt x="258485" y="30743"/>
                  <a:pt x="261104" y="29411"/>
                </a:cubicBez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Tree>
    <p:extLst>
      <p:ext uri="{BB962C8B-B14F-4D97-AF65-F5344CB8AC3E}">
        <p14:creationId xmlns:p14="http://schemas.microsoft.com/office/powerpoint/2010/main" val="2211985894"/>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p:tgtEl>
                                          <p:spTgt spid="8"/>
                                        </p:tgtEl>
                                        <p:attrNameLst>
                                          <p:attrName>ppt_x</p:attrName>
                                        </p:attrNameLst>
                                      </p:cBhvr>
                                      <p:tavLst>
                                        <p:tav tm="0">
                                          <p:val>
                                            <p:strVal val="#ppt_x-#ppt_w*1.125000"/>
                                          </p:val>
                                        </p:tav>
                                        <p:tav tm="100000">
                                          <p:val>
                                            <p:strVal val="#ppt_x"/>
                                          </p:val>
                                        </p:tav>
                                      </p:tavLst>
                                    </p:anim>
                                    <p:animEffect transition="in" filter="wipe(righ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包图主题2" id="{50CFA792-C506-47E4-B272-6A6183483AB3}" vid="{CC1AE437-2F7F-4319-9F22-408F5F8C346F}"/>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295</TotalTime>
  <Words>2397</Words>
  <Application>Microsoft Office PowerPoint</Application>
  <PresentationFormat>宽屏</PresentationFormat>
  <Paragraphs>270</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2</vt:i4>
      </vt:variant>
      <vt:variant>
        <vt:lpstr>幻灯片标题</vt:lpstr>
      </vt:variant>
      <vt:variant>
        <vt:i4>26</vt:i4>
      </vt:variant>
    </vt:vector>
  </HeadingPairs>
  <TitlesOfParts>
    <vt:vector size="37" baseType="lpstr">
      <vt:lpstr>Meiryo</vt:lpstr>
      <vt:lpstr>等线</vt:lpstr>
      <vt:lpstr>宋体</vt:lpstr>
      <vt:lpstr>微软雅黑</vt:lpstr>
      <vt:lpstr>Arial</vt:lpstr>
      <vt:lpstr>Calibri</vt:lpstr>
      <vt:lpstr>Calibri Light</vt:lpstr>
      <vt:lpstr>Impact</vt:lpstr>
      <vt:lpstr>Wingdings</vt:lpstr>
      <vt:lpstr>第一PPT，www.1ppt.com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
  <dc:description>http://www.ypppt.com/</dc:description>
  <cp:lastModifiedBy>kan</cp:lastModifiedBy>
  <cp:revision>29</cp:revision>
  <dcterms:created xsi:type="dcterms:W3CDTF">2017-07-26T01:36:55Z</dcterms:created>
  <dcterms:modified xsi:type="dcterms:W3CDTF">2022-06-01T00:47:10Z</dcterms:modified>
</cp:coreProperties>
</file>