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3" r:id="rId2"/>
    <p:sldMasterId id="2147483664" r:id="rId3"/>
  </p:sldMasterIdLst>
  <p:notesMasterIdLst>
    <p:notesMasterId r:id="rId30"/>
  </p:notesMasterIdLst>
  <p:sldIdLst>
    <p:sldId id="256" r:id="rId4"/>
    <p:sldId id="258" r:id="rId5"/>
    <p:sldId id="259" r:id="rId6"/>
    <p:sldId id="260" r:id="rId7"/>
    <p:sldId id="273" r:id="rId8"/>
    <p:sldId id="272" r:id="rId9"/>
    <p:sldId id="264" r:id="rId10"/>
    <p:sldId id="266" r:id="rId11"/>
    <p:sldId id="261" r:id="rId12"/>
    <p:sldId id="267" r:id="rId13"/>
    <p:sldId id="277" r:id="rId14"/>
    <p:sldId id="269" r:id="rId15"/>
    <p:sldId id="271" r:id="rId16"/>
    <p:sldId id="288" r:id="rId17"/>
    <p:sldId id="274" r:id="rId18"/>
    <p:sldId id="262" r:id="rId19"/>
    <p:sldId id="275" r:id="rId20"/>
    <p:sldId id="276" r:id="rId21"/>
    <p:sldId id="268" r:id="rId22"/>
    <p:sldId id="279" r:id="rId23"/>
    <p:sldId id="280" r:id="rId24"/>
    <p:sldId id="263" r:id="rId25"/>
    <p:sldId id="282" r:id="rId26"/>
    <p:sldId id="285" r:id="rId27"/>
    <p:sldId id="290" r:id="rId28"/>
    <p:sldId id="291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8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DC-4C56-9D57-0BAC5D0B6AD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DC-4C56-9D57-0BAC5D0B6AD9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14DC-4C56-9D57-0BAC5D0B6A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E8-4FE2-A3E0-0252907F861A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E8-4FE2-A3E0-0252907F861A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2AE8-4FE2-A3E0-0252907F86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E7-4B46-9005-DC955DE4967B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4E7-4B46-9005-DC955DE4967B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0.21</c:v>
                </c:pt>
                <c:pt idx="1">
                  <c:v>0.79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24E7-4B46-9005-DC955DE496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B4A-439A-B2B9-5E8826294A93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B4A-439A-B2B9-5E8826294A93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0.42</c:v>
                </c:pt>
                <c:pt idx="1">
                  <c:v>0.57999999999999996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AB4A-439A-B2B9-5E8826294A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E3-40FB-94ED-35C82974089E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E3-40FB-94ED-35C82974089E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0.94</c:v>
                </c:pt>
                <c:pt idx="1">
                  <c:v>0.06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F1E3-40FB-94ED-35C8297408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37-4896-BF7A-12B1BC0BACF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  <a:alpha val="6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37-4896-BF7A-12B1BC0BACF4}"/>
              </c:ext>
            </c:extLst>
          </c:dPt>
          <c:val>
            <c:numRef>
              <c:f>Sheet1!$A$2:$A$3</c:f>
              <c:numCache>
                <c:formatCode>0%</c:formatCode>
                <c:ptCount val="2"/>
                <c:pt idx="0">
                  <c:v>0.89</c:v>
                </c:pt>
                <c:pt idx="1">
                  <c:v>0.11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4-0137-4896-BF7A-12B1BC0BAC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A31DD-BD08-49D2-B33C-F172348901F0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BCC1B-B6E2-4C2A-83D4-C4E770B2E9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580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09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878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213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296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20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3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99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4892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41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85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502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263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715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222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807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010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2741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9393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589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047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105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080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17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26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534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FBCC1B-B6E2-4C2A-83D4-C4E770B2E9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767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03_no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528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657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2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65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7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696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37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9709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626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314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0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0000">
                <a:srgbClr val="FFFFFF">
                  <a:alpha val="58000"/>
                </a:srgbClr>
              </a:gs>
              <a:gs pos="84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263525"/>
            <a:ext cx="10515600" cy="600075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ransition spd="slow" advClick="0" advTm="2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8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66" y="1323244"/>
            <a:ext cx="6978868" cy="27295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3462" y="4024291"/>
            <a:ext cx="552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B84B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环球旅游旅行动态模板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45226" y="4766474"/>
            <a:ext cx="441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2B8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rgbClr val="2B84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417654" y="5043473"/>
            <a:ext cx="1269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2B84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汇报人：代用名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048779" y="5181972"/>
            <a:ext cx="1299913" cy="0"/>
          </a:xfrm>
          <a:prstGeom prst="line">
            <a:avLst/>
          </a:prstGeom>
          <a:ln>
            <a:solidFill>
              <a:srgbClr val="2B8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01504" y="5181972"/>
            <a:ext cx="1299913" cy="0"/>
          </a:xfrm>
          <a:prstGeom prst="line">
            <a:avLst/>
          </a:prstGeom>
          <a:ln>
            <a:solidFill>
              <a:srgbClr val="2B8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5806926" y="1772816"/>
            <a:ext cx="2516462" cy="1307072"/>
          </a:xfrm>
          <a:custGeom>
            <a:avLst/>
            <a:gdLst>
              <a:gd name="T0" fmla="*/ 25 w 229"/>
              <a:gd name="T1" fmla="*/ 0 h 119"/>
              <a:gd name="T2" fmla="*/ 204 w 229"/>
              <a:gd name="T3" fmla="*/ 0 h 119"/>
              <a:gd name="T4" fmla="*/ 229 w 229"/>
              <a:gd name="T5" fmla="*/ 25 h 119"/>
              <a:gd name="T6" fmla="*/ 229 w 229"/>
              <a:gd name="T7" fmla="*/ 94 h 119"/>
              <a:gd name="T8" fmla="*/ 204 w 229"/>
              <a:gd name="T9" fmla="*/ 119 h 119"/>
              <a:gd name="T10" fmla="*/ 57 w 229"/>
              <a:gd name="T11" fmla="*/ 119 h 119"/>
              <a:gd name="T12" fmla="*/ 57 w 229"/>
              <a:gd name="T13" fmla="*/ 103 h 119"/>
              <a:gd name="T14" fmla="*/ 204 w 229"/>
              <a:gd name="T15" fmla="*/ 103 h 119"/>
              <a:gd name="T16" fmla="*/ 213 w 229"/>
              <a:gd name="T17" fmla="*/ 94 h 119"/>
              <a:gd name="T18" fmla="*/ 213 w 229"/>
              <a:gd name="T19" fmla="*/ 25 h 119"/>
              <a:gd name="T20" fmla="*/ 204 w 229"/>
              <a:gd name="T21" fmla="*/ 16 h 119"/>
              <a:gd name="T22" fmla="*/ 25 w 229"/>
              <a:gd name="T23" fmla="*/ 16 h 119"/>
              <a:gd name="T24" fmla="*/ 16 w 229"/>
              <a:gd name="T25" fmla="*/ 25 h 119"/>
              <a:gd name="T26" fmla="*/ 16 w 229"/>
              <a:gd name="T27" fmla="*/ 94 h 119"/>
              <a:gd name="T28" fmla="*/ 25 w 229"/>
              <a:gd name="T29" fmla="*/ 103 h 119"/>
              <a:gd name="T30" fmla="*/ 41 w 229"/>
              <a:gd name="T31" fmla="*/ 103 h 119"/>
              <a:gd name="T32" fmla="*/ 41 w 229"/>
              <a:gd name="T33" fmla="*/ 119 h 119"/>
              <a:gd name="T34" fmla="*/ 25 w 229"/>
              <a:gd name="T35" fmla="*/ 119 h 119"/>
              <a:gd name="T36" fmla="*/ 0 w 229"/>
              <a:gd name="T37" fmla="*/ 94 h 119"/>
              <a:gd name="T38" fmla="*/ 0 w 229"/>
              <a:gd name="T39" fmla="*/ 25 h 119"/>
              <a:gd name="T40" fmla="*/ 25 w 229"/>
              <a:gd name="T4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9" h="119">
                <a:moveTo>
                  <a:pt x="25" y="0"/>
                </a:moveTo>
                <a:cubicBezTo>
                  <a:pt x="204" y="0"/>
                  <a:pt x="204" y="0"/>
                  <a:pt x="204" y="0"/>
                </a:cubicBezTo>
                <a:cubicBezTo>
                  <a:pt x="218" y="0"/>
                  <a:pt x="229" y="12"/>
                  <a:pt x="229" y="25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8"/>
                  <a:pt x="218" y="119"/>
                  <a:pt x="204" y="119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12" y="119"/>
                  <a:pt x="0" y="108"/>
                  <a:pt x="0" y="9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2"/>
                  <a:pt x="12" y="0"/>
                  <a:pt x="25" y="0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3918418" y="2298437"/>
            <a:ext cx="2516462" cy="1297769"/>
          </a:xfrm>
          <a:custGeom>
            <a:avLst/>
            <a:gdLst>
              <a:gd name="T0" fmla="*/ 25 w 229"/>
              <a:gd name="T1" fmla="*/ 0 h 118"/>
              <a:gd name="T2" fmla="*/ 172 w 229"/>
              <a:gd name="T3" fmla="*/ 0 h 118"/>
              <a:gd name="T4" fmla="*/ 172 w 229"/>
              <a:gd name="T5" fmla="*/ 16 h 118"/>
              <a:gd name="T6" fmla="*/ 25 w 229"/>
              <a:gd name="T7" fmla="*/ 16 h 118"/>
              <a:gd name="T8" fmla="*/ 16 w 229"/>
              <a:gd name="T9" fmla="*/ 24 h 118"/>
              <a:gd name="T10" fmla="*/ 16 w 229"/>
              <a:gd name="T11" fmla="*/ 93 h 118"/>
              <a:gd name="T12" fmla="*/ 25 w 229"/>
              <a:gd name="T13" fmla="*/ 102 h 118"/>
              <a:gd name="T14" fmla="*/ 143 w 229"/>
              <a:gd name="T15" fmla="*/ 102 h 118"/>
              <a:gd name="T16" fmla="*/ 143 w 229"/>
              <a:gd name="T17" fmla="*/ 118 h 118"/>
              <a:gd name="T18" fmla="*/ 25 w 229"/>
              <a:gd name="T19" fmla="*/ 118 h 118"/>
              <a:gd name="T20" fmla="*/ 0 w 229"/>
              <a:gd name="T21" fmla="*/ 93 h 118"/>
              <a:gd name="T22" fmla="*/ 0 w 229"/>
              <a:gd name="T23" fmla="*/ 24 h 118"/>
              <a:gd name="T24" fmla="*/ 25 w 229"/>
              <a:gd name="T25" fmla="*/ 0 h 118"/>
              <a:gd name="T26" fmla="*/ 159 w 229"/>
              <a:gd name="T27" fmla="*/ 102 h 118"/>
              <a:gd name="T28" fmla="*/ 205 w 229"/>
              <a:gd name="T29" fmla="*/ 102 h 118"/>
              <a:gd name="T30" fmla="*/ 213 w 229"/>
              <a:gd name="T31" fmla="*/ 93 h 118"/>
              <a:gd name="T32" fmla="*/ 213 w 229"/>
              <a:gd name="T33" fmla="*/ 24 h 118"/>
              <a:gd name="T34" fmla="*/ 205 w 229"/>
              <a:gd name="T35" fmla="*/ 16 h 118"/>
              <a:gd name="T36" fmla="*/ 188 w 229"/>
              <a:gd name="T37" fmla="*/ 16 h 118"/>
              <a:gd name="T38" fmla="*/ 188 w 229"/>
              <a:gd name="T39" fmla="*/ 0 h 118"/>
              <a:gd name="T40" fmla="*/ 205 w 229"/>
              <a:gd name="T41" fmla="*/ 0 h 118"/>
              <a:gd name="T42" fmla="*/ 229 w 229"/>
              <a:gd name="T43" fmla="*/ 24 h 118"/>
              <a:gd name="T44" fmla="*/ 229 w 229"/>
              <a:gd name="T45" fmla="*/ 93 h 118"/>
              <a:gd name="T46" fmla="*/ 205 w 229"/>
              <a:gd name="T47" fmla="*/ 118 h 118"/>
              <a:gd name="T48" fmla="*/ 159 w 229"/>
              <a:gd name="T49" fmla="*/ 118 h 118"/>
              <a:gd name="T50" fmla="*/ 159 w 229"/>
              <a:gd name="T51" fmla="*/ 10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9" h="118">
                <a:moveTo>
                  <a:pt x="25" y="0"/>
                </a:moveTo>
                <a:cubicBezTo>
                  <a:pt x="172" y="0"/>
                  <a:pt x="172" y="0"/>
                  <a:pt x="172" y="0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4"/>
                </a:cubicBezTo>
                <a:cubicBezTo>
                  <a:pt x="16" y="93"/>
                  <a:pt x="16" y="93"/>
                  <a:pt x="16" y="93"/>
                </a:cubicBezTo>
                <a:cubicBezTo>
                  <a:pt x="16" y="98"/>
                  <a:pt x="20" y="102"/>
                  <a:pt x="25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18"/>
                  <a:pt x="143" y="118"/>
                  <a:pt x="143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12" y="118"/>
                  <a:pt x="0" y="107"/>
                  <a:pt x="0" y="9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159" y="102"/>
                </a:moveTo>
                <a:cubicBezTo>
                  <a:pt x="205" y="102"/>
                  <a:pt x="205" y="102"/>
                  <a:pt x="205" y="102"/>
                </a:cubicBezTo>
                <a:cubicBezTo>
                  <a:pt x="209" y="102"/>
                  <a:pt x="213" y="98"/>
                  <a:pt x="213" y="93"/>
                </a:cubicBezTo>
                <a:cubicBezTo>
                  <a:pt x="213" y="24"/>
                  <a:pt x="213" y="24"/>
                  <a:pt x="213" y="24"/>
                </a:cubicBezTo>
                <a:cubicBezTo>
                  <a:pt x="213" y="20"/>
                  <a:pt x="209" y="16"/>
                  <a:pt x="205" y="16"/>
                </a:cubicBezTo>
                <a:cubicBezTo>
                  <a:pt x="188" y="16"/>
                  <a:pt x="188" y="16"/>
                  <a:pt x="188" y="16"/>
                </a:cubicBezTo>
                <a:cubicBezTo>
                  <a:pt x="188" y="0"/>
                  <a:pt x="188" y="0"/>
                  <a:pt x="18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18" y="0"/>
                  <a:pt x="229" y="11"/>
                  <a:pt x="229" y="24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29" y="107"/>
                  <a:pt x="218" y="118"/>
                  <a:pt x="205" y="118"/>
                </a:cubicBezTo>
                <a:cubicBezTo>
                  <a:pt x="159" y="118"/>
                  <a:pt x="159" y="118"/>
                  <a:pt x="159" y="118"/>
                </a:cubicBezTo>
                <a:lnTo>
                  <a:pt x="159" y="102"/>
                </a:ln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5490625" y="3079889"/>
            <a:ext cx="1297769" cy="1283813"/>
          </a:xfrm>
          <a:custGeom>
            <a:avLst/>
            <a:gdLst>
              <a:gd name="T0" fmla="*/ 21 w 118"/>
              <a:gd name="T1" fmla="*/ 16 h 117"/>
              <a:gd name="T2" fmla="*/ 70 w 118"/>
              <a:gd name="T3" fmla="*/ 16 h 117"/>
              <a:gd name="T4" fmla="*/ 70 w 118"/>
              <a:gd name="T5" fmla="*/ 0 h 117"/>
              <a:gd name="T6" fmla="*/ 21 w 118"/>
              <a:gd name="T7" fmla="*/ 0 h 117"/>
              <a:gd name="T8" fmla="*/ 0 w 118"/>
              <a:gd name="T9" fmla="*/ 20 h 117"/>
              <a:gd name="T10" fmla="*/ 0 w 118"/>
              <a:gd name="T11" fmla="*/ 97 h 117"/>
              <a:gd name="T12" fmla="*/ 21 w 118"/>
              <a:gd name="T13" fmla="*/ 117 h 117"/>
              <a:gd name="T14" fmla="*/ 29 w 118"/>
              <a:gd name="T15" fmla="*/ 117 h 117"/>
              <a:gd name="T16" fmla="*/ 29 w 118"/>
              <a:gd name="T17" fmla="*/ 102 h 117"/>
              <a:gd name="T18" fmla="*/ 21 w 118"/>
              <a:gd name="T19" fmla="*/ 102 h 117"/>
              <a:gd name="T20" fmla="*/ 16 w 118"/>
              <a:gd name="T21" fmla="*/ 97 h 117"/>
              <a:gd name="T22" fmla="*/ 16 w 118"/>
              <a:gd name="T23" fmla="*/ 20 h 117"/>
              <a:gd name="T24" fmla="*/ 21 w 118"/>
              <a:gd name="T25" fmla="*/ 16 h 117"/>
              <a:gd name="T26" fmla="*/ 45 w 118"/>
              <a:gd name="T27" fmla="*/ 117 h 117"/>
              <a:gd name="T28" fmla="*/ 98 w 118"/>
              <a:gd name="T29" fmla="*/ 117 h 117"/>
              <a:gd name="T30" fmla="*/ 118 w 118"/>
              <a:gd name="T31" fmla="*/ 97 h 117"/>
              <a:gd name="T32" fmla="*/ 118 w 118"/>
              <a:gd name="T33" fmla="*/ 20 h 117"/>
              <a:gd name="T34" fmla="*/ 98 w 118"/>
              <a:gd name="T35" fmla="*/ 0 h 117"/>
              <a:gd name="T36" fmla="*/ 86 w 118"/>
              <a:gd name="T37" fmla="*/ 0 h 117"/>
              <a:gd name="T38" fmla="*/ 86 w 118"/>
              <a:gd name="T39" fmla="*/ 16 h 117"/>
              <a:gd name="T40" fmla="*/ 98 w 118"/>
              <a:gd name="T41" fmla="*/ 16 h 117"/>
              <a:gd name="T42" fmla="*/ 102 w 118"/>
              <a:gd name="T43" fmla="*/ 20 h 117"/>
              <a:gd name="T44" fmla="*/ 102 w 118"/>
              <a:gd name="T45" fmla="*/ 97 h 117"/>
              <a:gd name="T46" fmla="*/ 98 w 118"/>
              <a:gd name="T47" fmla="*/ 102 h 117"/>
              <a:gd name="T48" fmla="*/ 45 w 118"/>
              <a:gd name="T49" fmla="*/ 102 h 117"/>
              <a:gd name="T50" fmla="*/ 45 w 118"/>
              <a:gd name="T51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17">
                <a:moveTo>
                  <a:pt x="21" y="16"/>
                </a:moveTo>
                <a:cubicBezTo>
                  <a:pt x="70" y="16"/>
                  <a:pt x="70" y="16"/>
                  <a:pt x="70" y="16"/>
                </a:cubicBezTo>
                <a:cubicBezTo>
                  <a:pt x="70" y="0"/>
                  <a:pt x="70" y="0"/>
                  <a:pt x="7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8"/>
                  <a:pt x="10" y="117"/>
                  <a:pt x="21" y="117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29" y="102"/>
                  <a:pt x="29" y="102"/>
                  <a:pt x="29" y="102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8" y="102"/>
                  <a:pt x="16" y="99"/>
                  <a:pt x="16" y="97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1" y="16"/>
                </a:cubicBezTo>
                <a:close/>
                <a:moveTo>
                  <a:pt x="45" y="117"/>
                </a:moveTo>
                <a:cubicBezTo>
                  <a:pt x="98" y="117"/>
                  <a:pt x="98" y="117"/>
                  <a:pt x="98" y="117"/>
                </a:cubicBezTo>
                <a:cubicBezTo>
                  <a:pt x="109" y="117"/>
                  <a:pt x="118" y="108"/>
                  <a:pt x="118" y="97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8" y="9"/>
                  <a:pt x="109" y="0"/>
                  <a:pt x="98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6"/>
                  <a:pt x="86" y="16"/>
                  <a:pt x="86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100" y="16"/>
                  <a:pt x="102" y="18"/>
                  <a:pt x="102" y="20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9"/>
                  <a:pt x="100" y="102"/>
                  <a:pt x="98" y="102"/>
                </a:cubicBezTo>
                <a:cubicBezTo>
                  <a:pt x="45" y="102"/>
                  <a:pt x="45" y="102"/>
                  <a:pt x="45" y="102"/>
                </a:cubicBezTo>
                <a:lnTo>
                  <a:pt x="45" y="1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5806926" y="3870643"/>
            <a:ext cx="2516462" cy="1297769"/>
          </a:xfrm>
          <a:custGeom>
            <a:avLst/>
            <a:gdLst>
              <a:gd name="T0" fmla="*/ 25 w 229"/>
              <a:gd name="T1" fmla="*/ 0 h 118"/>
              <a:gd name="T2" fmla="*/ 73 w 229"/>
              <a:gd name="T3" fmla="*/ 0 h 118"/>
              <a:gd name="T4" fmla="*/ 73 w 229"/>
              <a:gd name="T5" fmla="*/ 16 h 118"/>
              <a:gd name="T6" fmla="*/ 25 w 229"/>
              <a:gd name="T7" fmla="*/ 16 h 118"/>
              <a:gd name="T8" fmla="*/ 16 w 229"/>
              <a:gd name="T9" fmla="*/ 25 h 118"/>
              <a:gd name="T10" fmla="*/ 16 w 229"/>
              <a:gd name="T11" fmla="*/ 45 h 118"/>
              <a:gd name="T12" fmla="*/ 0 w 229"/>
              <a:gd name="T13" fmla="*/ 45 h 118"/>
              <a:gd name="T14" fmla="*/ 0 w 229"/>
              <a:gd name="T15" fmla="*/ 25 h 118"/>
              <a:gd name="T16" fmla="*/ 25 w 229"/>
              <a:gd name="T17" fmla="*/ 0 h 118"/>
              <a:gd name="T18" fmla="*/ 16 w 229"/>
              <a:gd name="T19" fmla="*/ 61 h 118"/>
              <a:gd name="T20" fmla="*/ 16 w 229"/>
              <a:gd name="T21" fmla="*/ 94 h 118"/>
              <a:gd name="T22" fmla="*/ 25 w 229"/>
              <a:gd name="T23" fmla="*/ 103 h 118"/>
              <a:gd name="T24" fmla="*/ 204 w 229"/>
              <a:gd name="T25" fmla="*/ 103 h 118"/>
              <a:gd name="T26" fmla="*/ 213 w 229"/>
              <a:gd name="T27" fmla="*/ 94 h 118"/>
              <a:gd name="T28" fmla="*/ 213 w 229"/>
              <a:gd name="T29" fmla="*/ 25 h 118"/>
              <a:gd name="T30" fmla="*/ 204 w 229"/>
              <a:gd name="T31" fmla="*/ 16 h 118"/>
              <a:gd name="T32" fmla="*/ 89 w 229"/>
              <a:gd name="T33" fmla="*/ 16 h 118"/>
              <a:gd name="T34" fmla="*/ 89 w 229"/>
              <a:gd name="T35" fmla="*/ 0 h 118"/>
              <a:gd name="T36" fmla="*/ 204 w 229"/>
              <a:gd name="T37" fmla="*/ 0 h 118"/>
              <a:gd name="T38" fmla="*/ 229 w 229"/>
              <a:gd name="T39" fmla="*/ 25 h 118"/>
              <a:gd name="T40" fmla="*/ 229 w 229"/>
              <a:gd name="T41" fmla="*/ 94 h 118"/>
              <a:gd name="T42" fmla="*/ 204 w 229"/>
              <a:gd name="T43" fmla="*/ 118 h 118"/>
              <a:gd name="T44" fmla="*/ 25 w 229"/>
              <a:gd name="T45" fmla="*/ 118 h 118"/>
              <a:gd name="T46" fmla="*/ 0 w 229"/>
              <a:gd name="T47" fmla="*/ 94 h 118"/>
              <a:gd name="T48" fmla="*/ 0 w 229"/>
              <a:gd name="T49" fmla="*/ 61 h 118"/>
              <a:gd name="T50" fmla="*/ 16 w 229"/>
              <a:gd name="T51" fmla="*/ 6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9" h="118">
                <a:moveTo>
                  <a:pt x="25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16"/>
                  <a:pt x="73" y="16"/>
                  <a:pt x="73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16" y="61"/>
                </a:move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85" y="103"/>
                  <a:pt x="145" y="103"/>
                  <a:pt x="204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4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0"/>
                  <a:pt x="89" y="0"/>
                  <a:pt x="89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218" y="0"/>
                  <a:pt x="229" y="11"/>
                  <a:pt x="229" y="25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7"/>
                  <a:pt x="218" y="118"/>
                  <a:pt x="204" y="118"/>
                </a:cubicBezTo>
                <a:cubicBezTo>
                  <a:pt x="145" y="118"/>
                  <a:pt x="85" y="118"/>
                  <a:pt x="25" y="118"/>
                </a:cubicBezTo>
                <a:cubicBezTo>
                  <a:pt x="12" y="118"/>
                  <a:pt x="0" y="107"/>
                  <a:pt x="0" y="94"/>
                </a:cubicBezTo>
                <a:cubicBezTo>
                  <a:pt x="0" y="61"/>
                  <a:pt x="0" y="61"/>
                  <a:pt x="0" y="61"/>
                </a:cubicBezTo>
                <a:lnTo>
                  <a:pt x="16" y="61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3918418" y="4363700"/>
            <a:ext cx="2516462" cy="1307072"/>
          </a:xfrm>
          <a:custGeom>
            <a:avLst/>
            <a:gdLst>
              <a:gd name="T0" fmla="*/ 25 w 229"/>
              <a:gd name="T1" fmla="*/ 0 h 119"/>
              <a:gd name="T2" fmla="*/ 205 w 229"/>
              <a:gd name="T3" fmla="*/ 0 h 119"/>
              <a:gd name="T4" fmla="*/ 229 w 229"/>
              <a:gd name="T5" fmla="*/ 25 h 119"/>
              <a:gd name="T6" fmla="*/ 229 w 229"/>
              <a:gd name="T7" fmla="*/ 58 h 119"/>
              <a:gd name="T8" fmla="*/ 213 w 229"/>
              <a:gd name="T9" fmla="*/ 58 h 119"/>
              <a:gd name="T10" fmla="*/ 213 w 229"/>
              <a:gd name="T11" fmla="*/ 25 h 119"/>
              <a:gd name="T12" fmla="*/ 205 w 229"/>
              <a:gd name="T13" fmla="*/ 16 h 119"/>
              <a:gd name="T14" fmla="*/ 25 w 229"/>
              <a:gd name="T15" fmla="*/ 16 h 119"/>
              <a:gd name="T16" fmla="*/ 16 w 229"/>
              <a:gd name="T17" fmla="*/ 25 h 119"/>
              <a:gd name="T18" fmla="*/ 16 w 229"/>
              <a:gd name="T19" fmla="*/ 94 h 119"/>
              <a:gd name="T20" fmla="*/ 25 w 229"/>
              <a:gd name="T21" fmla="*/ 103 h 119"/>
              <a:gd name="T22" fmla="*/ 205 w 229"/>
              <a:gd name="T23" fmla="*/ 103 h 119"/>
              <a:gd name="T24" fmla="*/ 213 w 229"/>
              <a:gd name="T25" fmla="*/ 94 h 119"/>
              <a:gd name="T26" fmla="*/ 213 w 229"/>
              <a:gd name="T27" fmla="*/ 73 h 119"/>
              <a:gd name="T28" fmla="*/ 229 w 229"/>
              <a:gd name="T29" fmla="*/ 73 h 119"/>
              <a:gd name="T30" fmla="*/ 229 w 229"/>
              <a:gd name="T31" fmla="*/ 94 h 119"/>
              <a:gd name="T32" fmla="*/ 205 w 229"/>
              <a:gd name="T33" fmla="*/ 119 h 119"/>
              <a:gd name="T34" fmla="*/ 25 w 229"/>
              <a:gd name="T35" fmla="*/ 119 h 119"/>
              <a:gd name="T36" fmla="*/ 0 w 229"/>
              <a:gd name="T37" fmla="*/ 94 h 119"/>
              <a:gd name="T38" fmla="*/ 0 w 229"/>
              <a:gd name="T39" fmla="*/ 25 h 119"/>
              <a:gd name="T40" fmla="*/ 25 w 229"/>
              <a:gd name="T4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9" h="119">
                <a:moveTo>
                  <a:pt x="25" y="0"/>
                </a:moveTo>
                <a:cubicBezTo>
                  <a:pt x="85" y="0"/>
                  <a:pt x="145" y="0"/>
                  <a:pt x="205" y="0"/>
                </a:cubicBezTo>
                <a:cubicBezTo>
                  <a:pt x="218" y="0"/>
                  <a:pt x="229" y="12"/>
                  <a:pt x="229" y="25"/>
                </a:cubicBezTo>
                <a:cubicBezTo>
                  <a:pt x="229" y="58"/>
                  <a:pt x="229" y="58"/>
                  <a:pt x="229" y="58"/>
                </a:cubicBezTo>
                <a:cubicBezTo>
                  <a:pt x="213" y="58"/>
                  <a:pt x="213" y="58"/>
                  <a:pt x="213" y="58"/>
                </a:cubicBezTo>
                <a:cubicBezTo>
                  <a:pt x="213" y="25"/>
                  <a:pt x="213" y="25"/>
                  <a:pt x="213" y="25"/>
                </a:cubicBezTo>
                <a:cubicBezTo>
                  <a:pt x="213" y="20"/>
                  <a:pt x="209" y="16"/>
                  <a:pt x="205" y="16"/>
                </a:cubicBezTo>
                <a:cubicBezTo>
                  <a:pt x="145" y="16"/>
                  <a:pt x="85" y="16"/>
                  <a:pt x="25" y="16"/>
                </a:cubicBezTo>
                <a:cubicBezTo>
                  <a:pt x="20" y="16"/>
                  <a:pt x="16" y="20"/>
                  <a:pt x="16" y="25"/>
                </a:cubicBezTo>
                <a:cubicBezTo>
                  <a:pt x="16" y="94"/>
                  <a:pt x="16" y="94"/>
                  <a:pt x="16" y="94"/>
                </a:cubicBezTo>
                <a:cubicBezTo>
                  <a:pt x="16" y="99"/>
                  <a:pt x="20" y="103"/>
                  <a:pt x="25" y="103"/>
                </a:cubicBezTo>
                <a:cubicBezTo>
                  <a:pt x="85" y="103"/>
                  <a:pt x="145" y="103"/>
                  <a:pt x="205" y="103"/>
                </a:cubicBezTo>
                <a:cubicBezTo>
                  <a:pt x="209" y="103"/>
                  <a:pt x="213" y="99"/>
                  <a:pt x="213" y="94"/>
                </a:cubicBezTo>
                <a:cubicBezTo>
                  <a:pt x="213" y="73"/>
                  <a:pt x="213" y="73"/>
                  <a:pt x="213" y="73"/>
                </a:cubicBezTo>
                <a:cubicBezTo>
                  <a:pt x="229" y="73"/>
                  <a:pt x="229" y="73"/>
                  <a:pt x="229" y="73"/>
                </a:cubicBezTo>
                <a:cubicBezTo>
                  <a:pt x="229" y="94"/>
                  <a:pt x="229" y="94"/>
                  <a:pt x="229" y="94"/>
                </a:cubicBezTo>
                <a:cubicBezTo>
                  <a:pt x="229" y="108"/>
                  <a:pt x="218" y="119"/>
                  <a:pt x="205" y="119"/>
                </a:cubicBezTo>
                <a:cubicBezTo>
                  <a:pt x="145" y="119"/>
                  <a:pt x="85" y="119"/>
                  <a:pt x="25" y="119"/>
                </a:cubicBezTo>
                <a:cubicBezTo>
                  <a:pt x="12" y="119"/>
                  <a:pt x="0" y="108"/>
                  <a:pt x="0" y="9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2"/>
                  <a:pt x="12" y="0"/>
                  <a:pt x="25" y="0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127663" y="2619388"/>
            <a:ext cx="483756" cy="404682"/>
          </a:xfrm>
          <a:prstGeom prst="rect">
            <a:avLst/>
          </a:pr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8588521" y="2126331"/>
            <a:ext cx="483756" cy="413985"/>
          </a:xfrm>
          <a:prstGeom prst="rect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127663" y="4893971"/>
            <a:ext cx="483756" cy="404682"/>
          </a:xfrm>
          <a:prstGeom prst="rect">
            <a:avLst/>
          </a:pr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8588521" y="4256715"/>
            <a:ext cx="483756" cy="413985"/>
          </a:xfrm>
          <a:prstGeom prst="rect">
            <a:avLst/>
          </a:pr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6" name="Freeform 20"/>
          <p:cNvSpPr>
            <a:spLocks noEditPoints="1"/>
          </p:cNvSpPr>
          <p:nvPr/>
        </p:nvSpPr>
        <p:spPr bwMode="auto">
          <a:xfrm>
            <a:off x="4977378" y="4721022"/>
            <a:ext cx="398542" cy="592428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2"/>
          <p:cNvSpPr>
            <a:spLocks noEditPoints="1"/>
          </p:cNvSpPr>
          <p:nvPr/>
        </p:nvSpPr>
        <p:spPr bwMode="auto">
          <a:xfrm>
            <a:off x="4836763" y="2653644"/>
            <a:ext cx="679772" cy="587352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6810178" y="2120927"/>
            <a:ext cx="509958" cy="610850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30"/>
          <p:cNvSpPr>
            <a:spLocks noEditPoints="1"/>
          </p:cNvSpPr>
          <p:nvPr/>
        </p:nvSpPr>
        <p:spPr bwMode="auto">
          <a:xfrm>
            <a:off x="6780863" y="4312533"/>
            <a:ext cx="568588" cy="413986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063553" y="2243337"/>
            <a:ext cx="967739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55440" y="2538768"/>
            <a:ext cx="19758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133276" y="3880197"/>
            <a:ext cx="967739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33275" y="4175628"/>
            <a:ext cx="19758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68895" y="4527409"/>
            <a:ext cx="967739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60782" y="4822840"/>
            <a:ext cx="19758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60709" y="1762698"/>
            <a:ext cx="967739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60708" y="2058129"/>
            <a:ext cx="19758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49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99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组合 184"/>
          <p:cNvGrpSpPr/>
          <p:nvPr/>
        </p:nvGrpSpPr>
        <p:grpSpPr>
          <a:xfrm>
            <a:off x="3541234" y="1097177"/>
            <a:ext cx="5284030" cy="4122066"/>
            <a:chOff x="1248207" y="1074501"/>
            <a:chExt cx="5407191" cy="4756567"/>
          </a:xfrm>
          <a:solidFill>
            <a:schemeClr val="bg1">
              <a:lumMod val="50000"/>
              <a:alpha val="40000"/>
            </a:schemeClr>
          </a:solidFill>
        </p:grpSpPr>
        <p:sp>
          <p:nvSpPr>
            <p:cNvPr id="186" name="Freeform 3"/>
            <p:cNvSpPr/>
            <p:nvPr/>
          </p:nvSpPr>
          <p:spPr bwMode="invGray">
            <a:xfrm>
              <a:off x="4396680" y="5556888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4"/>
            <p:cNvSpPr/>
            <p:nvPr/>
          </p:nvSpPr>
          <p:spPr bwMode="invGray">
            <a:xfrm>
              <a:off x="5469992" y="1074501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5"/>
            <p:cNvSpPr/>
            <p:nvPr/>
          </p:nvSpPr>
          <p:spPr bwMode="invGray">
            <a:xfrm>
              <a:off x="5583488" y="1995624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6"/>
            <p:cNvSpPr/>
            <p:nvPr/>
          </p:nvSpPr>
          <p:spPr bwMode="gray">
            <a:xfrm>
              <a:off x="5395728" y="2376088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7"/>
            <p:cNvSpPr/>
            <p:nvPr/>
          </p:nvSpPr>
          <p:spPr bwMode="gray">
            <a:xfrm>
              <a:off x="4912318" y="2528581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8"/>
            <p:cNvSpPr/>
            <p:nvPr/>
          </p:nvSpPr>
          <p:spPr bwMode="gray">
            <a:xfrm>
              <a:off x="5084664" y="2761172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9"/>
            <p:cNvSpPr/>
            <p:nvPr/>
          </p:nvSpPr>
          <p:spPr bwMode="gray">
            <a:xfrm>
              <a:off x="5206568" y="2868996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10"/>
            <p:cNvSpPr/>
            <p:nvPr/>
          </p:nvSpPr>
          <p:spPr bwMode="gray">
            <a:xfrm>
              <a:off x="5206568" y="2882859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11"/>
            <p:cNvSpPr/>
            <p:nvPr/>
          </p:nvSpPr>
          <p:spPr bwMode="gray">
            <a:xfrm>
              <a:off x="5072054" y="3129313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12"/>
            <p:cNvSpPr/>
            <p:nvPr/>
          </p:nvSpPr>
          <p:spPr bwMode="gray">
            <a:xfrm>
              <a:off x="5221981" y="3525180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6" name="Freeform 13"/>
            <p:cNvSpPr/>
            <p:nvPr/>
          </p:nvSpPr>
          <p:spPr bwMode="invGray">
            <a:xfrm>
              <a:off x="5719403" y="3962637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7" name="Freeform 14"/>
            <p:cNvSpPr/>
            <p:nvPr/>
          </p:nvSpPr>
          <p:spPr bwMode="gray">
            <a:xfrm>
              <a:off x="5450375" y="4028871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8" name="Freeform 15"/>
            <p:cNvSpPr/>
            <p:nvPr/>
          </p:nvSpPr>
          <p:spPr bwMode="gray">
            <a:xfrm>
              <a:off x="5247202" y="4426279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9" name="Freeform 16"/>
            <p:cNvSpPr/>
            <p:nvPr/>
          </p:nvSpPr>
          <p:spPr bwMode="gray">
            <a:xfrm>
              <a:off x="4546608" y="4822146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0" name="Freeform 17"/>
            <p:cNvSpPr/>
            <p:nvPr/>
          </p:nvSpPr>
          <p:spPr bwMode="gray">
            <a:xfrm>
              <a:off x="3980527" y="4698919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1" name="Freeform 18"/>
            <p:cNvSpPr/>
            <p:nvPr/>
          </p:nvSpPr>
          <p:spPr bwMode="invGray">
            <a:xfrm>
              <a:off x="3900659" y="4330778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2" name="Freeform 19"/>
            <p:cNvSpPr/>
            <p:nvPr/>
          </p:nvSpPr>
          <p:spPr bwMode="invGray">
            <a:xfrm>
              <a:off x="3198663" y="4289189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3" name="Freeform 20"/>
            <p:cNvSpPr/>
            <p:nvPr/>
          </p:nvSpPr>
          <p:spPr bwMode="invGray">
            <a:xfrm>
              <a:off x="1409344" y="3072321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" name="Freeform 21"/>
            <p:cNvSpPr/>
            <p:nvPr/>
          </p:nvSpPr>
          <p:spPr bwMode="gray">
            <a:xfrm>
              <a:off x="3323369" y="3620681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" name="Freeform 22"/>
            <p:cNvSpPr/>
            <p:nvPr/>
          </p:nvSpPr>
          <p:spPr bwMode="invGray">
            <a:xfrm>
              <a:off x="2582140" y="2868996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6" name="Freeform 23"/>
            <p:cNvSpPr/>
            <p:nvPr/>
          </p:nvSpPr>
          <p:spPr bwMode="gray">
            <a:xfrm>
              <a:off x="4978174" y="4206010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7" name="Freeform 24"/>
            <p:cNvSpPr/>
            <p:nvPr/>
          </p:nvSpPr>
          <p:spPr bwMode="gray">
            <a:xfrm>
              <a:off x="4465339" y="4206010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8" name="Freeform 25"/>
            <p:cNvSpPr/>
            <p:nvPr/>
          </p:nvSpPr>
          <p:spPr bwMode="gray">
            <a:xfrm>
              <a:off x="4413495" y="3799361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9" name="Freeform 26"/>
            <p:cNvSpPr/>
            <p:nvPr/>
          </p:nvSpPr>
          <p:spPr bwMode="gray">
            <a:xfrm>
              <a:off x="5072054" y="3606818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27"/>
            <p:cNvSpPr/>
            <p:nvPr/>
          </p:nvSpPr>
          <p:spPr bwMode="gray">
            <a:xfrm>
              <a:off x="4615266" y="3401953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1" name="Freeform 28"/>
            <p:cNvSpPr/>
            <p:nvPr/>
          </p:nvSpPr>
          <p:spPr bwMode="invGray">
            <a:xfrm>
              <a:off x="4602655" y="2842810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2" name="Freeform 29"/>
            <p:cNvSpPr/>
            <p:nvPr/>
          </p:nvSpPr>
          <p:spPr bwMode="gray">
            <a:xfrm>
              <a:off x="4157077" y="2978360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3" name="Freeform 30"/>
            <p:cNvSpPr/>
            <p:nvPr/>
          </p:nvSpPr>
          <p:spPr bwMode="invGray">
            <a:xfrm>
              <a:off x="4056191" y="2992223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4" name="Freeform 31"/>
            <p:cNvSpPr/>
            <p:nvPr/>
          </p:nvSpPr>
          <p:spPr bwMode="invGray">
            <a:xfrm>
              <a:off x="2998293" y="2460806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" name="Freeform 32"/>
            <p:cNvSpPr/>
            <p:nvPr/>
          </p:nvSpPr>
          <p:spPr bwMode="invGray">
            <a:xfrm>
              <a:off x="3456482" y="1136115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6" name="Freeform 33"/>
            <p:cNvSpPr/>
            <p:nvPr/>
          </p:nvSpPr>
          <p:spPr bwMode="invGray">
            <a:xfrm>
              <a:off x="1248207" y="1491933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7" name="Freeform 34"/>
            <p:cNvSpPr/>
            <p:nvPr/>
          </p:nvSpPr>
          <p:spPr bwMode="invGray">
            <a:xfrm>
              <a:off x="5706793" y="4726645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16" name="Chart 259"/>
          <p:cNvGraphicFramePr/>
          <p:nvPr/>
        </p:nvGraphicFramePr>
        <p:xfrm>
          <a:off x="2912103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7" name="Text Box 10"/>
          <p:cNvSpPr txBox="1">
            <a:spLocks noChangeArrowheads="1"/>
          </p:cNvSpPr>
          <p:nvPr/>
        </p:nvSpPr>
        <p:spPr bwMode="auto">
          <a:xfrm>
            <a:off x="3147738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55%</a:t>
            </a:r>
            <a:endParaRPr lang="en-US" sz="1600" dirty="0">
              <a:solidFill>
                <a:schemeClr val="accent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19" name="Chart 265"/>
          <p:cNvGraphicFramePr/>
          <p:nvPr/>
        </p:nvGraphicFramePr>
        <p:xfrm>
          <a:off x="1319424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0" name="Text Box 10"/>
          <p:cNvSpPr txBox="1">
            <a:spLocks noChangeArrowheads="1"/>
          </p:cNvSpPr>
          <p:nvPr/>
        </p:nvSpPr>
        <p:spPr bwMode="auto">
          <a:xfrm>
            <a:off x="1555058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35%</a:t>
            </a:r>
            <a:endParaRPr lang="en-US" sz="1600" dirty="0">
              <a:solidFill>
                <a:schemeClr val="accent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22" name="Chart 270"/>
          <p:cNvGraphicFramePr/>
          <p:nvPr/>
        </p:nvGraphicFramePr>
        <p:xfrm>
          <a:off x="4679054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3" name="Text Box 10"/>
          <p:cNvSpPr txBox="1">
            <a:spLocks noChangeArrowheads="1"/>
          </p:cNvSpPr>
          <p:nvPr/>
        </p:nvSpPr>
        <p:spPr bwMode="auto">
          <a:xfrm>
            <a:off x="4914688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21%</a:t>
            </a:r>
            <a:endParaRPr lang="en-US" sz="1600" dirty="0">
              <a:solidFill>
                <a:schemeClr val="accent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25" name="Chart 274"/>
          <p:cNvGraphicFramePr/>
          <p:nvPr/>
        </p:nvGraphicFramePr>
        <p:xfrm>
          <a:off x="6522446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6" name="Text Box 10"/>
          <p:cNvSpPr txBox="1">
            <a:spLocks noChangeArrowheads="1"/>
          </p:cNvSpPr>
          <p:nvPr/>
        </p:nvSpPr>
        <p:spPr bwMode="auto">
          <a:xfrm>
            <a:off x="6758081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42%</a:t>
            </a:r>
            <a:endParaRPr lang="en-US" sz="1600" dirty="0">
              <a:solidFill>
                <a:schemeClr val="accent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28" name="Chart 294"/>
          <p:cNvGraphicFramePr/>
          <p:nvPr/>
        </p:nvGraphicFramePr>
        <p:xfrm>
          <a:off x="8253226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8488859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94%</a:t>
            </a:r>
            <a:endParaRPr lang="en-US" sz="1600" dirty="0">
              <a:solidFill>
                <a:schemeClr val="accent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131" name="Chart 298"/>
          <p:cNvGraphicFramePr/>
          <p:nvPr/>
        </p:nvGraphicFramePr>
        <p:xfrm>
          <a:off x="9769211" y="4877663"/>
          <a:ext cx="1320628" cy="1263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2" name="Text Box 10"/>
          <p:cNvSpPr txBox="1">
            <a:spLocks noChangeArrowheads="1"/>
          </p:cNvSpPr>
          <p:nvPr/>
        </p:nvSpPr>
        <p:spPr bwMode="auto">
          <a:xfrm>
            <a:off x="10020180" y="5314424"/>
            <a:ext cx="849365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en-US" sz="2135" b="1" dirty="0">
                <a:solidFill>
                  <a:schemeClr val="accent2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89%</a:t>
            </a:r>
            <a:endParaRPr lang="en-US" sz="1600" dirty="0">
              <a:solidFill>
                <a:schemeClr val="accent2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4" name="Oval 302"/>
          <p:cNvSpPr/>
          <p:nvPr/>
        </p:nvSpPr>
        <p:spPr>
          <a:xfrm>
            <a:off x="4561047" y="2174826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303"/>
          <p:cNvSpPr/>
          <p:nvPr/>
        </p:nvSpPr>
        <p:spPr>
          <a:xfrm>
            <a:off x="4281656" y="3251532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6" name="Oval 304"/>
          <p:cNvSpPr/>
          <p:nvPr/>
        </p:nvSpPr>
        <p:spPr>
          <a:xfrm>
            <a:off x="6067288" y="3660984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7" name="Oval 305"/>
          <p:cNvSpPr/>
          <p:nvPr/>
        </p:nvSpPr>
        <p:spPr>
          <a:xfrm>
            <a:off x="6598152" y="3299920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8" name="Oval 306"/>
          <p:cNvSpPr/>
          <p:nvPr/>
        </p:nvSpPr>
        <p:spPr>
          <a:xfrm>
            <a:off x="7338107" y="2677496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9" name="Oval 307"/>
          <p:cNvSpPr/>
          <p:nvPr/>
        </p:nvSpPr>
        <p:spPr>
          <a:xfrm>
            <a:off x="7860251" y="3581248"/>
            <a:ext cx="118008" cy="118023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140" name="Straight Arrow Connector 568"/>
          <p:cNvCxnSpPr/>
          <p:nvPr/>
        </p:nvCxnSpPr>
        <p:spPr>
          <a:xfrm>
            <a:off x="1987589" y="2233838"/>
            <a:ext cx="0" cy="2643825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571"/>
          <p:cNvCxnSpPr>
            <a:stCxn id="134" idx="2"/>
          </p:cNvCxnSpPr>
          <p:nvPr/>
        </p:nvCxnSpPr>
        <p:spPr>
          <a:xfrm flipH="1">
            <a:off x="1987590" y="2233836"/>
            <a:ext cx="257345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573"/>
          <p:cNvCxnSpPr/>
          <p:nvPr/>
        </p:nvCxnSpPr>
        <p:spPr>
          <a:xfrm>
            <a:off x="3554639" y="3305009"/>
            <a:ext cx="0" cy="1572652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576"/>
          <p:cNvCxnSpPr>
            <a:stCxn id="135" idx="2"/>
          </p:cNvCxnSpPr>
          <p:nvPr/>
        </p:nvCxnSpPr>
        <p:spPr>
          <a:xfrm flipH="1">
            <a:off x="3554640" y="3310542"/>
            <a:ext cx="72701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585"/>
          <p:cNvCxnSpPr/>
          <p:nvPr/>
        </p:nvCxnSpPr>
        <p:spPr>
          <a:xfrm>
            <a:off x="5336908" y="3719993"/>
            <a:ext cx="0" cy="1145858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586"/>
          <p:cNvCxnSpPr>
            <a:stCxn id="136" idx="2"/>
          </p:cNvCxnSpPr>
          <p:nvPr/>
        </p:nvCxnSpPr>
        <p:spPr>
          <a:xfrm flipH="1">
            <a:off x="5335413" y="3719994"/>
            <a:ext cx="73187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596"/>
          <p:cNvCxnSpPr/>
          <p:nvPr/>
        </p:nvCxnSpPr>
        <p:spPr>
          <a:xfrm>
            <a:off x="7180081" y="3358930"/>
            <a:ext cx="0" cy="1506923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597"/>
          <p:cNvCxnSpPr/>
          <p:nvPr/>
        </p:nvCxnSpPr>
        <p:spPr>
          <a:xfrm>
            <a:off x="6716160" y="3358930"/>
            <a:ext cx="46392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604"/>
          <p:cNvCxnSpPr/>
          <p:nvPr/>
        </p:nvCxnSpPr>
        <p:spPr>
          <a:xfrm>
            <a:off x="8913541" y="2736505"/>
            <a:ext cx="0" cy="2129346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605"/>
          <p:cNvCxnSpPr>
            <a:endCxn id="138" idx="6"/>
          </p:cNvCxnSpPr>
          <p:nvPr/>
        </p:nvCxnSpPr>
        <p:spPr>
          <a:xfrm flipH="1">
            <a:off x="7456115" y="2736506"/>
            <a:ext cx="145742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608"/>
          <p:cNvCxnSpPr/>
          <p:nvPr/>
        </p:nvCxnSpPr>
        <p:spPr>
          <a:xfrm>
            <a:off x="10428738" y="3646772"/>
            <a:ext cx="0" cy="1219081"/>
          </a:xfrm>
          <a:prstGeom prst="straightConnector1">
            <a:avLst/>
          </a:prstGeom>
          <a:ln w="127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609"/>
          <p:cNvCxnSpPr>
            <a:endCxn id="139" idx="6"/>
          </p:cNvCxnSpPr>
          <p:nvPr/>
        </p:nvCxnSpPr>
        <p:spPr>
          <a:xfrm flipH="1">
            <a:off x="7978259" y="3640258"/>
            <a:ext cx="245048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159"/>
          <p:cNvSpPr txBox="1"/>
          <p:nvPr/>
        </p:nvSpPr>
        <p:spPr>
          <a:xfrm>
            <a:off x="1348880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9" name="TextBox 159"/>
          <p:cNvSpPr txBox="1"/>
          <p:nvPr/>
        </p:nvSpPr>
        <p:spPr>
          <a:xfrm>
            <a:off x="2923780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0" name="TextBox 159"/>
          <p:cNvSpPr txBox="1"/>
          <p:nvPr/>
        </p:nvSpPr>
        <p:spPr>
          <a:xfrm>
            <a:off x="4702520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1" name="TextBox 159"/>
          <p:cNvSpPr txBox="1"/>
          <p:nvPr/>
        </p:nvSpPr>
        <p:spPr>
          <a:xfrm>
            <a:off x="6549222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2" name="TextBox 159"/>
          <p:cNvSpPr txBox="1"/>
          <p:nvPr/>
        </p:nvSpPr>
        <p:spPr>
          <a:xfrm>
            <a:off x="8282681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3" name="TextBox 159"/>
          <p:cNvSpPr txBox="1"/>
          <p:nvPr/>
        </p:nvSpPr>
        <p:spPr>
          <a:xfrm>
            <a:off x="9814002" y="6014909"/>
            <a:ext cx="1261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</a:t>
            </a:r>
            <a:endParaRPr lang="id-ID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4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4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4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3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4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3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3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4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6" grpId="0">
        <p:bldAsOne/>
      </p:bldGraphic>
      <p:bldP spid="117" grpId="0"/>
      <p:bldGraphic spid="119" grpId="0">
        <p:bldAsOne/>
      </p:bldGraphic>
      <p:bldP spid="120" grpId="0"/>
      <p:bldGraphic spid="122" grpId="0">
        <p:bldAsOne/>
      </p:bldGraphic>
      <p:bldP spid="123" grpId="0"/>
      <p:bldGraphic spid="125" grpId="0">
        <p:bldAsOne/>
      </p:bldGraphic>
      <p:bldP spid="126" grpId="0"/>
      <p:bldGraphic spid="128" grpId="0">
        <p:bldAsOne/>
      </p:bldGraphic>
      <p:bldP spid="129" grpId="0"/>
      <p:bldGraphic spid="131" grpId="0">
        <p:bldAsOne/>
      </p:bldGraphic>
      <p:bldP spid="132" grpId="0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218" grpId="0"/>
      <p:bldP spid="219" grpId="0"/>
      <p:bldP spid="220" grpId="0"/>
      <p:bldP spid="221" grpId="0"/>
      <p:bldP spid="222" grpId="0"/>
      <p:bldP spid="2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7"/>
          <p:cNvSpPr/>
          <p:nvPr/>
        </p:nvSpPr>
        <p:spPr bwMode="auto">
          <a:xfrm>
            <a:off x="8030666" y="1223926"/>
            <a:ext cx="1809750" cy="3440112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 bwMode="auto">
          <a:xfrm>
            <a:off x="2790328" y="2982876"/>
            <a:ext cx="1385888" cy="1681162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 bwMode="auto">
          <a:xfrm>
            <a:off x="4538166" y="2982876"/>
            <a:ext cx="1384300" cy="1681162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 bwMode="auto">
          <a:xfrm>
            <a:off x="6284417" y="2982876"/>
            <a:ext cx="1385887" cy="1681162"/>
          </a:xfrm>
          <a:prstGeom prst="parallelogram">
            <a:avLst>
              <a:gd name="adj" fmla="val 20417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 bwMode="auto">
          <a:xfrm flipH="1">
            <a:off x="3073627" y="2983152"/>
            <a:ext cx="2569119" cy="1680887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 bwMode="auto">
          <a:xfrm flipH="1">
            <a:off x="4820312" y="2983152"/>
            <a:ext cx="2569119" cy="1680887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 bwMode="auto">
          <a:xfrm flipH="1">
            <a:off x="6566995" y="2983152"/>
            <a:ext cx="2569119" cy="1680887"/>
          </a:xfrm>
          <a:prstGeom prst="parallelogram">
            <a:avLst>
              <a:gd name="adj" fmla="val 87273"/>
            </a:avLst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20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 bwMode="auto">
          <a:xfrm>
            <a:off x="2790329" y="2983152"/>
            <a:ext cx="1385413" cy="1680887"/>
          </a:xfrm>
          <a:prstGeom prst="parallelogram">
            <a:avLst>
              <a:gd name="adj" fmla="val 20417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4000" kern="0" dirty="0">
                <a:solidFill>
                  <a:sysClr val="window" lastClr="FFFFFF"/>
                </a:solidFill>
                <a:latin typeface="Bebas" pitchFamily="2" charset="0"/>
                <a:ea typeface="微软雅黑" panose="020B0503020204020204" pitchFamily="34" charset="-122"/>
              </a:rPr>
              <a:t>A</a:t>
            </a:r>
            <a:endParaRPr lang="zh-CN" altLang="en-US" sz="40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 bwMode="auto">
          <a:xfrm>
            <a:off x="4537758" y="2983152"/>
            <a:ext cx="1385413" cy="1680887"/>
          </a:xfrm>
          <a:prstGeom prst="parallelogram">
            <a:avLst>
              <a:gd name="adj" fmla="val 20417"/>
            </a:avLst>
          </a:pr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4000" kern="0" dirty="0">
                <a:solidFill>
                  <a:sysClr val="window" lastClr="FFFFFF"/>
                </a:solidFill>
                <a:latin typeface="Bebas" pitchFamily="2" charset="0"/>
                <a:ea typeface="微软雅黑" panose="020B0503020204020204" pitchFamily="34" charset="-122"/>
              </a:rPr>
              <a:t>B</a:t>
            </a:r>
            <a:endParaRPr lang="zh-CN" altLang="en-US" sz="40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 bwMode="auto">
          <a:xfrm>
            <a:off x="6284442" y="2983152"/>
            <a:ext cx="1385413" cy="1680887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4000" kern="0" dirty="0">
                <a:solidFill>
                  <a:sysClr val="window" lastClr="FFFFFF"/>
                </a:solidFill>
                <a:latin typeface="Bebas" pitchFamily="2" charset="0"/>
                <a:ea typeface="微软雅黑" panose="020B0503020204020204" pitchFamily="34" charset="-122"/>
              </a:rPr>
              <a:t>C</a:t>
            </a:r>
            <a:endParaRPr lang="zh-CN" altLang="en-US" sz="40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2" name="矩形 17"/>
          <p:cNvSpPr/>
          <p:nvPr/>
        </p:nvSpPr>
        <p:spPr bwMode="auto">
          <a:xfrm>
            <a:off x="8030818" y="1223926"/>
            <a:ext cx="1809598" cy="3440112"/>
          </a:xfrm>
          <a:custGeom>
            <a:avLst/>
            <a:gdLst/>
            <a:ahLst/>
            <a:cxnLst/>
            <a:rect l="l" t="t" r="r" b="b"/>
            <a:pathLst>
              <a:path w="1809407" h="3440675">
                <a:moveTo>
                  <a:pt x="1139906" y="0"/>
                </a:moveTo>
                <a:lnTo>
                  <a:pt x="1809407" y="792244"/>
                </a:lnTo>
                <a:lnTo>
                  <a:pt x="1563950" y="750317"/>
                </a:lnTo>
                <a:lnTo>
                  <a:pt x="1104411" y="3440675"/>
                </a:lnTo>
                <a:lnTo>
                  <a:pt x="0" y="3440675"/>
                </a:lnTo>
                <a:lnTo>
                  <a:pt x="490848" y="567021"/>
                </a:lnTo>
                <a:lnTo>
                  <a:pt x="245391" y="525095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kern="0" dirty="0">
              <a:solidFill>
                <a:sysClr val="window" lastClr="FFFFFF"/>
              </a:solidFill>
              <a:latin typeface="Bebas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 rot="610177">
            <a:off x="8656413" y="2132556"/>
            <a:ext cx="461665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2259771" y="4876014"/>
            <a:ext cx="209841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0488" y="1923686"/>
            <a:ext cx="209841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84209" y="4876014"/>
            <a:ext cx="2098414" cy="785234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您的内容打在这里，或者通过复制您的文本后，在此框中选择粘贴，并选择只保留文字。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7"/>
          <p:cNvSpPr>
            <a:spLocks noChangeShapeType="1"/>
          </p:cNvSpPr>
          <p:nvPr/>
        </p:nvSpPr>
        <p:spPr bwMode="auto">
          <a:xfrm>
            <a:off x="6064783" y="3291008"/>
            <a:ext cx="0" cy="1161554"/>
          </a:xfrm>
          <a:prstGeom prst="line">
            <a:avLst/>
          </a:pr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5919078" y="4443587"/>
            <a:ext cx="286124" cy="28635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8281233" y="4443587"/>
            <a:ext cx="288810" cy="28635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10646216" y="4443587"/>
            <a:ext cx="284783" cy="2863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3554525" y="4443587"/>
            <a:ext cx="286124" cy="28635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1189971" y="4443587"/>
            <a:ext cx="286124" cy="2863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3"/>
          <p:cNvSpPr/>
          <p:nvPr/>
        </p:nvSpPr>
        <p:spPr bwMode="auto">
          <a:xfrm>
            <a:off x="1332505" y="3564999"/>
            <a:ext cx="4732279" cy="887562"/>
          </a:xfrm>
          <a:custGeom>
            <a:avLst/>
            <a:gdLst>
              <a:gd name="T0" fmla="*/ 0 w 1895"/>
              <a:gd name="T1" fmla="*/ 355 h 355"/>
              <a:gd name="T2" fmla="*/ 0 w 1895"/>
              <a:gd name="T3" fmla="*/ 119 h 355"/>
              <a:gd name="T4" fmla="*/ 67 w 1895"/>
              <a:gd name="T5" fmla="*/ 54 h 355"/>
              <a:gd name="T6" fmla="*/ 1826 w 1895"/>
              <a:gd name="T7" fmla="*/ 54 h 355"/>
              <a:gd name="T8" fmla="*/ 1895 w 1895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5" h="355">
                <a:moveTo>
                  <a:pt x="0" y="355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7" y="54"/>
                </a:cubicBezTo>
                <a:cubicBezTo>
                  <a:pt x="1826" y="54"/>
                  <a:pt x="1826" y="54"/>
                  <a:pt x="1826" y="54"/>
                </a:cubicBezTo>
                <a:cubicBezTo>
                  <a:pt x="1856" y="54"/>
                  <a:pt x="1884" y="26"/>
                  <a:pt x="1895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4"/>
          <p:cNvSpPr/>
          <p:nvPr/>
        </p:nvSpPr>
        <p:spPr bwMode="auto">
          <a:xfrm>
            <a:off x="3697061" y="3860146"/>
            <a:ext cx="2367725" cy="592414"/>
          </a:xfrm>
          <a:custGeom>
            <a:avLst/>
            <a:gdLst>
              <a:gd name="T0" fmla="*/ 0 w 948"/>
              <a:gd name="T1" fmla="*/ 237 h 237"/>
              <a:gd name="T2" fmla="*/ 0 w 948"/>
              <a:gd name="T3" fmla="*/ 119 h 237"/>
              <a:gd name="T4" fmla="*/ 66 w 948"/>
              <a:gd name="T5" fmla="*/ 54 h 237"/>
              <a:gd name="T6" fmla="*/ 877 w 948"/>
              <a:gd name="T7" fmla="*/ 54 h 237"/>
              <a:gd name="T8" fmla="*/ 948 w 948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8" h="237">
                <a:moveTo>
                  <a:pt x="0" y="237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1" y="55"/>
                  <a:pt x="66" y="54"/>
                </a:cubicBezTo>
                <a:cubicBezTo>
                  <a:pt x="877" y="54"/>
                  <a:pt x="877" y="54"/>
                  <a:pt x="877" y="54"/>
                </a:cubicBezTo>
                <a:cubicBezTo>
                  <a:pt x="909" y="54"/>
                  <a:pt x="937" y="28"/>
                  <a:pt x="948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5"/>
          <p:cNvSpPr/>
          <p:nvPr/>
        </p:nvSpPr>
        <p:spPr bwMode="auto">
          <a:xfrm>
            <a:off x="6064784" y="3564999"/>
            <a:ext cx="4729108" cy="887562"/>
          </a:xfrm>
          <a:custGeom>
            <a:avLst/>
            <a:gdLst>
              <a:gd name="T0" fmla="*/ 1894 w 1894"/>
              <a:gd name="T1" fmla="*/ 355 h 355"/>
              <a:gd name="T2" fmla="*/ 1894 w 1894"/>
              <a:gd name="T3" fmla="*/ 119 h 355"/>
              <a:gd name="T4" fmla="*/ 1828 w 1894"/>
              <a:gd name="T5" fmla="*/ 54 h 355"/>
              <a:gd name="T6" fmla="*/ 68 w 1894"/>
              <a:gd name="T7" fmla="*/ 54 h 355"/>
              <a:gd name="T8" fmla="*/ 0 w 1894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4" h="355">
                <a:moveTo>
                  <a:pt x="1894" y="355"/>
                </a:moveTo>
                <a:cubicBezTo>
                  <a:pt x="1894" y="119"/>
                  <a:pt x="1894" y="119"/>
                  <a:pt x="1894" y="119"/>
                </a:cubicBezTo>
                <a:cubicBezTo>
                  <a:pt x="1894" y="119"/>
                  <a:pt x="1893" y="55"/>
                  <a:pt x="1828" y="54"/>
                </a:cubicBezTo>
                <a:cubicBezTo>
                  <a:pt x="68" y="54"/>
                  <a:pt x="68" y="54"/>
                  <a:pt x="68" y="54"/>
                </a:cubicBezTo>
                <a:cubicBezTo>
                  <a:pt x="38" y="54"/>
                  <a:pt x="10" y="26"/>
                  <a:pt x="0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"/>
          <p:cNvSpPr/>
          <p:nvPr/>
        </p:nvSpPr>
        <p:spPr bwMode="auto">
          <a:xfrm>
            <a:off x="6064785" y="3860146"/>
            <a:ext cx="2364554" cy="592414"/>
          </a:xfrm>
          <a:custGeom>
            <a:avLst/>
            <a:gdLst>
              <a:gd name="T0" fmla="*/ 947 w 947"/>
              <a:gd name="T1" fmla="*/ 237 h 237"/>
              <a:gd name="T2" fmla="*/ 947 w 947"/>
              <a:gd name="T3" fmla="*/ 119 h 237"/>
              <a:gd name="T4" fmla="*/ 881 w 947"/>
              <a:gd name="T5" fmla="*/ 54 h 237"/>
              <a:gd name="T6" fmla="*/ 70 w 947"/>
              <a:gd name="T7" fmla="*/ 54 h 237"/>
              <a:gd name="T8" fmla="*/ 0 w 947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7" h="237">
                <a:moveTo>
                  <a:pt x="947" y="237"/>
                </a:moveTo>
                <a:cubicBezTo>
                  <a:pt x="947" y="119"/>
                  <a:pt x="947" y="119"/>
                  <a:pt x="947" y="119"/>
                </a:cubicBezTo>
                <a:cubicBezTo>
                  <a:pt x="947" y="119"/>
                  <a:pt x="946" y="55"/>
                  <a:pt x="881" y="54"/>
                </a:cubicBezTo>
                <a:cubicBezTo>
                  <a:pt x="70" y="54"/>
                  <a:pt x="70" y="54"/>
                  <a:pt x="70" y="54"/>
                </a:cubicBezTo>
                <a:cubicBezTo>
                  <a:pt x="38" y="54"/>
                  <a:pt x="11" y="28"/>
                  <a:pt x="0" y="0"/>
                </a:cubicBezTo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5400256" y="1700809"/>
            <a:ext cx="1320601" cy="1680585"/>
          </a:xfrm>
          <a:custGeom>
            <a:avLst/>
            <a:gdLst>
              <a:gd name="T0" fmla="*/ 214 w 427"/>
              <a:gd name="T1" fmla="*/ 0 h 543"/>
              <a:gd name="T2" fmla="*/ 427 w 427"/>
              <a:gd name="T3" fmla="*/ 213 h 543"/>
              <a:gd name="T4" fmla="*/ 326 w 427"/>
              <a:gd name="T5" fmla="*/ 394 h 543"/>
              <a:gd name="T6" fmla="*/ 268 w 427"/>
              <a:gd name="T7" fmla="*/ 444 h 543"/>
              <a:gd name="T8" fmla="*/ 214 w 427"/>
              <a:gd name="T9" fmla="*/ 543 h 543"/>
              <a:gd name="T10" fmla="*/ 159 w 427"/>
              <a:gd name="T11" fmla="*/ 444 h 543"/>
              <a:gd name="T12" fmla="*/ 100 w 427"/>
              <a:gd name="T13" fmla="*/ 393 h 543"/>
              <a:gd name="T14" fmla="*/ 88 w 427"/>
              <a:gd name="T15" fmla="*/ 385 h 543"/>
              <a:gd name="T16" fmla="*/ 88 w 427"/>
              <a:gd name="T17" fmla="*/ 385 h 543"/>
              <a:gd name="T18" fmla="*/ 88 w 427"/>
              <a:gd name="T19" fmla="*/ 385 h 543"/>
              <a:gd name="T20" fmla="*/ 0 w 427"/>
              <a:gd name="T21" fmla="*/ 213 h 543"/>
              <a:gd name="T22" fmla="*/ 214 w 427"/>
              <a:gd name="T23" fmla="*/ 0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543">
                <a:moveTo>
                  <a:pt x="214" y="0"/>
                </a:moveTo>
                <a:cubicBezTo>
                  <a:pt x="331" y="0"/>
                  <a:pt x="427" y="95"/>
                  <a:pt x="427" y="213"/>
                </a:cubicBezTo>
                <a:cubicBezTo>
                  <a:pt x="427" y="290"/>
                  <a:pt x="386" y="357"/>
                  <a:pt x="326" y="394"/>
                </a:cubicBezTo>
                <a:cubicBezTo>
                  <a:pt x="312" y="404"/>
                  <a:pt x="289" y="422"/>
                  <a:pt x="268" y="444"/>
                </a:cubicBezTo>
                <a:cubicBezTo>
                  <a:pt x="234" y="479"/>
                  <a:pt x="214" y="543"/>
                  <a:pt x="214" y="543"/>
                </a:cubicBezTo>
                <a:cubicBezTo>
                  <a:pt x="214" y="543"/>
                  <a:pt x="193" y="479"/>
                  <a:pt x="159" y="444"/>
                </a:cubicBezTo>
                <a:cubicBezTo>
                  <a:pt x="137" y="421"/>
                  <a:pt x="114" y="403"/>
                  <a:pt x="100" y="393"/>
                </a:cubicBezTo>
                <a:cubicBezTo>
                  <a:pt x="96" y="391"/>
                  <a:pt x="92" y="388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88" y="385"/>
                  <a:pt x="88" y="385"/>
                  <a:pt x="88" y="385"/>
                </a:cubicBezTo>
                <a:cubicBezTo>
                  <a:pt x="35" y="346"/>
                  <a:pt x="0" y="284"/>
                  <a:pt x="0" y="213"/>
                </a:cubicBezTo>
                <a:cubicBezTo>
                  <a:pt x="0" y="95"/>
                  <a:pt x="96" y="0"/>
                  <a:pt x="2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287678" rIns="102916" bIns="51458" rtlCol="0" anchor="t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558400" y="48770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4552" y="5232574"/>
            <a:ext cx="1511054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75381" y="48770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1532" y="5232574"/>
            <a:ext cx="1511054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38876" y="48770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05027" y="5232574"/>
            <a:ext cx="1511054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03960" y="48770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70111" y="5232574"/>
            <a:ext cx="1511054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966929" y="48770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33080" y="5232574"/>
            <a:ext cx="1511054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753010" y="1915793"/>
            <a:ext cx="1150622" cy="115152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4" name="椭圆 23"/>
          <p:cNvSpPr/>
          <p:nvPr/>
        </p:nvSpPr>
        <p:spPr>
          <a:xfrm>
            <a:off x="9275571" y="1915793"/>
            <a:ext cx="1150622" cy="115152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875381" y="2452949"/>
            <a:ext cx="252487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720857" y="2452949"/>
            <a:ext cx="2524875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2063364" y="1705969"/>
            <a:ext cx="2935894" cy="293627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H="1">
            <a:off x="7177058" y="1705969"/>
            <a:ext cx="2935894" cy="2936276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628054" y="1705969"/>
            <a:ext cx="2935894" cy="2936276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898541" y="2077035"/>
            <a:ext cx="394923" cy="515661"/>
            <a:chOff x="5811231" y="2445120"/>
            <a:chExt cx="446271" cy="582632"/>
          </a:xfrm>
          <a:solidFill>
            <a:schemeClr val="bg1"/>
          </a:solidFill>
        </p:grpSpPr>
        <p:sp>
          <p:nvSpPr>
            <p:cNvPr id="33" name="Freeform 37"/>
            <p:cNvSpPr>
              <a:spLocks noEditPoints="1"/>
            </p:cNvSpPr>
            <p:nvPr/>
          </p:nvSpPr>
          <p:spPr bwMode="auto">
            <a:xfrm>
              <a:off x="5811231" y="2445120"/>
              <a:ext cx="446271" cy="582632"/>
            </a:xfrm>
            <a:custGeom>
              <a:avLst/>
              <a:gdLst>
                <a:gd name="T0" fmla="*/ 103 w 109"/>
                <a:gd name="T1" fmla="*/ 68 h 142"/>
                <a:gd name="T2" fmla="*/ 96 w 109"/>
                <a:gd name="T3" fmla="*/ 68 h 142"/>
                <a:gd name="T4" fmla="*/ 96 w 109"/>
                <a:gd name="T5" fmla="*/ 44 h 142"/>
                <a:gd name="T6" fmla="*/ 84 w 109"/>
                <a:gd name="T7" fmla="*/ 13 h 142"/>
                <a:gd name="T8" fmla="*/ 54 w 109"/>
                <a:gd name="T9" fmla="*/ 0 h 142"/>
                <a:gd name="T10" fmla="*/ 25 w 109"/>
                <a:gd name="T11" fmla="*/ 13 h 142"/>
                <a:gd name="T12" fmla="*/ 13 w 109"/>
                <a:gd name="T13" fmla="*/ 44 h 142"/>
                <a:gd name="T14" fmla="*/ 13 w 109"/>
                <a:gd name="T15" fmla="*/ 68 h 142"/>
                <a:gd name="T16" fmla="*/ 5 w 109"/>
                <a:gd name="T17" fmla="*/ 68 h 142"/>
                <a:gd name="T18" fmla="*/ 0 w 109"/>
                <a:gd name="T19" fmla="*/ 73 h 142"/>
                <a:gd name="T20" fmla="*/ 0 w 109"/>
                <a:gd name="T21" fmla="*/ 137 h 142"/>
                <a:gd name="T22" fmla="*/ 5 w 109"/>
                <a:gd name="T23" fmla="*/ 142 h 142"/>
                <a:gd name="T24" fmla="*/ 103 w 109"/>
                <a:gd name="T25" fmla="*/ 142 h 142"/>
                <a:gd name="T26" fmla="*/ 109 w 109"/>
                <a:gd name="T27" fmla="*/ 137 h 142"/>
                <a:gd name="T28" fmla="*/ 109 w 109"/>
                <a:gd name="T29" fmla="*/ 73 h 142"/>
                <a:gd name="T30" fmla="*/ 103 w 109"/>
                <a:gd name="T31" fmla="*/ 68 h 142"/>
                <a:gd name="T32" fmla="*/ 66 w 109"/>
                <a:gd name="T33" fmla="*/ 124 h 142"/>
                <a:gd name="T34" fmla="*/ 54 w 109"/>
                <a:gd name="T35" fmla="*/ 136 h 142"/>
                <a:gd name="T36" fmla="*/ 42 w 109"/>
                <a:gd name="T37" fmla="*/ 124 h 142"/>
                <a:gd name="T38" fmla="*/ 42 w 109"/>
                <a:gd name="T39" fmla="*/ 102 h 142"/>
                <a:gd name="T40" fmla="*/ 54 w 109"/>
                <a:gd name="T41" fmla="*/ 91 h 142"/>
                <a:gd name="T42" fmla="*/ 66 w 109"/>
                <a:gd name="T43" fmla="*/ 102 h 142"/>
                <a:gd name="T44" fmla="*/ 66 w 109"/>
                <a:gd name="T45" fmla="*/ 124 h 142"/>
                <a:gd name="T46" fmla="*/ 76 w 109"/>
                <a:gd name="T47" fmla="*/ 68 h 142"/>
                <a:gd name="T48" fmla="*/ 32 w 109"/>
                <a:gd name="T49" fmla="*/ 68 h 142"/>
                <a:gd name="T50" fmla="*/ 32 w 109"/>
                <a:gd name="T51" fmla="*/ 44 h 142"/>
                <a:gd name="T52" fmla="*/ 39 w 109"/>
                <a:gd name="T53" fmla="*/ 27 h 142"/>
                <a:gd name="T54" fmla="*/ 54 w 109"/>
                <a:gd name="T55" fmla="*/ 20 h 142"/>
                <a:gd name="T56" fmla="*/ 70 w 109"/>
                <a:gd name="T57" fmla="*/ 27 h 142"/>
                <a:gd name="T58" fmla="*/ 76 w 109"/>
                <a:gd name="T59" fmla="*/ 44 h 142"/>
                <a:gd name="T60" fmla="*/ 76 w 109"/>
                <a:gd name="T61" fmla="*/ 6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6004616" y="2841806"/>
              <a:ext cx="59502" cy="131403"/>
            </a:xfrm>
            <a:custGeom>
              <a:avLst/>
              <a:gdLst>
                <a:gd name="T0" fmla="*/ 7 w 14"/>
                <a:gd name="T1" fmla="*/ 0 h 32"/>
                <a:gd name="T2" fmla="*/ 0 w 14"/>
                <a:gd name="T3" fmla="*/ 7 h 32"/>
                <a:gd name="T4" fmla="*/ 0 w 14"/>
                <a:gd name="T5" fmla="*/ 25 h 32"/>
                <a:gd name="T6" fmla="*/ 7 w 14"/>
                <a:gd name="T7" fmla="*/ 32 h 32"/>
                <a:gd name="T8" fmla="*/ 14 w 14"/>
                <a:gd name="T9" fmla="*/ 25 h 32"/>
                <a:gd name="T10" fmla="*/ 14 w 14"/>
                <a:gd name="T11" fmla="*/ 7 h 32"/>
                <a:gd name="T12" fmla="*/ 7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5028723" y="3201199"/>
            <a:ext cx="2134556" cy="110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右键点击图片选择设置图片格式可直接替换图片，在此录入上述图表的综合描述说明。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5144461" y="2768555"/>
            <a:ext cx="1903083" cy="42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1918163" y="5330788"/>
            <a:ext cx="3226296" cy="84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右键点击图片选择设置图片格式可直接替换图片。您可以点击文字框输入，或复制粘贴。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2615802" y="4867117"/>
            <a:ext cx="1831018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047544" y="5330788"/>
            <a:ext cx="3194925" cy="84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右键点击图片选择设置图片格式可直接替换图片。您可以点击文字框输入，或复制粘贴。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7729496" y="4867117"/>
            <a:ext cx="1831018" cy="40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31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1115900" y="1334008"/>
            <a:ext cx="450075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55" name="Straight Connector 212"/>
          <p:cNvCxnSpPr>
            <a:endCxn id="59" idx="6"/>
          </p:cNvCxnSpPr>
          <p:nvPr/>
        </p:nvCxnSpPr>
        <p:spPr>
          <a:xfrm flipH="1">
            <a:off x="4364943" y="4077358"/>
            <a:ext cx="5480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30"/>
          <p:cNvSpPr>
            <a:spLocks noEditPoints="1"/>
          </p:cNvSpPr>
          <p:nvPr/>
        </p:nvSpPr>
        <p:spPr bwMode="auto">
          <a:xfrm>
            <a:off x="5046333" y="3067840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Arc 214"/>
          <p:cNvSpPr/>
          <p:nvPr/>
        </p:nvSpPr>
        <p:spPr>
          <a:xfrm>
            <a:off x="4912983" y="2901778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Straight Connector 219"/>
          <p:cNvCxnSpPr/>
          <p:nvPr/>
        </p:nvCxnSpPr>
        <p:spPr>
          <a:xfrm flipH="1">
            <a:off x="209175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20"/>
          <p:cNvCxnSpPr/>
          <p:nvPr/>
        </p:nvCxnSpPr>
        <p:spPr>
          <a:xfrm flipH="1">
            <a:off x="726383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224"/>
          <p:cNvCxnSpPr/>
          <p:nvPr/>
        </p:nvCxnSpPr>
        <p:spPr>
          <a:xfrm flipH="1">
            <a:off x="9536794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28"/>
          <p:cNvCxnSpPr/>
          <p:nvPr/>
        </p:nvCxnSpPr>
        <p:spPr>
          <a:xfrm flipH="1">
            <a:off x="6116815" y="2904237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232"/>
          <p:cNvGrpSpPr/>
          <p:nvPr/>
        </p:nvGrpSpPr>
        <p:grpSpPr>
          <a:xfrm>
            <a:off x="7044814" y="2498565"/>
            <a:ext cx="823261" cy="823363"/>
            <a:chOff x="864537" y="1822859"/>
            <a:chExt cx="971309" cy="971307"/>
          </a:xfrm>
        </p:grpSpPr>
        <p:sp>
          <p:nvSpPr>
            <p:cNvPr id="75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76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Straight Connector 238"/>
          <p:cNvCxnSpPr/>
          <p:nvPr/>
        </p:nvCxnSpPr>
        <p:spPr>
          <a:xfrm>
            <a:off x="2338689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240"/>
          <p:cNvGrpSpPr/>
          <p:nvPr/>
        </p:nvGrpSpPr>
        <p:grpSpPr>
          <a:xfrm>
            <a:off x="1927059" y="5006797"/>
            <a:ext cx="823261" cy="823363"/>
            <a:chOff x="864537" y="1822859"/>
            <a:chExt cx="971309" cy="971307"/>
          </a:xfrm>
        </p:grpSpPr>
        <p:sp>
          <p:nvSpPr>
            <p:cNvPr id="79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80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1" name="Straight Connector 248"/>
          <p:cNvCxnSpPr/>
          <p:nvPr/>
        </p:nvCxnSpPr>
        <p:spPr>
          <a:xfrm>
            <a:off x="9804381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249"/>
          <p:cNvGrpSpPr/>
          <p:nvPr/>
        </p:nvGrpSpPr>
        <p:grpSpPr>
          <a:xfrm>
            <a:off x="9392751" y="5006797"/>
            <a:ext cx="823261" cy="823363"/>
            <a:chOff x="864537" y="1822859"/>
            <a:chExt cx="971309" cy="971307"/>
          </a:xfrm>
        </p:grpSpPr>
        <p:sp>
          <p:nvSpPr>
            <p:cNvPr id="83" name="Oval 250"/>
            <p:cNvSpPr/>
            <p:nvPr/>
          </p:nvSpPr>
          <p:spPr>
            <a:xfrm>
              <a:off x="932452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84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1882" y="3214790"/>
            <a:ext cx="1724911" cy="1725136"/>
            <a:chOff x="7812104" y="3185821"/>
            <a:chExt cx="1725136" cy="1725136"/>
          </a:xfrm>
        </p:grpSpPr>
        <p:grpSp>
          <p:nvGrpSpPr>
            <p:cNvPr id="66" name="Group 221"/>
            <p:cNvGrpSpPr/>
            <p:nvPr/>
          </p:nvGrpSpPr>
          <p:grpSpPr>
            <a:xfrm>
              <a:off x="7812104" y="3185821"/>
              <a:ext cx="1725136" cy="1725136"/>
              <a:chOff x="2183615" y="1663567"/>
              <a:chExt cx="1293852" cy="1293852"/>
            </a:xfrm>
          </p:grpSpPr>
          <p:sp>
            <p:nvSpPr>
              <p:cNvPr id="67" name="Oval 222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Oval 223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5" name="Group 9"/>
            <p:cNvGrpSpPr>
              <a:grpSpLocks noChangeAspect="1"/>
            </p:cNvGrpSpPr>
            <p:nvPr/>
          </p:nvGrpSpPr>
          <p:grpSpPr>
            <a:xfrm>
              <a:off x="8242990" y="3702679"/>
              <a:ext cx="863364" cy="691421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86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87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96849" y="3429821"/>
            <a:ext cx="1294910" cy="1295076"/>
            <a:chOff x="796158" y="3400852"/>
            <a:chExt cx="1295079" cy="1295076"/>
          </a:xfrm>
        </p:grpSpPr>
        <p:grpSp>
          <p:nvGrpSpPr>
            <p:cNvPr id="60" name="Group 211"/>
            <p:cNvGrpSpPr/>
            <p:nvPr/>
          </p:nvGrpSpPr>
          <p:grpSpPr>
            <a:xfrm>
              <a:off x="796158" y="3400852"/>
              <a:ext cx="1295079" cy="1295076"/>
              <a:chOff x="864537" y="1822859"/>
              <a:chExt cx="971309" cy="971307"/>
            </a:xfrm>
          </p:grpSpPr>
          <p:sp>
            <p:nvSpPr>
              <p:cNvPr id="61" name="Oval 18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209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Group 12"/>
            <p:cNvGrpSpPr/>
            <p:nvPr/>
          </p:nvGrpSpPr>
          <p:grpSpPr>
            <a:xfrm>
              <a:off x="1136503" y="3747067"/>
              <a:ext cx="614388" cy="602647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8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40032" y="3214790"/>
            <a:ext cx="1724911" cy="1725136"/>
            <a:chOff x="2639580" y="3185821"/>
            <a:chExt cx="1725136" cy="1725136"/>
          </a:xfrm>
        </p:grpSpPr>
        <p:grpSp>
          <p:nvGrpSpPr>
            <p:cNvPr id="57" name="Group 210"/>
            <p:cNvGrpSpPr/>
            <p:nvPr/>
          </p:nvGrpSpPr>
          <p:grpSpPr>
            <a:xfrm>
              <a:off x="2639580" y="3185821"/>
              <a:ext cx="1725136" cy="1725136"/>
              <a:chOff x="2183615" y="1663567"/>
              <a:chExt cx="1293852" cy="1293852"/>
            </a:xfrm>
          </p:grpSpPr>
          <p:sp>
            <p:nvSpPr>
              <p:cNvPr id="58" name="Oval 19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Oval 208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1" name="Group 15"/>
            <p:cNvGrpSpPr/>
            <p:nvPr/>
          </p:nvGrpSpPr>
          <p:grpSpPr>
            <a:xfrm>
              <a:off x="3002121" y="3679103"/>
              <a:ext cx="1000054" cy="738573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92" name="Freeform 108"/>
              <p:cNvSpPr/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84839" y="3429821"/>
            <a:ext cx="1294910" cy="1295076"/>
            <a:chOff x="10085357" y="3400852"/>
            <a:chExt cx="1295079" cy="1295076"/>
          </a:xfrm>
        </p:grpSpPr>
        <p:grpSp>
          <p:nvGrpSpPr>
            <p:cNvPr id="70" name="Group 225"/>
            <p:cNvGrpSpPr/>
            <p:nvPr/>
          </p:nvGrpSpPr>
          <p:grpSpPr>
            <a:xfrm>
              <a:off x="10085357" y="3400852"/>
              <a:ext cx="1295079" cy="1295076"/>
              <a:chOff x="864537" y="1822859"/>
              <a:chExt cx="971309" cy="971307"/>
            </a:xfrm>
          </p:grpSpPr>
          <p:sp>
            <p:nvSpPr>
              <p:cNvPr id="71" name="Oval 226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Oval 227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509761" y="3757074"/>
              <a:ext cx="446271" cy="582632"/>
              <a:chOff x="9896690" y="3140691"/>
              <a:chExt cx="425020" cy="554888"/>
            </a:xfrm>
            <a:solidFill>
              <a:schemeClr val="bg1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9" name="Freeform 38"/>
              <p:cNvSpPr/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763966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2763965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6792587" y="1283704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6792586" y="1690438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7827542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6311212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6" grpId="0" animBg="1"/>
      <p:bldP spid="63" grpId="0" animBg="1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983" y="4562263"/>
            <a:ext cx="743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ADD TITLE IN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07926" y="2935906"/>
            <a:ext cx="1749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i="1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03</a:t>
            </a:r>
            <a:endParaRPr lang="zh-CN" altLang="en-US" sz="11500" i="1" dirty="0">
              <a:solidFill>
                <a:srgbClr val="2B84B2"/>
              </a:solidFill>
              <a:latin typeface="GeosansLight" panose="02000603020000020003" pitchFamily="2" charset="-122"/>
              <a:ea typeface="GeosansLight" panose="02000603020000020003" pitchFamily="2" charset="-122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2666857" y="5336751"/>
            <a:ext cx="6581688" cy="6001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rgbClr val="2B84B2"/>
                </a:solidFill>
                <a:latin typeface="Arial" panose="020B0604020202020204" pitchFamily="34" charset="0"/>
                <a:ea typeface="GeosansLight" panose="02000603020000020003" pitchFamily="2" charset="-122"/>
                <a:cs typeface="Arial" panose="020B0604020202020204" pitchFamily="34" charset="0"/>
              </a:rPr>
              <a:t>This is a sample letter that has been placed to demonstrate the typing format on the letterhead design. When positioned properly. This is a sample letter that has been placed to demonstrate the typing format on the letterhead design. When positioned properly.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5145" y="3259091"/>
            <a:ext cx="1739900" cy="1320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4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4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924" y="1576758"/>
            <a:ext cx="6252723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924" y="2853252"/>
            <a:ext cx="6252723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924" y="4129746"/>
            <a:ext cx="6252723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924" y="5406241"/>
            <a:ext cx="6252723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942" y="1898086"/>
            <a:ext cx="192698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942" y="3178242"/>
            <a:ext cx="192698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942" y="4458397"/>
            <a:ext cx="192698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942" y="5738553"/>
            <a:ext cx="192698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937" y="1508770"/>
            <a:ext cx="3098007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7380" y="4069078"/>
            <a:ext cx="3100560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937" y="2788923"/>
            <a:ext cx="3098005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7383" y="5349234"/>
            <a:ext cx="3100559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3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3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3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0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3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5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5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0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lock Arc 38"/>
          <p:cNvSpPr/>
          <p:nvPr/>
        </p:nvSpPr>
        <p:spPr>
          <a:xfrm>
            <a:off x="6866692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4" name="Block Arc 37"/>
          <p:cNvSpPr/>
          <p:nvPr/>
        </p:nvSpPr>
        <p:spPr>
          <a:xfrm rot="10800000">
            <a:off x="4987405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5" name="Block Arc 36"/>
          <p:cNvSpPr/>
          <p:nvPr/>
        </p:nvSpPr>
        <p:spPr>
          <a:xfrm>
            <a:off x="3110216" y="2398722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4" name="TextBox 107"/>
          <p:cNvSpPr txBox="1"/>
          <p:nvPr/>
        </p:nvSpPr>
        <p:spPr>
          <a:xfrm>
            <a:off x="1035442" y="5802815"/>
            <a:ext cx="1012112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55" name="Straight Connector 108"/>
          <p:cNvCxnSpPr/>
          <p:nvPr/>
        </p:nvCxnSpPr>
        <p:spPr>
          <a:xfrm>
            <a:off x="1043633" y="5678620"/>
            <a:ext cx="1010473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Block Arc 51"/>
          <p:cNvSpPr/>
          <p:nvPr/>
        </p:nvSpPr>
        <p:spPr>
          <a:xfrm>
            <a:off x="1229878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7" name="Block Arc 53"/>
          <p:cNvSpPr/>
          <p:nvPr/>
        </p:nvSpPr>
        <p:spPr>
          <a:xfrm>
            <a:off x="4987405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8" name="Block Arc 55"/>
          <p:cNvSpPr/>
          <p:nvPr/>
        </p:nvSpPr>
        <p:spPr>
          <a:xfrm>
            <a:off x="8744932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9" name="Freeform 62"/>
          <p:cNvSpPr/>
          <p:nvPr/>
        </p:nvSpPr>
        <p:spPr>
          <a:xfrm>
            <a:off x="1703893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reeform 63"/>
          <p:cNvSpPr/>
          <p:nvPr/>
        </p:nvSpPr>
        <p:spPr>
          <a:xfrm>
            <a:off x="3583669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61" name="Freeform 64"/>
          <p:cNvSpPr/>
          <p:nvPr/>
        </p:nvSpPr>
        <p:spPr>
          <a:xfrm>
            <a:off x="5463444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62" name="Freeform 65"/>
          <p:cNvSpPr/>
          <p:nvPr/>
        </p:nvSpPr>
        <p:spPr>
          <a:xfrm>
            <a:off x="7343219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63" name="Freeform 66"/>
          <p:cNvSpPr/>
          <p:nvPr/>
        </p:nvSpPr>
        <p:spPr>
          <a:xfrm>
            <a:off x="9222997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84" name="Block Arc 35"/>
          <p:cNvSpPr/>
          <p:nvPr/>
        </p:nvSpPr>
        <p:spPr>
          <a:xfrm rot="10800000">
            <a:off x="1229877" y="2378904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85" name="Block Arc 52"/>
          <p:cNvSpPr/>
          <p:nvPr/>
        </p:nvSpPr>
        <p:spPr>
          <a:xfrm rot="10800000">
            <a:off x="3110218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86" name="Block Arc 39"/>
          <p:cNvSpPr/>
          <p:nvPr/>
        </p:nvSpPr>
        <p:spPr>
          <a:xfrm rot="10800000">
            <a:off x="8744932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87" name="Block Arc 54"/>
          <p:cNvSpPr/>
          <p:nvPr/>
        </p:nvSpPr>
        <p:spPr>
          <a:xfrm rot="10800000">
            <a:off x="6866694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687128" y="1370413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1362268" y="1758710"/>
            <a:ext cx="196270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92" name="矩形 91"/>
          <p:cNvSpPr/>
          <p:nvPr/>
        </p:nvSpPr>
        <p:spPr>
          <a:xfrm>
            <a:off x="5439555" y="1370413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5114695" y="1758710"/>
            <a:ext cx="196270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94" name="矩形 93"/>
          <p:cNvSpPr/>
          <p:nvPr/>
        </p:nvSpPr>
        <p:spPr>
          <a:xfrm>
            <a:off x="9191885" y="1370413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8867026" y="1758710"/>
            <a:ext cx="196270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96" name="矩形 95"/>
          <p:cNvSpPr/>
          <p:nvPr/>
        </p:nvSpPr>
        <p:spPr>
          <a:xfrm>
            <a:off x="3562367" y="460193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3237508" y="4990236"/>
            <a:ext cx="196270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98" name="矩形 97"/>
          <p:cNvSpPr/>
          <p:nvPr/>
        </p:nvSpPr>
        <p:spPr>
          <a:xfrm>
            <a:off x="7314796" y="4601938"/>
            <a:ext cx="1312991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6989936" y="4990236"/>
            <a:ext cx="196270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54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84" grpId="0" animBg="1"/>
      <p:bldP spid="85" grpId="0" animBg="1"/>
      <p:bldP spid="86" grpId="0" animBg="1"/>
      <p:bldP spid="87" grpId="0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1347217" y="2132856"/>
            <a:ext cx="1419148" cy="1421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3" name="Oval 7"/>
          <p:cNvSpPr>
            <a:spLocks noChangeArrowheads="1"/>
          </p:cNvSpPr>
          <p:nvPr/>
        </p:nvSpPr>
        <p:spPr bwMode="auto">
          <a:xfrm>
            <a:off x="3695961" y="2487806"/>
            <a:ext cx="710332" cy="71040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5335885" y="2132856"/>
            <a:ext cx="1418643" cy="142131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7685639" y="2487806"/>
            <a:ext cx="708816" cy="710405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9325568" y="2132856"/>
            <a:ext cx="1419148" cy="142131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162454" y="2773989"/>
            <a:ext cx="137419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4802380" y="2773989"/>
            <a:ext cx="136914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7151124" y="2773989"/>
            <a:ext cx="138429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8790546" y="2773989"/>
            <a:ext cx="138935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2056031" y="36542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4051630" y="3278102"/>
            <a:ext cx="0" cy="306915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6045711" y="36542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8040300" y="3278102"/>
            <a:ext cx="0" cy="306915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10034382" y="36542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3856124" y="2647850"/>
            <a:ext cx="390003" cy="390321"/>
          </a:xfrm>
          <a:custGeom>
            <a:avLst/>
            <a:gdLst>
              <a:gd name="T0" fmla="*/ 919 w 1838"/>
              <a:gd name="T1" fmla="*/ 0 h 1838"/>
              <a:gd name="T2" fmla="*/ 0 w 1838"/>
              <a:gd name="T3" fmla="*/ 919 h 1838"/>
              <a:gd name="T4" fmla="*/ 919 w 1838"/>
              <a:gd name="T5" fmla="*/ 1838 h 1838"/>
              <a:gd name="T6" fmla="*/ 1838 w 1838"/>
              <a:gd name="T7" fmla="*/ 919 h 1838"/>
              <a:gd name="T8" fmla="*/ 919 w 1838"/>
              <a:gd name="T9" fmla="*/ 0 h 1838"/>
              <a:gd name="T10" fmla="*/ 919 w 1838"/>
              <a:gd name="T11" fmla="*/ 1608 h 1838"/>
              <a:gd name="T12" fmla="*/ 919 w 1838"/>
              <a:gd name="T13" fmla="*/ 1608 h 1838"/>
              <a:gd name="T14" fmla="*/ 230 w 1838"/>
              <a:gd name="T15" fmla="*/ 919 h 1838"/>
              <a:gd name="T16" fmla="*/ 919 w 1838"/>
              <a:gd name="T17" fmla="*/ 230 h 1838"/>
              <a:gd name="T18" fmla="*/ 1608 w 1838"/>
              <a:gd name="T19" fmla="*/ 919 h 1838"/>
              <a:gd name="T20" fmla="*/ 919 w 1838"/>
              <a:gd name="T21" fmla="*/ 1608 h 1838"/>
              <a:gd name="T22" fmla="*/ 1493 w 1838"/>
              <a:gd name="T23" fmla="*/ 919 h 1838"/>
              <a:gd name="T24" fmla="*/ 1493 w 1838"/>
              <a:gd name="T25" fmla="*/ 919 h 1838"/>
              <a:gd name="T26" fmla="*/ 1378 w 1838"/>
              <a:gd name="T27" fmla="*/ 1034 h 1838"/>
              <a:gd name="T28" fmla="*/ 919 w 1838"/>
              <a:gd name="T29" fmla="*/ 1034 h 1838"/>
              <a:gd name="T30" fmla="*/ 804 w 1838"/>
              <a:gd name="T31" fmla="*/ 919 h 1838"/>
              <a:gd name="T32" fmla="*/ 804 w 1838"/>
              <a:gd name="T33" fmla="*/ 460 h 1838"/>
              <a:gd name="T34" fmla="*/ 919 w 1838"/>
              <a:gd name="T35" fmla="*/ 345 h 1838"/>
              <a:gd name="T36" fmla="*/ 1034 w 1838"/>
              <a:gd name="T37" fmla="*/ 460 h 1838"/>
              <a:gd name="T38" fmla="*/ 1034 w 1838"/>
              <a:gd name="T39" fmla="*/ 804 h 1838"/>
              <a:gd name="T40" fmla="*/ 1378 w 1838"/>
              <a:gd name="T41" fmla="*/ 804 h 1838"/>
              <a:gd name="T42" fmla="*/ 1493 w 1838"/>
              <a:gd name="T43" fmla="*/ 919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38" h="1838">
                <a:moveTo>
                  <a:pt x="919" y="0"/>
                </a:moveTo>
                <a:cubicBezTo>
                  <a:pt x="411" y="0"/>
                  <a:pt x="0" y="412"/>
                  <a:pt x="0" y="919"/>
                </a:cubicBezTo>
                <a:cubicBezTo>
                  <a:pt x="0" y="1427"/>
                  <a:pt x="411" y="1838"/>
                  <a:pt x="919" y="1838"/>
                </a:cubicBezTo>
                <a:cubicBezTo>
                  <a:pt x="1426" y="1838"/>
                  <a:pt x="1838" y="1427"/>
                  <a:pt x="1838" y="919"/>
                </a:cubicBezTo>
                <a:cubicBezTo>
                  <a:pt x="1838" y="412"/>
                  <a:pt x="1426" y="0"/>
                  <a:pt x="919" y="0"/>
                </a:cubicBezTo>
                <a:close/>
                <a:moveTo>
                  <a:pt x="919" y="1608"/>
                </a:moveTo>
                <a:cubicBezTo>
                  <a:pt x="919" y="1608"/>
                  <a:pt x="919" y="1608"/>
                  <a:pt x="919" y="1608"/>
                </a:cubicBezTo>
                <a:cubicBezTo>
                  <a:pt x="539" y="1608"/>
                  <a:pt x="230" y="1299"/>
                  <a:pt x="230" y="919"/>
                </a:cubicBezTo>
                <a:cubicBezTo>
                  <a:pt x="230" y="539"/>
                  <a:pt x="539" y="230"/>
                  <a:pt x="919" y="230"/>
                </a:cubicBezTo>
                <a:cubicBezTo>
                  <a:pt x="1299" y="230"/>
                  <a:pt x="1608" y="539"/>
                  <a:pt x="1608" y="919"/>
                </a:cubicBezTo>
                <a:cubicBezTo>
                  <a:pt x="1608" y="1299"/>
                  <a:pt x="1299" y="1608"/>
                  <a:pt x="919" y="1608"/>
                </a:cubicBezTo>
                <a:close/>
                <a:moveTo>
                  <a:pt x="1493" y="919"/>
                </a:moveTo>
                <a:cubicBezTo>
                  <a:pt x="1493" y="919"/>
                  <a:pt x="1493" y="919"/>
                  <a:pt x="1493" y="919"/>
                </a:cubicBezTo>
                <a:cubicBezTo>
                  <a:pt x="1493" y="983"/>
                  <a:pt x="1442" y="1034"/>
                  <a:pt x="1378" y="1034"/>
                </a:cubicBezTo>
                <a:cubicBezTo>
                  <a:pt x="919" y="1034"/>
                  <a:pt x="919" y="1034"/>
                  <a:pt x="919" y="1034"/>
                </a:cubicBezTo>
                <a:cubicBezTo>
                  <a:pt x="856" y="1034"/>
                  <a:pt x="804" y="983"/>
                  <a:pt x="804" y="919"/>
                </a:cubicBezTo>
                <a:cubicBezTo>
                  <a:pt x="804" y="460"/>
                  <a:pt x="804" y="460"/>
                  <a:pt x="804" y="460"/>
                </a:cubicBezTo>
                <a:cubicBezTo>
                  <a:pt x="804" y="396"/>
                  <a:pt x="856" y="345"/>
                  <a:pt x="919" y="345"/>
                </a:cubicBezTo>
                <a:cubicBezTo>
                  <a:pt x="982" y="345"/>
                  <a:pt x="1034" y="396"/>
                  <a:pt x="1034" y="460"/>
                </a:cubicBezTo>
                <a:cubicBezTo>
                  <a:pt x="1034" y="804"/>
                  <a:pt x="1034" y="804"/>
                  <a:pt x="1034" y="804"/>
                </a:cubicBezTo>
                <a:cubicBezTo>
                  <a:pt x="1378" y="804"/>
                  <a:pt x="1378" y="804"/>
                  <a:pt x="1378" y="804"/>
                </a:cubicBezTo>
                <a:cubicBezTo>
                  <a:pt x="1442" y="804"/>
                  <a:pt x="1493" y="856"/>
                  <a:pt x="1493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5"/>
          <p:cNvSpPr/>
          <p:nvPr/>
        </p:nvSpPr>
        <p:spPr bwMode="auto">
          <a:xfrm>
            <a:off x="1829120" y="2432616"/>
            <a:ext cx="455343" cy="821799"/>
          </a:xfrm>
          <a:custGeom>
            <a:avLst/>
            <a:gdLst>
              <a:gd name="T0" fmla="*/ 604 w 637"/>
              <a:gd name="T1" fmla="*/ 610 h 1149"/>
              <a:gd name="T2" fmla="*/ 604 w 637"/>
              <a:gd name="T3" fmla="*/ 610 h 1149"/>
              <a:gd name="T4" fmla="*/ 637 w 637"/>
              <a:gd name="T5" fmla="*/ 739 h 1149"/>
              <a:gd name="T6" fmla="*/ 569 w 637"/>
              <a:gd name="T7" fmla="*/ 929 h 1149"/>
              <a:gd name="T8" fmla="*/ 373 w 637"/>
              <a:gd name="T9" fmla="*/ 1019 h 1149"/>
              <a:gd name="T10" fmla="*/ 373 w 637"/>
              <a:gd name="T11" fmla="*/ 1149 h 1149"/>
              <a:gd name="T12" fmla="*/ 264 w 637"/>
              <a:gd name="T13" fmla="*/ 1149 h 1149"/>
              <a:gd name="T14" fmla="*/ 264 w 637"/>
              <a:gd name="T15" fmla="*/ 1019 h 1149"/>
              <a:gd name="T16" fmla="*/ 0 w 637"/>
              <a:gd name="T17" fmla="*/ 771 h 1149"/>
              <a:gd name="T18" fmla="*/ 168 w 637"/>
              <a:gd name="T19" fmla="*/ 728 h 1149"/>
              <a:gd name="T20" fmla="*/ 323 w 637"/>
              <a:gd name="T21" fmla="*/ 870 h 1149"/>
              <a:gd name="T22" fmla="*/ 413 w 637"/>
              <a:gd name="T23" fmla="*/ 839 h 1149"/>
              <a:gd name="T24" fmla="*/ 442 w 637"/>
              <a:gd name="T25" fmla="*/ 766 h 1149"/>
              <a:gd name="T26" fmla="*/ 413 w 637"/>
              <a:gd name="T27" fmla="*/ 698 h 1149"/>
              <a:gd name="T28" fmla="*/ 284 w 637"/>
              <a:gd name="T29" fmla="*/ 640 h 1149"/>
              <a:gd name="T30" fmla="*/ 144 w 637"/>
              <a:gd name="T31" fmla="*/ 578 h 1149"/>
              <a:gd name="T32" fmla="*/ 62 w 637"/>
              <a:gd name="T33" fmla="*/ 493 h 1149"/>
              <a:gd name="T34" fmla="*/ 31 w 637"/>
              <a:gd name="T35" fmla="*/ 366 h 1149"/>
              <a:gd name="T36" fmla="*/ 87 w 637"/>
              <a:gd name="T37" fmla="*/ 194 h 1149"/>
              <a:gd name="T38" fmla="*/ 264 w 637"/>
              <a:gd name="T39" fmla="*/ 101 h 1149"/>
              <a:gd name="T40" fmla="*/ 264 w 637"/>
              <a:gd name="T41" fmla="*/ 0 h 1149"/>
              <a:gd name="T42" fmla="*/ 373 w 637"/>
              <a:gd name="T43" fmla="*/ 0 h 1149"/>
              <a:gd name="T44" fmla="*/ 373 w 637"/>
              <a:gd name="T45" fmla="*/ 101 h 1149"/>
              <a:gd name="T46" fmla="*/ 609 w 637"/>
              <a:gd name="T47" fmla="*/ 307 h 1149"/>
              <a:gd name="T48" fmla="*/ 459 w 637"/>
              <a:gd name="T49" fmla="*/ 369 h 1149"/>
              <a:gd name="T50" fmla="*/ 323 w 637"/>
              <a:gd name="T51" fmla="*/ 242 h 1149"/>
              <a:gd name="T52" fmla="*/ 250 w 637"/>
              <a:gd name="T53" fmla="*/ 270 h 1149"/>
              <a:gd name="T54" fmla="*/ 222 w 637"/>
              <a:gd name="T55" fmla="*/ 339 h 1149"/>
              <a:gd name="T56" fmla="*/ 249 w 637"/>
              <a:gd name="T57" fmla="*/ 402 h 1149"/>
              <a:gd name="T58" fmla="*/ 364 w 637"/>
              <a:gd name="T59" fmla="*/ 456 h 1149"/>
              <a:gd name="T60" fmla="*/ 516 w 637"/>
              <a:gd name="T61" fmla="*/ 523 h 1149"/>
              <a:gd name="T62" fmla="*/ 604 w 637"/>
              <a:gd name="T63" fmla="*/ 610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7" h="1149">
                <a:moveTo>
                  <a:pt x="604" y="610"/>
                </a:moveTo>
                <a:cubicBezTo>
                  <a:pt x="604" y="610"/>
                  <a:pt x="604" y="610"/>
                  <a:pt x="604" y="610"/>
                </a:cubicBezTo>
                <a:cubicBezTo>
                  <a:pt x="626" y="647"/>
                  <a:pt x="637" y="690"/>
                  <a:pt x="637" y="739"/>
                </a:cubicBezTo>
                <a:cubicBezTo>
                  <a:pt x="637" y="815"/>
                  <a:pt x="614" y="879"/>
                  <a:pt x="569" y="929"/>
                </a:cubicBezTo>
                <a:cubicBezTo>
                  <a:pt x="523" y="980"/>
                  <a:pt x="458" y="1010"/>
                  <a:pt x="373" y="1019"/>
                </a:cubicBezTo>
                <a:cubicBezTo>
                  <a:pt x="373" y="1149"/>
                  <a:pt x="373" y="1149"/>
                  <a:pt x="373" y="1149"/>
                </a:cubicBezTo>
                <a:cubicBezTo>
                  <a:pt x="264" y="1149"/>
                  <a:pt x="264" y="1149"/>
                  <a:pt x="264" y="1149"/>
                </a:cubicBezTo>
                <a:cubicBezTo>
                  <a:pt x="264" y="1019"/>
                  <a:pt x="264" y="1019"/>
                  <a:pt x="264" y="1019"/>
                </a:cubicBezTo>
                <a:cubicBezTo>
                  <a:pt x="122" y="1005"/>
                  <a:pt x="34" y="922"/>
                  <a:pt x="0" y="771"/>
                </a:cubicBezTo>
                <a:cubicBezTo>
                  <a:pt x="168" y="728"/>
                  <a:pt x="168" y="728"/>
                  <a:pt x="168" y="728"/>
                </a:cubicBezTo>
                <a:cubicBezTo>
                  <a:pt x="184" y="822"/>
                  <a:pt x="235" y="870"/>
                  <a:pt x="323" y="870"/>
                </a:cubicBezTo>
                <a:cubicBezTo>
                  <a:pt x="364" y="870"/>
                  <a:pt x="394" y="860"/>
                  <a:pt x="413" y="839"/>
                </a:cubicBezTo>
                <a:cubicBezTo>
                  <a:pt x="432" y="819"/>
                  <a:pt x="442" y="795"/>
                  <a:pt x="442" y="766"/>
                </a:cubicBezTo>
                <a:cubicBezTo>
                  <a:pt x="442" y="736"/>
                  <a:pt x="432" y="714"/>
                  <a:pt x="413" y="698"/>
                </a:cubicBezTo>
                <a:cubicBezTo>
                  <a:pt x="394" y="683"/>
                  <a:pt x="351" y="664"/>
                  <a:pt x="284" y="640"/>
                </a:cubicBezTo>
                <a:cubicBezTo>
                  <a:pt x="225" y="619"/>
                  <a:pt x="178" y="599"/>
                  <a:pt x="144" y="578"/>
                </a:cubicBezTo>
                <a:cubicBezTo>
                  <a:pt x="111" y="558"/>
                  <a:pt x="83" y="530"/>
                  <a:pt x="62" y="493"/>
                </a:cubicBezTo>
                <a:cubicBezTo>
                  <a:pt x="41" y="457"/>
                  <a:pt x="31" y="414"/>
                  <a:pt x="31" y="366"/>
                </a:cubicBezTo>
                <a:cubicBezTo>
                  <a:pt x="31" y="302"/>
                  <a:pt x="50" y="245"/>
                  <a:pt x="87" y="194"/>
                </a:cubicBezTo>
                <a:cubicBezTo>
                  <a:pt x="125" y="143"/>
                  <a:pt x="184" y="112"/>
                  <a:pt x="264" y="101"/>
                </a:cubicBezTo>
                <a:cubicBezTo>
                  <a:pt x="264" y="0"/>
                  <a:pt x="264" y="0"/>
                  <a:pt x="264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494" y="115"/>
                  <a:pt x="573" y="184"/>
                  <a:pt x="609" y="307"/>
                </a:cubicBezTo>
                <a:cubicBezTo>
                  <a:pt x="459" y="369"/>
                  <a:pt x="459" y="369"/>
                  <a:pt x="459" y="369"/>
                </a:cubicBezTo>
                <a:cubicBezTo>
                  <a:pt x="430" y="284"/>
                  <a:pt x="385" y="242"/>
                  <a:pt x="323" y="242"/>
                </a:cubicBezTo>
                <a:cubicBezTo>
                  <a:pt x="293" y="242"/>
                  <a:pt x="268" y="252"/>
                  <a:pt x="250" y="270"/>
                </a:cubicBezTo>
                <a:cubicBezTo>
                  <a:pt x="231" y="289"/>
                  <a:pt x="222" y="312"/>
                  <a:pt x="222" y="339"/>
                </a:cubicBezTo>
                <a:cubicBezTo>
                  <a:pt x="222" y="366"/>
                  <a:pt x="231" y="387"/>
                  <a:pt x="249" y="402"/>
                </a:cubicBezTo>
                <a:cubicBezTo>
                  <a:pt x="267" y="416"/>
                  <a:pt x="305" y="435"/>
                  <a:pt x="364" y="456"/>
                </a:cubicBezTo>
                <a:cubicBezTo>
                  <a:pt x="428" y="480"/>
                  <a:pt x="479" y="502"/>
                  <a:pt x="516" y="523"/>
                </a:cubicBezTo>
                <a:cubicBezTo>
                  <a:pt x="552" y="544"/>
                  <a:pt x="582" y="573"/>
                  <a:pt x="604" y="6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665133" y="2474486"/>
            <a:ext cx="760150" cy="738058"/>
          </a:xfrm>
          <a:custGeom>
            <a:avLst/>
            <a:gdLst>
              <a:gd name="T0" fmla="*/ 1687 w 1687"/>
              <a:gd name="T1" fmla="*/ 89 h 1637"/>
              <a:gd name="T2" fmla="*/ 1598 w 1687"/>
              <a:gd name="T3" fmla="*/ 0 h 1637"/>
              <a:gd name="T4" fmla="*/ 959 w 1687"/>
              <a:gd name="T5" fmla="*/ 0 h 1637"/>
              <a:gd name="T6" fmla="*/ 869 w 1687"/>
              <a:gd name="T7" fmla="*/ 89 h 1637"/>
              <a:gd name="T8" fmla="*/ 869 w 1687"/>
              <a:gd name="T9" fmla="*/ 755 h 1637"/>
              <a:gd name="T10" fmla="*/ 920 w 1687"/>
              <a:gd name="T11" fmla="*/ 755 h 1637"/>
              <a:gd name="T12" fmla="*/ 920 w 1687"/>
              <a:gd name="T13" fmla="*/ 190 h 1637"/>
              <a:gd name="T14" fmla="*/ 1636 w 1687"/>
              <a:gd name="T15" fmla="*/ 190 h 1637"/>
              <a:gd name="T16" fmla="*/ 1636 w 1687"/>
              <a:gd name="T17" fmla="*/ 1214 h 1637"/>
              <a:gd name="T18" fmla="*/ 1535 w 1687"/>
              <a:gd name="T19" fmla="*/ 1214 h 1637"/>
              <a:gd name="T20" fmla="*/ 1535 w 1687"/>
              <a:gd name="T21" fmla="*/ 1469 h 1637"/>
              <a:gd name="T22" fmla="*/ 1598 w 1687"/>
              <a:gd name="T23" fmla="*/ 1469 h 1637"/>
              <a:gd name="T24" fmla="*/ 1687 w 1687"/>
              <a:gd name="T25" fmla="*/ 1380 h 1637"/>
              <a:gd name="T26" fmla="*/ 1687 w 1687"/>
              <a:gd name="T27" fmla="*/ 89 h 1637"/>
              <a:gd name="T28" fmla="*/ 1687 w 1687"/>
              <a:gd name="T29" fmla="*/ 89 h 1637"/>
              <a:gd name="T30" fmla="*/ 1548 w 1687"/>
              <a:gd name="T31" fmla="*/ 108 h 1637"/>
              <a:gd name="T32" fmla="*/ 1548 w 1687"/>
              <a:gd name="T33" fmla="*/ 108 h 1637"/>
              <a:gd name="T34" fmla="*/ 1008 w 1687"/>
              <a:gd name="T35" fmla="*/ 108 h 1637"/>
              <a:gd name="T36" fmla="*/ 990 w 1687"/>
              <a:gd name="T37" fmla="*/ 89 h 1637"/>
              <a:gd name="T38" fmla="*/ 1008 w 1687"/>
              <a:gd name="T39" fmla="*/ 71 h 1637"/>
              <a:gd name="T40" fmla="*/ 1548 w 1687"/>
              <a:gd name="T41" fmla="*/ 71 h 1637"/>
              <a:gd name="T42" fmla="*/ 1567 w 1687"/>
              <a:gd name="T43" fmla="*/ 89 h 1637"/>
              <a:gd name="T44" fmla="*/ 1548 w 1687"/>
              <a:gd name="T45" fmla="*/ 108 h 1637"/>
              <a:gd name="T46" fmla="*/ 1470 w 1687"/>
              <a:gd name="T47" fmla="*/ 1548 h 1637"/>
              <a:gd name="T48" fmla="*/ 1381 w 1687"/>
              <a:gd name="T49" fmla="*/ 1637 h 1637"/>
              <a:gd name="T50" fmla="*/ 89 w 1687"/>
              <a:gd name="T51" fmla="*/ 1637 h 1637"/>
              <a:gd name="T52" fmla="*/ 0 w 1687"/>
              <a:gd name="T53" fmla="*/ 1548 h 1637"/>
              <a:gd name="T54" fmla="*/ 0 w 1687"/>
              <a:gd name="T55" fmla="*/ 908 h 1637"/>
              <a:gd name="T56" fmla="*/ 89 w 1687"/>
              <a:gd name="T57" fmla="*/ 819 h 1637"/>
              <a:gd name="T58" fmla="*/ 1381 w 1687"/>
              <a:gd name="T59" fmla="*/ 819 h 1637"/>
              <a:gd name="T60" fmla="*/ 1470 w 1687"/>
              <a:gd name="T61" fmla="*/ 908 h 1637"/>
              <a:gd name="T62" fmla="*/ 1470 w 1687"/>
              <a:gd name="T63" fmla="*/ 1548 h 1637"/>
              <a:gd name="T64" fmla="*/ 1399 w 1687"/>
              <a:gd name="T65" fmla="*/ 958 h 1637"/>
              <a:gd name="T66" fmla="*/ 1399 w 1687"/>
              <a:gd name="T67" fmla="*/ 958 h 1637"/>
              <a:gd name="T68" fmla="*/ 1399 w 1687"/>
              <a:gd name="T69" fmla="*/ 1498 h 1637"/>
              <a:gd name="T70" fmla="*/ 1380 w 1687"/>
              <a:gd name="T71" fmla="*/ 1517 h 1637"/>
              <a:gd name="T72" fmla="*/ 1362 w 1687"/>
              <a:gd name="T73" fmla="*/ 1498 h 1637"/>
              <a:gd name="T74" fmla="*/ 1362 w 1687"/>
              <a:gd name="T75" fmla="*/ 958 h 1637"/>
              <a:gd name="T76" fmla="*/ 1380 w 1687"/>
              <a:gd name="T77" fmla="*/ 939 h 1637"/>
              <a:gd name="T78" fmla="*/ 1399 w 1687"/>
              <a:gd name="T79" fmla="*/ 958 h 1637"/>
              <a:gd name="T80" fmla="*/ 65 w 1687"/>
              <a:gd name="T81" fmla="*/ 1228 h 1637"/>
              <a:gd name="T82" fmla="*/ 118 w 1687"/>
              <a:gd name="T83" fmla="*/ 1282 h 1637"/>
              <a:gd name="T84" fmla="*/ 172 w 1687"/>
              <a:gd name="T85" fmla="*/ 1228 h 1637"/>
              <a:gd name="T86" fmla="*/ 118 w 1687"/>
              <a:gd name="T87" fmla="*/ 1174 h 1637"/>
              <a:gd name="T88" fmla="*/ 65 w 1687"/>
              <a:gd name="T89" fmla="*/ 1228 h 1637"/>
              <a:gd name="T90" fmla="*/ 65 w 1687"/>
              <a:gd name="T91" fmla="*/ 1228 h 1637"/>
              <a:gd name="T92" fmla="*/ 255 w 1687"/>
              <a:gd name="T93" fmla="*/ 870 h 1637"/>
              <a:gd name="T94" fmla="*/ 255 w 1687"/>
              <a:gd name="T95" fmla="*/ 870 h 1637"/>
              <a:gd name="T96" fmla="*/ 1280 w 1687"/>
              <a:gd name="T97" fmla="*/ 870 h 1637"/>
              <a:gd name="T98" fmla="*/ 1280 w 1687"/>
              <a:gd name="T99" fmla="*/ 1586 h 1637"/>
              <a:gd name="T100" fmla="*/ 255 w 1687"/>
              <a:gd name="T101" fmla="*/ 1586 h 1637"/>
              <a:gd name="T102" fmla="*/ 255 w 1687"/>
              <a:gd name="T103" fmla="*/ 870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87" h="1637">
                <a:moveTo>
                  <a:pt x="1687" y="89"/>
                </a:moveTo>
                <a:cubicBezTo>
                  <a:pt x="1687" y="40"/>
                  <a:pt x="1647" y="0"/>
                  <a:pt x="1598" y="0"/>
                </a:cubicBezTo>
                <a:cubicBezTo>
                  <a:pt x="959" y="0"/>
                  <a:pt x="959" y="0"/>
                  <a:pt x="959" y="0"/>
                </a:cubicBezTo>
                <a:cubicBezTo>
                  <a:pt x="909" y="0"/>
                  <a:pt x="869" y="40"/>
                  <a:pt x="869" y="89"/>
                </a:cubicBezTo>
                <a:cubicBezTo>
                  <a:pt x="869" y="755"/>
                  <a:pt x="869" y="755"/>
                  <a:pt x="869" y="755"/>
                </a:cubicBezTo>
                <a:cubicBezTo>
                  <a:pt x="920" y="755"/>
                  <a:pt x="920" y="755"/>
                  <a:pt x="920" y="755"/>
                </a:cubicBezTo>
                <a:cubicBezTo>
                  <a:pt x="920" y="190"/>
                  <a:pt x="920" y="190"/>
                  <a:pt x="920" y="190"/>
                </a:cubicBezTo>
                <a:cubicBezTo>
                  <a:pt x="1636" y="190"/>
                  <a:pt x="1636" y="190"/>
                  <a:pt x="1636" y="190"/>
                </a:cubicBezTo>
                <a:cubicBezTo>
                  <a:pt x="1636" y="1214"/>
                  <a:pt x="1636" y="1214"/>
                  <a:pt x="1636" y="1214"/>
                </a:cubicBezTo>
                <a:cubicBezTo>
                  <a:pt x="1535" y="1214"/>
                  <a:pt x="1535" y="1214"/>
                  <a:pt x="1535" y="1214"/>
                </a:cubicBezTo>
                <a:cubicBezTo>
                  <a:pt x="1535" y="1469"/>
                  <a:pt x="1535" y="1469"/>
                  <a:pt x="1535" y="1469"/>
                </a:cubicBezTo>
                <a:cubicBezTo>
                  <a:pt x="1598" y="1469"/>
                  <a:pt x="1598" y="1469"/>
                  <a:pt x="1598" y="1469"/>
                </a:cubicBezTo>
                <a:cubicBezTo>
                  <a:pt x="1647" y="1469"/>
                  <a:pt x="1687" y="1430"/>
                  <a:pt x="1687" y="1380"/>
                </a:cubicBezTo>
                <a:cubicBezTo>
                  <a:pt x="1687" y="89"/>
                  <a:pt x="1687" y="89"/>
                  <a:pt x="1687" y="89"/>
                </a:cubicBezTo>
                <a:cubicBezTo>
                  <a:pt x="1687" y="89"/>
                  <a:pt x="1687" y="89"/>
                  <a:pt x="1687" y="89"/>
                </a:cubicBezTo>
                <a:close/>
                <a:moveTo>
                  <a:pt x="1548" y="108"/>
                </a:moveTo>
                <a:cubicBezTo>
                  <a:pt x="1548" y="108"/>
                  <a:pt x="1548" y="108"/>
                  <a:pt x="1548" y="108"/>
                </a:cubicBezTo>
                <a:cubicBezTo>
                  <a:pt x="1008" y="108"/>
                  <a:pt x="1008" y="108"/>
                  <a:pt x="1008" y="108"/>
                </a:cubicBezTo>
                <a:cubicBezTo>
                  <a:pt x="998" y="108"/>
                  <a:pt x="990" y="100"/>
                  <a:pt x="990" y="89"/>
                </a:cubicBezTo>
                <a:cubicBezTo>
                  <a:pt x="990" y="79"/>
                  <a:pt x="998" y="71"/>
                  <a:pt x="1008" y="71"/>
                </a:cubicBezTo>
                <a:cubicBezTo>
                  <a:pt x="1548" y="71"/>
                  <a:pt x="1548" y="71"/>
                  <a:pt x="1548" y="71"/>
                </a:cubicBezTo>
                <a:cubicBezTo>
                  <a:pt x="1558" y="71"/>
                  <a:pt x="1567" y="79"/>
                  <a:pt x="1567" y="89"/>
                </a:cubicBezTo>
                <a:cubicBezTo>
                  <a:pt x="1567" y="100"/>
                  <a:pt x="1558" y="108"/>
                  <a:pt x="1548" y="108"/>
                </a:cubicBezTo>
                <a:close/>
                <a:moveTo>
                  <a:pt x="1470" y="1548"/>
                </a:moveTo>
                <a:cubicBezTo>
                  <a:pt x="1470" y="1597"/>
                  <a:pt x="1430" y="1637"/>
                  <a:pt x="1381" y="1637"/>
                </a:cubicBezTo>
                <a:cubicBezTo>
                  <a:pt x="89" y="1637"/>
                  <a:pt x="89" y="1637"/>
                  <a:pt x="89" y="1637"/>
                </a:cubicBezTo>
                <a:cubicBezTo>
                  <a:pt x="40" y="1637"/>
                  <a:pt x="0" y="1597"/>
                  <a:pt x="0" y="1548"/>
                </a:cubicBezTo>
                <a:cubicBezTo>
                  <a:pt x="0" y="908"/>
                  <a:pt x="0" y="908"/>
                  <a:pt x="0" y="908"/>
                </a:cubicBezTo>
                <a:cubicBezTo>
                  <a:pt x="0" y="859"/>
                  <a:pt x="40" y="819"/>
                  <a:pt x="89" y="819"/>
                </a:cubicBezTo>
                <a:cubicBezTo>
                  <a:pt x="1381" y="819"/>
                  <a:pt x="1381" y="819"/>
                  <a:pt x="1381" y="819"/>
                </a:cubicBezTo>
                <a:cubicBezTo>
                  <a:pt x="1430" y="819"/>
                  <a:pt x="1470" y="859"/>
                  <a:pt x="1470" y="908"/>
                </a:cubicBezTo>
                <a:cubicBezTo>
                  <a:pt x="1470" y="1548"/>
                  <a:pt x="1470" y="1548"/>
                  <a:pt x="1470" y="1548"/>
                </a:cubicBezTo>
                <a:close/>
                <a:moveTo>
                  <a:pt x="1399" y="958"/>
                </a:moveTo>
                <a:cubicBezTo>
                  <a:pt x="1399" y="958"/>
                  <a:pt x="1399" y="958"/>
                  <a:pt x="1399" y="958"/>
                </a:cubicBezTo>
                <a:cubicBezTo>
                  <a:pt x="1399" y="1498"/>
                  <a:pt x="1399" y="1498"/>
                  <a:pt x="1399" y="1498"/>
                </a:cubicBezTo>
                <a:cubicBezTo>
                  <a:pt x="1399" y="1508"/>
                  <a:pt x="1391" y="1517"/>
                  <a:pt x="1380" y="1517"/>
                </a:cubicBezTo>
                <a:cubicBezTo>
                  <a:pt x="1370" y="1517"/>
                  <a:pt x="1362" y="1508"/>
                  <a:pt x="1362" y="1498"/>
                </a:cubicBezTo>
                <a:cubicBezTo>
                  <a:pt x="1362" y="958"/>
                  <a:pt x="1362" y="958"/>
                  <a:pt x="1362" y="958"/>
                </a:cubicBezTo>
                <a:cubicBezTo>
                  <a:pt x="1362" y="948"/>
                  <a:pt x="1370" y="939"/>
                  <a:pt x="1380" y="939"/>
                </a:cubicBezTo>
                <a:cubicBezTo>
                  <a:pt x="1391" y="939"/>
                  <a:pt x="1399" y="948"/>
                  <a:pt x="1399" y="958"/>
                </a:cubicBezTo>
                <a:close/>
                <a:moveTo>
                  <a:pt x="65" y="1228"/>
                </a:moveTo>
                <a:cubicBezTo>
                  <a:pt x="65" y="1258"/>
                  <a:pt x="88" y="1282"/>
                  <a:pt x="118" y="1282"/>
                </a:cubicBezTo>
                <a:cubicBezTo>
                  <a:pt x="148" y="1282"/>
                  <a:pt x="172" y="1258"/>
                  <a:pt x="172" y="1228"/>
                </a:cubicBezTo>
                <a:cubicBezTo>
                  <a:pt x="172" y="1198"/>
                  <a:pt x="148" y="1174"/>
                  <a:pt x="118" y="1174"/>
                </a:cubicBezTo>
                <a:cubicBezTo>
                  <a:pt x="88" y="1174"/>
                  <a:pt x="65" y="1198"/>
                  <a:pt x="65" y="1228"/>
                </a:cubicBezTo>
                <a:cubicBezTo>
                  <a:pt x="65" y="1228"/>
                  <a:pt x="65" y="1228"/>
                  <a:pt x="65" y="1228"/>
                </a:cubicBezTo>
                <a:close/>
                <a:moveTo>
                  <a:pt x="255" y="870"/>
                </a:moveTo>
                <a:cubicBezTo>
                  <a:pt x="255" y="870"/>
                  <a:pt x="255" y="870"/>
                  <a:pt x="255" y="870"/>
                </a:cubicBezTo>
                <a:cubicBezTo>
                  <a:pt x="1280" y="870"/>
                  <a:pt x="1280" y="870"/>
                  <a:pt x="1280" y="870"/>
                </a:cubicBezTo>
                <a:cubicBezTo>
                  <a:pt x="1280" y="1586"/>
                  <a:pt x="1280" y="1586"/>
                  <a:pt x="1280" y="1586"/>
                </a:cubicBezTo>
                <a:cubicBezTo>
                  <a:pt x="255" y="1586"/>
                  <a:pt x="255" y="1586"/>
                  <a:pt x="255" y="1586"/>
                </a:cubicBezTo>
                <a:lnTo>
                  <a:pt x="255" y="8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7850845" y="2653648"/>
            <a:ext cx="378411" cy="378720"/>
          </a:xfrm>
          <a:custGeom>
            <a:avLst/>
            <a:gdLst>
              <a:gd name="T0" fmla="*/ 1723 w 1838"/>
              <a:gd name="T1" fmla="*/ 0 h 1838"/>
              <a:gd name="T2" fmla="*/ 115 w 1838"/>
              <a:gd name="T3" fmla="*/ 0 h 1838"/>
              <a:gd name="T4" fmla="*/ 0 w 1838"/>
              <a:gd name="T5" fmla="*/ 115 h 1838"/>
              <a:gd name="T6" fmla="*/ 0 w 1838"/>
              <a:gd name="T7" fmla="*/ 1321 h 1838"/>
              <a:gd name="T8" fmla="*/ 115 w 1838"/>
              <a:gd name="T9" fmla="*/ 1436 h 1838"/>
              <a:gd name="T10" fmla="*/ 1723 w 1838"/>
              <a:gd name="T11" fmla="*/ 1436 h 1838"/>
              <a:gd name="T12" fmla="*/ 1838 w 1838"/>
              <a:gd name="T13" fmla="*/ 1321 h 1838"/>
              <a:gd name="T14" fmla="*/ 1838 w 1838"/>
              <a:gd name="T15" fmla="*/ 115 h 1838"/>
              <a:gd name="T16" fmla="*/ 1723 w 1838"/>
              <a:gd name="T17" fmla="*/ 0 h 1838"/>
              <a:gd name="T18" fmla="*/ 1723 w 1838"/>
              <a:gd name="T19" fmla="*/ 1034 h 1838"/>
              <a:gd name="T20" fmla="*/ 1723 w 1838"/>
              <a:gd name="T21" fmla="*/ 1034 h 1838"/>
              <a:gd name="T22" fmla="*/ 1608 w 1838"/>
              <a:gd name="T23" fmla="*/ 1149 h 1838"/>
              <a:gd name="T24" fmla="*/ 230 w 1838"/>
              <a:gd name="T25" fmla="*/ 1149 h 1838"/>
              <a:gd name="T26" fmla="*/ 115 w 1838"/>
              <a:gd name="T27" fmla="*/ 1034 h 1838"/>
              <a:gd name="T28" fmla="*/ 115 w 1838"/>
              <a:gd name="T29" fmla="*/ 230 h 1838"/>
              <a:gd name="T30" fmla="*/ 230 w 1838"/>
              <a:gd name="T31" fmla="*/ 115 h 1838"/>
              <a:gd name="T32" fmla="*/ 1608 w 1838"/>
              <a:gd name="T33" fmla="*/ 115 h 1838"/>
              <a:gd name="T34" fmla="*/ 1723 w 1838"/>
              <a:gd name="T35" fmla="*/ 230 h 1838"/>
              <a:gd name="T36" fmla="*/ 1723 w 1838"/>
              <a:gd name="T37" fmla="*/ 1034 h 1838"/>
              <a:gd name="T38" fmla="*/ 1034 w 1838"/>
              <a:gd name="T39" fmla="*/ 1493 h 1838"/>
              <a:gd name="T40" fmla="*/ 1034 w 1838"/>
              <a:gd name="T41" fmla="*/ 1493 h 1838"/>
              <a:gd name="T42" fmla="*/ 1091 w 1838"/>
              <a:gd name="T43" fmla="*/ 1551 h 1838"/>
              <a:gd name="T44" fmla="*/ 1091 w 1838"/>
              <a:gd name="T45" fmla="*/ 1608 h 1838"/>
              <a:gd name="T46" fmla="*/ 1137 w 1838"/>
              <a:gd name="T47" fmla="*/ 1700 h 1838"/>
              <a:gd name="T48" fmla="*/ 1275 w 1838"/>
              <a:gd name="T49" fmla="*/ 1804 h 1838"/>
              <a:gd name="T50" fmla="*/ 1264 w 1838"/>
              <a:gd name="T51" fmla="*/ 1838 h 1838"/>
              <a:gd name="T52" fmla="*/ 574 w 1838"/>
              <a:gd name="T53" fmla="*/ 1838 h 1838"/>
              <a:gd name="T54" fmla="*/ 563 w 1838"/>
              <a:gd name="T55" fmla="*/ 1804 h 1838"/>
              <a:gd name="T56" fmla="*/ 701 w 1838"/>
              <a:gd name="T57" fmla="*/ 1700 h 1838"/>
              <a:gd name="T58" fmla="*/ 747 w 1838"/>
              <a:gd name="T59" fmla="*/ 1608 h 1838"/>
              <a:gd name="T60" fmla="*/ 747 w 1838"/>
              <a:gd name="T61" fmla="*/ 1551 h 1838"/>
              <a:gd name="T62" fmla="*/ 804 w 1838"/>
              <a:gd name="T63" fmla="*/ 1493 h 1838"/>
              <a:gd name="T64" fmla="*/ 1034 w 1838"/>
              <a:gd name="T65" fmla="*/ 1493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38" h="1838">
                <a:moveTo>
                  <a:pt x="17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2" y="0"/>
                  <a:pt x="0" y="52"/>
                  <a:pt x="0" y="115"/>
                </a:cubicBezTo>
                <a:cubicBezTo>
                  <a:pt x="0" y="1321"/>
                  <a:pt x="0" y="1321"/>
                  <a:pt x="0" y="1321"/>
                </a:cubicBezTo>
                <a:cubicBezTo>
                  <a:pt x="0" y="1385"/>
                  <a:pt x="52" y="1436"/>
                  <a:pt x="115" y="1436"/>
                </a:cubicBezTo>
                <a:cubicBezTo>
                  <a:pt x="1723" y="1436"/>
                  <a:pt x="1723" y="1436"/>
                  <a:pt x="1723" y="1436"/>
                </a:cubicBezTo>
                <a:cubicBezTo>
                  <a:pt x="1786" y="1436"/>
                  <a:pt x="1838" y="1385"/>
                  <a:pt x="1838" y="1321"/>
                </a:cubicBezTo>
                <a:cubicBezTo>
                  <a:pt x="1838" y="115"/>
                  <a:pt x="1838" y="115"/>
                  <a:pt x="1838" y="115"/>
                </a:cubicBezTo>
                <a:cubicBezTo>
                  <a:pt x="1838" y="52"/>
                  <a:pt x="1786" y="0"/>
                  <a:pt x="1723" y="0"/>
                </a:cubicBezTo>
                <a:close/>
                <a:moveTo>
                  <a:pt x="1723" y="1034"/>
                </a:moveTo>
                <a:cubicBezTo>
                  <a:pt x="1723" y="1034"/>
                  <a:pt x="1723" y="1034"/>
                  <a:pt x="1723" y="1034"/>
                </a:cubicBezTo>
                <a:cubicBezTo>
                  <a:pt x="1723" y="1098"/>
                  <a:pt x="1671" y="1149"/>
                  <a:pt x="1608" y="1149"/>
                </a:cubicBezTo>
                <a:cubicBezTo>
                  <a:pt x="230" y="1149"/>
                  <a:pt x="230" y="1149"/>
                  <a:pt x="230" y="1149"/>
                </a:cubicBezTo>
                <a:cubicBezTo>
                  <a:pt x="166" y="1149"/>
                  <a:pt x="115" y="1098"/>
                  <a:pt x="115" y="1034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5" y="167"/>
                  <a:pt x="167" y="115"/>
                  <a:pt x="230" y="115"/>
                </a:cubicBezTo>
                <a:cubicBezTo>
                  <a:pt x="1608" y="115"/>
                  <a:pt x="1608" y="115"/>
                  <a:pt x="1608" y="115"/>
                </a:cubicBezTo>
                <a:cubicBezTo>
                  <a:pt x="1671" y="115"/>
                  <a:pt x="1723" y="167"/>
                  <a:pt x="1723" y="230"/>
                </a:cubicBezTo>
                <a:cubicBezTo>
                  <a:pt x="1723" y="1034"/>
                  <a:pt x="1723" y="1034"/>
                  <a:pt x="1723" y="1034"/>
                </a:cubicBezTo>
                <a:close/>
                <a:moveTo>
                  <a:pt x="1034" y="1493"/>
                </a:moveTo>
                <a:cubicBezTo>
                  <a:pt x="1034" y="1493"/>
                  <a:pt x="1034" y="1493"/>
                  <a:pt x="1034" y="1493"/>
                </a:cubicBezTo>
                <a:cubicBezTo>
                  <a:pt x="1065" y="1493"/>
                  <a:pt x="1091" y="1519"/>
                  <a:pt x="1091" y="1551"/>
                </a:cubicBezTo>
                <a:cubicBezTo>
                  <a:pt x="1091" y="1608"/>
                  <a:pt x="1091" y="1608"/>
                  <a:pt x="1091" y="1608"/>
                </a:cubicBezTo>
                <a:cubicBezTo>
                  <a:pt x="1091" y="1640"/>
                  <a:pt x="1112" y="1681"/>
                  <a:pt x="1137" y="1700"/>
                </a:cubicBezTo>
                <a:cubicBezTo>
                  <a:pt x="1275" y="1804"/>
                  <a:pt x="1275" y="1804"/>
                  <a:pt x="1275" y="1804"/>
                </a:cubicBezTo>
                <a:cubicBezTo>
                  <a:pt x="1300" y="1823"/>
                  <a:pt x="1295" y="1838"/>
                  <a:pt x="1264" y="1838"/>
                </a:cubicBezTo>
                <a:cubicBezTo>
                  <a:pt x="574" y="1838"/>
                  <a:pt x="574" y="1838"/>
                  <a:pt x="574" y="1838"/>
                </a:cubicBezTo>
                <a:cubicBezTo>
                  <a:pt x="543" y="1838"/>
                  <a:pt x="538" y="1823"/>
                  <a:pt x="563" y="1804"/>
                </a:cubicBezTo>
                <a:cubicBezTo>
                  <a:pt x="701" y="1700"/>
                  <a:pt x="701" y="1700"/>
                  <a:pt x="701" y="1700"/>
                </a:cubicBezTo>
                <a:cubicBezTo>
                  <a:pt x="726" y="1681"/>
                  <a:pt x="747" y="1640"/>
                  <a:pt x="747" y="1608"/>
                </a:cubicBezTo>
                <a:cubicBezTo>
                  <a:pt x="747" y="1551"/>
                  <a:pt x="747" y="1551"/>
                  <a:pt x="747" y="1551"/>
                </a:cubicBezTo>
                <a:cubicBezTo>
                  <a:pt x="747" y="1519"/>
                  <a:pt x="773" y="1493"/>
                  <a:pt x="804" y="1493"/>
                </a:cubicBezTo>
                <a:lnTo>
                  <a:pt x="1034" y="14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9770123" y="2418712"/>
            <a:ext cx="530032" cy="849602"/>
          </a:xfrm>
          <a:custGeom>
            <a:avLst/>
            <a:gdLst>
              <a:gd name="T0" fmla="*/ 804 w 1148"/>
              <a:gd name="T1" fmla="*/ 1493 h 1838"/>
              <a:gd name="T2" fmla="*/ 746 w 1148"/>
              <a:gd name="T3" fmla="*/ 1551 h 1838"/>
              <a:gd name="T4" fmla="*/ 402 w 1148"/>
              <a:gd name="T5" fmla="*/ 1551 h 1838"/>
              <a:gd name="T6" fmla="*/ 344 w 1148"/>
              <a:gd name="T7" fmla="*/ 1493 h 1838"/>
              <a:gd name="T8" fmla="*/ 402 w 1148"/>
              <a:gd name="T9" fmla="*/ 1436 h 1838"/>
              <a:gd name="T10" fmla="*/ 746 w 1148"/>
              <a:gd name="T11" fmla="*/ 1436 h 1838"/>
              <a:gd name="T12" fmla="*/ 804 w 1148"/>
              <a:gd name="T13" fmla="*/ 1493 h 1838"/>
              <a:gd name="T14" fmla="*/ 746 w 1148"/>
              <a:gd name="T15" fmla="*/ 1608 h 1838"/>
              <a:gd name="T16" fmla="*/ 746 w 1148"/>
              <a:gd name="T17" fmla="*/ 1608 h 1838"/>
              <a:gd name="T18" fmla="*/ 402 w 1148"/>
              <a:gd name="T19" fmla="*/ 1608 h 1838"/>
              <a:gd name="T20" fmla="*/ 344 w 1148"/>
              <a:gd name="T21" fmla="*/ 1666 h 1838"/>
              <a:gd name="T22" fmla="*/ 402 w 1148"/>
              <a:gd name="T23" fmla="*/ 1723 h 1838"/>
              <a:gd name="T24" fmla="*/ 516 w 1148"/>
              <a:gd name="T25" fmla="*/ 1838 h 1838"/>
              <a:gd name="T26" fmla="*/ 631 w 1148"/>
              <a:gd name="T27" fmla="*/ 1838 h 1838"/>
              <a:gd name="T28" fmla="*/ 746 w 1148"/>
              <a:gd name="T29" fmla="*/ 1723 h 1838"/>
              <a:gd name="T30" fmla="*/ 804 w 1148"/>
              <a:gd name="T31" fmla="*/ 1666 h 1838"/>
              <a:gd name="T32" fmla="*/ 746 w 1148"/>
              <a:gd name="T33" fmla="*/ 1608 h 1838"/>
              <a:gd name="T34" fmla="*/ 574 w 1148"/>
              <a:gd name="T35" fmla="*/ 115 h 1838"/>
              <a:gd name="T36" fmla="*/ 574 w 1148"/>
              <a:gd name="T37" fmla="*/ 115 h 1838"/>
              <a:gd name="T38" fmla="*/ 1033 w 1148"/>
              <a:gd name="T39" fmla="*/ 575 h 1838"/>
              <a:gd name="T40" fmla="*/ 803 w 1148"/>
              <a:gd name="T41" fmla="*/ 970 h 1838"/>
              <a:gd name="T42" fmla="*/ 746 w 1148"/>
              <a:gd name="T43" fmla="*/ 1003 h 1838"/>
              <a:gd name="T44" fmla="*/ 746 w 1148"/>
              <a:gd name="T45" fmla="*/ 1264 h 1838"/>
              <a:gd name="T46" fmla="*/ 402 w 1148"/>
              <a:gd name="T47" fmla="*/ 1264 h 1838"/>
              <a:gd name="T48" fmla="*/ 402 w 1148"/>
              <a:gd name="T49" fmla="*/ 1003 h 1838"/>
              <a:gd name="T50" fmla="*/ 345 w 1148"/>
              <a:gd name="T51" fmla="*/ 970 h 1838"/>
              <a:gd name="T52" fmla="*/ 115 w 1148"/>
              <a:gd name="T53" fmla="*/ 575 h 1838"/>
              <a:gd name="T54" fmla="*/ 574 w 1148"/>
              <a:gd name="T55" fmla="*/ 115 h 1838"/>
              <a:gd name="T56" fmla="*/ 574 w 1148"/>
              <a:gd name="T57" fmla="*/ 0 h 1838"/>
              <a:gd name="T58" fmla="*/ 574 w 1148"/>
              <a:gd name="T59" fmla="*/ 0 h 1838"/>
              <a:gd name="T60" fmla="*/ 0 w 1148"/>
              <a:gd name="T61" fmla="*/ 575 h 1838"/>
              <a:gd name="T62" fmla="*/ 287 w 1148"/>
              <a:gd name="T63" fmla="*/ 1069 h 1838"/>
              <a:gd name="T64" fmla="*/ 287 w 1148"/>
              <a:gd name="T65" fmla="*/ 1264 h 1838"/>
              <a:gd name="T66" fmla="*/ 402 w 1148"/>
              <a:gd name="T67" fmla="*/ 1379 h 1838"/>
              <a:gd name="T68" fmla="*/ 746 w 1148"/>
              <a:gd name="T69" fmla="*/ 1379 h 1838"/>
              <a:gd name="T70" fmla="*/ 861 w 1148"/>
              <a:gd name="T71" fmla="*/ 1264 h 1838"/>
              <a:gd name="T72" fmla="*/ 861 w 1148"/>
              <a:gd name="T73" fmla="*/ 1069 h 1838"/>
              <a:gd name="T74" fmla="*/ 1148 w 1148"/>
              <a:gd name="T75" fmla="*/ 575 h 1838"/>
              <a:gd name="T76" fmla="*/ 574 w 1148"/>
              <a:gd name="T77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8" h="1838">
                <a:moveTo>
                  <a:pt x="804" y="1493"/>
                </a:moveTo>
                <a:cubicBezTo>
                  <a:pt x="804" y="1525"/>
                  <a:pt x="778" y="1551"/>
                  <a:pt x="746" y="1551"/>
                </a:cubicBezTo>
                <a:cubicBezTo>
                  <a:pt x="402" y="1551"/>
                  <a:pt x="402" y="1551"/>
                  <a:pt x="402" y="1551"/>
                </a:cubicBezTo>
                <a:cubicBezTo>
                  <a:pt x="370" y="1551"/>
                  <a:pt x="344" y="1525"/>
                  <a:pt x="344" y="1493"/>
                </a:cubicBezTo>
                <a:cubicBezTo>
                  <a:pt x="344" y="1462"/>
                  <a:pt x="370" y="1436"/>
                  <a:pt x="402" y="1436"/>
                </a:cubicBezTo>
                <a:cubicBezTo>
                  <a:pt x="746" y="1436"/>
                  <a:pt x="746" y="1436"/>
                  <a:pt x="746" y="1436"/>
                </a:cubicBezTo>
                <a:cubicBezTo>
                  <a:pt x="778" y="1436"/>
                  <a:pt x="804" y="1462"/>
                  <a:pt x="804" y="1493"/>
                </a:cubicBezTo>
                <a:close/>
                <a:moveTo>
                  <a:pt x="746" y="1608"/>
                </a:moveTo>
                <a:cubicBezTo>
                  <a:pt x="746" y="1608"/>
                  <a:pt x="746" y="1608"/>
                  <a:pt x="746" y="1608"/>
                </a:cubicBezTo>
                <a:cubicBezTo>
                  <a:pt x="402" y="1608"/>
                  <a:pt x="402" y="1608"/>
                  <a:pt x="402" y="1608"/>
                </a:cubicBezTo>
                <a:cubicBezTo>
                  <a:pt x="370" y="1608"/>
                  <a:pt x="344" y="1634"/>
                  <a:pt x="344" y="1666"/>
                </a:cubicBezTo>
                <a:cubicBezTo>
                  <a:pt x="344" y="1697"/>
                  <a:pt x="370" y="1723"/>
                  <a:pt x="402" y="1723"/>
                </a:cubicBezTo>
                <a:cubicBezTo>
                  <a:pt x="402" y="1787"/>
                  <a:pt x="453" y="1838"/>
                  <a:pt x="516" y="1838"/>
                </a:cubicBezTo>
                <a:cubicBezTo>
                  <a:pt x="631" y="1838"/>
                  <a:pt x="631" y="1838"/>
                  <a:pt x="631" y="1838"/>
                </a:cubicBezTo>
                <a:cubicBezTo>
                  <a:pt x="695" y="1838"/>
                  <a:pt x="746" y="1787"/>
                  <a:pt x="746" y="1723"/>
                </a:cubicBezTo>
                <a:cubicBezTo>
                  <a:pt x="778" y="1723"/>
                  <a:pt x="804" y="1697"/>
                  <a:pt x="804" y="1666"/>
                </a:cubicBezTo>
                <a:cubicBezTo>
                  <a:pt x="804" y="1634"/>
                  <a:pt x="778" y="1608"/>
                  <a:pt x="746" y="1608"/>
                </a:cubicBezTo>
                <a:close/>
                <a:moveTo>
                  <a:pt x="574" y="115"/>
                </a:moveTo>
                <a:cubicBezTo>
                  <a:pt x="574" y="115"/>
                  <a:pt x="574" y="115"/>
                  <a:pt x="574" y="115"/>
                </a:cubicBezTo>
                <a:cubicBezTo>
                  <a:pt x="827" y="115"/>
                  <a:pt x="1033" y="321"/>
                  <a:pt x="1033" y="575"/>
                </a:cubicBezTo>
                <a:cubicBezTo>
                  <a:pt x="1033" y="738"/>
                  <a:pt x="947" y="886"/>
                  <a:pt x="803" y="970"/>
                </a:cubicBezTo>
                <a:cubicBezTo>
                  <a:pt x="746" y="1003"/>
                  <a:pt x="746" y="1003"/>
                  <a:pt x="746" y="1003"/>
                </a:cubicBezTo>
                <a:cubicBezTo>
                  <a:pt x="746" y="1264"/>
                  <a:pt x="746" y="1264"/>
                  <a:pt x="746" y="1264"/>
                </a:cubicBezTo>
                <a:cubicBezTo>
                  <a:pt x="402" y="1264"/>
                  <a:pt x="402" y="1264"/>
                  <a:pt x="402" y="1264"/>
                </a:cubicBezTo>
                <a:cubicBezTo>
                  <a:pt x="402" y="1003"/>
                  <a:pt x="402" y="1003"/>
                  <a:pt x="402" y="1003"/>
                </a:cubicBezTo>
                <a:cubicBezTo>
                  <a:pt x="345" y="970"/>
                  <a:pt x="345" y="970"/>
                  <a:pt x="345" y="970"/>
                </a:cubicBezTo>
                <a:cubicBezTo>
                  <a:pt x="200" y="886"/>
                  <a:pt x="115" y="738"/>
                  <a:pt x="115" y="575"/>
                </a:cubicBezTo>
                <a:cubicBezTo>
                  <a:pt x="115" y="321"/>
                  <a:pt x="321" y="115"/>
                  <a:pt x="574" y="115"/>
                </a:cubicBezTo>
                <a:close/>
                <a:moveTo>
                  <a:pt x="574" y="0"/>
                </a:moveTo>
                <a:cubicBezTo>
                  <a:pt x="574" y="0"/>
                  <a:pt x="574" y="0"/>
                  <a:pt x="574" y="0"/>
                </a:cubicBezTo>
                <a:cubicBezTo>
                  <a:pt x="257" y="0"/>
                  <a:pt x="0" y="258"/>
                  <a:pt x="0" y="575"/>
                </a:cubicBezTo>
                <a:cubicBezTo>
                  <a:pt x="0" y="787"/>
                  <a:pt x="116" y="970"/>
                  <a:pt x="287" y="1069"/>
                </a:cubicBezTo>
                <a:cubicBezTo>
                  <a:pt x="287" y="1264"/>
                  <a:pt x="287" y="1264"/>
                  <a:pt x="287" y="1264"/>
                </a:cubicBezTo>
                <a:cubicBezTo>
                  <a:pt x="287" y="1327"/>
                  <a:pt x="338" y="1379"/>
                  <a:pt x="402" y="1379"/>
                </a:cubicBezTo>
                <a:cubicBezTo>
                  <a:pt x="746" y="1379"/>
                  <a:pt x="746" y="1379"/>
                  <a:pt x="746" y="1379"/>
                </a:cubicBezTo>
                <a:cubicBezTo>
                  <a:pt x="810" y="1379"/>
                  <a:pt x="861" y="1327"/>
                  <a:pt x="861" y="1264"/>
                </a:cubicBezTo>
                <a:cubicBezTo>
                  <a:pt x="861" y="1069"/>
                  <a:pt x="861" y="1069"/>
                  <a:pt x="861" y="1069"/>
                </a:cubicBezTo>
                <a:cubicBezTo>
                  <a:pt x="1032" y="970"/>
                  <a:pt x="1148" y="787"/>
                  <a:pt x="1148" y="575"/>
                </a:cubicBezTo>
                <a:cubicBezTo>
                  <a:pt x="1148" y="258"/>
                  <a:pt x="891" y="0"/>
                  <a:pt x="5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235110" y="4415276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4573" y="4783226"/>
            <a:ext cx="1504430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27478" y="37825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96941" y="4150516"/>
            <a:ext cx="1504430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4033" y="4415276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3495" y="4783226"/>
            <a:ext cx="1504430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16653" y="3782564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116" y="4150516"/>
            <a:ext cx="1504430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52077" y="4415276"/>
            <a:ext cx="1643359" cy="415902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21539" y="4783226"/>
            <a:ext cx="1504430" cy="554402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195" y="4808106"/>
            <a:ext cx="8346746" cy="1528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4915" y="2060372"/>
            <a:ext cx="8327086" cy="2806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椭圆 4"/>
          <p:cNvSpPr/>
          <p:nvPr/>
        </p:nvSpPr>
        <p:spPr>
          <a:xfrm>
            <a:off x="-3548049" y="-673319"/>
            <a:ext cx="8276609" cy="8276609"/>
          </a:xfrm>
          <a:prstGeom prst="ellipse">
            <a:avLst/>
          </a:prstGeom>
          <a:gradFill>
            <a:gsLst>
              <a:gs pos="0">
                <a:srgbClr val="005DA2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矩形 5"/>
          <p:cNvSpPr/>
          <p:nvPr/>
        </p:nvSpPr>
        <p:spPr>
          <a:xfrm>
            <a:off x="5061900" y="2378525"/>
            <a:ext cx="6632035" cy="2208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800"/>
              </a:lnSpc>
              <a:defRPr/>
            </a:pPr>
            <a:r>
              <a:rPr lang="en-US" altLang="zh-CN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前言文字内容，单击此处添加前言文字内容，单击此处添加前言文字内容，单击此处添加前言文字内容，单击此处添加前言文字内容，单击此处添加前言文字内容，单击此处添加前言文字内容，单击此处添加前言文字内容，单击此处添加前言文字内容，单击此处添加前言文字内容，单击此处添加前言文字内容，单击此处添加前言文字内容。</a:t>
            </a:r>
            <a:endParaRPr lang="zh-CN" altLang="en-US" sz="17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97" y="1883361"/>
            <a:ext cx="3779828" cy="3167670"/>
          </a:xfrm>
          <a:prstGeom prst="rect">
            <a:avLst/>
          </a:prstGeom>
        </p:spPr>
      </p:pic>
      <p:sp>
        <p:nvSpPr>
          <p:cNvPr id="8" name="TextBox 14"/>
          <p:cNvSpPr txBox="1"/>
          <p:nvPr/>
        </p:nvSpPr>
        <p:spPr>
          <a:xfrm>
            <a:off x="4187548" y="721157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4704791" y="1643809"/>
            <a:ext cx="995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Qianyan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5988" y="4394566"/>
            <a:ext cx="979889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783" y="4335905"/>
            <a:ext cx="895235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909" y="4565724"/>
            <a:ext cx="984123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4950" y="4878994"/>
            <a:ext cx="898216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261" y="2464520"/>
            <a:ext cx="184548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795" y="5413676"/>
            <a:ext cx="12190413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5441" y="5819149"/>
            <a:ext cx="10121123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578" y="1899452"/>
            <a:ext cx="3032668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124" y="1547065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338" y="3367857"/>
            <a:ext cx="3032668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005" y="3015468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9402" y="3367857"/>
            <a:ext cx="3194188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3159" y="3015468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得失管理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9402" y="1899454"/>
            <a:ext cx="3194188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3159" y="1547065"/>
            <a:ext cx="1210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397" y="1888214"/>
            <a:ext cx="1113828" cy="1113971"/>
            <a:chOff x="6710476" y="1888212"/>
            <a:chExt cx="1113973" cy="1113971"/>
          </a:xfrm>
          <a:solidFill>
            <a:schemeClr val="accent1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778" y="1888214"/>
            <a:ext cx="1113828" cy="1113971"/>
            <a:chOff x="4367552" y="1888212"/>
            <a:chExt cx="1113973" cy="1113971"/>
          </a:xfrm>
          <a:solidFill>
            <a:srgbClr val="5B9BD5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361" y="1371137"/>
            <a:ext cx="1788660" cy="1788891"/>
            <a:chOff x="5173139" y="1322888"/>
            <a:chExt cx="1788893" cy="1788891"/>
          </a:xfrm>
          <a:solidFill>
            <a:srgbClr val="FA8170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8992" y="2756378"/>
            <a:ext cx="1459454" cy="1459644"/>
            <a:chOff x="6339023" y="2756378"/>
            <a:chExt cx="1459644" cy="1459644"/>
          </a:xfrm>
          <a:solidFill>
            <a:schemeClr val="accent1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6" y="3144200"/>
              <a:ext cx="684000" cy="684000"/>
              <a:chOff x="6352023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3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327" y="2756378"/>
            <a:ext cx="1459454" cy="1459644"/>
            <a:chOff x="4379103" y="2756378"/>
            <a:chExt cx="1459644" cy="1459644"/>
          </a:xfrm>
          <a:solidFill>
            <a:schemeClr val="accent1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75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025" y="5046106"/>
            <a:ext cx="143914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173" y="3090372"/>
            <a:ext cx="2089656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347" y="4112076"/>
            <a:ext cx="719906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750" y="4112076"/>
            <a:ext cx="719906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552" y="2506251"/>
            <a:ext cx="719906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545" y="2506251"/>
            <a:ext cx="719906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129" y="2245467"/>
            <a:ext cx="719906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299" y="4969620"/>
            <a:ext cx="719906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797" y="4969620"/>
            <a:ext cx="719906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4106" y="3221300"/>
            <a:ext cx="719906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7991" y="3221300"/>
            <a:ext cx="719906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717" y="3021251"/>
            <a:ext cx="172330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715" y="3388688"/>
            <a:ext cx="3042722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622" y="4910223"/>
            <a:ext cx="172330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6205" y="5277660"/>
            <a:ext cx="3042722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338" y="4910223"/>
            <a:ext cx="172330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137" y="5277660"/>
            <a:ext cx="30690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595622" y="3101461"/>
            <a:ext cx="172330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7156" y="3468898"/>
            <a:ext cx="312627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348" y="1130449"/>
            <a:ext cx="172330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375" y="1497886"/>
            <a:ext cx="339325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6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6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983" y="4562263"/>
            <a:ext cx="743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ADD TITLE IN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07926" y="2935906"/>
            <a:ext cx="1749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i="1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04</a:t>
            </a:r>
            <a:endParaRPr lang="zh-CN" altLang="en-US" sz="11500" i="1" dirty="0">
              <a:solidFill>
                <a:srgbClr val="2B84B2"/>
              </a:solidFill>
              <a:latin typeface="GeosansLight" panose="02000603020000020003" pitchFamily="2" charset="-122"/>
              <a:ea typeface="GeosansLight" panose="02000603020000020003" pitchFamily="2" charset="-122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2666857" y="5336751"/>
            <a:ext cx="6581688" cy="6001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rgbClr val="2B84B2"/>
                </a:solidFill>
                <a:latin typeface="Arial" panose="020B0604020202020204" pitchFamily="34" charset="0"/>
                <a:ea typeface="GeosansLight" panose="02000603020000020003" pitchFamily="2" charset="-122"/>
                <a:cs typeface="Arial" panose="020B0604020202020204" pitchFamily="34" charset="0"/>
              </a:rPr>
              <a:t>This is a sample letter that has been placed to demonstrate the typing format on the letterhead design. When positioned properly. This is a sample letter that has been placed to demonstrate the typing format on the letterhead design. When positioned properly.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5145" y="3259091"/>
            <a:ext cx="1739900" cy="1320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4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4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4425097" y="1633282"/>
            <a:ext cx="1670904" cy="1218656"/>
          </a:xfrm>
          <a:custGeom>
            <a:avLst/>
            <a:gdLst>
              <a:gd name="connsiteX0" fmla="*/ 1544779 w 1544780"/>
              <a:gd name="connsiteY0" fmla="*/ 0 h 1126522"/>
              <a:gd name="connsiteX1" fmla="*/ 1544780 w 1544780"/>
              <a:gd name="connsiteY1" fmla="*/ 0 h 1126522"/>
              <a:gd name="connsiteX2" fmla="*/ 1177877 w 1544780"/>
              <a:gd name="connsiteY2" fmla="*/ 1126522 h 1126522"/>
              <a:gd name="connsiteX3" fmla="*/ 0 w 1544780"/>
              <a:gd name="connsiteY3" fmla="*/ 1126514 h 1126522"/>
              <a:gd name="connsiteX4" fmla="*/ 49564 w 1544780"/>
              <a:gd name="connsiteY4" fmla="*/ 991095 h 1126522"/>
              <a:gd name="connsiteX5" fmla="*/ 1544779 w 1544780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80" h="1126522">
                <a:moveTo>
                  <a:pt x="1544779" y="0"/>
                </a:moveTo>
                <a:lnTo>
                  <a:pt x="1544780" y="0"/>
                </a:lnTo>
                <a:lnTo>
                  <a:pt x="1177877" y="1126522"/>
                </a:lnTo>
                <a:lnTo>
                  <a:pt x="0" y="1126514"/>
                </a:lnTo>
                <a:lnTo>
                  <a:pt x="49564" y="991095"/>
                </a:lnTo>
                <a:cubicBezTo>
                  <a:pt x="295909" y="408670"/>
                  <a:pt x="872620" y="0"/>
                  <a:pt x="154477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6096004" y="1633282"/>
            <a:ext cx="1670901" cy="1218656"/>
          </a:xfrm>
          <a:custGeom>
            <a:avLst/>
            <a:gdLst>
              <a:gd name="connsiteX0" fmla="*/ 0 w 1544777"/>
              <a:gd name="connsiteY0" fmla="*/ 0 h 1126522"/>
              <a:gd name="connsiteX1" fmla="*/ 165914 w 1544777"/>
              <a:gd name="connsiteY1" fmla="*/ 8378 h 1126522"/>
              <a:gd name="connsiteX2" fmla="*/ 1495213 w 1544777"/>
              <a:gd name="connsiteY2" fmla="*/ 991095 h 1126522"/>
              <a:gd name="connsiteX3" fmla="*/ 1544777 w 1544777"/>
              <a:gd name="connsiteY3" fmla="*/ 1126514 h 1126522"/>
              <a:gd name="connsiteX4" fmla="*/ 366901 w 1544777"/>
              <a:gd name="connsiteY4" fmla="*/ 1126522 h 1126522"/>
              <a:gd name="connsiteX5" fmla="*/ 0 w 1544777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77" h="1126522">
                <a:moveTo>
                  <a:pt x="0" y="0"/>
                </a:moveTo>
                <a:lnTo>
                  <a:pt x="165914" y="8378"/>
                </a:lnTo>
                <a:cubicBezTo>
                  <a:pt x="765982" y="69318"/>
                  <a:pt x="1269397" y="457206"/>
                  <a:pt x="1495213" y="991095"/>
                </a:cubicBezTo>
                <a:lnTo>
                  <a:pt x="1544777" y="1126514"/>
                </a:lnTo>
                <a:lnTo>
                  <a:pt x="366901" y="11265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4340774" y="2857799"/>
            <a:ext cx="1113098" cy="1947883"/>
          </a:xfrm>
          <a:custGeom>
            <a:avLst/>
            <a:gdLst>
              <a:gd name="connsiteX0" fmla="*/ 75974 w 1029078"/>
              <a:gd name="connsiteY0" fmla="*/ 0 h 1800617"/>
              <a:gd name="connsiteX1" fmla="*/ 1029078 w 1029078"/>
              <a:gd name="connsiteY1" fmla="*/ 690797 h 1800617"/>
              <a:gd name="connsiteX2" fmla="*/ 667599 w 1029078"/>
              <a:gd name="connsiteY2" fmla="*/ 1800617 h 1800617"/>
              <a:gd name="connsiteX3" fmla="*/ 590526 w 1029078"/>
              <a:gd name="connsiteY3" fmla="*/ 1742984 h 1800617"/>
              <a:gd name="connsiteX4" fmla="*/ 0 w 1029078"/>
              <a:gd name="connsiteY4" fmla="*/ 490800 h 1800617"/>
              <a:gd name="connsiteX5" fmla="*/ 72955 w 1029078"/>
              <a:gd name="connsiteY5" fmla="*/ 8248 h 1800617"/>
              <a:gd name="connsiteX6" fmla="*/ 75974 w 1029078"/>
              <a:gd name="connsiteY6" fmla="*/ 0 h 180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8" h="1800617">
                <a:moveTo>
                  <a:pt x="75974" y="0"/>
                </a:moveTo>
                <a:lnTo>
                  <a:pt x="1029078" y="690797"/>
                </a:lnTo>
                <a:lnTo>
                  <a:pt x="667599" y="1800617"/>
                </a:lnTo>
                <a:lnTo>
                  <a:pt x="590526" y="1742984"/>
                </a:lnTo>
                <a:cubicBezTo>
                  <a:pt x="229877" y="1445350"/>
                  <a:pt x="0" y="994920"/>
                  <a:pt x="0" y="490800"/>
                </a:cubicBezTo>
                <a:cubicBezTo>
                  <a:pt x="0" y="322760"/>
                  <a:pt x="25542" y="160686"/>
                  <a:pt x="72955" y="8248"/>
                </a:cubicBezTo>
                <a:lnTo>
                  <a:pt x="7597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6738132" y="2857798"/>
            <a:ext cx="1113097" cy="1947882"/>
          </a:xfrm>
          <a:custGeom>
            <a:avLst/>
            <a:gdLst>
              <a:gd name="connsiteX0" fmla="*/ 953103 w 1029077"/>
              <a:gd name="connsiteY0" fmla="*/ 0 h 1800616"/>
              <a:gd name="connsiteX1" fmla="*/ 956122 w 1029077"/>
              <a:gd name="connsiteY1" fmla="*/ 8247 h 1800616"/>
              <a:gd name="connsiteX2" fmla="*/ 1029077 w 1029077"/>
              <a:gd name="connsiteY2" fmla="*/ 490799 h 1800616"/>
              <a:gd name="connsiteX3" fmla="*/ 438551 w 1029077"/>
              <a:gd name="connsiteY3" fmla="*/ 1742983 h 1800616"/>
              <a:gd name="connsiteX4" fmla="*/ 361479 w 1029077"/>
              <a:gd name="connsiteY4" fmla="*/ 1800616 h 1800616"/>
              <a:gd name="connsiteX5" fmla="*/ 0 w 1029077"/>
              <a:gd name="connsiteY5" fmla="*/ 690796 h 1800616"/>
              <a:gd name="connsiteX6" fmla="*/ 953103 w 1029077"/>
              <a:gd name="connsiteY6" fmla="*/ 0 h 180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7" h="1800616">
                <a:moveTo>
                  <a:pt x="953103" y="0"/>
                </a:moveTo>
                <a:lnTo>
                  <a:pt x="956122" y="8247"/>
                </a:lnTo>
                <a:cubicBezTo>
                  <a:pt x="1003535" y="160685"/>
                  <a:pt x="1029077" y="322759"/>
                  <a:pt x="1029077" y="490799"/>
                </a:cubicBezTo>
                <a:cubicBezTo>
                  <a:pt x="1029077" y="994919"/>
                  <a:pt x="799200" y="1445349"/>
                  <a:pt x="438551" y="1742983"/>
                </a:cubicBezTo>
                <a:lnTo>
                  <a:pt x="361479" y="1800616"/>
                </a:lnTo>
                <a:lnTo>
                  <a:pt x="0" y="690796"/>
                </a:lnTo>
                <a:lnTo>
                  <a:pt x="953103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5072248" y="4070566"/>
            <a:ext cx="2047506" cy="1073628"/>
          </a:xfrm>
          <a:custGeom>
            <a:avLst/>
            <a:gdLst>
              <a:gd name="connsiteX0" fmla="*/ 946478 w 1892955"/>
              <a:gd name="connsiteY0" fmla="*/ 0 h 992458"/>
              <a:gd name="connsiteX1" fmla="*/ 1892955 w 1892955"/>
              <a:gd name="connsiteY1" fmla="*/ 686014 h 992458"/>
              <a:gd name="connsiteX2" fmla="*/ 1853765 w 1892955"/>
              <a:gd name="connsiteY2" fmla="*/ 715320 h 992458"/>
              <a:gd name="connsiteX3" fmla="*/ 946477 w 1892955"/>
              <a:gd name="connsiteY3" fmla="*/ 992458 h 992458"/>
              <a:gd name="connsiteX4" fmla="*/ 39189 w 1892955"/>
              <a:gd name="connsiteY4" fmla="*/ 715320 h 992458"/>
              <a:gd name="connsiteX5" fmla="*/ 0 w 1892955"/>
              <a:gd name="connsiteY5" fmla="*/ 686015 h 992458"/>
              <a:gd name="connsiteX6" fmla="*/ 946478 w 1892955"/>
              <a:gd name="connsiteY6" fmla="*/ 0 h 99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2955" h="992458">
                <a:moveTo>
                  <a:pt x="946478" y="0"/>
                </a:moveTo>
                <a:lnTo>
                  <a:pt x="1892955" y="686014"/>
                </a:lnTo>
                <a:lnTo>
                  <a:pt x="1853765" y="715320"/>
                </a:lnTo>
                <a:cubicBezTo>
                  <a:pt x="1594774" y="890291"/>
                  <a:pt x="1282557" y="992458"/>
                  <a:pt x="946477" y="992458"/>
                </a:cubicBezTo>
                <a:cubicBezTo>
                  <a:pt x="610397" y="992458"/>
                  <a:pt x="298180" y="890291"/>
                  <a:pt x="39189" y="715320"/>
                </a:cubicBezTo>
                <a:lnTo>
                  <a:pt x="0" y="686015"/>
                </a:lnTo>
                <a:lnTo>
                  <a:pt x="94647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266419" y="1633283"/>
            <a:ext cx="195154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1184862" y="2035806"/>
            <a:ext cx="3033101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5" name="矩形 44"/>
          <p:cNvSpPr/>
          <p:nvPr/>
        </p:nvSpPr>
        <p:spPr>
          <a:xfrm>
            <a:off x="7987895" y="1633283"/>
            <a:ext cx="195154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7987894" y="2035806"/>
            <a:ext cx="3033101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7" name="矩形 46"/>
          <p:cNvSpPr/>
          <p:nvPr/>
        </p:nvSpPr>
        <p:spPr>
          <a:xfrm>
            <a:off x="2266419" y="3789553"/>
            <a:ext cx="195154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184862" y="4192074"/>
            <a:ext cx="3033101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7987895" y="3789553"/>
            <a:ext cx="195154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87894" y="4192074"/>
            <a:ext cx="3033101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5120230" y="5259029"/>
            <a:ext cx="195154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3682323" y="5675404"/>
            <a:ext cx="482735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134082" y="2849931"/>
            <a:ext cx="1951545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4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5" grpId="0"/>
          <p:bldP spid="46" grpId="0"/>
          <p:bldP spid="47" grpId="0"/>
          <p:bldP spid="48" grpId="0"/>
          <p:bldP spid="49" grpId="0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4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4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5" grpId="0"/>
          <p:bldP spid="46" grpId="0"/>
          <p:bldP spid="47" grpId="0"/>
          <p:bldP spid="48" grpId="0"/>
          <p:bldP spid="49" grpId="0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43"/>
          <p:cNvCxnSpPr/>
          <p:nvPr/>
        </p:nvCxnSpPr>
        <p:spPr>
          <a:xfrm>
            <a:off x="1104046" y="3640592"/>
            <a:ext cx="998391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37"/>
          <p:cNvSpPr>
            <a:spLocks noChangeAspect="1"/>
          </p:cNvSpPr>
          <p:nvPr/>
        </p:nvSpPr>
        <p:spPr>
          <a:xfrm>
            <a:off x="1459945" y="3259943"/>
            <a:ext cx="84140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100" name="Rounded Rectangle 39"/>
          <p:cNvSpPr>
            <a:spLocks noChangeAspect="1"/>
          </p:cNvSpPr>
          <p:nvPr/>
        </p:nvSpPr>
        <p:spPr>
          <a:xfrm>
            <a:off x="3146089" y="3259943"/>
            <a:ext cx="84140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bg1"/>
                </a:solidFill>
              </a:rPr>
              <a:t>02</a:t>
            </a:r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106" name="Rounded Rectangle 40"/>
          <p:cNvSpPr>
            <a:spLocks noChangeAspect="1"/>
          </p:cNvSpPr>
          <p:nvPr/>
        </p:nvSpPr>
        <p:spPr>
          <a:xfrm>
            <a:off x="4832232" y="3259943"/>
            <a:ext cx="84140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accent1"/>
                </a:solidFill>
              </a:rPr>
              <a:t>03</a:t>
            </a:r>
            <a:endParaRPr lang="en-US" sz="3555" dirty="0">
              <a:solidFill>
                <a:schemeClr val="accent1"/>
              </a:solidFill>
            </a:endParaRPr>
          </a:p>
        </p:txBody>
      </p:sp>
      <p:sp>
        <p:nvSpPr>
          <p:cNvPr id="124" name="Rounded Rectangle 41"/>
          <p:cNvSpPr>
            <a:spLocks noChangeAspect="1"/>
          </p:cNvSpPr>
          <p:nvPr/>
        </p:nvSpPr>
        <p:spPr>
          <a:xfrm>
            <a:off x="6518375" y="3259943"/>
            <a:ext cx="84140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bg1"/>
                </a:solidFill>
              </a:rPr>
              <a:t>04</a:t>
            </a:r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131" name="Rounded Rectangle 53"/>
          <p:cNvSpPr>
            <a:spLocks noChangeAspect="1"/>
          </p:cNvSpPr>
          <p:nvPr/>
        </p:nvSpPr>
        <p:spPr>
          <a:xfrm>
            <a:off x="8204518" y="3259943"/>
            <a:ext cx="84140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accent1"/>
                </a:solidFill>
              </a:rPr>
              <a:t>05</a:t>
            </a:r>
            <a:endParaRPr lang="en-US" sz="3555" dirty="0">
              <a:solidFill>
                <a:schemeClr val="accent1"/>
              </a:solidFill>
            </a:endParaRPr>
          </a:p>
        </p:txBody>
      </p:sp>
      <p:sp>
        <p:nvSpPr>
          <p:cNvPr id="135" name="Rounded Rectangle 74"/>
          <p:cNvSpPr>
            <a:spLocks noChangeAspect="1"/>
          </p:cNvSpPr>
          <p:nvPr/>
        </p:nvSpPr>
        <p:spPr>
          <a:xfrm>
            <a:off x="9890659" y="3259943"/>
            <a:ext cx="84140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5" b="1" dirty="0">
                <a:solidFill>
                  <a:schemeClr val="bg1"/>
                </a:solidFill>
              </a:rPr>
              <a:t>06</a:t>
            </a:r>
            <a:endParaRPr lang="en-US" sz="3555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06093" y="1537857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2506090" y="1918566"/>
            <a:ext cx="2143254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881614" y="1537857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881611" y="1918566"/>
            <a:ext cx="2143254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250665" y="1537857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9250662" y="1918566"/>
            <a:ext cx="2143254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1723434" y="4610315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98097" y="4991024"/>
            <a:ext cx="213575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0" name="矩形 49"/>
          <p:cNvSpPr/>
          <p:nvPr/>
        </p:nvSpPr>
        <p:spPr>
          <a:xfrm>
            <a:off x="5098949" y="4610315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4173611" y="4991024"/>
            <a:ext cx="213575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8471231" y="4610315"/>
            <a:ext cx="1210412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545894" y="4991024"/>
            <a:ext cx="213575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649342" y="1551434"/>
            <a:ext cx="1207182" cy="1664759"/>
            <a:chOff x="4649153" y="1551432"/>
            <a:chExt cx="1207339" cy="1664759"/>
          </a:xfrm>
        </p:grpSpPr>
        <p:grpSp>
          <p:nvGrpSpPr>
            <p:cNvPr id="3" name="组合 2"/>
            <p:cNvGrpSpPr/>
            <p:nvPr/>
          </p:nvGrpSpPr>
          <p:grpSpPr>
            <a:xfrm>
              <a:off x="4649153" y="1551432"/>
              <a:ext cx="1207339" cy="1664759"/>
              <a:chOff x="4649153" y="1551432"/>
              <a:chExt cx="1207339" cy="1664759"/>
            </a:xfrm>
          </p:grpSpPr>
          <p:cxnSp>
            <p:nvCxnSpPr>
              <p:cNvPr id="104" name="Straight Connector 57"/>
              <p:cNvCxnSpPr/>
              <p:nvPr/>
            </p:nvCxnSpPr>
            <p:spPr>
              <a:xfrm>
                <a:off x="5252823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ounded Rectangle 35"/>
              <p:cNvSpPr/>
              <p:nvPr/>
            </p:nvSpPr>
            <p:spPr>
              <a:xfrm>
                <a:off x="4649153" y="1551432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43840" bIns="210677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latin typeface="FontAwesome" pitchFamily="2" charset="0"/>
                </a:endParaRPr>
              </a:p>
            </p:txBody>
          </p:sp>
        </p:grp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5047010" y="1833189"/>
              <a:ext cx="404678" cy="648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56" name="Freeform 550"/>
              <p:cNvSpPr/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551"/>
              <p:cNvSpPr/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335486" y="4147215"/>
            <a:ext cx="1207182" cy="1711733"/>
            <a:chOff x="6335516" y="4147213"/>
            <a:chExt cx="1207339" cy="1711733"/>
          </a:xfrm>
        </p:grpSpPr>
        <p:grpSp>
          <p:nvGrpSpPr>
            <p:cNvPr id="6" name="组合 5"/>
            <p:cNvGrpSpPr/>
            <p:nvPr/>
          </p:nvGrpSpPr>
          <p:grpSpPr>
            <a:xfrm>
              <a:off x="6335516" y="4147213"/>
              <a:ext cx="1207339" cy="1711733"/>
              <a:chOff x="6335516" y="4147213"/>
              <a:chExt cx="1207339" cy="1711733"/>
            </a:xfrm>
          </p:grpSpPr>
          <p:cxnSp>
            <p:nvCxnSpPr>
              <p:cNvPr id="122" name="Straight Connector 61"/>
              <p:cNvCxnSpPr/>
              <p:nvPr/>
            </p:nvCxnSpPr>
            <p:spPr>
              <a:xfrm flipV="1">
                <a:off x="6939185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Rounded Rectangle 34"/>
              <p:cNvSpPr/>
              <p:nvPr/>
            </p:nvSpPr>
            <p:spPr>
              <a:xfrm>
                <a:off x="6335516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12192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/>
              </a:p>
            </p:txBody>
          </p:sp>
        </p:grpSp>
        <p:grpSp>
          <p:nvGrpSpPr>
            <p:cNvPr id="58" name="Group 9"/>
            <p:cNvGrpSpPr>
              <a:grpSpLocks noChangeAspect="1"/>
            </p:cNvGrpSpPr>
            <p:nvPr/>
          </p:nvGrpSpPr>
          <p:grpSpPr>
            <a:xfrm>
              <a:off x="6543185" y="4951791"/>
              <a:ext cx="792000" cy="587287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1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2963200" y="4147215"/>
            <a:ext cx="1207182" cy="1684495"/>
            <a:chOff x="2962791" y="4158915"/>
            <a:chExt cx="1207339" cy="1684495"/>
          </a:xfrm>
        </p:grpSpPr>
        <p:grpSp>
          <p:nvGrpSpPr>
            <p:cNvPr id="5" name="组合 4"/>
            <p:cNvGrpSpPr/>
            <p:nvPr/>
          </p:nvGrpSpPr>
          <p:grpSpPr>
            <a:xfrm>
              <a:off x="2962791" y="4158915"/>
              <a:ext cx="1207339" cy="1684495"/>
              <a:chOff x="2962791" y="4158915"/>
              <a:chExt cx="1207339" cy="1684495"/>
            </a:xfrm>
          </p:grpSpPr>
          <p:cxnSp>
            <p:nvCxnSpPr>
              <p:cNvPr id="98" name="Straight Connector 50"/>
              <p:cNvCxnSpPr/>
              <p:nvPr/>
            </p:nvCxnSpPr>
            <p:spPr>
              <a:xfrm flipV="1">
                <a:off x="3566460" y="4158915"/>
                <a:ext cx="0" cy="43481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Rounded Rectangle 36"/>
              <p:cNvSpPr/>
              <p:nvPr/>
            </p:nvSpPr>
            <p:spPr>
              <a:xfrm>
                <a:off x="2962791" y="4636071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latin typeface="FontAwesome" pitchFamily="2" charset="0"/>
                </a:endParaRPr>
              </a:p>
            </p:txBody>
          </p:sp>
        </p:grpSp>
        <p:grpSp>
          <p:nvGrpSpPr>
            <p:cNvPr id="63" name="Group 12"/>
            <p:cNvGrpSpPr>
              <a:grpSpLocks noChangeAspect="1"/>
            </p:cNvGrpSpPr>
            <p:nvPr/>
          </p:nvGrpSpPr>
          <p:grpSpPr>
            <a:xfrm>
              <a:off x="3227975" y="4903464"/>
              <a:ext cx="697327" cy="684000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4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65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77056" y="1549863"/>
            <a:ext cx="1207182" cy="1666328"/>
            <a:chOff x="1276428" y="1549863"/>
            <a:chExt cx="1207339" cy="1666328"/>
          </a:xfrm>
        </p:grpSpPr>
        <p:grpSp>
          <p:nvGrpSpPr>
            <p:cNvPr id="2" name="组合 1"/>
            <p:cNvGrpSpPr/>
            <p:nvPr/>
          </p:nvGrpSpPr>
          <p:grpSpPr>
            <a:xfrm>
              <a:off x="1276428" y="1549863"/>
              <a:ext cx="1207339" cy="1666328"/>
              <a:chOff x="1276428" y="1549863"/>
              <a:chExt cx="1207339" cy="1666328"/>
            </a:xfrm>
          </p:grpSpPr>
          <p:cxnSp>
            <p:nvCxnSpPr>
              <p:cNvPr id="94" name="Straight Connector 38"/>
              <p:cNvCxnSpPr/>
              <p:nvPr/>
            </p:nvCxnSpPr>
            <p:spPr>
              <a:xfrm>
                <a:off x="1880097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Rounded Rectangle 32"/>
              <p:cNvSpPr/>
              <p:nvPr/>
            </p:nvSpPr>
            <p:spPr>
              <a:xfrm>
                <a:off x="1276428" y="1549863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latin typeface="FontAwesome" pitchFamily="2" charset="0"/>
                </a:endParaRPr>
              </a:p>
            </p:txBody>
          </p:sp>
        </p:grpSp>
        <p:grpSp>
          <p:nvGrpSpPr>
            <p:cNvPr id="66" name="Group 15"/>
            <p:cNvGrpSpPr>
              <a:grpSpLocks noChangeAspect="1"/>
            </p:cNvGrpSpPr>
            <p:nvPr/>
          </p:nvGrpSpPr>
          <p:grpSpPr>
            <a:xfrm>
              <a:off x="1494695" y="1824528"/>
              <a:ext cx="792000" cy="584918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67" name="Freeform 108"/>
              <p:cNvSpPr/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68" name="Freeform 109"/>
              <p:cNvSpPr/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69" name="Freeform 110"/>
              <p:cNvSpPr/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021629" y="1551434"/>
            <a:ext cx="1207182" cy="1664759"/>
            <a:chOff x="8021879" y="1551432"/>
            <a:chExt cx="1207339" cy="1664759"/>
          </a:xfrm>
        </p:grpSpPr>
        <p:grpSp>
          <p:nvGrpSpPr>
            <p:cNvPr id="4" name="组合 3"/>
            <p:cNvGrpSpPr/>
            <p:nvPr/>
          </p:nvGrpSpPr>
          <p:grpSpPr>
            <a:xfrm>
              <a:off x="8021879" y="1551432"/>
              <a:ext cx="1207339" cy="1664759"/>
              <a:chOff x="8021879" y="1551432"/>
              <a:chExt cx="1207339" cy="1664759"/>
            </a:xfrm>
          </p:grpSpPr>
          <p:cxnSp>
            <p:nvCxnSpPr>
              <p:cNvPr id="129" name="Straight Connector 51"/>
              <p:cNvCxnSpPr/>
              <p:nvPr/>
            </p:nvCxnSpPr>
            <p:spPr>
              <a:xfrm>
                <a:off x="8625548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Rounded Rectangle 52"/>
              <p:cNvSpPr/>
              <p:nvPr/>
            </p:nvSpPr>
            <p:spPr>
              <a:xfrm>
                <a:off x="8021879" y="1551432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43840" bIns="36576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335" dirty="0">
                  <a:latin typeface="FontAwesome" pitchFamily="2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265548" y="1903661"/>
              <a:ext cx="720000" cy="486000"/>
              <a:chOff x="5356779" y="2874996"/>
              <a:chExt cx="240638" cy="182454"/>
            </a:xfrm>
          </p:grpSpPr>
          <p:sp>
            <p:nvSpPr>
              <p:cNvPr id="72" name="Freeform 12"/>
              <p:cNvSpPr/>
              <p:nvPr/>
            </p:nvSpPr>
            <p:spPr bwMode="auto">
              <a:xfrm>
                <a:off x="5364675" y="2874996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3"/>
              <p:cNvSpPr/>
              <p:nvPr/>
            </p:nvSpPr>
            <p:spPr bwMode="auto">
              <a:xfrm>
                <a:off x="5515126" y="2893699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14"/>
              <p:cNvSpPr/>
              <p:nvPr/>
            </p:nvSpPr>
            <p:spPr bwMode="auto">
              <a:xfrm>
                <a:off x="5362597" y="2980977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5"/>
              <p:cNvSpPr/>
              <p:nvPr/>
            </p:nvSpPr>
            <p:spPr bwMode="auto">
              <a:xfrm>
                <a:off x="5356779" y="2896608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707770" y="4147215"/>
            <a:ext cx="1207182" cy="1711733"/>
            <a:chOff x="9708239" y="4147213"/>
            <a:chExt cx="1207339" cy="1711733"/>
          </a:xfrm>
        </p:grpSpPr>
        <p:grpSp>
          <p:nvGrpSpPr>
            <p:cNvPr id="7" name="组合 6"/>
            <p:cNvGrpSpPr/>
            <p:nvPr/>
          </p:nvGrpSpPr>
          <p:grpSpPr>
            <a:xfrm>
              <a:off x="9708239" y="4147213"/>
              <a:ext cx="1207339" cy="1711733"/>
              <a:chOff x="9708239" y="4147213"/>
              <a:chExt cx="1207339" cy="1711733"/>
            </a:xfrm>
          </p:grpSpPr>
          <p:cxnSp>
            <p:nvCxnSpPr>
              <p:cNvPr id="133" name="Straight Connector 71"/>
              <p:cNvCxnSpPr/>
              <p:nvPr/>
            </p:nvCxnSpPr>
            <p:spPr>
              <a:xfrm flipV="1">
                <a:off x="10311908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Rounded Rectangle 73"/>
              <p:cNvSpPr/>
              <p:nvPr/>
            </p:nvSpPr>
            <p:spPr>
              <a:xfrm>
                <a:off x="9708239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210677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latin typeface="FontAwesome" pitchFamily="2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10034838" y="4952084"/>
              <a:ext cx="576000" cy="576000"/>
              <a:chOff x="5367288" y="3705211"/>
              <a:chExt cx="252966" cy="252966"/>
            </a:xfrm>
          </p:grpSpPr>
          <p:sp>
            <p:nvSpPr>
              <p:cNvPr id="78" name="Freeform 20"/>
              <p:cNvSpPr/>
              <p:nvPr/>
            </p:nvSpPr>
            <p:spPr bwMode="auto">
              <a:xfrm>
                <a:off x="5486631" y="3705211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1"/>
              <p:cNvSpPr/>
              <p:nvPr/>
            </p:nvSpPr>
            <p:spPr bwMode="auto">
              <a:xfrm>
                <a:off x="5439710" y="3776102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2"/>
              <p:cNvSpPr/>
              <p:nvPr/>
            </p:nvSpPr>
            <p:spPr bwMode="auto">
              <a:xfrm>
                <a:off x="5367288" y="3824554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25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00" grpId="0" animBg="1"/>
      <p:bldP spid="106" grpId="0" animBg="1"/>
      <p:bldP spid="124" grpId="0" animBg="1"/>
      <p:bldP spid="131" grpId="0" animBg="1"/>
      <p:bldP spid="135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66" y="1323244"/>
            <a:ext cx="6978868" cy="272955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63462" y="4024291"/>
            <a:ext cx="552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2B84B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感谢您的观看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45226" y="4766474"/>
            <a:ext cx="44176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2B8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PROFESSIONAL POWERPOINT TEMPLATE</a:t>
            </a:r>
            <a:endParaRPr lang="zh-CN" altLang="en-US" sz="1200" dirty="0">
              <a:solidFill>
                <a:srgbClr val="2B84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417654" y="5043473"/>
            <a:ext cx="12695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rgbClr val="2B84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汇报人：代用名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048779" y="5181972"/>
            <a:ext cx="1299913" cy="0"/>
          </a:xfrm>
          <a:prstGeom prst="line">
            <a:avLst/>
          </a:prstGeom>
          <a:ln>
            <a:solidFill>
              <a:srgbClr val="2B8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01504" y="5181972"/>
            <a:ext cx="1299913" cy="0"/>
          </a:xfrm>
          <a:prstGeom prst="line">
            <a:avLst/>
          </a:prstGeom>
          <a:ln>
            <a:solidFill>
              <a:srgbClr val="2B8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87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04498" y="2979116"/>
            <a:ext cx="5367566" cy="492442"/>
            <a:chOff x="2167226" y="1730685"/>
            <a:chExt cx="4025674" cy="369332"/>
          </a:xfrm>
        </p:grpSpPr>
        <p:sp>
          <p:nvSpPr>
            <p:cNvPr id="5" name="TextBox 4"/>
            <p:cNvSpPr txBox="1"/>
            <p:nvPr/>
          </p:nvSpPr>
          <p:spPr>
            <a:xfrm>
              <a:off x="2595617" y="1730685"/>
              <a:ext cx="3597283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添加目录一标题 </a:t>
              </a:r>
              <a:r>
                <a:rPr lang="en-US" altLang="zh-CN" sz="14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DIRECTORY ONE TITLES</a:t>
              </a:r>
              <a:endParaRPr lang="zh-CN" altLang="en-US" sz="14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2B84B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7" name="TextBox 4"/>
            <p:cNvSpPr txBox="1"/>
            <p:nvPr/>
          </p:nvSpPr>
          <p:spPr>
            <a:xfrm>
              <a:off x="2167226" y="1750528"/>
              <a:ext cx="37895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13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46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04498" y="3908515"/>
            <a:ext cx="5367566" cy="492442"/>
            <a:chOff x="2167226" y="1730685"/>
            <a:chExt cx="4025674" cy="369332"/>
          </a:xfrm>
        </p:grpSpPr>
        <p:sp>
          <p:nvSpPr>
            <p:cNvPr id="10" name="TextBox 4"/>
            <p:cNvSpPr txBox="1"/>
            <p:nvPr/>
          </p:nvSpPr>
          <p:spPr>
            <a:xfrm>
              <a:off x="2595617" y="1730685"/>
              <a:ext cx="3597283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添加目录二标题 </a:t>
              </a:r>
              <a:r>
                <a:rPr lang="en-US" altLang="zh-CN" sz="14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DIRECTORY ONE TITLES</a:t>
              </a:r>
              <a:endParaRPr lang="zh-CN" altLang="en-US" sz="14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2B84B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2" name="TextBox 4"/>
            <p:cNvSpPr txBox="1"/>
            <p:nvPr/>
          </p:nvSpPr>
          <p:spPr>
            <a:xfrm>
              <a:off x="2167226" y="1750528"/>
              <a:ext cx="37895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13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46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4498" y="4830039"/>
            <a:ext cx="5367566" cy="492442"/>
            <a:chOff x="2167226" y="1730685"/>
            <a:chExt cx="4025674" cy="369332"/>
          </a:xfrm>
        </p:grpSpPr>
        <p:sp>
          <p:nvSpPr>
            <p:cNvPr id="15" name="TextBox 4"/>
            <p:cNvSpPr txBox="1"/>
            <p:nvPr/>
          </p:nvSpPr>
          <p:spPr>
            <a:xfrm>
              <a:off x="2595617" y="1730685"/>
              <a:ext cx="3597283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添加目录三标题 </a:t>
              </a:r>
              <a:r>
                <a:rPr lang="en-US" altLang="zh-CN" sz="14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DIRECTORY ONE TITLES</a:t>
              </a:r>
              <a:endParaRPr lang="zh-CN" altLang="en-US" sz="14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2B84B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17" name="TextBox 4"/>
            <p:cNvSpPr txBox="1"/>
            <p:nvPr/>
          </p:nvSpPr>
          <p:spPr>
            <a:xfrm>
              <a:off x="2167226" y="1750528"/>
              <a:ext cx="37895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13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46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04498" y="5738999"/>
            <a:ext cx="5367566" cy="492442"/>
            <a:chOff x="2167226" y="1730685"/>
            <a:chExt cx="4025674" cy="369332"/>
          </a:xfrm>
        </p:grpSpPr>
        <p:sp>
          <p:nvSpPr>
            <p:cNvPr id="20" name="TextBox 4"/>
            <p:cNvSpPr txBox="1"/>
            <p:nvPr/>
          </p:nvSpPr>
          <p:spPr>
            <a:xfrm>
              <a:off x="2595617" y="1730685"/>
              <a:ext cx="3597283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13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添加目录四标题 </a:t>
              </a:r>
              <a:r>
                <a:rPr lang="en-US" altLang="zh-CN" sz="14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DIRECTORY ONE TITLES</a:t>
              </a:r>
              <a:endParaRPr lang="zh-CN" altLang="en-US" sz="14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2B84B2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2" name="TextBox 4"/>
            <p:cNvSpPr txBox="1"/>
            <p:nvPr/>
          </p:nvSpPr>
          <p:spPr>
            <a:xfrm>
              <a:off x="2167226" y="1750528"/>
              <a:ext cx="378950" cy="315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135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46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 Placeholder 8"/>
          <p:cNvSpPr txBox="1"/>
          <p:nvPr/>
        </p:nvSpPr>
        <p:spPr>
          <a:xfrm>
            <a:off x="266645" y="217602"/>
            <a:ext cx="4660472" cy="6096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73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目录标题</a:t>
            </a:r>
            <a:endParaRPr lang="en-US" altLang="zh-CN" sz="37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9"/>
          <p:cNvSpPr txBox="1"/>
          <p:nvPr/>
        </p:nvSpPr>
        <p:spPr>
          <a:xfrm>
            <a:off x="266646" y="784960"/>
            <a:ext cx="4660471" cy="48369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Straight Connector 12"/>
          <p:cNvCxnSpPr/>
          <p:nvPr/>
        </p:nvCxnSpPr>
        <p:spPr>
          <a:xfrm>
            <a:off x="249461" y="322678"/>
            <a:ext cx="0" cy="71932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983" y="4562263"/>
            <a:ext cx="743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ADD TITLE IN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07926" y="2935906"/>
            <a:ext cx="1749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i="1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01</a:t>
            </a:r>
            <a:endParaRPr lang="zh-CN" altLang="en-US" sz="11500" i="1" dirty="0">
              <a:solidFill>
                <a:srgbClr val="2B84B2"/>
              </a:solidFill>
              <a:latin typeface="GeosansLight" panose="02000603020000020003" pitchFamily="2" charset="-122"/>
              <a:ea typeface="GeosansLight" panose="02000603020000020003" pitchFamily="2" charset="-122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2666857" y="5336751"/>
            <a:ext cx="6581688" cy="6001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rgbClr val="2B84B2"/>
                </a:solidFill>
                <a:latin typeface="Arial" panose="020B0604020202020204" pitchFamily="34" charset="0"/>
                <a:ea typeface="GeosansLight" panose="02000603020000020003" pitchFamily="2" charset="-122"/>
                <a:cs typeface="Arial" panose="020B0604020202020204" pitchFamily="34" charset="0"/>
              </a:rPr>
              <a:t>This is a sample letter that has been placed to demonstrate the typing format on the letterhead design. When positioned properly. This is a sample letter that has been placed to demonstrate the typing format on the letterhead design. When positioned properly.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5145" y="3259091"/>
            <a:ext cx="1739900" cy="1320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4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4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0"/>
          <p:cNvSpPr/>
          <p:nvPr/>
        </p:nvSpPr>
        <p:spPr>
          <a:xfrm>
            <a:off x="2640033" y="1543850"/>
            <a:ext cx="6896535" cy="2841945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grpSp>
        <p:nvGrpSpPr>
          <p:cNvPr id="23" name="Group 9"/>
          <p:cNvGrpSpPr/>
          <p:nvPr/>
        </p:nvGrpSpPr>
        <p:grpSpPr>
          <a:xfrm>
            <a:off x="-9850" y="1543849"/>
            <a:ext cx="2909910" cy="2841945"/>
            <a:chOff x="-7985" y="901147"/>
            <a:chExt cx="2182717" cy="2131459"/>
          </a:xfrm>
          <a:solidFill>
            <a:schemeClr val="accent3"/>
          </a:solidFill>
        </p:grpSpPr>
        <p:sp>
          <p:nvSpPr>
            <p:cNvPr id="26" name="Rectangle 12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25" name="Isosceles Triangle 11"/>
            <p:cNvSpPr/>
            <p:nvPr/>
          </p:nvSpPr>
          <p:spPr>
            <a:xfrm rot="5400000">
              <a:off x="1846781" y="1869353"/>
              <a:ext cx="460856" cy="195047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sp>
        <p:nvSpPr>
          <p:cNvPr id="29" name="TextBox 15"/>
          <p:cNvSpPr txBox="1"/>
          <p:nvPr/>
        </p:nvSpPr>
        <p:spPr>
          <a:xfrm>
            <a:off x="1035442" y="5296592"/>
            <a:ext cx="10121123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en-US" altLang="zh-CN" dirty="0">
              <a:sym typeface="微软雅黑" panose="020B0503020204020204" pitchFamily="34" charset="-122"/>
            </a:endParaRPr>
          </a:p>
          <a:p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30" name="Straight Connector 20"/>
          <p:cNvCxnSpPr/>
          <p:nvPr/>
        </p:nvCxnSpPr>
        <p:spPr>
          <a:xfrm>
            <a:off x="1043633" y="5118805"/>
            <a:ext cx="1010473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9"/>
          <p:cNvGrpSpPr/>
          <p:nvPr/>
        </p:nvGrpSpPr>
        <p:grpSpPr>
          <a:xfrm>
            <a:off x="9247999" y="1543849"/>
            <a:ext cx="2943209" cy="2841945"/>
            <a:chOff x="-203033" y="901147"/>
            <a:chExt cx="2207694" cy="2131459"/>
          </a:xfrm>
          <a:solidFill>
            <a:schemeClr val="accent1"/>
          </a:solidFill>
        </p:grpSpPr>
        <p:sp>
          <p:nvSpPr>
            <p:cNvPr id="34" name="Rectangle 25"/>
            <p:cNvSpPr/>
            <p:nvPr/>
          </p:nvSpPr>
          <p:spPr>
            <a:xfrm>
              <a:off x="-7985" y="901147"/>
              <a:ext cx="2012646" cy="2131459"/>
            </a:xfrm>
            <a:prstGeom prst="rect">
              <a:avLst/>
            </a:prstGeom>
            <a:grpFill/>
            <a:ln>
              <a:noFill/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3" name="Isosceles Triangle 24"/>
            <p:cNvSpPr/>
            <p:nvPr/>
          </p:nvSpPr>
          <p:spPr>
            <a:xfrm rot="16200000">
              <a:off x="-335937" y="1869354"/>
              <a:ext cx="460856" cy="19504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</p:grpSp>
      <p:sp>
        <p:nvSpPr>
          <p:cNvPr id="37" name="Rounded Rectangle 31"/>
          <p:cNvSpPr/>
          <p:nvPr/>
        </p:nvSpPr>
        <p:spPr>
          <a:xfrm>
            <a:off x="3705430" y="3859954"/>
            <a:ext cx="1013191" cy="1013323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8" name="Rounded Rectangle 32"/>
          <p:cNvSpPr/>
          <p:nvPr/>
        </p:nvSpPr>
        <p:spPr>
          <a:xfrm>
            <a:off x="4968645" y="3859954"/>
            <a:ext cx="1013191" cy="101332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9" name="Rounded Rectangle 33"/>
          <p:cNvSpPr/>
          <p:nvPr/>
        </p:nvSpPr>
        <p:spPr>
          <a:xfrm>
            <a:off x="6231859" y="3859954"/>
            <a:ext cx="1013191" cy="1013323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0" name="Rounded Rectangle 34"/>
          <p:cNvSpPr/>
          <p:nvPr/>
        </p:nvSpPr>
        <p:spPr>
          <a:xfrm>
            <a:off x="7495074" y="3859954"/>
            <a:ext cx="1013191" cy="1013323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60" tIns="0" rIns="0"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0237" y="2915061"/>
            <a:ext cx="237242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57597" y="3283770"/>
            <a:ext cx="219770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649338" y="2915061"/>
            <a:ext cx="2372428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大势分析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9746928" y="3283770"/>
            <a:ext cx="217724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18462" y="4028059"/>
            <a:ext cx="98575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一直在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进步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036714" y="3997281"/>
            <a:ext cx="87704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大项目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210173" y="4035753"/>
            <a:ext cx="1056563" cy="661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团队业绩</a:t>
            </a:r>
            <a:endParaRPr lang="en-US" altLang="zh-CN" sz="17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495071" y="4043450"/>
            <a:ext cx="1013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8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年度销售冠军</a:t>
            </a:r>
          </a:p>
        </p:txBody>
      </p:sp>
      <p:sp>
        <p:nvSpPr>
          <p:cNvPr id="32" name="Freeform 145"/>
          <p:cNvSpPr>
            <a:spLocks noChangeAspect="1" noEditPoints="1"/>
          </p:cNvSpPr>
          <p:nvPr/>
        </p:nvSpPr>
        <p:spPr bwMode="auto">
          <a:xfrm>
            <a:off x="995433" y="1987441"/>
            <a:ext cx="672613" cy="670143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31"/>
          <p:cNvSpPr/>
          <p:nvPr/>
        </p:nvSpPr>
        <p:spPr bwMode="auto">
          <a:xfrm>
            <a:off x="10468936" y="2055455"/>
            <a:ext cx="733233" cy="534110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2" accel="51400" fill="hold" grpId="0" nodeType="afterEffect" p14:presetBounceEnd="1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000">
                                          <p:cBhvr additive="base">
                                            <p:cTn id="57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000">
                                          <p:cBhvr additive="base">
                                            <p:cTn id="58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accel="51400" fill="hold" grpId="0" nodeType="afterEffect" p14:presetBounceEnd="1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000">
                                          <p:cBhvr additive="base">
                                            <p:cTn id="6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000">
                                          <p:cBhvr additive="base">
                                            <p:cTn id="7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9" presetID="2" presetClass="entr" presetSubtype="2" accel="51400" fill="hold" grpId="0" nodeType="afterEffect" p14:presetBounceEnd="1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000">
                                          <p:cBhvr additive="base">
                                            <p:cTn id="81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000">
                                          <p:cBhvr additive="base">
                                            <p:cTn id="82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1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25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62"/>
                                </p:stCondLst>
                                <p:childTnLst>
                                  <p:par>
                                    <p:cTn id="91" presetID="2" presetClass="entr" presetSubtype="2" accel="51400" fill="hold" grpId="0" nodeType="afterEffect" p14:presetBounceEnd="1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7000">
                                          <p:cBhvr additive="base"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7000">
                                          <p:cBhvr additive="base">
                                            <p:cTn id="9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25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/>
          <p:bldP spid="37" grpId="0" animBg="1"/>
          <p:bldP spid="38" grpId="0" animBg="1"/>
          <p:bldP spid="39" grpId="0" animBg="1"/>
          <p:bldP spid="40" grpId="0" animBg="1"/>
          <p:bldP spid="44" grpId="0"/>
          <p:bldP spid="45" grpId="0"/>
          <p:bldP spid="46" grpId="0"/>
          <p:bldP spid="47" grpId="0"/>
          <p:bldP spid="52" grpId="0"/>
          <p:bldP spid="53" grpId="0"/>
          <p:bldP spid="54" grpId="0"/>
          <p:bldP spid="55" grpId="0"/>
          <p:bldP spid="32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" presetClass="entr" presetSubtype="2" accel="514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8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5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2" presetClass="entr" presetSubtype="2" accel="514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5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79" presetID="2" presetClass="entr" presetSubtype="2" accel="514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41" presetClass="entr" presetSubtype="0" fill="hold" grpId="0" nodeType="withEffect">
                                      <p:stCondLst>
                                        <p:cond delay="65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250" tmFilter="0,0; .5, 1; 1, 1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62"/>
                                </p:stCondLst>
                                <p:childTnLst>
                                  <p:par>
                                    <p:cTn id="91" presetID="2" presetClass="entr" presetSubtype="2" accel="514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25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/>
          <p:bldP spid="37" grpId="0" animBg="1"/>
          <p:bldP spid="38" grpId="0" animBg="1"/>
          <p:bldP spid="39" grpId="0" animBg="1"/>
          <p:bldP spid="40" grpId="0" animBg="1"/>
          <p:bldP spid="44" grpId="0"/>
          <p:bldP spid="45" grpId="0"/>
          <p:bldP spid="46" grpId="0"/>
          <p:bldP spid="47" grpId="0"/>
          <p:bldP spid="52" grpId="0"/>
          <p:bldP spid="53" grpId="0"/>
          <p:bldP spid="54" grpId="0"/>
          <p:bldP spid="55" grpId="0"/>
          <p:bldP spid="32" grpId="0" animBg="1"/>
          <p:bldP spid="3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1191038" y="1912071"/>
            <a:ext cx="1012122" cy="962750"/>
          </a:xfrm>
          <a:custGeom>
            <a:avLst/>
            <a:gdLst>
              <a:gd name="T0" fmla="*/ 27 w 139"/>
              <a:gd name="T1" fmla="*/ 16 h 132"/>
              <a:gd name="T2" fmla="*/ 111 w 139"/>
              <a:gd name="T3" fmla="*/ 16 h 132"/>
              <a:gd name="T4" fmla="*/ 123 w 139"/>
              <a:gd name="T5" fmla="*/ 28 h 132"/>
              <a:gd name="T6" fmla="*/ 123 w 139"/>
              <a:gd name="T7" fmla="*/ 104 h 132"/>
              <a:gd name="T8" fmla="*/ 111 w 139"/>
              <a:gd name="T9" fmla="*/ 116 h 132"/>
              <a:gd name="T10" fmla="*/ 27 w 139"/>
              <a:gd name="T11" fmla="*/ 116 h 132"/>
              <a:gd name="T12" fmla="*/ 15 w 139"/>
              <a:gd name="T13" fmla="*/ 104 h 132"/>
              <a:gd name="T14" fmla="*/ 15 w 139"/>
              <a:gd name="T15" fmla="*/ 28 h 132"/>
              <a:gd name="T16" fmla="*/ 27 w 139"/>
              <a:gd name="T17" fmla="*/ 16 h 132"/>
              <a:gd name="T18" fmla="*/ 27 w 139"/>
              <a:gd name="T19" fmla="*/ 0 h 132"/>
              <a:gd name="T20" fmla="*/ 111 w 139"/>
              <a:gd name="T21" fmla="*/ 0 h 132"/>
              <a:gd name="T22" fmla="*/ 139 w 139"/>
              <a:gd name="T23" fmla="*/ 28 h 132"/>
              <a:gd name="T24" fmla="*/ 139 w 139"/>
              <a:gd name="T25" fmla="*/ 104 h 132"/>
              <a:gd name="T26" fmla="*/ 111 w 139"/>
              <a:gd name="T27" fmla="*/ 132 h 132"/>
              <a:gd name="T28" fmla="*/ 27 w 139"/>
              <a:gd name="T29" fmla="*/ 132 h 132"/>
              <a:gd name="T30" fmla="*/ 0 w 139"/>
              <a:gd name="T31" fmla="*/ 104 h 132"/>
              <a:gd name="T32" fmla="*/ 0 w 139"/>
              <a:gd name="T33" fmla="*/ 28 h 132"/>
              <a:gd name="T34" fmla="*/ 27 w 139"/>
              <a:gd name="T35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9" h="132">
                <a:moveTo>
                  <a:pt x="27" y="16"/>
                </a:moveTo>
                <a:cubicBezTo>
                  <a:pt x="111" y="16"/>
                  <a:pt x="111" y="16"/>
                  <a:pt x="111" y="16"/>
                </a:cubicBezTo>
                <a:cubicBezTo>
                  <a:pt x="117" y="16"/>
                  <a:pt x="123" y="21"/>
                  <a:pt x="123" y="28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10"/>
                  <a:pt x="117" y="116"/>
                  <a:pt x="111" y="116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21" y="116"/>
                  <a:pt x="15" y="110"/>
                  <a:pt x="15" y="104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1"/>
                  <a:pt x="21" y="16"/>
                  <a:pt x="27" y="16"/>
                </a:cubicBezTo>
                <a:close/>
                <a:moveTo>
                  <a:pt x="27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6" y="0"/>
                  <a:pt x="139" y="12"/>
                  <a:pt x="139" y="28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19"/>
                  <a:pt x="126" y="132"/>
                  <a:pt x="111" y="132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12" y="132"/>
                  <a:pt x="0" y="119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2" y="0"/>
                  <a:pt x="27" y="0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6528048" y="1912071"/>
            <a:ext cx="1012122" cy="962750"/>
          </a:xfrm>
          <a:custGeom>
            <a:avLst/>
            <a:gdLst>
              <a:gd name="T0" fmla="*/ 28 w 139"/>
              <a:gd name="T1" fmla="*/ 16 h 132"/>
              <a:gd name="T2" fmla="*/ 111 w 139"/>
              <a:gd name="T3" fmla="*/ 16 h 132"/>
              <a:gd name="T4" fmla="*/ 123 w 139"/>
              <a:gd name="T5" fmla="*/ 28 h 132"/>
              <a:gd name="T6" fmla="*/ 123 w 139"/>
              <a:gd name="T7" fmla="*/ 104 h 132"/>
              <a:gd name="T8" fmla="*/ 111 w 139"/>
              <a:gd name="T9" fmla="*/ 116 h 132"/>
              <a:gd name="T10" fmla="*/ 28 w 139"/>
              <a:gd name="T11" fmla="*/ 116 h 132"/>
              <a:gd name="T12" fmla="*/ 16 w 139"/>
              <a:gd name="T13" fmla="*/ 104 h 132"/>
              <a:gd name="T14" fmla="*/ 16 w 139"/>
              <a:gd name="T15" fmla="*/ 28 h 132"/>
              <a:gd name="T16" fmla="*/ 28 w 139"/>
              <a:gd name="T17" fmla="*/ 16 h 132"/>
              <a:gd name="T18" fmla="*/ 28 w 139"/>
              <a:gd name="T19" fmla="*/ 0 h 132"/>
              <a:gd name="T20" fmla="*/ 111 w 139"/>
              <a:gd name="T21" fmla="*/ 0 h 132"/>
              <a:gd name="T22" fmla="*/ 139 w 139"/>
              <a:gd name="T23" fmla="*/ 28 h 132"/>
              <a:gd name="T24" fmla="*/ 139 w 139"/>
              <a:gd name="T25" fmla="*/ 104 h 132"/>
              <a:gd name="T26" fmla="*/ 111 w 139"/>
              <a:gd name="T27" fmla="*/ 132 h 132"/>
              <a:gd name="T28" fmla="*/ 28 w 139"/>
              <a:gd name="T29" fmla="*/ 132 h 132"/>
              <a:gd name="T30" fmla="*/ 0 w 139"/>
              <a:gd name="T31" fmla="*/ 104 h 132"/>
              <a:gd name="T32" fmla="*/ 0 w 139"/>
              <a:gd name="T33" fmla="*/ 28 h 132"/>
              <a:gd name="T34" fmla="*/ 28 w 139"/>
              <a:gd name="T35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9" h="132">
                <a:moveTo>
                  <a:pt x="28" y="16"/>
                </a:moveTo>
                <a:cubicBezTo>
                  <a:pt x="111" y="16"/>
                  <a:pt x="111" y="16"/>
                  <a:pt x="111" y="16"/>
                </a:cubicBezTo>
                <a:cubicBezTo>
                  <a:pt x="118" y="16"/>
                  <a:pt x="123" y="21"/>
                  <a:pt x="123" y="28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10"/>
                  <a:pt x="118" y="116"/>
                  <a:pt x="111" y="116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1" y="116"/>
                  <a:pt x="16" y="110"/>
                  <a:pt x="16" y="104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1"/>
                  <a:pt x="21" y="16"/>
                  <a:pt x="28" y="16"/>
                </a:cubicBezTo>
                <a:close/>
                <a:moveTo>
                  <a:pt x="28" y="0"/>
                </a:moveTo>
                <a:cubicBezTo>
                  <a:pt x="111" y="0"/>
                  <a:pt x="111" y="0"/>
                  <a:pt x="111" y="0"/>
                </a:cubicBezTo>
                <a:cubicBezTo>
                  <a:pt x="127" y="0"/>
                  <a:pt x="139" y="12"/>
                  <a:pt x="139" y="28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19"/>
                  <a:pt x="127" y="132"/>
                  <a:pt x="111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13" y="132"/>
                  <a:pt x="0" y="119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1160" y="3068960"/>
            <a:ext cx="144016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3974" y="3068960"/>
            <a:ext cx="144016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0585" y="4876974"/>
            <a:ext cx="909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/>
                </a:solidFill>
                <a:latin typeface="Bebas" pitchFamily="2" charset="0"/>
              </a:rPr>
              <a:t>NET</a:t>
            </a:r>
            <a:endParaRPr lang="zh-CN" altLang="en-US" sz="3600" dirty="0">
              <a:solidFill>
                <a:schemeClr val="accent3"/>
              </a:solidFill>
              <a:latin typeface="Bebas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80216" y="4876974"/>
            <a:ext cx="952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Bebas" pitchFamily="2" charset="0"/>
              </a:rPr>
              <a:t>life</a:t>
            </a:r>
            <a:endParaRPr lang="zh-CN" altLang="en-US" sz="3600" dirty="0">
              <a:solidFill>
                <a:schemeClr val="accent1"/>
              </a:solidFill>
              <a:latin typeface="Bebas" pitchFamily="2" charset="0"/>
            </a:endParaRPr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01224" y="1936032"/>
            <a:ext cx="2708350" cy="357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4662" y="1936032"/>
            <a:ext cx="2708350" cy="357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3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3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8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6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/>
      <p:bldP spid="11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5481340" y="204025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Freeform 7"/>
          <p:cNvSpPr/>
          <p:nvPr/>
        </p:nvSpPr>
        <p:spPr bwMode="auto">
          <a:xfrm>
            <a:off x="5068039" y="330261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chemeClr val="tx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Freeform 8"/>
          <p:cNvSpPr/>
          <p:nvPr/>
        </p:nvSpPr>
        <p:spPr bwMode="auto">
          <a:xfrm>
            <a:off x="4663726" y="4016905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" name="Freeform 9"/>
          <p:cNvSpPr/>
          <p:nvPr/>
        </p:nvSpPr>
        <p:spPr bwMode="auto">
          <a:xfrm>
            <a:off x="4039283" y="4726702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Freeform 10"/>
          <p:cNvSpPr/>
          <p:nvPr/>
        </p:nvSpPr>
        <p:spPr bwMode="auto">
          <a:xfrm>
            <a:off x="5481339" y="3082489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5068039" y="379228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>
            <a:off x="4663726" y="450208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962003" y="2040257"/>
            <a:ext cx="489671" cy="489671"/>
          </a:xfrm>
          <a:prstGeom prst="ellipse">
            <a:avLst/>
          </a:prstGeom>
          <a:solidFill>
            <a:schemeClr val="accent1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962003" y="3302619"/>
            <a:ext cx="489671" cy="480687"/>
          </a:xfrm>
          <a:prstGeom prst="ellipse">
            <a:avLst/>
          </a:prstGeom>
          <a:solidFill>
            <a:schemeClr val="tx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962003" y="4555992"/>
            <a:ext cx="489671" cy="489671"/>
          </a:xfrm>
          <a:prstGeom prst="ellipse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10746412" y="2040257"/>
            <a:ext cx="485177" cy="489671"/>
          </a:xfrm>
          <a:prstGeom prst="ellipse">
            <a:avLst/>
          </a:prstGeom>
          <a:solidFill>
            <a:schemeClr val="accent2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10746412" y="3302619"/>
            <a:ext cx="485177" cy="480687"/>
          </a:xfrm>
          <a:prstGeom prst="ellipse">
            <a:avLst/>
          </a:prstGeom>
          <a:solidFill>
            <a:schemeClr val="accent4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10746412" y="4555992"/>
            <a:ext cx="485177" cy="489671"/>
          </a:xfrm>
          <a:prstGeom prst="ellipse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0826771" y="3380734"/>
            <a:ext cx="324456" cy="324454"/>
          </a:xfrm>
          <a:custGeom>
            <a:avLst/>
            <a:gdLst>
              <a:gd name="T0" fmla="*/ 0 w 140"/>
              <a:gd name="T1" fmla="*/ 70 h 140"/>
              <a:gd name="T2" fmla="*/ 140 w 140"/>
              <a:gd name="T3" fmla="*/ 70 h 140"/>
              <a:gd name="T4" fmla="*/ 70 w 140"/>
              <a:gd name="T5" fmla="*/ 130 h 140"/>
              <a:gd name="T6" fmla="*/ 70 w 140"/>
              <a:gd name="T7" fmla="*/ 10 h 140"/>
              <a:gd name="T8" fmla="*/ 70 w 140"/>
              <a:gd name="T9" fmla="*/ 130 h 140"/>
              <a:gd name="T10" fmla="*/ 97 w 140"/>
              <a:gd name="T11" fmla="*/ 48 h 140"/>
              <a:gd name="T12" fmla="*/ 90 w 140"/>
              <a:gd name="T13" fmla="*/ 58 h 140"/>
              <a:gd name="T14" fmla="*/ 70 w 140"/>
              <a:gd name="T15" fmla="*/ 15 h 140"/>
              <a:gd name="T16" fmla="*/ 70 w 140"/>
              <a:gd name="T17" fmla="*/ 125 h 140"/>
              <a:gd name="T18" fmla="*/ 70 w 140"/>
              <a:gd name="T19" fmla="*/ 15 h 140"/>
              <a:gd name="T20" fmla="*/ 70 w 140"/>
              <a:gd name="T21" fmla="*/ 16 h 140"/>
              <a:gd name="T22" fmla="*/ 72 w 140"/>
              <a:gd name="T23" fmla="*/ 26 h 140"/>
              <a:gd name="T24" fmla="*/ 68 w 140"/>
              <a:gd name="T25" fmla="*/ 26 h 140"/>
              <a:gd name="T26" fmla="*/ 79 w 140"/>
              <a:gd name="T27" fmla="*/ 45 h 140"/>
              <a:gd name="T28" fmla="*/ 73 w 140"/>
              <a:gd name="T29" fmla="*/ 45 h 140"/>
              <a:gd name="T30" fmla="*/ 67 w 140"/>
              <a:gd name="T31" fmla="*/ 49 h 140"/>
              <a:gd name="T32" fmla="*/ 76 w 140"/>
              <a:gd name="T33" fmla="*/ 40 h 140"/>
              <a:gd name="T34" fmla="*/ 84 w 140"/>
              <a:gd name="T35" fmla="*/ 48 h 140"/>
              <a:gd name="T36" fmla="*/ 80 w 140"/>
              <a:gd name="T37" fmla="*/ 55 h 140"/>
              <a:gd name="T38" fmla="*/ 73 w 140"/>
              <a:gd name="T39" fmla="*/ 60 h 140"/>
              <a:gd name="T40" fmla="*/ 84 w 140"/>
              <a:gd name="T41" fmla="*/ 61 h 140"/>
              <a:gd name="T42" fmla="*/ 67 w 140"/>
              <a:gd name="T43" fmla="*/ 65 h 140"/>
              <a:gd name="T44" fmla="*/ 72 w 140"/>
              <a:gd name="T45" fmla="*/ 55 h 140"/>
              <a:gd name="T46" fmla="*/ 79 w 140"/>
              <a:gd name="T47" fmla="*/ 50 h 140"/>
              <a:gd name="T48" fmla="*/ 79 w 140"/>
              <a:gd name="T49" fmla="*/ 45 h 140"/>
              <a:gd name="T50" fmla="*/ 44 w 140"/>
              <a:gd name="T51" fmla="*/ 37 h 140"/>
              <a:gd name="T52" fmla="*/ 57 w 140"/>
              <a:gd name="T53" fmla="*/ 54 h 140"/>
              <a:gd name="T54" fmla="*/ 36 w 140"/>
              <a:gd name="T55" fmla="*/ 43 h 140"/>
              <a:gd name="T56" fmla="*/ 26 w 140"/>
              <a:gd name="T57" fmla="*/ 72 h 140"/>
              <a:gd name="T58" fmla="*/ 17 w 140"/>
              <a:gd name="T59" fmla="*/ 70 h 140"/>
              <a:gd name="T60" fmla="*/ 26 w 140"/>
              <a:gd name="T61" fmla="*/ 68 h 140"/>
              <a:gd name="T62" fmla="*/ 26 w 140"/>
              <a:gd name="T63" fmla="*/ 72 h 140"/>
              <a:gd name="T64" fmla="*/ 70 w 140"/>
              <a:gd name="T65" fmla="*/ 124 h 140"/>
              <a:gd name="T66" fmla="*/ 68 w 140"/>
              <a:gd name="T67" fmla="*/ 114 h 140"/>
              <a:gd name="T68" fmla="*/ 72 w 140"/>
              <a:gd name="T69" fmla="*/ 114 h 140"/>
              <a:gd name="T70" fmla="*/ 70 w 140"/>
              <a:gd name="T71" fmla="*/ 107 h 140"/>
              <a:gd name="T72" fmla="*/ 31 w 140"/>
              <a:gd name="T73" fmla="*/ 56 h 140"/>
              <a:gd name="T74" fmla="*/ 49 w 140"/>
              <a:gd name="T75" fmla="*/ 61 h 140"/>
              <a:gd name="T76" fmla="*/ 49 w 140"/>
              <a:gd name="T77" fmla="*/ 68 h 140"/>
              <a:gd name="T78" fmla="*/ 73 w 140"/>
              <a:gd name="T79" fmla="*/ 90 h 140"/>
              <a:gd name="T80" fmla="*/ 70 w 140"/>
              <a:gd name="T81" fmla="*/ 107 h 140"/>
              <a:gd name="T82" fmla="*/ 75 w 140"/>
              <a:gd name="T83" fmla="*/ 89 h 140"/>
              <a:gd name="T84" fmla="*/ 83 w 140"/>
              <a:gd name="T85" fmla="*/ 83 h 140"/>
              <a:gd name="T86" fmla="*/ 96 w 140"/>
              <a:gd name="T87" fmla="*/ 99 h 140"/>
              <a:gd name="T88" fmla="*/ 104 w 140"/>
              <a:gd name="T89" fmla="*/ 62 h 140"/>
              <a:gd name="T90" fmla="*/ 101 w 140"/>
              <a:gd name="T91" fmla="*/ 66 h 140"/>
              <a:gd name="T92" fmla="*/ 97 w 140"/>
              <a:gd name="T93" fmla="*/ 62 h 140"/>
              <a:gd name="T94" fmla="*/ 86 w 140"/>
              <a:gd name="T95" fmla="*/ 57 h 140"/>
              <a:gd name="T96" fmla="*/ 101 w 140"/>
              <a:gd name="T97" fmla="*/ 40 h 140"/>
              <a:gd name="T98" fmla="*/ 104 w 140"/>
              <a:gd name="T99" fmla="*/ 58 h 140"/>
              <a:gd name="T100" fmla="*/ 122 w 140"/>
              <a:gd name="T101" fmla="*/ 72 h 140"/>
              <a:gd name="T102" fmla="*/ 112 w 140"/>
              <a:gd name="T103" fmla="*/ 70 h 140"/>
              <a:gd name="T104" fmla="*/ 122 w 140"/>
              <a:gd name="T105" fmla="*/ 68 h 140"/>
              <a:gd name="T106" fmla="*/ 122 w 140"/>
              <a:gd name="T107" fmla="*/ 7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0">
                <a:moveTo>
                  <a:pt x="70" y="0"/>
                </a:moveTo>
                <a:cubicBezTo>
                  <a:pt x="32" y="0"/>
                  <a:pt x="0" y="31"/>
                  <a:pt x="0" y="70"/>
                </a:cubicBezTo>
                <a:cubicBezTo>
                  <a:pt x="0" y="109"/>
                  <a:pt x="32" y="140"/>
                  <a:pt x="70" y="140"/>
                </a:cubicBezTo>
                <a:cubicBezTo>
                  <a:pt x="109" y="140"/>
                  <a:pt x="140" y="109"/>
                  <a:pt x="140" y="70"/>
                </a:cubicBezTo>
                <a:cubicBezTo>
                  <a:pt x="140" y="31"/>
                  <a:pt x="109" y="0"/>
                  <a:pt x="70" y="0"/>
                </a:cubicBezTo>
                <a:close/>
                <a:moveTo>
                  <a:pt x="70" y="130"/>
                </a:moveTo>
                <a:cubicBezTo>
                  <a:pt x="37" y="130"/>
                  <a:pt x="11" y="103"/>
                  <a:pt x="11" y="70"/>
                </a:cubicBezTo>
                <a:cubicBezTo>
                  <a:pt x="11" y="37"/>
                  <a:pt x="37" y="10"/>
                  <a:pt x="70" y="10"/>
                </a:cubicBezTo>
                <a:cubicBezTo>
                  <a:pt x="103" y="10"/>
                  <a:pt x="130" y="37"/>
                  <a:pt x="130" y="70"/>
                </a:cubicBezTo>
                <a:cubicBezTo>
                  <a:pt x="130" y="103"/>
                  <a:pt x="103" y="130"/>
                  <a:pt x="70" y="130"/>
                </a:cubicBezTo>
                <a:close/>
                <a:moveTo>
                  <a:pt x="96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7" y="58"/>
                  <a:pt x="97" y="58"/>
                  <a:pt x="97" y="58"/>
                </a:cubicBezTo>
                <a:cubicBezTo>
                  <a:pt x="90" y="58"/>
                  <a:pt x="90" y="58"/>
                  <a:pt x="90" y="58"/>
                </a:cubicBezTo>
                <a:lnTo>
                  <a:pt x="96" y="48"/>
                </a:lnTo>
                <a:close/>
                <a:moveTo>
                  <a:pt x="70" y="15"/>
                </a:moveTo>
                <a:cubicBezTo>
                  <a:pt x="40" y="15"/>
                  <a:pt x="15" y="40"/>
                  <a:pt x="15" y="70"/>
                </a:cubicBezTo>
                <a:cubicBezTo>
                  <a:pt x="15" y="100"/>
                  <a:pt x="40" y="125"/>
                  <a:pt x="70" y="125"/>
                </a:cubicBezTo>
                <a:cubicBezTo>
                  <a:pt x="101" y="125"/>
                  <a:pt x="125" y="100"/>
                  <a:pt x="125" y="70"/>
                </a:cubicBezTo>
                <a:cubicBezTo>
                  <a:pt x="125" y="40"/>
                  <a:pt x="101" y="15"/>
                  <a:pt x="70" y="15"/>
                </a:cubicBezTo>
                <a:close/>
                <a:moveTo>
                  <a:pt x="68" y="19"/>
                </a:moveTo>
                <a:cubicBezTo>
                  <a:pt x="68" y="17"/>
                  <a:pt x="69" y="16"/>
                  <a:pt x="70" y="16"/>
                </a:cubicBezTo>
                <a:cubicBezTo>
                  <a:pt x="71" y="16"/>
                  <a:pt x="72" y="17"/>
                  <a:pt x="72" y="19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7"/>
                  <a:pt x="71" y="28"/>
                  <a:pt x="70" y="28"/>
                </a:cubicBezTo>
                <a:cubicBezTo>
                  <a:pt x="69" y="28"/>
                  <a:pt x="68" y="27"/>
                  <a:pt x="68" y="26"/>
                </a:cubicBezTo>
                <a:lnTo>
                  <a:pt x="68" y="19"/>
                </a:lnTo>
                <a:close/>
                <a:moveTo>
                  <a:pt x="79" y="45"/>
                </a:moveTo>
                <a:cubicBezTo>
                  <a:pt x="78" y="44"/>
                  <a:pt x="77" y="44"/>
                  <a:pt x="76" y="44"/>
                </a:cubicBezTo>
                <a:cubicBezTo>
                  <a:pt x="75" y="44"/>
                  <a:pt x="74" y="44"/>
                  <a:pt x="73" y="45"/>
                </a:cubicBezTo>
                <a:cubicBezTo>
                  <a:pt x="72" y="46"/>
                  <a:pt x="72" y="47"/>
                  <a:pt x="72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6"/>
                  <a:pt x="68" y="44"/>
                  <a:pt x="69" y="43"/>
                </a:cubicBezTo>
                <a:cubicBezTo>
                  <a:pt x="71" y="41"/>
                  <a:pt x="73" y="40"/>
                  <a:pt x="76" y="40"/>
                </a:cubicBezTo>
                <a:cubicBezTo>
                  <a:pt x="79" y="40"/>
                  <a:pt x="81" y="41"/>
                  <a:pt x="82" y="42"/>
                </a:cubicBezTo>
                <a:cubicBezTo>
                  <a:pt x="84" y="44"/>
                  <a:pt x="84" y="46"/>
                  <a:pt x="84" y="48"/>
                </a:cubicBezTo>
                <a:cubicBezTo>
                  <a:pt x="84" y="50"/>
                  <a:pt x="84" y="51"/>
                  <a:pt x="83" y="52"/>
                </a:cubicBezTo>
                <a:cubicBezTo>
                  <a:pt x="82" y="53"/>
                  <a:pt x="81" y="54"/>
                  <a:pt x="80" y="55"/>
                </a:cubicBezTo>
                <a:cubicBezTo>
                  <a:pt x="75" y="59"/>
                  <a:pt x="75" y="59"/>
                  <a:pt x="75" y="59"/>
                </a:cubicBezTo>
                <a:cubicBezTo>
                  <a:pt x="74" y="59"/>
                  <a:pt x="74" y="59"/>
                  <a:pt x="73" y="60"/>
                </a:cubicBezTo>
                <a:cubicBezTo>
                  <a:pt x="73" y="60"/>
                  <a:pt x="73" y="61"/>
                  <a:pt x="73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65"/>
                  <a:pt x="84" y="65"/>
                  <a:pt x="84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4"/>
                  <a:pt x="67" y="62"/>
                  <a:pt x="68" y="60"/>
                </a:cubicBezTo>
                <a:cubicBezTo>
                  <a:pt x="68" y="58"/>
                  <a:pt x="70" y="57"/>
                  <a:pt x="72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1"/>
                  <a:pt x="78" y="51"/>
                  <a:pt x="79" y="50"/>
                </a:cubicBezTo>
                <a:cubicBezTo>
                  <a:pt x="79" y="50"/>
                  <a:pt x="80" y="49"/>
                  <a:pt x="80" y="48"/>
                </a:cubicBezTo>
                <a:cubicBezTo>
                  <a:pt x="80" y="47"/>
                  <a:pt x="79" y="46"/>
                  <a:pt x="79" y="45"/>
                </a:cubicBezTo>
                <a:close/>
                <a:moveTo>
                  <a:pt x="36" y="43"/>
                </a:moveTo>
                <a:cubicBezTo>
                  <a:pt x="39" y="41"/>
                  <a:pt x="42" y="37"/>
                  <a:pt x="44" y="37"/>
                </a:cubicBezTo>
                <a:cubicBezTo>
                  <a:pt x="47" y="41"/>
                  <a:pt x="51" y="45"/>
                  <a:pt x="54" y="50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3" y="58"/>
                  <a:pt x="51" y="60"/>
                </a:cubicBezTo>
                <a:cubicBezTo>
                  <a:pt x="46" y="54"/>
                  <a:pt x="41" y="49"/>
                  <a:pt x="36" y="43"/>
                </a:cubicBezTo>
                <a:cubicBezTo>
                  <a:pt x="36" y="43"/>
                  <a:pt x="36" y="43"/>
                  <a:pt x="36" y="43"/>
                </a:cubicBezTo>
                <a:close/>
                <a:moveTo>
                  <a:pt x="26" y="72"/>
                </a:moveTo>
                <a:cubicBezTo>
                  <a:pt x="19" y="72"/>
                  <a:pt x="19" y="72"/>
                  <a:pt x="19" y="72"/>
                </a:cubicBezTo>
                <a:cubicBezTo>
                  <a:pt x="18" y="72"/>
                  <a:pt x="17" y="71"/>
                  <a:pt x="17" y="70"/>
                </a:cubicBezTo>
                <a:cubicBezTo>
                  <a:pt x="17" y="69"/>
                  <a:pt x="18" y="68"/>
                  <a:pt x="19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7" y="68"/>
                  <a:pt x="28" y="69"/>
                  <a:pt x="28" y="70"/>
                </a:cubicBezTo>
                <a:cubicBezTo>
                  <a:pt x="28" y="71"/>
                  <a:pt x="27" y="72"/>
                  <a:pt x="26" y="72"/>
                </a:cubicBezTo>
                <a:close/>
                <a:moveTo>
                  <a:pt x="72" y="121"/>
                </a:moveTo>
                <a:cubicBezTo>
                  <a:pt x="72" y="123"/>
                  <a:pt x="71" y="124"/>
                  <a:pt x="70" y="124"/>
                </a:cubicBezTo>
                <a:cubicBezTo>
                  <a:pt x="69" y="124"/>
                  <a:pt x="68" y="123"/>
                  <a:pt x="68" y="121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68" y="113"/>
                  <a:pt x="69" y="112"/>
                  <a:pt x="70" y="112"/>
                </a:cubicBezTo>
                <a:cubicBezTo>
                  <a:pt x="71" y="112"/>
                  <a:pt x="72" y="113"/>
                  <a:pt x="72" y="114"/>
                </a:cubicBezTo>
                <a:lnTo>
                  <a:pt x="72" y="121"/>
                </a:lnTo>
                <a:close/>
                <a:moveTo>
                  <a:pt x="70" y="107"/>
                </a:moveTo>
                <a:cubicBezTo>
                  <a:pt x="65" y="105"/>
                  <a:pt x="59" y="102"/>
                  <a:pt x="46" y="87"/>
                </a:cubicBezTo>
                <a:cubicBezTo>
                  <a:pt x="33" y="71"/>
                  <a:pt x="31" y="60"/>
                  <a:pt x="31" y="56"/>
                </a:cubicBezTo>
                <a:cubicBezTo>
                  <a:pt x="31" y="52"/>
                  <a:pt x="32" y="48"/>
                  <a:pt x="34" y="44"/>
                </a:cubicBezTo>
                <a:cubicBezTo>
                  <a:pt x="39" y="50"/>
                  <a:pt x="44" y="56"/>
                  <a:pt x="49" y="61"/>
                </a:cubicBezTo>
                <a:cubicBezTo>
                  <a:pt x="49" y="62"/>
                  <a:pt x="48" y="63"/>
                  <a:pt x="48" y="64"/>
                </a:cubicBezTo>
                <a:cubicBezTo>
                  <a:pt x="48" y="64"/>
                  <a:pt x="49" y="67"/>
                  <a:pt x="49" y="68"/>
                </a:cubicBezTo>
                <a:cubicBezTo>
                  <a:pt x="52" y="74"/>
                  <a:pt x="59" y="82"/>
                  <a:pt x="65" y="87"/>
                </a:cubicBezTo>
                <a:cubicBezTo>
                  <a:pt x="68" y="89"/>
                  <a:pt x="71" y="92"/>
                  <a:pt x="73" y="90"/>
                </a:cubicBezTo>
                <a:cubicBezTo>
                  <a:pt x="78" y="96"/>
                  <a:pt x="83" y="102"/>
                  <a:pt x="88" y="108"/>
                </a:cubicBezTo>
                <a:cubicBezTo>
                  <a:pt x="82" y="109"/>
                  <a:pt x="76" y="109"/>
                  <a:pt x="70" y="107"/>
                </a:cubicBezTo>
                <a:close/>
                <a:moveTo>
                  <a:pt x="90" y="106"/>
                </a:moveTo>
                <a:cubicBezTo>
                  <a:pt x="85" y="100"/>
                  <a:pt x="80" y="94"/>
                  <a:pt x="75" y="89"/>
                </a:cubicBezTo>
                <a:cubicBezTo>
                  <a:pt x="75" y="88"/>
                  <a:pt x="75" y="88"/>
                  <a:pt x="75" y="88"/>
                </a:cubicBezTo>
                <a:cubicBezTo>
                  <a:pt x="78" y="86"/>
                  <a:pt x="81" y="82"/>
                  <a:pt x="83" y="83"/>
                </a:cubicBezTo>
                <a:cubicBezTo>
                  <a:pt x="84" y="83"/>
                  <a:pt x="85" y="86"/>
                  <a:pt x="86" y="87"/>
                </a:cubicBezTo>
                <a:cubicBezTo>
                  <a:pt x="89" y="90"/>
                  <a:pt x="94" y="95"/>
                  <a:pt x="96" y="99"/>
                </a:cubicBezTo>
                <a:cubicBezTo>
                  <a:pt x="97" y="101"/>
                  <a:pt x="93" y="104"/>
                  <a:pt x="90" y="106"/>
                </a:cubicBezTo>
                <a:close/>
                <a:moveTo>
                  <a:pt x="104" y="62"/>
                </a:moveTo>
                <a:cubicBezTo>
                  <a:pt x="101" y="62"/>
                  <a:pt x="101" y="62"/>
                  <a:pt x="101" y="62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2"/>
                  <a:pt x="97" y="62"/>
                  <a:pt x="97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6" y="57"/>
                  <a:pt x="86" y="57"/>
                  <a:pt x="86" y="57"/>
                </a:cubicBezTo>
                <a:cubicBezTo>
                  <a:pt x="96" y="40"/>
                  <a:pt x="96" y="40"/>
                  <a:pt x="96" y="40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4" y="58"/>
                  <a:pt x="104" y="58"/>
                  <a:pt x="104" y="58"/>
                </a:cubicBezTo>
                <a:lnTo>
                  <a:pt x="104" y="62"/>
                </a:lnTo>
                <a:close/>
                <a:moveTo>
                  <a:pt x="122" y="72"/>
                </a:moveTo>
                <a:cubicBezTo>
                  <a:pt x="114" y="72"/>
                  <a:pt x="114" y="72"/>
                  <a:pt x="114" y="72"/>
                </a:cubicBezTo>
                <a:cubicBezTo>
                  <a:pt x="113" y="72"/>
                  <a:pt x="112" y="71"/>
                  <a:pt x="112" y="70"/>
                </a:cubicBezTo>
                <a:cubicBezTo>
                  <a:pt x="112" y="69"/>
                  <a:pt x="113" y="68"/>
                  <a:pt x="114" y="68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3" y="68"/>
                  <a:pt x="124" y="69"/>
                  <a:pt x="124" y="70"/>
                </a:cubicBezTo>
                <a:cubicBezTo>
                  <a:pt x="124" y="71"/>
                  <a:pt x="123" y="72"/>
                  <a:pt x="12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049404" y="3408751"/>
            <a:ext cx="324456" cy="277404"/>
          </a:xfrm>
          <a:custGeom>
            <a:avLst/>
            <a:gdLst>
              <a:gd name="T0" fmla="*/ 0 w 140"/>
              <a:gd name="T1" fmla="*/ 113 h 120"/>
              <a:gd name="T2" fmla="*/ 15 w 140"/>
              <a:gd name="T3" fmla="*/ 99 h 120"/>
              <a:gd name="T4" fmla="*/ 27 w 140"/>
              <a:gd name="T5" fmla="*/ 0 h 120"/>
              <a:gd name="T6" fmla="*/ 42 w 140"/>
              <a:gd name="T7" fmla="*/ 0 h 120"/>
              <a:gd name="T8" fmla="*/ 42 w 140"/>
              <a:gd name="T9" fmla="*/ 0 h 120"/>
              <a:gd name="T10" fmla="*/ 67 w 140"/>
              <a:gd name="T11" fmla="*/ 99 h 120"/>
              <a:gd name="T12" fmla="*/ 73 w 140"/>
              <a:gd name="T13" fmla="*/ 99 h 120"/>
              <a:gd name="T14" fmla="*/ 97 w 140"/>
              <a:gd name="T15" fmla="*/ 99 h 120"/>
              <a:gd name="T16" fmla="*/ 107 w 140"/>
              <a:gd name="T17" fmla="*/ 0 h 120"/>
              <a:gd name="T18" fmla="*/ 107 w 140"/>
              <a:gd name="T19" fmla="*/ 0 h 120"/>
              <a:gd name="T20" fmla="*/ 119 w 140"/>
              <a:gd name="T21" fmla="*/ 99 h 120"/>
              <a:gd name="T22" fmla="*/ 128 w 140"/>
              <a:gd name="T23" fmla="*/ 0 h 120"/>
              <a:gd name="T24" fmla="*/ 135 w 140"/>
              <a:gd name="T25" fmla="*/ 113 h 120"/>
              <a:gd name="T26" fmla="*/ 51 w 140"/>
              <a:gd name="T27" fmla="*/ 0 h 120"/>
              <a:gd name="T28" fmla="*/ 51 w 140"/>
              <a:gd name="T29" fmla="*/ 0 h 120"/>
              <a:gd name="T30" fmla="*/ 28 w 140"/>
              <a:gd name="T31" fmla="*/ 118 h 120"/>
              <a:gd name="T32" fmla="*/ 14 w 140"/>
              <a:gd name="T33" fmla="*/ 120 h 120"/>
              <a:gd name="T34" fmla="*/ 27 w 140"/>
              <a:gd name="T35" fmla="*/ 105 h 120"/>
              <a:gd name="T36" fmla="*/ 28 w 140"/>
              <a:gd name="T37" fmla="*/ 113 h 120"/>
              <a:gd name="T38" fmla="*/ 23 w 140"/>
              <a:gd name="T39" fmla="*/ 109 h 120"/>
              <a:gd name="T40" fmla="*/ 19 w 140"/>
              <a:gd name="T41" fmla="*/ 110 h 120"/>
              <a:gd name="T42" fmla="*/ 19 w 140"/>
              <a:gd name="T43" fmla="*/ 113 h 120"/>
              <a:gd name="T44" fmla="*/ 24 w 140"/>
              <a:gd name="T45" fmla="*/ 115 h 120"/>
              <a:gd name="T46" fmla="*/ 40 w 140"/>
              <a:gd name="T47" fmla="*/ 118 h 120"/>
              <a:gd name="T48" fmla="*/ 34 w 140"/>
              <a:gd name="T49" fmla="*/ 120 h 120"/>
              <a:gd name="T50" fmla="*/ 40 w 140"/>
              <a:gd name="T51" fmla="*/ 104 h 120"/>
              <a:gd name="T52" fmla="*/ 36 w 140"/>
              <a:gd name="T53" fmla="*/ 114 h 120"/>
              <a:gd name="T54" fmla="*/ 57 w 140"/>
              <a:gd name="T55" fmla="*/ 120 h 120"/>
              <a:gd name="T56" fmla="*/ 53 w 140"/>
              <a:gd name="T57" fmla="*/ 113 h 120"/>
              <a:gd name="T58" fmla="*/ 47 w 140"/>
              <a:gd name="T59" fmla="*/ 120 h 120"/>
              <a:gd name="T60" fmla="*/ 59 w 140"/>
              <a:gd name="T61" fmla="*/ 105 h 120"/>
              <a:gd name="T62" fmla="*/ 59 w 140"/>
              <a:gd name="T63" fmla="*/ 112 h 120"/>
              <a:gd name="T64" fmla="*/ 60 w 140"/>
              <a:gd name="T65" fmla="*/ 115 h 120"/>
              <a:gd name="T66" fmla="*/ 54 w 140"/>
              <a:gd name="T67" fmla="*/ 107 h 120"/>
              <a:gd name="T68" fmla="*/ 55 w 140"/>
              <a:gd name="T69" fmla="*/ 110 h 120"/>
              <a:gd name="T70" fmla="*/ 71 w 140"/>
              <a:gd name="T71" fmla="*/ 116 h 120"/>
              <a:gd name="T72" fmla="*/ 71 w 140"/>
              <a:gd name="T73" fmla="*/ 108 h 120"/>
              <a:gd name="T74" fmla="*/ 78 w 140"/>
              <a:gd name="T75" fmla="*/ 109 h 120"/>
              <a:gd name="T76" fmla="*/ 63 w 140"/>
              <a:gd name="T77" fmla="*/ 112 h 120"/>
              <a:gd name="T78" fmla="*/ 71 w 140"/>
              <a:gd name="T79" fmla="*/ 120 h 120"/>
              <a:gd name="T80" fmla="*/ 78 w 140"/>
              <a:gd name="T81" fmla="*/ 115 h 120"/>
              <a:gd name="T82" fmla="*/ 96 w 140"/>
              <a:gd name="T83" fmla="*/ 112 h 120"/>
              <a:gd name="T84" fmla="*/ 88 w 140"/>
              <a:gd name="T85" fmla="*/ 120 h 120"/>
              <a:gd name="T86" fmla="*/ 80 w 140"/>
              <a:gd name="T87" fmla="*/ 112 h 120"/>
              <a:gd name="T88" fmla="*/ 91 w 140"/>
              <a:gd name="T89" fmla="*/ 112 h 120"/>
              <a:gd name="T90" fmla="*/ 84 w 140"/>
              <a:gd name="T91" fmla="*/ 112 h 120"/>
              <a:gd name="T92" fmla="*/ 91 w 140"/>
              <a:gd name="T93" fmla="*/ 112 h 120"/>
              <a:gd name="T94" fmla="*/ 110 w 140"/>
              <a:gd name="T95" fmla="*/ 118 h 120"/>
              <a:gd name="T96" fmla="*/ 98 w 140"/>
              <a:gd name="T97" fmla="*/ 120 h 120"/>
              <a:gd name="T98" fmla="*/ 109 w 140"/>
              <a:gd name="T99" fmla="*/ 105 h 120"/>
              <a:gd name="T100" fmla="*/ 107 w 140"/>
              <a:gd name="T101" fmla="*/ 109 h 120"/>
              <a:gd name="T102" fmla="*/ 104 w 140"/>
              <a:gd name="T103" fmla="*/ 116 h 120"/>
              <a:gd name="T104" fmla="*/ 120 w 140"/>
              <a:gd name="T105" fmla="*/ 113 h 120"/>
              <a:gd name="T106" fmla="*/ 120 w 140"/>
              <a:gd name="T107" fmla="*/ 108 h 120"/>
              <a:gd name="T108" fmla="*/ 115 w 140"/>
              <a:gd name="T109" fmla="*/ 118 h 120"/>
              <a:gd name="T110" fmla="*/ 128 w 140"/>
              <a:gd name="T111" fmla="*/ 11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0" h="120">
                <a:moveTo>
                  <a:pt x="0" y="0"/>
                </a:moveTo>
                <a:cubicBezTo>
                  <a:pt x="7" y="0"/>
                  <a:pt x="7" y="0"/>
                  <a:pt x="7" y="0"/>
                </a:cubicBezTo>
                <a:cubicBezTo>
                  <a:pt x="7" y="113"/>
                  <a:pt x="7" y="113"/>
                  <a:pt x="7" y="113"/>
                </a:cubicBezTo>
                <a:cubicBezTo>
                  <a:pt x="0" y="113"/>
                  <a:pt x="0" y="113"/>
                  <a:pt x="0" y="113"/>
                </a:cubicBezTo>
                <a:lnTo>
                  <a:pt x="0" y="0"/>
                </a:lnTo>
                <a:close/>
                <a:moveTo>
                  <a:pt x="21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99"/>
                  <a:pt x="15" y="99"/>
                  <a:pt x="15" y="99"/>
                </a:cubicBezTo>
                <a:cubicBezTo>
                  <a:pt x="21" y="99"/>
                  <a:pt x="21" y="99"/>
                  <a:pt x="21" y="99"/>
                </a:cubicBezTo>
                <a:lnTo>
                  <a:pt x="21" y="0"/>
                </a:lnTo>
                <a:close/>
                <a:moveTo>
                  <a:pt x="31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99"/>
                  <a:pt x="27" y="99"/>
                  <a:pt x="27" y="99"/>
                </a:cubicBezTo>
                <a:cubicBezTo>
                  <a:pt x="31" y="99"/>
                  <a:pt x="31" y="99"/>
                  <a:pt x="31" y="99"/>
                </a:cubicBezTo>
                <a:lnTo>
                  <a:pt x="31" y="0"/>
                </a:lnTo>
                <a:close/>
                <a:moveTo>
                  <a:pt x="42" y="0"/>
                </a:moveTo>
                <a:cubicBezTo>
                  <a:pt x="37" y="0"/>
                  <a:pt x="37" y="0"/>
                  <a:pt x="37" y="0"/>
                </a:cubicBezTo>
                <a:cubicBezTo>
                  <a:pt x="37" y="99"/>
                  <a:pt x="37" y="99"/>
                  <a:pt x="37" y="99"/>
                </a:cubicBezTo>
                <a:cubicBezTo>
                  <a:pt x="42" y="99"/>
                  <a:pt x="42" y="99"/>
                  <a:pt x="42" y="99"/>
                </a:cubicBezTo>
                <a:lnTo>
                  <a:pt x="42" y="0"/>
                </a:lnTo>
                <a:close/>
                <a:moveTo>
                  <a:pt x="67" y="0"/>
                </a:moveTo>
                <a:cubicBezTo>
                  <a:pt x="61" y="0"/>
                  <a:pt x="61" y="0"/>
                  <a:pt x="61" y="0"/>
                </a:cubicBezTo>
                <a:cubicBezTo>
                  <a:pt x="61" y="99"/>
                  <a:pt x="61" y="99"/>
                  <a:pt x="61" y="99"/>
                </a:cubicBezTo>
                <a:cubicBezTo>
                  <a:pt x="67" y="99"/>
                  <a:pt x="67" y="99"/>
                  <a:pt x="67" y="99"/>
                </a:cubicBezTo>
                <a:lnTo>
                  <a:pt x="67" y="0"/>
                </a:lnTo>
                <a:close/>
                <a:moveTo>
                  <a:pt x="77" y="0"/>
                </a:moveTo>
                <a:cubicBezTo>
                  <a:pt x="73" y="0"/>
                  <a:pt x="73" y="0"/>
                  <a:pt x="73" y="0"/>
                </a:cubicBezTo>
                <a:cubicBezTo>
                  <a:pt x="73" y="99"/>
                  <a:pt x="73" y="99"/>
                  <a:pt x="73" y="99"/>
                </a:cubicBezTo>
                <a:cubicBezTo>
                  <a:pt x="77" y="99"/>
                  <a:pt x="77" y="99"/>
                  <a:pt x="77" y="99"/>
                </a:cubicBezTo>
                <a:lnTo>
                  <a:pt x="77" y="0"/>
                </a:lnTo>
                <a:close/>
                <a:moveTo>
                  <a:pt x="88" y="99"/>
                </a:moveTo>
                <a:cubicBezTo>
                  <a:pt x="97" y="99"/>
                  <a:pt x="97" y="99"/>
                  <a:pt x="97" y="99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0"/>
                  <a:pt x="88" y="0"/>
                  <a:pt x="88" y="0"/>
                </a:cubicBezTo>
                <a:lnTo>
                  <a:pt x="88" y="99"/>
                </a:lnTo>
                <a:close/>
                <a:moveTo>
                  <a:pt x="107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99"/>
                  <a:pt x="105" y="99"/>
                  <a:pt x="105" y="99"/>
                </a:cubicBezTo>
                <a:cubicBezTo>
                  <a:pt x="107" y="99"/>
                  <a:pt x="107" y="99"/>
                  <a:pt x="107" y="99"/>
                </a:cubicBezTo>
                <a:lnTo>
                  <a:pt x="107" y="0"/>
                </a:lnTo>
                <a:close/>
                <a:moveTo>
                  <a:pt x="1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9" y="99"/>
                  <a:pt x="119" y="99"/>
                  <a:pt x="119" y="99"/>
                </a:cubicBezTo>
                <a:lnTo>
                  <a:pt x="119" y="0"/>
                </a:lnTo>
                <a:close/>
                <a:moveTo>
                  <a:pt x="124" y="99"/>
                </a:moveTo>
                <a:cubicBezTo>
                  <a:pt x="128" y="99"/>
                  <a:pt x="128" y="99"/>
                  <a:pt x="128" y="99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0"/>
                  <a:pt x="124" y="0"/>
                  <a:pt x="124" y="0"/>
                </a:cubicBezTo>
                <a:lnTo>
                  <a:pt x="124" y="99"/>
                </a:lnTo>
                <a:close/>
                <a:moveTo>
                  <a:pt x="135" y="0"/>
                </a:moveTo>
                <a:cubicBezTo>
                  <a:pt x="135" y="113"/>
                  <a:pt x="135" y="113"/>
                  <a:pt x="135" y="113"/>
                </a:cubicBezTo>
                <a:cubicBezTo>
                  <a:pt x="140" y="113"/>
                  <a:pt x="140" y="113"/>
                  <a:pt x="140" y="113"/>
                </a:cubicBezTo>
                <a:cubicBezTo>
                  <a:pt x="140" y="0"/>
                  <a:pt x="140" y="0"/>
                  <a:pt x="140" y="0"/>
                </a:cubicBezTo>
                <a:lnTo>
                  <a:pt x="135" y="0"/>
                </a:lnTo>
                <a:close/>
                <a:moveTo>
                  <a:pt x="51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99"/>
                  <a:pt x="49" y="99"/>
                  <a:pt x="49" y="99"/>
                </a:cubicBezTo>
                <a:cubicBezTo>
                  <a:pt x="51" y="99"/>
                  <a:pt x="51" y="99"/>
                  <a:pt x="51" y="99"/>
                </a:cubicBezTo>
                <a:lnTo>
                  <a:pt x="51" y="0"/>
                </a:lnTo>
                <a:close/>
                <a:moveTo>
                  <a:pt x="28" y="113"/>
                </a:moveTo>
                <a:cubicBezTo>
                  <a:pt x="28" y="113"/>
                  <a:pt x="28" y="114"/>
                  <a:pt x="28" y="115"/>
                </a:cubicBezTo>
                <a:cubicBezTo>
                  <a:pt x="28" y="116"/>
                  <a:pt x="28" y="117"/>
                  <a:pt x="28" y="117"/>
                </a:cubicBezTo>
                <a:cubicBezTo>
                  <a:pt x="28" y="118"/>
                  <a:pt x="28" y="118"/>
                  <a:pt x="28" y="118"/>
                </a:cubicBezTo>
                <a:cubicBezTo>
                  <a:pt x="27" y="118"/>
                  <a:pt x="27" y="119"/>
                  <a:pt x="26" y="119"/>
                </a:cubicBezTo>
                <a:cubicBezTo>
                  <a:pt x="26" y="119"/>
                  <a:pt x="25" y="119"/>
                  <a:pt x="25" y="119"/>
                </a:cubicBezTo>
                <a:cubicBezTo>
                  <a:pt x="24" y="120"/>
                  <a:pt x="23" y="120"/>
                  <a:pt x="22" y="120"/>
                </a:cubicBezTo>
                <a:cubicBezTo>
                  <a:pt x="14" y="120"/>
                  <a:pt x="14" y="120"/>
                  <a:pt x="14" y="120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5" y="104"/>
                  <a:pt x="26" y="105"/>
                  <a:pt x="27" y="105"/>
                </a:cubicBezTo>
                <a:cubicBezTo>
                  <a:pt x="27" y="106"/>
                  <a:pt x="28" y="107"/>
                  <a:pt x="28" y="108"/>
                </a:cubicBezTo>
                <a:cubicBezTo>
                  <a:pt x="28" y="109"/>
                  <a:pt x="27" y="110"/>
                  <a:pt x="27" y="110"/>
                </a:cubicBezTo>
                <a:cubicBezTo>
                  <a:pt x="27" y="111"/>
                  <a:pt x="26" y="111"/>
                  <a:pt x="25" y="111"/>
                </a:cubicBezTo>
                <a:cubicBezTo>
                  <a:pt x="26" y="112"/>
                  <a:pt x="27" y="112"/>
                  <a:pt x="28" y="113"/>
                </a:cubicBezTo>
                <a:close/>
                <a:moveTo>
                  <a:pt x="19" y="110"/>
                </a:moveTo>
                <a:cubicBezTo>
                  <a:pt x="21" y="110"/>
                  <a:pt x="21" y="110"/>
                  <a:pt x="21" y="110"/>
                </a:cubicBezTo>
                <a:cubicBezTo>
                  <a:pt x="22" y="110"/>
                  <a:pt x="22" y="110"/>
                  <a:pt x="23" y="110"/>
                </a:cubicBezTo>
                <a:cubicBezTo>
                  <a:pt x="23" y="110"/>
                  <a:pt x="23" y="109"/>
                  <a:pt x="23" y="109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22" y="107"/>
                  <a:pt x="22" y="107"/>
                  <a:pt x="21" y="107"/>
                </a:cubicBezTo>
                <a:cubicBezTo>
                  <a:pt x="19" y="107"/>
                  <a:pt x="19" y="107"/>
                  <a:pt x="19" y="107"/>
                </a:cubicBezTo>
                <a:lnTo>
                  <a:pt x="19" y="110"/>
                </a:lnTo>
                <a:close/>
                <a:moveTo>
                  <a:pt x="24" y="115"/>
                </a:moveTo>
                <a:cubicBezTo>
                  <a:pt x="24" y="114"/>
                  <a:pt x="24" y="114"/>
                  <a:pt x="23" y="114"/>
                </a:cubicBezTo>
                <a:cubicBezTo>
                  <a:pt x="23" y="113"/>
                  <a:pt x="22" y="113"/>
                  <a:pt x="21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6"/>
                  <a:pt x="19" y="116"/>
                  <a:pt x="19" y="116"/>
                </a:cubicBezTo>
                <a:cubicBezTo>
                  <a:pt x="21" y="116"/>
                  <a:pt x="21" y="116"/>
                  <a:pt x="21" y="116"/>
                </a:cubicBezTo>
                <a:cubicBezTo>
                  <a:pt x="22" y="116"/>
                  <a:pt x="23" y="116"/>
                  <a:pt x="23" y="116"/>
                </a:cubicBezTo>
                <a:cubicBezTo>
                  <a:pt x="24" y="116"/>
                  <a:pt x="24" y="115"/>
                  <a:pt x="24" y="115"/>
                </a:cubicBezTo>
                <a:close/>
                <a:moveTo>
                  <a:pt x="45" y="118"/>
                </a:moveTo>
                <a:cubicBezTo>
                  <a:pt x="46" y="120"/>
                  <a:pt x="46" y="120"/>
                  <a:pt x="46" y="120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5" y="118"/>
                </a:lnTo>
                <a:close/>
                <a:moveTo>
                  <a:pt x="39" y="114"/>
                </a:moveTo>
                <a:cubicBezTo>
                  <a:pt x="37" y="108"/>
                  <a:pt x="37" y="108"/>
                  <a:pt x="37" y="108"/>
                </a:cubicBezTo>
                <a:cubicBezTo>
                  <a:pt x="36" y="114"/>
                  <a:pt x="36" y="114"/>
                  <a:pt x="36" y="114"/>
                </a:cubicBezTo>
                <a:lnTo>
                  <a:pt x="39" y="114"/>
                </a:lnTo>
                <a:close/>
                <a:moveTo>
                  <a:pt x="62" y="118"/>
                </a:moveTo>
                <a:cubicBezTo>
                  <a:pt x="62" y="120"/>
                  <a:pt x="62" y="120"/>
                  <a:pt x="62" y="120"/>
                </a:cubicBezTo>
                <a:cubicBezTo>
                  <a:pt x="57" y="120"/>
                  <a:pt x="57" y="120"/>
                  <a:pt x="57" y="12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3" y="114"/>
                  <a:pt x="53" y="113"/>
                  <a:pt x="53" y="113"/>
                </a:cubicBezTo>
                <a:cubicBezTo>
                  <a:pt x="52" y="113"/>
                  <a:pt x="52" y="113"/>
                  <a:pt x="52" y="113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7" y="104"/>
                  <a:pt x="58" y="104"/>
                  <a:pt x="59" y="105"/>
                </a:cubicBezTo>
                <a:cubicBezTo>
                  <a:pt x="59" y="105"/>
                  <a:pt x="60" y="105"/>
                  <a:pt x="61" y="106"/>
                </a:cubicBezTo>
                <a:cubicBezTo>
                  <a:pt x="61" y="107"/>
                  <a:pt x="61" y="108"/>
                  <a:pt x="61" y="109"/>
                </a:cubicBezTo>
                <a:cubicBezTo>
                  <a:pt x="61" y="109"/>
                  <a:pt x="61" y="110"/>
                  <a:pt x="61" y="111"/>
                </a:cubicBezTo>
                <a:cubicBezTo>
                  <a:pt x="60" y="111"/>
                  <a:pt x="60" y="112"/>
                  <a:pt x="59" y="112"/>
                </a:cubicBezTo>
                <a:cubicBezTo>
                  <a:pt x="59" y="112"/>
                  <a:pt x="58" y="113"/>
                  <a:pt x="57" y="113"/>
                </a:cubicBezTo>
                <a:cubicBezTo>
                  <a:pt x="58" y="113"/>
                  <a:pt x="58" y="113"/>
                  <a:pt x="59" y="113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60" y="115"/>
                  <a:pt x="60" y="115"/>
                  <a:pt x="60" y="115"/>
                </a:cubicBezTo>
                <a:lnTo>
                  <a:pt x="62" y="118"/>
                </a:lnTo>
                <a:close/>
                <a:moveTo>
                  <a:pt x="56" y="109"/>
                </a:moveTo>
                <a:cubicBezTo>
                  <a:pt x="56" y="108"/>
                  <a:pt x="56" y="108"/>
                  <a:pt x="56" y="108"/>
                </a:cubicBezTo>
                <a:cubicBezTo>
                  <a:pt x="56" y="108"/>
                  <a:pt x="55" y="107"/>
                  <a:pt x="54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0"/>
                  <a:pt x="55" y="110"/>
                  <a:pt x="55" y="110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0"/>
                  <a:pt x="56" y="109"/>
                  <a:pt x="56" y="109"/>
                </a:cubicBezTo>
                <a:close/>
                <a:moveTo>
                  <a:pt x="73" y="116"/>
                </a:moveTo>
                <a:cubicBezTo>
                  <a:pt x="72" y="116"/>
                  <a:pt x="72" y="116"/>
                  <a:pt x="71" y="116"/>
                </a:cubicBezTo>
                <a:cubicBezTo>
                  <a:pt x="70" y="116"/>
                  <a:pt x="69" y="116"/>
                  <a:pt x="69" y="115"/>
                </a:cubicBezTo>
                <a:cubicBezTo>
                  <a:pt x="68" y="115"/>
                  <a:pt x="68" y="114"/>
                  <a:pt x="68" y="112"/>
                </a:cubicBezTo>
                <a:cubicBezTo>
                  <a:pt x="68" y="111"/>
                  <a:pt x="68" y="109"/>
                  <a:pt x="68" y="109"/>
                </a:cubicBezTo>
                <a:cubicBezTo>
                  <a:pt x="69" y="108"/>
                  <a:pt x="70" y="108"/>
                  <a:pt x="71" y="108"/>
                </a:cubicBezTo>
                <a:cubicBezTo>
                  <a:pt x="71" y="108"/>
                  <a:pt x="72" y="108"/>
                  <a:pt x="72" y="108"/>
                </a:cubicBezTo>
                <a:cubicBezTo>
                  <a:pt x="73" y="108"/>
                  <a:pt x="73" y="108"/>
                  <a:pt x="73" y="109"/>
                </a:cubicBezTo>
                <a:cubicBezTo>
                  <a:pt x="73" y="109"/>
                  <a:pt x="74" y="109"/>
                  <a:pt x="74" y="11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77" y="107"/>
                  <a:pt x="77" y="106"/>
                  <a:pt x="75" y="105"/>
                </a:cubicBezTo>
                <a:cubicBezTo>
                  <a:pt x="74" y="104"/>
                  <a:pt x="73" y="104"/>
                  <a:pt x="71" y="104"/>
                </a:cubicBezTo>
                <a:cubicBezTo>
                  <a:pt x="68" y="104"/>
                  <a:pt x="66" y="105"/>
                  <a:pt x="65" y="106"/>
                </a:cubicBezTo>
                <a:cubicBezTo>
                  <a:pt x="64" y="107"/>
                  <a:pt x="63" y="109"/>
                  <a:pt x="63" y="112"/>
                </a:cubicBezTo>
                <a:cubicBezTo>
                  <a:pt x="63" y="114"/>
                  <a:pt x="63" y="115"/>
                  <a:pt x="64" y="117"/>
                </a:cubicBezTo>
                <a:cubicBezTo>
                  <a:pt x="64" y="117"/>
                  <a:pt x="65" y="117"/>
                  <a:pt x="65" y="118"/>
                </a:cubicBezTo>
                <a:cubicBezTo>
                  <a:pt x="66" y="118"/>
                  <a:pt x="66" y="119"/>
                  <a:pt x="67" y="119"/>
                </a:cubicBezTo>
                <a:cubicBezTo>
                  <a:pt x="68" y="120"/>
                  <a:pt x="69" y="120"/>
                  <a:pt x="71" y="120"/>
                </a:cubicBezTo>
                <a:cubicBezTo>
                  <a:pt x="72" y="120"/>
                  <a:pt x="74" y="120"/>
                  <a:pt x="74" y="119"/>
                </a:cubicBezTo>
                <a:cubicBezTo>
                  <a:pt x="75" y="119"/>
                  <a:pt x="76" y="118"/>
                  <a:pt x="76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7"/>
                  <a:pt x="78" y="116"/>
                  <a:pt x="78" y="115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114"/>
                  <a:pt x="73" y="115"/>
                  <a:pt x="73" y="116"/>
                </a:cubicBezTo>
                <a:close/>
                <a:moveTo>
                  <a:pt x="94" y="106"/>
                </a:moveTo>
                <a:cubicBezTo>
                  <a:pt x="95" y="107"/>
                  <a:pt x="96" y="109"/>
                  <a:pt x="96" y="112"/>
                </a:cubicBezTo>
                <a:cubicBezTo>
                  <a:pt x="96" y="114"/>
                  <a:pt x="95" y="115"/>
                  <a:pt x="95" y="116"/>
                </a:cubicBezTo>
                <a:cubicBezTo>
                  <a:pt x="94" y="117"/>
                  <a:pt x="94" y="117"/>
                  <a:pt x="94" y="118"/>
                </a:cubicBezTo>
                <a:cubicBezTo>
                  <a:pt x="93" y="118"/>
                  <a:pt x="93" y="119"/>
                  <a:pt x="92" y="119"/>
                </a:cubicBezTo>
                <a:cubicBezTo>
                  <a:pt x="91" y="120"/>
                  <a:pt x="90" y="120"/>
                  <a:pt x="88" y="120"/>
                </a:cubicBezTo>
                <a:cubicBezTo>
                  <a:pt x="86" y="120"/>
                  <a:pt x="85" y="120"/>
                  <a:pt x="84" y="119"/>
                </a:cubicBezTo>
                <a:cubicBezTo>
                  <a:pt x="83" y="119"/>
                  <a:pt x="82" y="118"/>
                  <a:pt x="82" y="118"/>
                </a:cubicBezTo>
                <a:cubicBezTo>
                  <a:pt x="81" y="117"/>
                  <a:pt x="81" y="117"/>
                  <a:pt x="81" y="116"/>
                </a:cubicBezTo>
                <a:cubicBezTo>
                  <a:pt x="80" y="115"/>
                  <a:pt x="80" y="114"/>
                  <a:pt x="80" y="112"/>
                </a:cubicBezTo>
                <a:cubicBezTo>
                  <a:pt x="80" y="109"/>
                  <a:pt x="80" y="107"/>
                  <a:pt x="82" y="106"/>
                </a:cubicBezTo>
                <a:cubicBezTo>
                  <a:pt x="83" y="105"/>
                  <a:pt x="85" y="104"/>
                  <a:pt x="88" y="104"/>
                </a:cubicBezTo>
                <a:cubicBezTo>
                  <a:pt x="90" y="104"/>
                  <a:pt x="92" y="105"/>
                  <a:pt x="94" y="106"/>
                </a:cubicBezTo>
                <a:close/>
                <a:moveTo>
                  <a:pt x="91" y="112"/>
                </a:moveTo>
                <a:cubicBezTo>
                  <a:pt x="91" y="110"/>
                  <a:pt x="91" y="109"/>
                  <a:pt x="90" y="109"/>
                </a:cubicBezTo>
                <a:cubicBezTo>
                  <a:pt x="89" y="108"/>
                  <a:pt x="89" y="108"/>
                  <a:pt x="88" y="108"/>
                </a:cubicBezTo>
                <a:cubicBezTo>
                  <a:pt x="87" y="108"/>
                  <a:pt x="86" y="108"/>
                  <a:pt x="85" y="109"/>
                </a:cubicBezTo>
                <a:cubicBezTo>
                  <a:pt x="85" y="109"/>
                  <a:pt x="84" y="110"/>
                  <a:pt x="84" y="112"/>
                </a:cubicBezTo>
                <a:cubicBezTo>
                  <a:pt x="84" y="114"/>
                  <a:pt x="85" y="115"/>
                  <a:pt x="85" y="115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9" y="116"/>
                  <a:pt x="89" y="116"/>
                  <a:pt x="90" y="115"/>
                </a:cubicBezTo>
                <a:cubicBezTo>
                  <a:pt x="91" y="115"/>
                  <a:pt x="91" y="113"/>
                  <a:pt x="91" y="112"/>
                </a:cubicBezTo>
                <a:close/>
                <a:moveTo>
                  <a:pt x="112" y="109"/>
                </a:moveTo>
                <a:cubicBezTo>
                  <a:pt x="112" y="110"/>
                  <a:pt x="112" y="111"/>
                  <a:pt x="112" y="112"/>
                </a:cubicBezTo>
                <a:cubicBezTo>
                  <a:pt x="112" y="114"/>
                  <a:pt x="112" y="115"/>
                  <a:pt x="112" y="116"/>
                </a:cubicBezTo>
                <a:cubicBezTo>
                  <a:pt x="112" y="117"/>
                  <a:pt x="111" y="117"/>
                  <a:pt x="110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09" y="119"/>
                  <a:pt x="108" y="119"/>
                </a:cubicBezTo>
                <a:cubicBezTo>
                  <a:pt x="107" y="119"/>
                  <a:pt x="106" y="120"/>
                  <a:pt x="105" y="120"/>
                </a:cubicBezTo>
                <a:cubicBezTo>
                  <a:pt x="98" y="120"/>
                  <a:pt x="98" y="120"/>
                  <a:pt x="98" y="120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105" y="104"/>
                  <a:pt x="105" y="104"/>
                  <a:pt x="105" y="104"/>
                </a:cubicBezTo>
                <a:cubicBezTo>
                  <a:pt x="107" y="104"/>
                  <a:pt x="108" y="104"/>
                  <a:pt x="109" y="105"/>
                </a:cubicBezTo>
                <a:cubicBezTo>
                  <a:pt x="110" y="105"/>
                  <a:pt x="110" y="106"/>
                  <a:pt x="111" y="106"/>
                </a:cubicBezTo>
                <a:cubicBezTo>
                  <a:pt x="111" y="107"/>
                  <a:pt x="112" y="108"/>
                  <a:pt x="112" y="109"/>
                </a:cubicBezTo>
                <a:close/>
                <a:moveTo>
                  <a:pt x="108" y="112"/>
                </a:moveTo>
                <a:cubicBezTo>
                  <a:pt x="108" y="110"/>
                  <a:pt x="107" y="109"/>
                  <a:pt x="107" y="109"/>
                </a:cubicBezTo>
                <a:cubicBezTo>
                  <a:pt x="106" y="108"/>
                  <a:pt x="105" y="108"/>
                  <a:pt x="104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16"/>
                  <a:pt x="103" y="116"/>
                  <a:pt x="103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105" y="116"/>
                  <a:pt x="106" y="116"/>
                  <a:pt x="106" y="116"/>
                </a:cubicBezTo>
                <a:cubicBezTo>
                  <a:pt x="107" y="116"/>
                  <a:pt x="107" y="115"/>
                  <a:pt x="107" y="115"/>
                </a:cubicBezTo>
                <a:cubicBezTo>
                  <a:pt x="108" y="114"/>
                  <a:pt x="108" y="113"/>
                  <a:pt x="108" y="112"/>
                </a:cubicBezTo>
                <a:close/>
                <a:moveTo>
                  <a:pt x="120" y="113"/>
                </a:moveTo>
                <a:cubicBezTo>
                  <a:pt x="127" y="113"/>
                  <a:pt x="127" y="113"/>
                  <a:pt x="127" y="113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0" y="110"/>
                  <a:pt x="120" y="110"/>
                  <a:pt x="120" y="110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15" y="104"/>
                  <a:pt x="115" y="104"/>
                  <a:pt x="115" y="104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0" y="116"/>
                  <a:pt x="120" y="116"/>
                  <a:pt x="120" y="116"/>
                </a:cubicBezTo>
                <a:lnTo>
                  <a:pt x="120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10877918" y="4637619"/>
            <a:ext cx="307790" cy="326414"/>
          </a:xfrm>
          <a:custGeom>
            <a:avLst/>
            <a:gdLst>
              <a:gd name="T0" fmla="*/ 71 w 133"/>
              <a:gd name="T1" fmla="*/ 114 h 141"/>
              <a:gd name="T2" fmla="*/ 13 w 133"/>
              <a:gd name="T3" fmla="*/ 113 h 141"/>
              <a:gd name="T4" fmla="*/ 9 w 133"/>
              <a:gd name="T5" fmla="*/ 15 h 141"/>
              <a:gd name="T6" fmla="*/ 78 w 133"/>
              <a:gd name="T7" fmla="*/ 11 h 141"/>
              <a:gd name="T8" fmla="*/ 82 w 133"/>
              <a:gd name="T9" fmla="*/ 87 h 141"/>
              <a:gd name="T10" fmla="*/ 89 w 133"/>
              <a:gd name="T11" fmla="*/ 86 h 141"/>
              <a:gd name="T12" fmla="*/ 91 w 133"/>
              <a:gd name="T13" fmla="*/ 13 h 141"/>
              <a:gd name="T14" fmla="*/ 13 w 133"/>
              <a:gd name="T15" fmla="*/ 0 h 141"/>
              <a:gd name="T16" fmla="*/ 0 w 133"/>
              <a:gd name="T17" fmla="*/ 120 h 141"/>
              <a:gd name="T18" fmla="*/ 62 w 133"/>
              <a:gd name="T19" fmla="*/ 133 h 141"/>
              <a:gd name="T20" fmla="*/ 70 w 133"/>
              <a:gd name="T21" fmla="*/ 114 h 141"/>
              <a:gd name="T22" fmla="*/ 52 w 133"/>
              <a:gd name="T23" fmla="*/ 4 h 141"/>
              <a:gd name="T24" fmla="*/ 52 w 133"/>
              <a:gd name="T25" fmla="*/ 6 h 141"/>
              <a:gd name="T26" fmla="*/ 38 w 133"/>
              <a:gd name="T27" fmla="*/ 5 h 141"/>
              <a:gd name="T28" fmla="*/ 46 w 133"/>
              <a:gd name="T29" fmla="*/ 129 h 141"/>
              <a:gd name="T30" fmla="*/ 46 w 133"/>
              <a:gd name="T31" fmla="*/ 117 h 141"/>
              <a:gd name="T32" fmla="*/ 46 w 133"/>
              <a:gd name="T33" fmla="*/ 129 h 141"/>
              <a:gd name="T34" fmla="*/ 63 w 133"/>
              <a:gd name="T35" fmla="*/ 71 h 141"/>
              <a:gd name="T36" fmla="*/ 68 w 133"/>
              <a:gd name="T37" fmla="*/ 49 h 141"/>
              <a:gd name="T38" fmla="*/ 27 w 133"/>
              <a:gd name="T39" fmla="*/ 69 h 141"/>
              <a:gd name="T40" fmla="*/ 57 w 133"/>
              <a:gd name="T41" fmla="*/ 54 h 141"/>
              <a:gd name="T42" fmla="*/ 61 w 133"/>
              <a:gd name="T43" fmla="*/ 54 h 141"/>
              <a:gd name="T44" fmla="*/ 59 w 133"/>
              <a:gd name="T45" fmla="*/ 66 h 141"/>
              <a:gd name="T46" fmla="*/ 57 w 133"/>
              <a:gd name="T47" fmla="*/ 54 h 141"/>
              <a:gd name="T48" fmla="*/ 50 w 133"/>
              <a:gd name="T49" fmla="*/ 52 h 141"/>
              <a:gd name="T50" fmla="*/ 52 w 133"/>
              <a:gd name="T51" fmla="*/ 64 h 141"/>
              <a:gd name="T52" fmla="*/ 48 w 133"/>
              <a:gd name="T53" fmla="*/ 64 h 141"/>
              <a:gd name="T54" fmla="*/ 39 w 133"/>
              <a:gd name="T55" fmla="*/ 54 h 141"/>
              <a:gd name="T56" fmla="*/ 43 w 133"/>
              <a:gd name="T57" fmla="*/ 54 h 141"/>
              <a:gd name="T58" fmla="*/ 41 w 133"/>
              <a:gd name="T59" fmla="*/ 66 h 141"/>
              <a:gd name="T60" fmla="*/ 39 w 133"/>
              <a:gd name="T61" fmla="*/ 54 h 141"/>
              <a:gd name="T62" fmla="*/ 32 w 133"/>
              <a:gd name="T63" fmla="*/ 52 h 141"/>
              <a:gd name="T64" fmla="*/ 34 w 133"/>
              <a:gd name="T65" fmla="*/ 64 h 141"/>
              <a:gd name="T66" fmla="*/ 30 w 133"/>
              <a:gd name="T67" fmla="*/ 64 h 141"/>
              <a:gd name="T68" fmla="*/ 68 w 133"/>
              <a:gd name="T69" fmla="*/ 48 h 141"/>
              <a:gd name="T70" fmla="*/ 19 w 133"/>
              <a:gd name="T71" fmla="*/ 44 h 141"/>
              <a:gd name="T72" fmla="*/ 28 w 133"/>
              <a:gd name="T73" fmla="*/ 40 h 141"/>
              <a:gd name="T74" fmla="*/ 38 w 133"/>
              <a:gd name="T75" fmla="*/ 28 h 141"/>
              <a:gd name="T76" fmla="*/ 41 w 133"/>
              <a:gd name="T77" fmla="*/ 31 h 141"/>
              <a:gd name="T78" fmla="*/ 30 w 133"/>
              <a:gd name="T79" fmla="*/ 40 h 141"/>
              <a:gd name="T80" fmla="*/ 52 w 133"/>
              <a:gd name="T81" fmla="*/ 32 h 141"/>
              <a:gd name="T82" fmla="*/ 50 w 133"/>
              <a:gd name="T83" fmla="*/ 28 h 141"/>
              <a:gd name="T84" fmla="*/ 53 w 133"/>
              <a:gd name="T85" fmla="*/ 31 h 141"/>
              <a:gd name="T86" fmla="*/ 68 w 133"/>
              <a:gd name="T87" fmla="*/ 40 h 141"/>
              <a:gd name="T88" fmla="*/ 68 w 133"/>
              <a:gd name="T89" fmla="*/ 48 h 141"/>
              <a:gd name="T90" fmla="*/ 128 w 133"/>
              <a:gd name="T91" fmla="*/ 127 h 141"/>
              <a:gd name="T92" fmla="*/ 102 w 133"/>
              <a:gd name="T93" fmla="*/ 138 h 141"/>
              <a:gd name="T94" fmla="*/ 97 w 133"/>
              <a:gd name="T95" fmla="*/ 139 h 141"/>
              <a:gd name="T96" fmla="*/ 64 w 133"/>
              <a:gd name="T97" fmla="*/ 124 h 141"/>
              <a:gd name="T98" fmla="*/ 84 w 133"/>
              <a:gd name="T99" fmla="*/ 123 h 141"/>
              <a:gd name="T100" fmla="*/ 81 w 133"/>
              <a:gd name="T101" fmla="*/ 119 h 141"/>
              <a:gd name="T102" fmla="*/ 62 w 133"/>
              <a:gd name="T103" fmla="*/ 79 h 141"/>
              <a:gd name="T104" fmla="*/ 83 w 133"/>
              <a:gd name="T105" fmla="*/ 101 h 141"/>
              <a:gd name="T106" fmla="*/ 93 w 133"/>
              <a:gd name="T107" fmla="*/ 94 h 141"/>
              <a:gd name="T108" fmla="*/ 95 w 133"/>
              <a:gd name="T109" fmla="*/ 88 h 141"/>
              <a:gd name="T110" fmla="*/ 105 w 133"/>
              <a:gd name="T111" fmla="*/ 92 h 141"/>
              <a:gd name="T112" fmla="*/ 115 w 133"/>
              <a:gd name="T113" fmla="*/ 86 h 141"/>
              <a:gd name="T114" fmla="*/ 125 w 133"/>
              <a:gd name="T115" fmla="*/ 101 h 141"/>
              <a:gd name="T116" fmla="*/ 130 w 133"/>
              <a:gd name="T117" fmla="*/ 12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3" h="141">
                <a:moveTo>
                  <a:pt x="70" y="114"/>
                </a:moveTo>
                <a:cubicBezTo>
                  <a:pt x="70" y="114"/>
                  <a:pt x="70" y="114"/>
                  <a:pt x="71" y="114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9" y="111"/>
                  <a:pt x="9" y="109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3"/>
                  <a:pt x="11" y="11"/>
                  <a:pt x="13" y="11"/>
                </a:cubicBezTo>
                <a:cubicBezTo>
                  <a:pt x="78" y="11"/>
                  <a:pt x="78" y="11"/>
                  <a:pt x="78" y="11"/>
                </a:cubicBezTo>
                <a:cubicBezTo>
                  <a:pt x="80" y="11"/>
                  <a:pt x="82" y="13"/>
                  <a:pt x="82" y="15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6"/>
                  <a:pt x="85" y="86"/>
                  <a:pt x="87" y="86"/>
                </a:cubicBezTo>
                <a:cubicBezTo>
                  <a:pt x="88" y="86"/>
                  <a:pt x="89" y="86"/>
                  <a:pt x="89" y="86"/>
                </a:cubicBezTo>
                <a:cubicBezTo>
                  <a:pt x="90" y="85"/>
                  <a:pt x="90" y="84"/>
                  <a:pt x="91" y="84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6"/>
                  <a:pt x="85" y="0"/>
                  <a:pt x="78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7"/>
                  <a:pt x="6" y="133"/>
                  <a:pt x="13" y="133"/>
                </a:cubicBezTo>
                <a:cubicBezTo>
                  <a:pt x="62" y="133"/>
                  <a:pt x="62" y="133"/>
                  <a:pt x="62" y="133"/>
                </a:cubicBezTo>
                <a:cubicBezTo>
                  <a:pt x="59" y="131"/>
                  <a:pt x="58" y="127"/>
                  <a:pt x="59" y="123"/>
                </a:cubicBezTo>
                <a:cubicBezTo>
                  <a:pt x="60" y="118"/>
                  <a:pt x="64" y="114"/>
                  <a:pt x="70" y="114"/>
                </a:cubicBezTo>
                <a:close/>
                <a:moveTo>
                  <a:pt x="39" y="4"/>
                </a:moveTo>
                <a:cubicBezTo>
                  <a:pt x="52" y="4"/>
                  <a:pt x="52" y="4"/>
                  <a:pt x="52" y="4"/>
                </a:cubicBezTo>
                <a:cubicBezTo>
                  <a:pt x="53" y="4"/>
                  <a:pt x="53" y="4"/>
                  <a:pt x="53" y="5"/>
                </a:cubicBezTo>
                <a:cubicBezTo>
                  <a:pt x="53" y="6"/>
                  <a:pt x="53" y="6"/>
                  <a:pt x="52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5"/>
                </a:cubicBezTo>
                <a:cubicBezTo>
                  <a:pt x="38" y="4"/>
                  <a:pt x="38" y="4"/>
                  <a:pt x="39" y="4"/>
                </a:cubicBezTo>
                <a:close/>
                <a:moveTo>
                  <a:pt x="46" y="129"/>
                </a:moveTo>
                <a:cubicBezTo>
                  <a:pt x="42" y="129"/>
                  <a:pt x="39" y="126"/>
                  <a:pt x="39" y="123"/>
                </a:cubicBezTo>
                <a:cubicBezTo>
                  <a:pt x="39" y="120"/>
                  <a:pt x="42" y="117"/>
                  <a:pt x="46" y="117"/>
                </a:cubicBezTo>
                <a:cubicBezTo>
                  <a:pt x="49" y="117"/>
                  <a:pt x="52" y="120"/>
                  <a:pt x="52" y="123"/>
                </a:cubicBezTo>
                <a:cubicBezTo>
                  <a:pt x="52" y="126"/>
                  <a:pt x="49" y="129"/>
                  <a:pt x="46" y="129"/>
                </a:cubicBezTo>
                <a:close/>
                <a:moveTo>
                  <a:pt x="28" y="71"/>
                </a:moveTo>
                <a:cubicBezTo>
                  <a:pt x="63" y="71"/>
                  <a:pt x="63" y="71"/>
                  <a:pt x="63" y="71"/>
                </a:cubicBezTo>
                <a:cubicBezTo>
                  <a:pt x="63" y="71"/>
                  <a:pt x="64" y="70"/>
                  <a:pt x="64" y="69"/>
                </a:cubicBezTo>
                <a:cubicBezTo>
                  <a:pt x="68" y="49"/>
                  <a:pt x="68" y="49"/>
                  <a:pt x="68" y="49"/>
                </a:cubicBezTo>
                <a:cubicBezTo>
                  <a:pt x="23" y="49"/>
                  <a:pt x="23" y="49"/>
                  <a:pt x="23" y="49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0"/>
                  <a:pt x="28" y="71"/>
                  <a:pt x="28" y="71"/>
                </a:cubicBezTo>
                <a:close/>
                <a:moveTo>
                  <a:pt x="57" y="54"/>
                </a:moveTo>
                <a:cubicBezTo>
                  <a:pt x="57" y="53"/>
                  <a:pt x="58" y="52"/>
                  <a:pt x="59" y="52"/>
                </a:cubicBezTo>
                <a:cubicBezTo>
                  <a:pt x="60" y="52"/>
                  <a:pt x="61" y="53"/>
                  <a:pt x="61" y="5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65"/>
                  <a:pt x="60" y="66"/>
                  <a:pt x="59" y="66"/>
                </a:cubicBezTo>
                <a:cubicBezTo>
                  <a:pt x="58" y="66"/>
                  <a:pt x="57" y="65"/>
                  <a:pt x="57" y="64"/>
                </a:cubicBezTo>
                <a:lnTo>
                  <a:pt x="57" y="54"/>
                </a:lnTo>
                <a:close/>
                <a:moveTo>
                  <a:pt x="48" y="54"/>
                </a:moveTo>
                <a:cubicBezTo>
                  <a:pt x="48" y="53"/>
                  <a:pt x="49" y="52"/>
                  <a:pt x="50" y="52"/>
                </a:cubicBezTo>
                <a:cubicBezTo>
                  <a:pt x="51" y="52"/>
                  <a:pt x="52" y="53"/>
                  <a:pt x="52" y="5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5"/>
                  <a:pt x="51" y="66"/>
                  <a:pt x="50" y="66"/>
                </a:cubicBezTo>
                <a:cubicBezTo>
                  <a:pt x="49" y="66"/>
                  <a:pt x="48" y="65"/>
                  <a:pt x="48" y="64"/>
                </a:cubicBezTo>
                <a:lnTo>
                  <a:pt x="48" y="54"/>
                </a:lnTo>
                <a:close/>
                <a:moveTo>
                  <a:pt x="39" y="54"/>
                </a:moveTo>
                <a:cubicBezTo>
                  <a:pt x="39" y="53"/>
                  <a:pt x="40" y="52"/>
                  <a:pt x="41" y="52"/>
                </a:cubicBezTo>
                <a:cubicBezTo>
                  <a:pt x="42" y="52"/>
                  <a:pt x="43" y="53"/>
                  <a:pt x="43" y="54"/>
                </a:cubicBezTo>
                <a:cubicBezTo>
                  <a:pt x="43" y="64"/>
                  <a:pt x="43" y="64"/>
                  <a:pt x="43" y="64"/>
                </a:cubicBezTo>
                <a:cubicBezTo>
                  <a:pt x="43" y="65"/>
                  <a:pt x="42" y="66"/>
                  <a:pt x="41" y="66"/>
                </a:cubicBezTo>
                <a:cubicBezTo>
                  <a:pt x="40" y="66"/>
                  <a:pt x="39" y="65"/>
                  <a:pt x="39" y="64"/>
                </a:cubicBezTo>
                <a:lnTo>
                  <a:pt x="39" y="54"/>
                </a:lnTo>
                <a:close/>
                <a:moveTo>
                  <a:pt x="30" y="54"/>
                </a:moveTo>
                <a:cubicBezTo>
                  <a:pt x="30" y="53"/>
                  <a:pt x="31" y="52"/>
                  <a:pt x="32" y="52"/>
                </a:cubicBezTo>
                <a:cubicBezTo>
                  <a:pt x="33" y="52"/>
                  <a:pt x="34" y="53"/>
                  <a:pt x="34" y="5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5"/>
                  <a:pt x="33" y="66"/>
                  <a:pt x="32" y="66"/>
                </a:cubicBezTo>
                <a:cubicBezTo>
                  <a:pt x="31" y="66"/>
                  <a:pt x="30" y="65"/>
                  <a:pt x="30" y="64"/>
                </a:cubicBezTo>
                <a:lnTo>
                  <a:pt x="30" y="54"/>
                </a:lnTo>
                <a:close/>
                <a:moveTo>
                  <a:pt x="68" y="48"/>
                </a:moveTo>
                <a:cubicBezTo>
                  <a:pt x="23" y="48"/>
                  <a:pt x="23" y="48"/>
                  <a:pt x="23" y="48"/>
                </a:cubicBezTo>
                <a:cubicBezTo>
                  <a:pt x="21" y="48"/>
                  <a:pt x="19" y="46"/>
                  <a:pt x="19" y="44"/>
                </a:cubicBezTo>
                <a:cubicBezTo>
                  <a:pt x="19" y="42"/>
                  <a:pt x="21" y="40"/>
                  <a:pt x="23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8" y="31"/>
                  <a:pt x="38" y="31"/>
                  <a:pt x="38" y="31"/>
                </a:cubicBezTo>
                <a:cubicBezTo>
                  <a:pt x="37" y="30"/>
                  <a:pt x="37" y="29"/>
                  <a:pt x="38" y="28"/>
                </a:cubicBezTo>
                <a:cubicBezTo>
                  <a:pt x="39" y="27"/>
                  <a:pt x="40" y="27"/>
                  <a:pt x="41" y="28"/>
                </a:cubicBezTo>
                <a:cubicBezTo>
                  <a:pt x="42" y="29"/>
                  <a:pt x="42" y="31"/>
                  <a:pt x="41" y="31"/>
                </a:cubicBezTo>
                <a:cubicBezTo>
                  <a:pt x="41" y="32"/>
                  <a:pt x="40" y="32"/>
                  <a:pt x="39" y="32"/>
                </a:cubicBezTo>
                <a:cubicBezTo>
                  <a:pt x="30" y="40"/>
                  <a:pt x="30" y="40"/>
                  <a:pt x="30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52" y="32"/>
                  <a:pt x="52" y="32"/>
                  <a:pt x="52" y="32"/>
                </a:cubicBezTo>
                <a:cubicBezTo>
                  <a:pt x="51" y="32"/>
                  <a:pt x="50" y="32"/>
                  <a:pt x="50" y="31"/>
                </a:cubicBezTo>
                <a:cubicBezTo>
                  <a:pt x="49" y="31"/>
                  <a:pt x="49" y="29"/>
                  <a:pt x="50" y="28"/>
                </a:cubicBezTo>
                <a:cubicBezTo>
                  <a:pt x="51" y="27"/>
                  <a:pt x="52" y="27"/>
                  <a:pt x="53" y="28"/>
                </a:cubicBezTo>
                <a:cubicBezTo>
                  <a:pt x="54" y="29"/>
                  <a:pt x="54" y="30"/>
                  <a:pt x="53" y="31"/>
                </a:cubicBezTo>
                <a:cubicBezTo>
                  <a:pt x="63" y="40"/>
                  <a:pt x="63" y="40"/>
                  <a:pt x="63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71" y="40"/>
                  <a:pt x="72" y="42"/>
                  <a:pt x="72" y="44"/>
                </a:cubicBezTo>
                <a:cubicBezTo>
                  <a:pt x="72" y="46"/>
                  <a:pt x="71" y="48"/>
                  <a:pt x="68" y="48"/>
                </a:cubicBezTo>
                <a:close/>
                <a:moveTo>
                  <a:pt x="130" y="120"/>
                </a:moveTo>
                <a:cubicBezTo>
                  <a:pt x="131" y="122"/>
                  <a:pt x="130" y="126"/>
                  <a:pt x="128" y="127"/>
                </a:cubicBezTo>
                <a:cubicBezTo>
                  <a:pt x="109" y="139"/>
                  <a:pt x="109" y="139"/>
                  <a:pt x="109" y="139"/>
                </a:cubicBezTo>
                <a:cubicBezTo>
                  <a:pt x="107" y="141"/>
                  <a:pt x="104" y="140"/>
                  <a:pt x="102" y="138"/>
                </a:cubicBezTo>
                <a:cubicBezTo>
                  <a:pt x="102" y="138"/>
                  <a:pt x="101" y="138"/>
                  <a:pt x="101" y="139"/>
                </a:cubicBezTo>
                <a:cubicBezTo>
                  <a:pt x="100" y="139"/>
                  <a:pt x="98" y="139"/>
                  <a:pt x="97" y="139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6" y="131"/>
                  <a:pt x="64" y="128"/>
                  <a:pt x="64" y="124"/>
                </a:cubicBezTo>
                <a:cubicBezTo>
                  <a:pt x="65" y="121"/>
                  <a:pt x="68" y="119"/>
                  <a:pt x="71" y="120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83" y="122"/>
                  <a:pt x="83" y="122"/>
                  <a:pt x="83" y="122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61" y="88"/>
                  <a:pt x="61" y="88"/>
                  <a:pt x="61" y="88"/>
                </a:cubicBezTo>
                <a:cubicBezTo>
                  <a:pt x="59" y="85"/>
                  <a:pt x="59" y="81"/>
                  <a:pt x="62" y="79"/>
                </a:cubicBezTo>
                <a:cubicBezTo>
                  <a:pt x="65" y="77"/>
                  <a:pt x="68" y="78"/>
                  <a:pt x="70" y="8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1" y="98"/>
                  <a:pt x="82" y="94"/>
                  <a:pt x="84" y="92"/>
                </a:cubicBezTo>
                <a:cubicBezTo>
                  <a:pt x="87" y="91"/>
                  <a:pt x="91" y="92"/>
                  <a:pt x="93" y="94"/>
                </a:cubicBezTo>
                <a:cubicBezTo>
                  <a:pt x="94" y="96"/>
                  <a:pt x="94" y="96"/>
                  <a:pt x="94" y="96"/>
                </a:cubicBezTo>
                <a:cubicBezTo>
                  <a:pt x="92" y="93"/>
                  <a:pt x="93" y="89"/>
                  <a:pt x="95" y="88"/>
                </a:cubicBezTo>
                <a:cubicBezTo>
                  <a:pt x="98" y="86"/>
                  <a:pt x="102" y="87"/>
                  <a:pt x="104" y="90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3" y="89"/>
                  <a:pt x="104" y="85"/>
                  <a:pt x="107" y="84"/>
                </a:cubicBezTo>
                <a:cubicBezTo>
                  <a:pt x="109" y="82"/>
                  <a:pt x="113" y="83"/>
                  <a:pt x="115" y="86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5" y="101"/>
                  <a:pt x="125" y="101"/>
                  <a:pt x="125" y="101"/>
                </a:cubicBezTo>
                <a:cubicBezTo>
                  <a:pt x="130" y="109"/>
                  <a:pt x="130" y="109"/>
                  <a:pt x="130" y="109"/>
                </a:cubicBezTo>
                <a:cubicBezTo>
                  <a:pt x="133" y="113"/>
                  <a:pt x="132" y="117"/>
                  <a:pt x="13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1"/>
          <p:cNvSpPr>
            <a:spLocks noEditPoints="1"/>
          </p:cNvSpPr>
          <p:nvPr/>
        </p:nvSpPr>
        <p:spPr bwMode="auto">
          <a:xfrm>
            <a:off x="1074996" y="4628307"/>
            <a:ext cx="263682" cy="345038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1070586" y="2121622"/>
            <a:ext cx="272502" cy="326414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0"/>
          <p:cNvSpPr>
            <a:spLocks noEditPoints="1"/>
          </p:cNvSpPr>
          <p:nvPr/>
        </p:nvSpPr>
        <p:spPr bwMode="auto">
          <a:xfrm>
            <a:off x="10826771" y="2166974"/>
            <a:ext cx="324456" cy="236234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559496" y="2037485"/>
            <a:ext cx="2952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559496" y="3290863"/>
            <a:ext cx="26642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59496" y="4454578"/>
            <a:ext cx="230425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67656" y="2037485"/>
            <a:ext cx="29523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955688" y="3290863"/>
            <a:ext cx="26642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315728" y="4454578"/>
            <a:ext cx="230425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/>
          <p:bldP spid="26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4577485" y="2421445"/>
            <a:ext cx="1470841" cy="1461472"/>
          </a:xfrm>
          <a:prstGeom prst="ellips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5064642" y="2899235"/>
            <a:ext cx="983684" cy="983683"/>
          </a:xfrm>
          <a:custGeom>
            <a:avLst/>
            <a:gdLst>
              <a:gd name="T0" fmla="*/ 45 w 89"/>
              <a:gd name="T1" fmla="*/ 0 h 89"/>
              <a:gd name="T2" fmla="*/ 89 w 89"/>
              <a:gd name="T3" fmla="*/ 44 h 89"/>
              <a:gd name="T4" fmla="*/ 89 w 89"/>
              <a:gd name="T5" fmla="*/ 44 h 89"/>
              <a:gd name="T6" fmla="*/ 89 w 89"/>
              <a:gd name="T7" fmla="*/ 45 h 89"/>
              <a:gd name="T8" fmla="*/ 89 w 89"/>
              <a:gd name="T9" fmla="*/ 89 h 89"/>
              <a:gd name="T10" fmla="*/ 45 w 89"/>
              <a:gd name="T11" fmla="*/ 89 h 89"/>
              <a:gd name="T12" fmla="*/ 45 w 89"/>
              <a:gd name="T13" fmla="*/ 89 h 89"/>
              <a:gd name="T14" fmla="*/ 45 w 89"/>
              <a:gd name="T15" fmla="*/ 89 h 89"/>
              <a:gd name="T16" fmla="*/ 0 w 89"/>
              <a:gd name="T17" fmla="*/ 45 h 89"/>
              <a:gd name="T18" fmla="*/ 45 w 89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89">
                <a:moveTo>
                  <a:pt x="45" y="0"/>
                </a:moveTo>
                <a:cubicBezTo>
                  <a:pt x="69" y="0"/>
                  <a:pt x="89" y="20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89"/>
                  <a:pt x="89" y="89"/>
                  <a:pt x="89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lose/>
              </a:path>
            </a:pathLst>
          </a:custGeom>
          <a:solidFill>
            <a:schemeClr val="accent1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30%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6151378" y="2421445"/>
            <a:ext cx="1456790" cy="1461472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0 w 132"/>
              <a:gd name="T5" fmla="*/ 66 h 132"/>
              <a:gd name="T6" fmla="*/ 0 w 132"/>
              <a:gd name="T7" fmla="*/ 66 h 132"/>
              <a:gd name="T8" fmla="*/ 0 w 132"/>
              <a:gd name="T9" fmla="*/ 132 h 132"/>
              <a:gd name="T10" fmla="*/ 65 w 132"/>
              <a:gd name="T11" fmla="*/ 132 h 132"/>
              <a:gd name="T12" fmla="*/ 65 w 132"/>
              <a:gd name="T13" fmla="*/ 132 h 132"/>
              <a:gd name="T14" fmla="*/ 66 w 132"/>
              <a:gd name="T15" fmla="*/ 132 h 132"/>
              <a:gd name="T16" fmla="*/ 132 w 132"/>
              <a:gd name="T17" fmla="*/ 66 h 132"/>
              <a:gd name="T18" fmla="*/ 66 w 13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32"/>
                  <a:pt x="0" y="132"/>
                  <a:pt x="0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5" y="132"/>
                  <a:pt x="65" y="132"/>
                </a:cubicBezTo>
                <a:cubicBezTo>
                  <a:pt x="65" y="132"/>
                  <a:pt x="66" y="132"/>
                  <a:pt x="66" y="132"/>
                </a:cubicBezTo>
                <a:cubicBezTo>
                  <a:pt x="103" y="132"/>
                  <a:pt x="132" y="103"/>
                  <a:pt x="132" y="66"/>
                </a:cubicBezTo>
                <a:cubicBezTo>
                  <a:pt x="132" y="30"/>
                  <a:pt x="103" y="0"/>
                  <a:pt x="66" y="0"/>
                </a:cubicBez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Bebas" pitchFamily="2" charset="0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6160746" y="3995338"/>
            <a:ext cx="861894" cy="861893"/>
          </a:xfrm>
          <a:custGeom>
            <a:avLst/>
            <a:gdLst>
              <a:gd name="T0" fmla="*/ 39 w 78"/>
              <a:gd name="T1" fmla="*/ 78 h 78"/>
              <a:gd name="T2" fmla="*/ 0 w 78"/>
              <a:gd name="T3" fmla="*/ 39 h 78"/>
              <a:gd name="T4" fmla="*/ 0 w 78"/>
              <a:gd name="T5" fmla="*/ 39 h 78"/>
              <a:gd name="T6" fmla="*/ 0 w 78"/>
              <a:gd name="T7" fmla="*/ 39 h 78"/>
              <a:gd name="T8" fmla="*/ 0 w 78"/>
              <a:gd name="T9" fmla="*/ 0 h 78"/>
              <a:gd name="T10" fmla="*/ 38 w 78"/>
              <a:gd name="T11" fmla="*/ 0 h 78"/>
              <a:gd name="T12" fmla="*/ 38 w 78"/>
              <a:gd name="T13" fmla="*/ 0 h 78"/>
              <a:gd name="T14" fmla="*/ 39 w 78"/>
              <a:gd name="T15" fmla="*/ 0 h 78"/>
              <a:gd name="T16" fmla="*/ 78 w 78"/>
              <a:gd name="T17" fmla="*/ 39 h 78"/>
              <a:gd name="T18" fmla="*/ 39 w 78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78">
                <a:moveTo>
                  <a:pt x="39" y="78"/>
                </a:moveTo>
                <a:cubicBezTo>
                  <a:pt x="18" y="78"/>
                  <a:pt x="0" y="60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61" y="0"/>
                  <a:pt x="78" y="17"/>
                  <a:pt x="78" y="39"/>
                </a:cubicBezTo>
                <a:cubicBezTo>
                  <a:pt x="78" y="60"/>
                  <a:pt x="61" y="78"/>
                  <a:pt x="39" y="78"/>
                </a:cubicBez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Bebas" pitchFamily="2" charset="0"/>
              </a:rPr>
              <a:t>25%</a:t>
            </a:r>
            <a:endParaRPr lang="zh-CN" altLang="en-US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4511825" y="3995337"/>
            <a:ext cx="1559924" cy="1549988"/>
          </a:xfrm>
          <a:custGeom>
            <a:avLst/>
            <a:gdLst>
              <a:gd name="T0" fmla="*/ 66 w 133"/>
              <a:gd name="T1" fmla="*/ 132 h 132"/>
              <a:gd name="T2" fmla="*/ 132 w 133"/>
              <a:gd name="T3" fmla="*/ 66 h 132"/>
              <a:gd name="T4" fmla="*/ 133 w 133"/>
              <a:gd name="T5" fmla="*/ 66 h 132"/>
              <a:gd name="T6" fmla="*/ 133 w 133"/>
              <a:gd name="T7" fmla="*/ 66 h 132"/>
              <a:gd name="T8" fmla="*/ 133 w 133"/>
              <a:gd name="T9" fmla="*/ 0 h 132"/>
              <a:gd name="T10" fmla="*/ 68 w 133"/>
              <a:gd name="T11" fmla="*/ 0 h 132"/>
              <a:gd name="T12" fmla="*/ 68 w 133"/>
              <a:gd name="T13" fmla="*/ 0 h 132"/>
              <a:gd name="T14" fmla="*/ 66 w 133"/>
              <a:gd name="T15" fmla="*/ 0 h 132"/>
              <a:gd name="T16" fmla="*/ 0 w 133"/>
              <a:gd name="T17" fmla="*/ 66 h 132"/>
              <a:gd name="T18" fmla="*/ 66 w 133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3" h="132">
                <a:moveTo>
                  <a:pt x="66" y="132"/>
                </a:moveTo>
                <a:cubicBezTo>
                  <a:pt x="103" y="132"/>
                  <a:pt x="132" y="103"/>
                  <a:pt x="132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0"/>
                  <a:pt x="133" y="0"/>
                  <a:pt x="13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6" y="0"/>
                </a:cubicBezTo>
                <a:cubicBezTo>
                  <a:pt x="30" y="0"/>
                  <a:pt x="0" y="29"/>
                  <a:pt x="0" y="66"/>
                </a:cubicBezTo>
                <a:cubicBezTo>
                  <a:pt x="0" y="103"/>
                  <a:pt x="30" y="132"/>
                  <a:pt x="66" y="132"/>
                </a:cubicBezTo>
                <a:close/>
              </a:path>
            </a:pathLst>
          </a:custGeom>
          <a:solidFill>
            <a:schemeClr val="accent4"/>
          </a:solidFill>
          <a:ln w="4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Bebas" pitchFamily="2" charset="0"/>
              </a:rPr>
              <a:t>60%</a:t>
            </a:r>
            <a:endParaRPr lang="zh-CN" altLang="en-US" sz="3200" dirty="0">
              <a:solidFill>
                <a:schemeClr val="bg1"/>
              </a:solidFill>
              <a:latin typeface="Bebas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20136" y="4005691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20136" y="4301122"/>
            <a:ext cx="331236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06742" y="2801113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62726" y="3096544"/>
            <a:ext cx="31050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96200" y="2614157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96200" y="2909588"/>
            <a:ext cx="331236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06742" y="4319562"/>
            <a:ext cx="2961066" cy="323165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2726" y="4614993"/>
            <a:ext cx="310508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9" name="Freeform 16"/>
          <p:cNvSpPr/>
          <p:nvPr/>
        </p:nvSpPr>
        <p:spPr bwMode="auto">
          <a:xfrm>
            <a:off x="5215534" y="2060848"/>
            <a:ext cx="1168499" cy="371114"/>
          </a:xfrm>
          <a:custGeom>
            <a:avLst/>
            <a:gdLst>
              <a:gd name="T0" fmla="*/ 0 w 1942"/>
              <a:gd name="T1" fmla="*/ 326 h 326"/>
              <a:gd name="T2" fmla="*/ 322 w 1942"/>
              <a:gd name="T3" fmla="*/ 0 h 326"/>
              <a:gd name="T4" fmla="*/ 1942 w 1942"/>
              <a:gd name="T5" fmla="*/ 0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42" h="326">
                <a:moveTo>
                  <a:pt x="0" y="326"/>
                </a:moveTo>
                <a:lnTo>
                  <a:pt x="322" y="0"/>
                </a:lnTo>
                <a:lnTo>
                  <a:pt x="1942" y="0"/>
                </a:lnTo>
              </a:path>
            </a:pathLst>
          </a:cu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443039" y="1753963"/>
            <a:ext cx="22726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在此添加说明文字在此添加说明文字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在此添加说明文字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41983" y="4562263"/>
            <a:ext cx="743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ADD TITLE IN HERE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07926" y="2935906"/>
            <a:ext cx="17491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500" i="1" dirty="0">
                <a:solidFill>
                  <a:srgbClr val="2B84B2"/>
                </a:solidFill>
                <a:latin typeface="GeosansLight" panose="02000603020000020003" pitchFamily="2" charset="-122"/>
                <a:ea typeface="GeosansLight" panose="02000603020000020003" pitchFamily="2" charset="-122"/>
              </a:rPr>
              <a:t>02</a:t>
            </a:r>
            <a:endParaRPr lang="zh-CN" altLang="en-US" sz="11500" i="1" dirty="0">
              <a:solidFill>
                <a:srgbClr val="2B84B2"/>
              </a:solidFill>
              <a:latin typeface="GeosansLight" panose="02000603020000020003" pitchFamily="2" charset="-122"/>
              <a:ea typeface="GeosansLight" panose="02000603020000020003" pitchFamily="2" charset="-122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2666857" y="5336751"/>
            <a:ext cx="6581688" cy="60016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100" dirty="0">
                <a:solidFill>
                  <a:srgbClr val="2B84B2"/>
                </a:solidFill>
                <a:latin typeface="Arial" panose="020B0604020202020204" pitchFamily="34" charset="0"/>
                <a:ea typeface="GeosansLight" panose="02000603020000020003" pitchFamily="2" charset="-122"/>
                <a:cs typeface="Arial" panose="020B0604020202020204" pitchFamily="34" charset="0"/>
              </a:rPr>
              <a:t>This is a sample letter that has been placed to demonstrate the typing format on the letterhead design. When positioned properly. This is a sample letter that has been placed to demonstrate the typing format on the letterhead design. When positioned properly.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5145" y="3259091"/>
            <a:ext cx="1739900" cy="13208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24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24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008.pptx"/>
</p:tagLst>
</file>

<file path=ppt/theme/theme1.xml><?xml version="1.0" encoding="utf-8"?>
<a:theme xmlns:a="http://schemas.openxmlformats.org/drawingml/2006/main" name="Office 主题">
  <a:themeElements>
    <a:clrScheme name="自定义 85">
      <a:dk1>
        <a:srgbClr val="000000"/>
      </a:dk1>
      <a:lt1>
        <a:srgbClr val="FFFFFF"/>
      </a:lt1>
      <a:dk2>
        <a:srgbClr val="0089D2"/>
      </a:dk2>
      <a:lt2>
        <a:srgbClr val="F8F8F8"/>
      </a:lt2>
      <a:accent1>
        <a:srgbClr val="0089D2"/>
      </a:accent1>
      <a:accent2>
        <a:srgbClr val="039BE6"/>
      </a:accent2>
      <a:accent3>
        <a:srgbClr val="00A7F3"/>
      </a:accent3>
      <a:accent4>
        <a:srgbClr val="28B5F4"/>
      </a:accent4>
      <a:accent5>
        <a:srgbClr val="4FC2F9"/>
      </a:accent5>
      <a:accent6>
        <a:srgbClr val="80D5F9"/>
      </a:accent6>
      <a:hlink>
        <a:srgbClr val="0070C0"/>
      </a:hlink>
      <a:folHlink>
        <a:srgbClr val="0089D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bbas Elite Dark">
  <a:themeElements>
    <a:clrScheme name="abbas 2">
      <a:dk1>
        <a:srgbClr val="585D7E"/>
      </a:dk1>
      <a:lt1>
        <a:srgbClr val="FFFFFF"/>
      </a:lt1>
      <a:dk2>
        <a:srgbClr val="7179A3"/>
      </a:dk2>
      <a:lt2>
        <a:srgbClr val="E6E7EE"/>
      </a:lt2>
      <a:accent1>
        <a:srgbClr val="76C430"/>
      </a:accent1>
      <a:accent2>
        <a:srgbClr val="F7C90B"/>
      </a:accent2>
      <a:accent3>
        <a:srgbClr val="D24726"/>
      </a:accent3>
      <a:accent4>
        <a:srgbClr val="157897"/>
      </a:accent4>
      <a:accent5>
        <a:srgbClr val="21CEC1"/>
      </a:accent5>
      <a:accent6>
        <a:srgbClr val="954F72"/>
      </a:accent6>
      <a:hlink>
        <a:srgbClr val="00B0F0"/>
      </a:hlink>
      <a:folHlink>
        <a:srgbClr val="589323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4054</Words>
  <Application>Microsoft Office PowerPoint</Application>
  <PresentationFormat>宽屏</PresentationFormat>
  <Paragraphs>273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GeosansLight</vt:lpstr>
      <vt:lpstr>Meiryo</vt:lpstr>
      <vt:lpstr>方正清刻本悦宋简体</vt:lpstr>
      <vt:lpstr>华文黑体</vt:lpstr>
      <vt:lpstr>宋体</vt:lpstr>
      <vt:lpstr>微软雅黑</vt:lpstr>
      <vt:lpstr>Arial</vt:lpstr>
      <vt:lpstr>Arial Black</vt:lpstr>
      <vt:lpstr>Bebas</vt:lpstr>
      <vt:lpstr>Calibri</vt:lpstr>
      <vt:lpstr>Calibri Light</vt:lpstr>
      <vt:lpstr>FontAwesome</vt:lpstr>
      <vt:lpstr>Impact</vt:lpstr>
      <vt:lpstr>Open Sans</vt:lpstr>
      <vt:lpstr>Times New Roman</vt:lpstr>
      <vt:lpstr>Office 主题</vt:lpstr>
      <vt:lpstr>Abbas Elite Dark</vt:lpstr>
      <vt:lpstr>Office Theme</vt:lpstr>
      <vt:lpstr>PowerPoint 演示文稿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2017-03-31T03:46:03Z</dcterms:created>
  <dcterms:modified xsi:type="dcterms:W3CDTF">2018-06-05T13:30:36Z</dcterms:modified>
</cp:coreProperties>
</file>