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256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60" r:id="rId11"/>
    <p:sldId id="269" r:id="rId12"/>
    <p:sldId id="281" r:id="rId13"/>
    <p:sldId id="282" r:id="rId14"/>
    <p:sldId id="273" r:id="rId15"/>
    <p:sldId id="261" r:id="rId16"/>
    <p:sldId id="274" r:id="rId17"/>
    <p:sldId id="275" r:id="rId18"/>
    <p:sldId id="276" r:id="rId19"/>
    <p:sldId id="280" r:id="rId20"/>
    <p:sldId id="279" r:id="rId21"/>
    <p:sldId id="262" r:id="rId22"/>
    <p:sldId id="270" r:id="rId23"/>
    <p:sldId id="272" r:id="rId24"/>
    <p:sldId id="277" r:id="rId25"/>
    <p:sldId id="271" r:id="rId26"/>
    <p:sldId id="278" r:id="rId27"/>
    <p:sldId id="283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3D1"/>
    <a:srgbClr val="FFE029"/>
    <a:srgbClr val="FF7373"/>
    <a:srgbClr val="FFC3C3"/>
    <a:srgbClr val="6ED8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6424" autoAdjust="0"/>
  </p:normalViewPr>
  <p:slideViewPr>
    <p:cSldViewPr snapToGrid="0">
      <p:cViewPr varScale="1">
        <p:scale>
          <a:sx n="108" d="100"/>
          <a:sy n="108" d="100"/>
        </p:scale>
        <p:origin x="8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772699999999998E-2"/>
          <c:y val="3.67503E-2"/>
          <c:w val="0.95822700000000005"/>
          <c:h val="0.78954999999999997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Untitled 3</c:v>
                </c:pt>
              </c:strCache>
            </c:strRef>
          </c:tx>
          <c:spPr>
            <a:solidFill>
              <a:srgbClr val="FF7373"/>
            </a:solidFill>
            <a:ln w="28575" cap="flat">
              <a:solidFill>
                <a:schemeClr val="tx1"/>
              </a:solidFill>
              <a:prstDash val="solid"/>
              <a:round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Untitled 2</c:v>
                </c:pt>
                <c:pt idx="1">
                  <c:v>Untitled 3</c:v>
                </c:pt>
                <c:pt idx="2">
                  <c:v>Untitled 4</c:v>
                </c:pt>
                <c:pt idx="3">
                  <c:v>Untitled 5</c:v>
                </c:pt>
                <c:pt idx="4">
                  <c:v>Untitled 6</c:v>
                </c:pt>
                <c:pt idx="5">
                  <c:v>Untitled 7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55</c:v>
                </c:pt>
                <c:pt idx="5">
                  <c:v>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A4E-4DFB-9E16-5BD6705C3281}"/>
            </c:ext>
          </c:extLst>
        </c:ser>
        <c:ser>
          <c:idx val="2"/>
          <c:order val="1"/>
          <c:tx>
            <c:strRef>
              <c:f>Sheet1!$A$4</c:f>
              <c:strCache>
                <c:ptCount val="1"/>
                <c:pt idx="0">
                  <c:v>Untitled 2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 w="9525" cap="flat">
              <a:solidFill>
                <a:srgbClr val="F9F9F9"/>
              </a:solidFill>
              <a:prstDash val="solid"/>
              <a:round/>
            </a:ln>
            <a:effectLst/>
          </c:spPr>
          <c:invertIfNegative val="0"/>
          <c:cat>
            <c:strRef>
              <c:f>Sheet1!$B$1:$G$1</c:f>
              <c:strCache>
                <c:ptCount val="6"/>
                <c:pt idx="0">
                  <c:v>Untitled 2</c:v>
                </c:pt>
                <c:pt idx="1">
                  <c:v>Untitled 3</c:v>
                </c:pt>
                <c:pt idx="2">
                  <c:v>Untitled 4</c:v>
                </c:pt>
                <c:pt idx="3">
                  <c:v>Untitled 5</c:v>
                </c:pt>
                <c:pt idx="4">
                  <c:v>Untitled 6</c:v>
                </c:pt>
                <c:pt idx="5">
                  <c:v>Untitled 7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17</c:v>
                </c:pt>
                <c:pt idx="5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A4E-4DFB-9E16-5BD6705C32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70"/>
        <c:overlap val="-20"/>
        <c:axId val="-41452896"/>
        <c:axId val="-41461600"/>
      </c:barChart>
      <c:lineChart>
        <c:grouping val="standard"/>
        <c:varyColors val="0"/>
        <c:ser>
          <c:idx val="0"/>
          <c:order val="2"/>
          <c:tx>
            <c:strRef>
              <c:f>Sheet1!$A$2</c:f>
              <c:strCache>
                <c:ptCount val="1"/>
                <c:pt idx="0">
                  <c:v>Untitled 2</c:v>
                </c:pt>
              </c:strCache>
            </c:strRef>
          </c:tx>
          <c:spPr>
            <a:ln w="76200" cap="flat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circle"/>
            <c:size val="14"/>
            <c:spPr>
              <a:solidFill>
                <a:schemeClr val="bg1"/>
              </a:solidFill>
              <a:ln w="88900" cap="flat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cat>
            <c:strRef>
              <c:f>Sheet1!$B$1:$G$1</c:f>
              <c:strCache>
                <c:ptCount val="6"/>
                <c:pt idx="0">
                  <c:v>Untitled 2</c:v>
                </c:pt>
                <c:pt idx="1">
                  <c:v>Untitled 3</c:v>
                </c:pt>
                <c:pt idx="2">
                  <c:v>Untitled 4</c:v>
                </c:pt>
                <c:pt idx="3">
                  <c:v>Untitled 5</c:v>
                </c:pt>
                <c:pt idx="4">
                  <c:v>Untitled 6</c:v>
                </c:pt>
                <c:pt idx="5">
                  <c:v>Untitled 7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17</c:v>
                </c:pt>
                <c:pt idx="5">
                  <c:v>26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FA4E-4DFB-9E16-5BD6705C32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41452896"/>
        <c:axId val="-41461600"/>
      </c:lineChart>
      <c:catAx>
        <c:axId val="-41452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A7A7A7"/>
            </a:solidFill>
            <a:prstDash val="solid"/>
            <a:round/>
          </a:ln>
        </c:spPr>
        <c:txPr>
          <a:bodyPr rot="0"/>
          <a:lstStyle/>
          <a:p>
            <a:pPr>
              <a:defRPr sz="1400" b="0" i="0" u="none" strike="noStrike">
                <a:solidFill>
                  <a:srgbClr val="736F73"/>
                </a:solidFill>
                <a:latin typeface="Open Sans"/>
              </a:defRPr>
            </a:pPr>
            <a:endParaRPr lang="zh-CN"/>
          </a:p>
        </c:txPr>
        <c:crossAx val="-41461600"/>
        <c:crosses val="autoZero"/>
        <c:auto val="1"/>
        <c:lblAlgn val="ctr"/>
        <c:lblOffset val="100"/>
        <c:noMultiLvlLbl val="1"/>
      </c:catAx>
      <c:valAx>
        <c:axId val="-41461600"/>
        <c:scaling>
          <c:orientation val="minMax"/>
          <c:max val="100"/>
        </c:scaling>
        <c:delete val="0"/>
        <c:axPos val="l"/>
        <c:majorGridlines>
          <c:spPr>
            <a:ln w="12700" cap="flat">
              <a:solidFill>
                <a:srgbClr val="DDDDDD"/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12700" cap="flat">
            <a:solidFill>
              <a:srgbClr val="A7A7A7"/>
            </a:solidFill>
            <a:prstDash val="solid"/>
            <a:round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736F73"/>
                </a:solidFill>
                <a:latin typeface="Open Sans"/>
              </a:defRPr>
            </a:pPr>
            <a:endParaRPr lang="zh-CN"/>
          </a:p>
        </c:txPr>
        <c:crossAx val="-41452896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3.179515902190716E-2"/>
          <c:y val="0.95074972867196184"/>
          <c:w val="0.94744899999999999"/>
          <c:h val="4.9250271328037991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200" b="0" i="0" u="none" strike="noStrike">
              <a:solidFill>
                <a:srgbClr val="27282D"/>
              </a:solidFill>
              <a:latin typeface="Open Sans"/>
            </a:defRPr>
          </a:pPr>
          <a:endParaRPr lang="zh-CN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/>
          </c:spPr>
          <c:dPt>
            <c:idx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AD9-4D81-A1EC-173573794734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  <a:alpha val="2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AD9-4D81-A1EC-17357379473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AD9-4D81-A1EC-1735737947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FF7373"/>
              </a:solidFill>
              <a:ln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7E-46F5-BFAC-E0789BA1AA7D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  <a:alpha val="30000"/>
                </a:schemeClr>
              </a:solidFill>
              <a:ln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7E-46F5-BFAC-E0789BA1AA7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72</c:v>
                </c:pt>
                <c:pt idx="1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07E-46F5-BFAC-E0789BA1AA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6ED8ED"/>
              </a:solidFill>
              <a:ln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BAA-4D92-8C5B-ED2C4E248796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30000"/>
                </a:schemeClr>
              </a:solidFill>
              <a:ln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BAA-4D92-8C5B-ED2C4E24879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85</c:v>
                </c:pt>
                <c:pt idx="1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BAA-4D92-8C5B-ED2C4E2487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EB1F1-F6DB-4652-8D19-CB597AF41CB0}" type="datetimeFigureOut">
              <a:rPr lang="zh-CN" altLang="en-US" smtClean="0"/>
              <a:t>2020/8/22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451A2-443D-40EA-8C70-ED46A2D191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762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439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150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196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0239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8813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115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8636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3418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0521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0089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004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3388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3350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5275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0906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4305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5556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6177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9071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994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048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63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265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1518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4735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561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18" Type="http://schemas.openxmlformats.org/officeDocument/2006/relationships/image" Target="../media/image14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21.png"/><Relationship Id="rId2" Type="http://schemas.openxmlformats.org/officeDocument/2006/relationships/image" Target="../media/image1.png"/><Relationship Id="rId16" Type="http://schemas.openxmlformats.org/officeDocument/2006/relationships/image" Target="../media/image12.png"/><Relationship Id="rId20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8.png"/><Relationship Id="rId10" Type="http://schemas.openxmlformats.org/officeDocument/2006/relationships/image" Target="../media/image9.png"/><Relationship Id="rId19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6.png"/><Relationship Id="rId22" Type="http://schemas.openxmlformats.org/officeDocument/2006/relationships/image" Target="../media/image2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DC43FF5-7EAE-4D85-9462-A702F536D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5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CD49160-9474-4758-A496-486A35BD9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DBC29DA-E83B-4BED-87C0-D617D79D4F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F68B29C-FD76-45C1-A808-C90FB0D4E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3C55D9B-DDE9-4CFD-936F-E958A6330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  <a:t>2020/8/22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138C20C-3D05-465F-A10B-84419EAF1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1B21CE5-54F3-487B-9730-C04F62609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38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8DC4872-4030-4A38-8858-2D97DC319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B8E17DE-D45C-4B33-BBAC-BF63A6B119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1A8D2EC-01CB-439C-8880-68A92560B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  <a:t>2020/8/22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1574597-7815-4EEA-8139-6C4CE7633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B942629-14AC-450C-A1F4-8195969C7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28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EDDCE344-3A71-43FD-80DD-92B9A0601F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DC191A1-DF2E-4489-A1D1-88C912A3A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A3FA988-09C5-4343-AB63-1BBBF96AF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  <a:t>2020/8/22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4E20C51-C76C-4A14-AE02-AEEE7BF6D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CBE384F-7573-4132-BD1B-222C1B722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77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38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40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3104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314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68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690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511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F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F30D4F10-EB05-4252-92A0-22A9B563B2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070158E-B782-4155-87E9-DBA81A4747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31543" y="744566"/>
            <a:ext cx="1039450" cy="199227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D4CEF4F-7A6C-4606-B0D3-490C1ED612C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8245D4B-08F6-4356-9596-3C7CC19F71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3D6DB9FF-963C-4EC2-9E4D-C80AF049285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850878A-1643-43AB-B3F9-D0BB02DAE84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943" y="631305"/>
            <a:ext cx="2924175" cy="280987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77BD736-53C0-4936-8314-0E3705D9C32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91" y="3223083"/>
            <a:ext cx="498592" cy="49859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C76633A-28FE-4109-A55C-DCF6276A735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71AF9868-FD3C-42E5-94F1-C9425C3BEC5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EC0A5714-1EDE-4690-9F52-AD8303713C5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F7EFAAB-EC0F-42E3-B98F-11505FF063FB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8AF4E931-54C7-40FC-8C28-5CD9CE891192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1A272AC8-FC16-4947-9F69-93A97D4AF5B8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6506FF3-6BA8-456F-84D4-4808E19AF5A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CA81E05-B85C-44F5-9556-496E3DB9655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475" y="2659335"/>
            <a:ext cx="1152525" cy="1152525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4E456C34-A241-4DAA-930D-5482469AEB01}"/>
              </a:ext>
            </a:extLst>
          </p:cNvPr>
          <p:cNvSpPr/>
          <p:nvPr userDrawn="1"/>
        </p:nvSpPr>
        <p:spPr>
          <a:xfrm>
            <a:off x="533289" y="383980"/>
            <a:ext cx="11095018" cy="6070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FD85517E-D190-4219-A23D-4C71EA2F320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06629" y="5752927"/>
            <a:ext cx="1293910" cy="104901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432AF2F8-7DF6-4902-B47A-05F5B177D7D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54578">
            <a:off x="9901617" y="5683770"/>
            <a:ext cx="1317825" cy="1351615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24434962-F388-4449-88FB-9524F171D631}"/>
              </a:ext>
            </a:extLst>
          </p:cNvPr>
          <p:cNvGrpSpPr/>
          <p:nvPr userDrawn="1"/>
        </p:nvGrpSpPr>
        <p:grpSpPr>
          <a:xfrm>
            <a:off x="533290" y="440806"/>
            <a:ext cx="11095017" cy="5876239"/>
            <a:chOff x="533290" y="440806"/>
            <a:chExt cx="8676361" cy="4386519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B5426E41-EF1F-4A33-A67F-5924D729D9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290" y="440806"/>
              <a:ext cx="4315742" cy="2175134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3E7E4001-9733-4536-A4D6-ABC5F235F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7882" y="440806"/>
              <a:ext cx="4315742" cy="2175134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B1D1CCA9-5988-4E8E-91B8-F9A9F9464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350" y="2640433"/>
              <a:ext cx="4315742" cy="2175134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FCCB0541-5D24-4143-B596-AC0B60BBE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909" y="2652191"/>
              <a:ext cx="4315742" cy="2175134"/>
            </a:xfrm>
            <a:prstGeom prst="rect">
              <a:avLst/>
            </a:prstGeom>
          </p:spPr>
        </p:pic>
      </p:grpSp>
      <p:sp>
        <p:nvSpPr>
          <p:cNvPr id="29" name="矩形: 圆角 28">
            <a:extLst>
              <a:ext uri="{FF2B5EF4-FFF2-40B4-BE49-F238E27FC236}">
                <a16:creationId xmlns:a16="http://schemas.microsoft.com/office/drawing/2014/main" xmlns="" id="{21D2F5D0-7D56-41FF-96D8-0C9F69B85F9F}"/>
              </a:ext>
            </a:extLst>
          </p:cNvPr>
          <p:cNvSpPr/>
          <p:nvPr userDrawn="1"/>
        </p:nvSpPr>
        <p:spPr>
          <a:xfrm>
            <a:off x="719903" y="591997"/>
            <a:ext cx="10752196" cy="5509219"/>
          </a:xfrm>
          <a:prstGeom prst="roundRect">
            <a:avLst>
              <a:gd name="adj" fmla="val 6524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142D3483-8265-488E-AAA3-2DCA52D2C5A1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99C993E6-A449-41C7-A51B-8B43797049E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82FB11A9-0608-49A2-89F4-94FDE7248D3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650" y="182281"/>
            <a:ext cx="829635" cy="765817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C51CD94C-F71F-4170-AD9E-D2AD2FC0D1C9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D456338A-76D3-42D3-975C-5732349F7C5A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7AFEFE88-5B9C-49E8-ABCE-13E3418BF673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01" y="156164"/>
            <a:ext cx="9906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47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439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964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2254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308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F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F30D4F10-EB05-4252-92A0-22A9B563B2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070158E-B782-4155-87E9-DBA81A4747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31543" y="744566"/>
            <a:ext cx="1039450" cy="199227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D4CEF4F-7A6C-4606-B0D3-490C1ED612C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8245D4B-08F6-4356-9596-3C7CC19F71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3D6DB9FF-963C-4EC2-9E4D-C80AF049285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850878A-1643-43AB-B3F9-D0BB02DAE84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943" y="631305"/>
            <a:ext cx="2924175" cy="280987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77BD736-53C0-4936-8314-0E3705D9C327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91" y="3223083"/>
            <a:ext cx="498592" cy="49859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C76633A-28FE-4109-A55C-DCF6276A735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71AF9868-FD3C-42E5-94F1-C9425C3BEC5A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EC0A5714-1EDE-4690-9F52-AD8303713C5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F7EFAAB-EC0F-42E3-B98F-11505FF063FB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8AF4E931-54C7-40FC-8C28-5CD9CE891192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1A272AC8-FC16-4947-9F69-93A97D4AF5B8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CA81E05-B85C-44F5-9556-496E3DB9655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475" y="2659335"/>
            <a:ext cx="1152525" cy="1152525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4E456C34-A241-4DAA-930D-5482469AEB01}"/>
              </a:ext>
            </a:extLst>
          </p:cNvPr>
          <p:cNvSpPr/>
          <p:nvPr userDrawn="1"/>
        </p:nvSpPr>
        <p:spPr>
          <a:xfrm>
            <a:off x="533289" y="383980"/>
            <a:ext cx="11095018" cy="6070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24434962-F388-4449-88FB-9524F171D631}"/>
              </a:ext>
            </a:extLst>
          </p:cNvPr>
          <p:cNvGrpSpPr/>
          <p:nvPr userDrawn="1"/>
        </p:nvGrpSpPr>
        <p:grpSpPr>
          <a:xfrm>
            <a:off x="533290" y="440806"/>
            <a:ext cx="11095017" cy="5876239"/>
            <a:chOff x="533290" y="440806"/>
            <a:chExt cx="8676361" cy="4386519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B5426E41-EF1F-4A33-A67F-5924D729D9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290" y="440806"/>
              <a:ext cx="4315742" cy="2175134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3E7E4001-9733-4536-A4D6-ABC5F235F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7882" y="440806"/>
              <a:ext cx="4315742" cy="2175134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B1D1CCA9-5988-4E8E-91B8-F9A9F9464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350" y="2640433"/>
              <a:ext cx="4315742" cy="2175134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FCCB0541-5D24-4143-B596-AC0B60BBE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909" y="2652191"/>
              <a:ext cx="4315742" cy="2175134"/>
            </a:xfrm>
            <a:prstGeom prst="rect">
              <a:avLst/>
            </a:prstGeom>
          </p:spPr>
        </p:pic>
      </p:grpSp>
      <p:sp>
        <p:nvSpPr>
          <p:cNvPr id="29" name="矩形: 圆角 28">
            <a:extLst>
              <a:ext uri="{FF2B5EF4-FFF2-40B4-BE49-F238E27FC236}">
                <a16:creationId xmlns:a16="http://schemas.microsoft.com/office/drawing/2014/main" xmlns="" id="{21D2F5D0-7D56-41FF-96D8-0C9F69B85F9F}"/>
              </a:ext>
            </a:extLst>
          </p:cNvPr>
          <p:cNvSpPr/>
          <p:nvPr userDrawn="1"/>
        </p:nvSpPr>
        <p:spPr>
          <a:xfrm>
            <a:off x="719903" y="591997"/>
            <a:ext cx="10752196" cy="5509219"/>
          </a:xfrm>
          <a:prstGeom prst="roundRect">
            <a:avLst>
              <a:gd name="adj" fmla="val 6524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99C993E6-A449-41C7-A51B-8B43797049EA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82FB11A9-0608-49A2-89F4-94FDE7248D3A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650" y="182281"/>
            <a:ext cx="829635" cy="765817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7AFEFE88-5B9C-49E8-ABCE-13E3418BF673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01" y="156164"/>
            <a:ext cx="990600" cy="876300"/>
          </a:xfrm>
          <a:prstGeom prst="rect">
            <a:avLst/>
          </a:prstGeom>
        </p:spPr>
      </p:pic>
      <p:sp>
        <p:nvSpPr>
          <p:cNvPr id="2" name="矩形: 圆顶角 1">
            <a:extLst>
              <a:ext uri="{FF2B5EF4-FFF2-40B4-BE49-F238E27FC236}">
                <a16:creationId xmlns:a16="http://schemas.microsoft.com/office/drawing/2014/main" xmlns="" id="{2CE2E17F-6CB1-4D72-9F86-184325A24B2E}"/>
              </a:ext>
            </a:extLst>
          </p:cNvPr>
          <p:cNvSpPr/>
          <p:nvPr userDrawn="1"/>
        </p:nvSpPr>
        <p:spPr>
          <a:xfrm flipV="1">
            <a:off x="726515" y="3353935"/>
            <a:ext cx="10745582" cy="2746580"/>
          </a:xfrm>
          <a:prstGeom prst="round2SameRect">
            <a:avLst>
              <a:gd name="adj1" fmla="val 11735"/>
              <a:gd name="adj2" fmla="val 0"/>
            </a:avLst>
          </a:prstGeom>
          <a:solidFill>
            <a:srgbClr val="FFF3D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A6506FF3-6BA8-456F-84D4-4808E19AF5A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FD85517E-D190-4219-A23D-4C71EA2F320B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06629" y="5752927"/>
            <a:ext cx="1293910" cy="104901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432AF2F8-7DF6-4902-B47A-05F5B177D7D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54578">
            <a:off x="9901617" y="5683770"/>
            <a:ext cx="1317825" cy="1351615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142D3483-8265-488E-AAA3-2DCA52D2C5A1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C51CD94C-F71F-4170-AD9E-D2AD2FC0D1C9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D456338A-76D3-42D3-975C-5732349F7C5A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3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35DF871-779B-4707-8B61-BCE3797DC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ED55276-8ADF-4C7A-B021-F6CE49BD7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390560E-53BA-4460-B426-EFB11F1C1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  <a:t>2020/8/22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BF891C9-59A4-4268-AB5F-134D20FB6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704C303-5801-45F5-8AE4-5351FA6D0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5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EC222D5-496D-44FD-8447-6AD7F2371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4C33218-E771-4D51-8F2F-409D2E7348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8DBC7F4-A017-45EA-BDCC-C83924A0FA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DC945D5-EB24-4999-8C61-78B70494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  <a:t>2020/8/22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43A7568-E0C6-4EF2-9ECA-10C12BE96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11DD82D-BA59-462E-B756-F5A680FD8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81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C7E570D-8855-4F36-B2A3-1D0756B37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D5B5607-2181-489D-B967-CCD6893C7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BAD8E48-1256-4859-92CE-326810132C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2C6C2D0-3CC9-4407-AB2C-3D84ABAEA8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56AA74BB-DAFA-4F74-82BB-8EB95E188D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9C4FD574-1B80-41F0-8DF3-726DBEAED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  <a:t>2020/8/22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14CA7C34-A1F4-4EF5-9064-684B0C8DD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B842F592-B426-4159-87F6-CE1F72914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8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AD6052-84C0-4A6D-9C21-89767C90E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22E1918-9CF6-4D5D-814C-2C1162C5E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  <a:t>2020/8/22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04E9C239-884A-4826-B725-05DB2B430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1FA5BF63-83F8-46AE-BB41-A0EF2AEAA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86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C4C3952-5CB8-4601-9E4C-6DCFD9DB1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  <a:t>2020/8/22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3D58CF1-F6D0-4183-9E5A-0EF9A155B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9B88A18-70B6-4A03-9F54-75249FD3D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17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CD84335-15F6-4500-8F58-1BDA0CDE3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316C55B-081A-4115-80D6-A478F4B38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ED08F20-5E3C-4767-8DD8-74B1EF36F0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F9A4EC2-163B-4E50-A695-820921B66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  <a:t>2020/8/22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3F0379B-B13C-48DE-9A55-1637C9A9F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E9E28CB-CC11-4D70-9BEF-1226757AE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61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0D88C1A1-4DF7-41D9-9909-170F79D3F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365D06F-C1FA-4DC8-AC38-49C4497E68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26345C6-1302-474C-BE4D-AADDB220BC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D69B7-008D-44E6-8BDA-1DD073C05F0D}" type="datetimeFigureOut">
              <a:rPr lang="zh-CN" altLang="en-US" smtClean="0"/>
              <a:t>2020/8/22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2BF4FC8-0AE6-4645-B6C9-F13FC99C47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A91BA86-6540-499C-8604-17CE2FE078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40B06-A065-487E-950A-C3F205620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996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57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7.png"/><Relationship Id="rId18" Type="http://schemas.openxmlformats.org/officeDocument/2006/relationships/image" Target="../media/image21.png"/><Relationship Id="rId3" Type="http://schemas.openxmlformats.org/officeDocument/2006/relationships/image" Target="../media/image16.png"/><Relationship Id="rId21" Type="http://schemas.openxmlformats.org/officeDocument/2006/relationships/image" Target="../media/image12.png"/><Relationship Id="rId7" Type="http://schemas.openxmlformats.org/officeDocument/2006/relationships/image" Target="../media/image4.png"/><Relationship Id="rId12" Type="http://schemas.openxmlformats.org/officeDocument/2006/relationships/image" Target="../media/image19.png"/><Relationship Id="rId1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23.png"/><Relationship Id="rId24" Type="http://schemas.openxmlformats.org/officeDocument/2006/relationships/image" Target="../media/image14.png"/><Relationship Id="rId5" Type="http://schemas.openxmlformats.org/officeDocument/2006/relationships/image" Target="../media/image2.png"/><Relationship Id="rId15" Type="http://schemas.openxmlformats.org/officeDocument/2006/relationships/image" Target="../media/image13.png"/><Relationship Id="rId23" Type="http://schemas.openxmlformats.org/officeDocument/2006/relationships/image" Target="../media/image11.png"/><Relationship Id="rId10" Type="http://schemas.openxmlformats.org/officeDocument/2006/relationships/image" Target="../media/image6.png"/><Relationship Id="rId19" Type="http://schemas.openxmlformats.org/officeDocument/2006/relationships/image" Target="../media/image10.png"/><Relationship Id="rId4" Type="http://schemas.openxmlformats.org/officeDocument/2006/relationships/image" Target="../media/image15.png"/><Relationship Id="rId9" Type="http://schemas.openxmlformats.org/officeDocument/2006/relationships/image" Target="../media/image22.png"/><Relationship Id="rId14" Type="http://schemas.openxmlformats.org/officeDocument/2006/relationships/image" Target="../media/image20.png"/><Relationship Id="rId22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18" Type="http://schemas.openxmlformats.org/officeDocument/2006/relationships/image" Target="../media/image11.png"/><Relationship Id="rId3" Type="http://schemas.openxmlformats.org/officeDocument/2006/relationships/image" Target="../media/image16.png"/><Relationship Id="rId21" Type="http://schemas.openxmlformats.org/officeDocument/2006/relationships/image" Target="../media/image21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12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20.png"/><Relationship Id="rId5" Type="http://schemas.openxmlformats.org/officeDocument/2006/relationships/image" Target="../media/image2.png"/><Relationship Id="rId15" Type="http://schemas.openxmlformats.org/officeDocument/2006/relationships/image" Target="../media/image18.png"/><Relationship Id="rId10" Type="http://schemas.openxmlformats.org/officeDocument/2006/relationships/image" Target="../media/image7.png"/><Relationship Id="rId19" Type="http://schemas.openxmlformats.org/officeDocument/2006/relationships/image" Target="../media/image14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jpg"/><Relationship Id="rId4" Type="http://schemas.openxmlformats.org/officeDocument/2006/relationships/image" Target="../media/image2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18" Type="http://schemas.openxmlformats.org/officeDocument/2006/relationships/image" Target="../media/image17.png"/><Relationship Id="rId3" Type="http://schemas.openxmlformats.org/officeDocument/2006/relationships/image" Target="../media/image16.png"/><Relationship Id="rId21" Type="http://schemas.openxmlformats.org/officeDocument/2006/relationships/image" Target="../media/image13.png"/><Relationship Id="rId7" Type="http://schemas.openxmlformats.org/officeDocument/2006/relationships/image" Target="../media/image4.png"/><Relationship Id="rId12" Type="http://schemas.openxmlformats.org/officeDocument/2006/relationships/image" Target="../media/image20.png"/><Relationship Id="rId1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openxmlformats.org/officeDocument/2006/relationships/image" Target="../media/image2.png"/><Relationship Id="rId15" Type="http://schemas.openxmlformats.org/officeDocument/2006/relationships/image" Target="../media/image10.png"/><Relationship Id="rId10" Type="http://schemas.openxmlformats.org/officeDocument/2006/relationships/image" Target="../media/image19.png"/><Relationship Id="rId19" Type="http://schemas.openxmlformats.org/officeDocument/2006/relationships/image" Target="../media/image11.png"/><Relationship Id="rId4" Type="http://schemas.openxmlformats.org/officeDocument/2006/relationships/image" Target="../media/image15.png"/><Relationship Id="rId9" Type="http://schemas.openxmlformats.org/officeDocument/2006/relationships/image" Target="../media/image6.png"/><Relationship Id="rId14" Type="http://schemas.openxmlformats.org/officeDocument/2006/relationships/image" Target="../media/image9.png"/><Relationship Id="rId22" Type="http://schemas.openxmlformats.org/officeDocument/2006/relationships/image" Target="../media/image2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18" Type="http://schemas.openxmlformats.org/officeDocument/2006/relationships/image" Target="../media/image11.png"/><Relationship Id="rId3" Type="http://schemas.openxmlformats.org/officeDocument/2006/relationships/image" Target="../media/image16.png"/><Relationship Id="rId21" Type="http://schemas.openxmlformats.org/officeDocument/2006/relationships/image" Target="../media/image21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12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20.png"/><Relationship Id="rId5" Type="http://schemas.openxmlformats.org/officeDocument/2006/relationships/image" Target="../media/image2.png"/><Relationship Id="rId15" Type="http://schemas.openxmlformats.org/officeDocument/2006/relationships/image" Target="../media/image18.png"/><Relationship Id="rId10" Type="http://schemas.openxmlformats.org/officeDocument/2006/relationships/image" Target="../media/image7.png"/><Relationship Id="rId19" Type="http://schemas.openxmlformats.org/officeDocument/2006/relationships/image" Target="../media/image14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7.png"/><Relationship Id="rId18" Type="http://schemas.openxmlformats.org/officeDocument/2006/relationships/image" Target="../media/image21.png"/><Relationship Id="rId3" Type="http://schemas.openxmlformats.org/officeDocument/2006/relationships/image" Target="../media/image16.png"/><Relationship Id="rId21" Type="http://schemas.openxmlformats.org/officeDocument/2006/relationships/image" Target="../media/image12.png"/><Relationship Id="rId7" Type="http://schemas.openxmlformats.org/officeDocument/2006/relationships/image" Target="../media/image4.png"/><Relationship Id="rId12" Type="http://schemas.openxmlformats.org/officeDocument/2006/relationships/image" Target="../media/image19.png"/><Relationship Id="rId17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8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23.png"/><Relationship Id="rId24" Type="http://schemas.openxmlformats.org/officeDocument/2006/relationships/image" Target="../media/image14.png"/><Relationship Id="rId5" Type="http://schemas.openxmlformats.org/officeDocument/2006/relationships/image" Target="../media/image2.png"/><Relationship Id="rId15" Type="http://schemas.openxmlformats.org/officeDocument/2006/relationships/image" Target="../media/image13.png"/><Relationship Id="rId23" Type="http://schemas.openxmlformats.org/officeDocument/2006/relationships/image" Target="../media/image11.png"/><Relationship Id="rId10" Type="http://schemas.openxmlformats.org/officeDocument/2006/relationships/image" Target="../media/image6.png"/><Relationship Id="rId19" Type="http://schemas.openxmlformats.org/officeDocument/2006/relationships/image" Target="../media/image10.png"/><Relationship Id="rId4" Type="http://schemas.openxmlformats.org/officeDocument/2006/relationships/image" Target="../media/image15.png"/><Relationship Id="rId9" Type="http://schemas.openxmlformats.org/officeDocument/2006/relationships/image" Target="../media/image22.png"/><Relationship Id="rId14" Type="http://schemas.openxmlformats.org/officeDocument/2006/relationships/image" Target="../media/image20.png"/><Relationship Id="rId2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18" Type="http://schemas.openxmlformats.org/officeDocument/2006/relationships/image" Target="../media/image11.png"/><Relationship Id="rId3" Type="http://schemas.openxmlformats.org/officeDocument/2006/relationships/image" Target="../media/image16.png"/><Relationship Id="rId21" Type="http://schemas.openxmlformats.org/officeDocument/2006/relationships/image" Target="../media/image21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2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20.png"/><Relationship Id="rId5" Type="http://schemas.openxmlformats.org/officeDocument/2006/relationships/image" Target="../media/image2.png"/><Relationship Id="rId15" Type="http://schemas.openxmlformats.org/officeDocument/2006/relationships/image" Target="../media/image18.png"/><Relationship Id="rId10" Type="http://schemas.openxmlformats.org/officeDocument/2006/relationships/image" Target="../media/image7.png"/><Relationship Id="rId19" Type="http://schemas.openxmlformats.org/officeDocument/2006/relationships/image" Target="../media/image14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18" Type="http://schemas.openxmlformats.org/officeDocument/2006/relationships/image" Target="../media/image11.png"/><Relationship Id="rId3" Type="http://schemas.openxmlformats.org/officeDocument/2006/relationships/image" Target="../media/image16.png"/><Relationship Id="rId21" Type="http://schemas.openxmlformats.org/officeDocument/2006/relationships/image" Target="../media/image21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12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20.png"/><Relationship Id="rId5" Type="http://schemas.openxmlformats.org/officeDocument/2006/relationships/image" Target="../media/image2.png"/><Relationship Id="rId15" Type="http://schemas.openxmlformats.org/officeDocument/2006/relationships/image" Target="../media/image18.png"/><Relationship Id="rId10" Type="http://schemas.openxmlformats.org/officeDocument/2006/relationships/image" Target="../media/image7.png"/><Relationship Id="rId19" Type="http://schemas.openxmlformats.org/officeDocument/2006/relationships/image" Target="../media/image14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F9B1AB0-3588-434E-B841-C839706033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696C8DBA-6A1A-4394-AC0C-E35D44F838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FE1FDAE7-B604-42BD-AE25-9C482BC86F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93697" y="183353"/>
            <a:ext cx="1039450" cy="1992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C3E47D07-78E3-444B-8A77-B939D0E238D0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DB44A17E-0630-4D35-86EE-0446A47BA1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3A0D06A-56EF-4764-8275-A21FD72694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54E77E8D-3C09-48DA-BC24-969E32AD7F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943" y="631305"/>
            <a:ext cx="2924175" cy="28098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A0298B6-8438-4840-AB15-E89FC392AB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133" y="1574800"/>
            <a:ext cx="7765733" cy="3340100"/>
          </a:xfrm>
          <a:prstGeom prst="rect">
            <a:avLst/>
          </a:prstGeom>
          <a:noFill/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5611D06-14E8-4F59-AEC4-B345DF06CA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9EC3A0C-4960-4C34-AEB6-3694277D3AB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0" y="704650"/>
            <a:ext cx="666750" cy="60007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9F73878-7DCF-475C-9E0E-DD67D69A71C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EFD3057-5EAD-4A7B-9FC3-303D98960B2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B2110070-708C-4941-A450-11B8826057F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C977AC24-5ECB-456A-8FCB-DDEED4B93D9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746A28E0-1847-4D7A-B53C-AD36D1AC5B2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1B784A7-1515-407B-9DAE-1BE536CFDA9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1578139D-5582-4908-881A-0C1E741C99B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94" y="1142535"/>
            <a:ext cx="990600" cy="876300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B78EB973-65F9-4983-A068-E2693B31226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6281CDFA-C85C-492D-8F91-B6D1102D7D4F}"/>
              </a:ext>
            </a:extLst>
          </p:cNvPr>
          <p:cNvSpPr txBox="1"/>
          <p:nvPr/>
        </p:nvSpPr>
        <p:spPr>
          <a:xfrm>
            <a:off x="2506662" y="1470385"/>
            <a:ext cx="698139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MEMPHIS</a:t>
            </a:r>
            <a:endParaRPr lang="zh-CN" altLang="en-US" sz="115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567502F3-24E6-4972-90C8-021779942C6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7792F12A-36DD-47EC-85C9-9E93F215548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080" y="-140118"/>
            <a:ext cx="1362075" cy="1257300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1FD150A0-E42E-44B8-BA7A-40E2E2C5889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D661C267-0E28-4578-BC71-C57D80FFD29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xmlns="" id="{8C5DA387-103C-4276-AA01-2D24BC354F4A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06629" y="5154979"/>
            <a:ext cx="2031449" cy="1646966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xmlns="" id="{AC911EB1-592D-44B7-9E7A-33B5BEA26A1E}"/>
              </a:ext>
            </a:extLst>
          </p:cNvPr>
          <p:cNvPicPr>
            <a:picLocks noChangeAspect="1"/>
          </p:cNvPicPr>
          <p:nvPr/>
        </p:nvPicPr>
        <p:blipFill>
          <a:blip r:embed="rId16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E88DEDB8-129C-4FA4-BA6D-B74C7BE6706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E29CB13B-68CB-43F1-9C4D-D2BC11715CC5}"/>
              </a:ext>
            </a:extLst>
          </p:cNvPr>
          <p:cNvSpPr txBox="1"/>
          <p:nvPr/>
        </p:nvSpPr>
        <p:spPr>
          <a:xfrm>
            <a:off x="2462485" y="3306700"/>
            <a:ext cx="7192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孟菲斯艺术风</a:t>
            </a:r>
            <a:r>
              <a:rPr lang="en-US" altLang="zh-CN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PPT</a:t>
            </a:r>
            <a:r>
              <a:rPr lang="zh-CN" altLang="en-US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62710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F8259ED-28E5-41A6-AEB1-3E998FECB9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15792" y="1553330"/>
            <a:ext cx="1039450" cy="199227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84253F1-8B16-42E0-B03F-14D2708E26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50676" y="1553330"/>
            <a:ext cx="1039450" cy="199227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49D5954-7044-4CBE-9FC3-DDB34696CB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785560" y="1553330"/>
            <a:ext cx="1039450" cy="1992279"/>
          </a:xfrm>
          <a:prstGeom prst="rect">
            <a:avLst/>
          </a:prstGeom>
        </p:spPr>
      </p:pic>
      <p:sp>
        <p:nvSpPr>
          <p:cNvPr id="5" name="TextBox 86">
            <a:extLst>
              <a:ext uri="{FF2B5EF4-FFF2-40B4-BE49-F238E27FC236}">
                <a16:creationId xmlns:a16="http://schemas.microsoft.com/office/drawing/2014/main" xmlns="" id="{8506E650-87F3-41CE-9D1C-257EAEBCC90D}"/>
              </a:ext>
            </a:extLst>
          </p:cNvPr>
          <p:cNvSpPr txBox="1"/>
          <p:nvPr/>
        </p:nvSpPr>
        <p:spPr>
          <a:xfrm flipH="1">
            <a:off x="1994969" y="2167432"/>
            <a:ext cx="2081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i="0" u="none" strike="noStrike" kern="1200" cap="none" spc="0" normalizeH="0" baseline="0" noProof="0" dirty="0">
              <a:ln w="3175"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6" name="TextBox 86">
            <a:extLst>
              <a:ext uri="{FF2B5EF4-FFF2-40B4-BE49-F238E27FC236}">
                <a16:creationId xmlns:a16="http://schemas.microsoft.com/office/drawing/2014/main" xmlns="" id="{D5ABAB6E-32F6-4BEB-834A-73C4A8200A6D}"/>
              </a:ext>
            </a:extLst>
          </p:cNvPr>
          <p:cNvSpPr txBox="1"/>
          <p:nvPr/>
        </p:nvSpPr>
        <p:spPr>
          <a:xfrm flipH="1">
            <a:off x="5129853" y="2167434"/>
            <a:ext cx="2081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i="0" u="none" strike="noStrike" kern="1200" cap="none" spc="0" normalizeH="0" baseline="0" noProof="0" dirty="0">
              <a:ln w="3175"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7" name="TextBox 86">
            <a:extLst>
              <a:ext uri="{FF2B5EF4-FFF2-40B4-BE49-F238E27FC236}">
                <a16:creationId xmlns:a16="http://schemas.microsoft.com/office/drawing/2014/main" xmlns="" id="{32142F70-7550-4F62-9C5B-4E96B830E7BC}"/>
              </a:ext>
            </a:extLst>
          </p:cNvPr>
          <p:cNvSpPr txBox="1"/>
          <p:nvPr/>
        </p:nvSpPr>
        <p:spPr>
          <a:xfrm flipH="1">
            <a:off x="8264737" y="2167433"/>
            <a:ext cx="2081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i="0" u="none" strike="noStrike" kern="1200" cap="none" spc="0" normalizeH="0" baseline="0" noProof="0" dirty="0">
              <a:ln w="3175"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8" name="TextBox 87">
            <a:extLst>
              <a:ext uri="{FF2B5EF4-FFF2-40B4-BE49-F238E27FC236}">
                <a16:creationId xmlns:a16="http://schemas.microsoft.com/office/drawing/2014/main" xmlns="" id="{88A977CB-141E-4B8C-A9C2-79889B095C09}"/>
              </a:ext>
            </a:extLst>
          </p:cNvPr>
          <p:cNvSpPr txBox="1"/>
          <p:nvPr/>
        </p:nvSpPr>
        <p:spPr>
          <a:xfrm>
            <a:off x="2325542" y="3429000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9" name="TextBox 116">
            <a:extLst>
              <a:ext uri="{FF2B5EF4-FFF2-40B4-BE49-F238E27FC236}">
                <a16:creationId xmlns:a16="http://schemas.microsoft.com/office/drawing/2014/main" xmlns="" id="{D00CAB14-369F-43BA-82CB-9D7B2D73290A}"/>
              </a:ext>
            </a:extLst>
          </p:cNvPr>
          <p:cNvSpPr txBox="1"/>
          <p:nvPr/>
        </p:nvSpPr>
        <p:spPr>
          <a:xfrm>
            <a:off x="5466588" y="3343542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0" name="TextBox 161">
            <a:extLst>
              <a:ext uri="{FF2B5EF4-FFF2-40B4-BE49-F238E27FC236}">
                <a16:creationId xmlns:a16="http://schemas.microsoft.com/office/drawing/2014/main" xmlns="" id="{14FD76C5-C67A-47B2-812B-8F219DE7852A}"/>
              </a:ext>
            </a:extLst>
          </p:cNvPr>
          <p:cNvSpPr txBox="1"/>
          <p:nvPr/>
        </p:nvSpPr>
        <p:spPr>
          <a:xfrm>
            <a:off x="8607634" y="3429000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92018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5F6BE84-4955-4626-8DFC-D22ACA4D74DD}"/>
              </a:ext>
            </a:extLst>
          </p:cNvPr>
          <p:cNvSpPr/>
          <p:nvPr/>
        </p:nvSpPr>
        <p:spPr>
          <a:xfrm>
            <a:off x="4037045" y="1091681"/>
            <a:ext cx="3446105" cy="4282752"/>
          </a:xfrm>
          <a:prstGeom prst="rect">
            <a:avLst/>
          </a:prstGeom>
          <a:blipFill dpi="0" rotWithShape="1">
            <a:blip r:embed="rId3"/>
            <a:srcRect/>
            <a:tile tx="0" ty="0" sx="40000" sy="40000" flip="none" algn="tl"/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D2255CF-BC09-4456-A720-32E5D18DCC12}"/>
              </a:ext>
            </a:extLst>
          </p:cNvPr>
          <p:cNvGrpSpPr/>
          <p:nvPr/>
        </p:nvGrpSpPr>
        <p:grpSpPr>
          <a:xfrm>
            <a:off x="1638249" y="1091681"/>
            <a:ext cx="1763902" cy="3556296"/>
            <a:chOff x="1638249" y="1091681"/>
            <a:chExt cx="1763902" cy="3556296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57F1D5C0-D5AF-46B7-9A09-1FEEFF4426C7}"/>
                </a:ext>
              </a:extLst>
            </p:cNvPr>
            <p:cNvGrpSpPr/>
            <p:nvPr/>
          </p:nvGrpSpPr>
          <p:grpSpPr>
            <a:xfrm>
              <a:off x="1778627" y="1091681"/>
              <a:ext cx="1134704" cy="1090351"/>
              <a:chOff x="3180226" y="1379490"/>
              <a:chExt cx="1134704" cy="1090351"/>
            </a:xfrm>
          </p:grpSpPr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="" id="{D0B21645-BC5F-4EF3-AD9E-3E77705114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80226" y="1379490"/>
                <a:ext cx="1134704" cy="1090351"/>
              </a:xfrm>
              <a:prstGeom prst="rect">
                <a:avLst/>
              </a:prstGeom>
            </p:spPr>
          </p:pic>
          <p:sp>
            <p:nvSpPr>
              <p:cNvPr id="14" name="TextBox 86">
                <a:extLst>
                  <a:ext uri="{FF2B5EF4-FFF2-40B4-BE49-F238E27FC236}">
                    <a16:creationId xmlns:a16="http://schemas.microsoft.com/office/drawing/2014/main" xmlns="" id="{A669EE9E-C3E0-4D06-B497-83A48AD47BA8}"/>
                  </a:ext>
                </a:extLst>
              </p:cNvPr>
              <p:cNvSpPr txBox="1"/>
              <p:nvPr/>
            </p:nvSpPr>
            <p:spPr>
              <a:xfrm flipH="1">
                <a:off x="3225087" y="1504517"/>
                <a:ext cx="8803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20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15" name="TextBox 280">
              <a:extLst>
                <a:ext uri="{FF2B5EF4-FFF2-40B4-BE49-F238E27FC236}">
                  <a16:creationId xmlns:a16="http://schemas.microsoft.com/office/drawing/2014/main" xmlns="" id="{152D197F-28BD-4664-ADEA-4FDEBA23769E}"/>
                </a:ext>
              </a:extLst>
            </p:cNvPr>
            <p:cNvSpPr txBox="1"/>
            <p:nvPr/>
          </p:nvSpPr>
          <p:spPr>
            <a:xfrm>
              <a:off x="1638249" y="2524319"/>
              <a:ext cx="1763902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14E099EF-3DA1-42F1-AEC3-1E9D01A83FCD}"/>
              </a:ext>
            </a:extLst>
          </p:cNvPr>
          <p:cNvGrpSpPr/>
          <p:nvPr/>
        </p:nvGrpSpPr>
        <p:grpSpPr>
          <a:xfrm>
            <a:off x="8615711" y="1091681"/>
            <a:ext cx="1717711" cy="3556296"/>
            <a:chOff x="8615711" y="1091681"/>
            <a:chExt cx="1717711" cy="3556296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E72AD34B-753B-4252-A278-FFD53FEBAFD7}"/>
                </a:ext>
              </a:extLst>
            </p:cNvPr>
            <p:cNvGrpSpPr/>
            <p:nvPr/>
          </p:nvGrpSpPr>
          <p:grpSpPr>
            <a:xfrm>
              <a:off x="8907215" y="1091681"/>
              <a:ext cx="1134704" cy="1090350"/>
              <a:chOff x="3180226" y="1379490"/>
              <a:chExt cx="1134704" cy="1090350"/>
            </a:xfrm>
          </p:grpSpPr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91C3B1C4-7334-42BF-93CB-A9EE401DEB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180226" y="1379490"/>
                <a:ext cx="1134704" cy="1090350"/>
              </a:xfrm>
              <a:prstGeom prst="rect">
                <a:avLst/>
              </a:prstGeom>
            </p:spPr>
          </p:pic>
          <p:sp>
            <p:nvSpPr>
              <p:cNvPr id="18" name="TextBox 86">
                <a:extLst>
                  <a:ext uri="{FF2B5EF4-FFF2-40B4-BE49-F238E27FC236}">
                    <a16:creationId xmlns:a16="http://schemas.microsoft.com/office/drawing/2014/main" xmlns="" id="{84666781-7694-4CE6-BA2E-E2B1AC3233A3}"/>
                  </a:ext>
                </a:extLst>
              </p:cNvPr>
              <p:cNvSpPr txBox="1"/>
              <p:nvPr/>
            </p:nvSpPr>
            <p:spPr>
              <a:xfrm flipH="1">
                <a:off x="3225087" y="1504517"/>
                <a:ext cx="8803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20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19" name="TextBox 280">
              <a:extLst>
                <a:ext uri="{FF2B5EF4-FFF2-40B4-BE49-F238E27FC236}">
                  <a16:creationId xmlns:a16="http://schemas.microsoft.com/office/drawing/2014/main" xmlns="" id="{E122EA18-06E1-4561-A46B-C7C55D3FACBD}"/>
                </a:ext>
              </a:extLst>
            </p:cNvPr>
            <p:cNvSpPr txBox="1"/>
            <p:nvPr/>
          </p:nvSpPr>
          <p:spPr>
            <a:xfrm>
              <a:off x="8615711" y="2524319"/>
              <a:ext cx="1717711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955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顶角 1">
            <a:extLst>
              <a:ext uri="{FF2B5EF4-FFF2-40B4-BE49-F238E27FC236}">
                <a16:creationId xmlns:a16="http://schemas.microsoft.com/office/drawing/2014/main" xmlns="" id="{AEB9F527-5BD3-4AF2-B293-70D27EC52482}"/>
              </a:ext>
            </a:extLst>
          </p:cNvPr>
          <p:cNvSpPr/>
          <p:nvPr/>
        </p:nvSpPr>
        <p:spPr>
          <a:xfrm>
            <a:off x="724679" y="597159"/>
            <a:ext cx="10742644" cy="2850239"/>
          </a:xfrm>
          <a:prstGeom prst="round2SameRect">
            <a:avLst>
              <a:gd name="adj1" fmla="val 13393"/>
              <a:gd name="adj2" fmla="val 0"/>
            </a:avLst>
          </a:prstGeom>
          <a:blipFill dpi="0" rotWithShape="1">
            <a:blip r:embed="rId3"/>
            <a:srcRect/>
            <a:tile tx="0" ty="0" sx="60000" sy="60000" flip="none" algn="ctr"/>
          </a:blip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77EDC92-506A-46E8-9FDE-37C2309F8D34}"/>
              </a:ext>
            </a:extLst>
          </p:cNvPr>
          <p:cNvGrpSpPr/>
          <p:nvPr/>
        </p:nvGrpSpPr>
        <p:grpSpPr>
          <a:xfrm>
            <a:off x="1612066" y="3004193"/>
            <a:ext cx="1608260" cy="2257422"/>
            <a:chOff x="1612066" y="3004193"/>
            <a:chExt cx="1608260" cy="2257422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57F1D5C0-D5AF-46B7-9A09-1FEEFF4426C7}"/>
                </a:ext>
              </a:extLst>
            </p:cNvPr>
            <p:cNvGrpSpPr/>
            <p:nvPr/>
          </p:nvGrpSpPr>
          <p:grpSpPr>
            <a:xfrm>
              <a:off x="1832819" y="3004193"/>
              <a:ext cx="922466" cy="886409"/>
              <a:chOff x="3225087" y="1416814"/>
              <a:chExt cx="922466" cy="886409"/>
            </a:xfrm>
          </p:grpSpPr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="" id="{D0B21645-BC5F-4EF3-AD9E-3E77705114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5087" y="1416814"/>
                <a:ext cx="922466" cy="886409"/>
              </a:xfrm>
              <a:prstGeom prst="rect">
                <a:avLst/>
              </a:prstGeom>
            </p:spPr>
          </p:pic>
          <p:sp>
            <p:nvSpPr>
              <p:cNvPr id="14" name="TextBox 86">
                <a:extLst>
                  <a:ext uri="{FF2B5EF4-FFF2-40B4-BE49-F238E27FC236}">
                    <a16:creationId xmlns:a16="http://schemas.microsoft.com/office/drawing/2014/main" xmlns="" id="{A669EE9E-C3E0-4D06-B497-83A48AD47BA8}"/>
                  </a:ext>
                </a:extLst>
              </p:cNvPr>
              <p:cNvSpPr txBox="1"/>
              <p:nvPr/>
            </p:nvSpPr>
            <p:spPr>
              <a:xfrm flipH="1">
                <a:off x="3225087" y="1504517"/>
                <a:ext cx="7331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16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7C96CD22-2F3C-481E-B1BC-91E2455434E0}"/>
                </a:ext>
              </a:extLst>
            </p:cNvPr>
            <p:cNvSpPr/>
            <p:nvPr/>
          </p:nvSpPr>
          <p:spPr>
            <a:xfrm>
              <a:off x="1612066" y="4092064"/>
              <a:ext cx="160826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4DB3E14-F682-42E5-824C-D951E88150D8}"/>
              </a:ext>
            </a:extLst>
          </p:cNvPr>
          <p:cNvGrpSpPr/>
          <p:nvPr/>
        </p:nvGrpSpPr>
        <p:grpSpPr>
          <a:xfrm>
            <a:off x="5102663" y="3004192"/>
            <a:ext cx="1608260" cy="2257423"/>
            <a:chOff x="5102663" y="3004192"/>
            <a:chExt cx="1608260" cy="2257423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E72AD34B-753B-4252-A278-FFD53FEBAFD7}"/>
                </a:ext>
              </a:extLst>
            </p:cNvPr>
            <p:cNvGrpSpPr/>
            <p:nvPr/>
          </p:nvGrpSpPr>
          <p:grpSpPr>
            <a:xfrm>
              <a:off x="5443766" y="3004192"/>
              <a:ext cx="924261" cy="886409"/>
              <a:chOff x="3225087" y="1407483"/>
              <a:chExt cx="924261" cy="886409"/>
            </a:xfrm>
          </p:grpSpPr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91C3B1C4-7334-42BF-93CB-A9EE401DEB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226881" y="1407483"/>
                <a:ext cx="922467" cy="886409"/>
              </a:xfrm>
              <a:prstGeom prst="rect">
                <a:avLst/>
              </a:prstGeom>
            </p:spPr>
          </p:pic>
          <p:sp>
            <p:nvSpPr>
              <p:cNvPr id="18" name="TextBox 86">
                <a:extLst>
                  <a:ext uri="{FF2B5EF4-FFF2-40B4-BE49-F238E27FC236}">
                    <a16:creationId xmlns:a16="http://schemas.microsoft.com/office/drawing/2014/main" xmlns="" id="{84666781-7694-4CE6-BA2E-E2B1AC3233A3}"/>
                  </a:ext>
                </a:extLst>
              </p:cNvPr>
              <p:cNvSpPr txBox="1"/>
              <p:nvPr/>
            </p:nvSpPr>
            <p:spPr>
              <a:xfrm flipH="1">
                <a:off x="3225087" y="1504517"/>
                <a:ext cx="7704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16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E6EDD977-D008-4C64-81BD-4717B610B6BA}"/>
                </a:ext>
              </a:extLst>
            </p:cNvPr>
            <p:cNvSpPr/>
            <p:nvPr/>
          </p:nvSpPr>
          <p:spPr>
            <a:xfrm>
              <a:off x="5102663" y="4092064"/>
              <a:ext cx="160826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951B29B-26D8-49AA-8E66-44C3374EF53F}"/>
              </a:ext>
            </a:extLst>
          </p:cNvPr>
          <p:cNvGrpSpPr/>
          <p:nvPr/>
        </p:nvGrpSpPr>
        <p:grpSpPr>
          <a:xfrm>
            <a:off x="8727490" y="2941078"/>
            <a:ext cx="1608260" cy="2320537"/>
            <a:chOff x="8727490" y="2941078"/>
            <a:chExt cx="1608260" cy="2320537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A27C3185-B03B-46E8-92B8-5C0D58B005AB}"/>
                </a:ext>
              </a:extLst>
            </p:cNvPr>
            <p:cNvGrpSpPr/>
            <p:nvPr/>
          </p:nvGrpSpPr>
          <p:grpSpPr>
            <a:xfrm>
              <a:off x="9070387" y="2941078"/>
              <a:ext cx="922466" cy="886409"/>
              <a:chOff x="3225087" y="1416814"/>
              <a:chExt cx="922466" cy="886409"/>
            </a:xfrm>
          </p:grpSpPr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C4B840EB-1244-48AA-9396-EF31BCA6B8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5087" y="1416814"/>
                <a:ext cx="922466" cy="886409"/>
              </a:xfrm>
              <a:prstGeom prst="rect">
                <a:avLst/>
              </a:prstGeom>
            </p:spPr>
          </p:pic>
          <p:sp>
            <p:nvSpPr>
              <p:cNvPr id="22" name="TextBox 86">
                <a:extLst>
                  <a:ext uri="{FF2B5EF4-FFF2-40B4-BE49-F238E27FC236}">
                    <a16:creationId xmlns:a16="http://schemas.microsoft.com/office/drawing/2014/main" xmlns="" id="{0ABF0566-465F-489E-9FA0-C1D7333A8DEB}"/>
                  </a:ext>
                </a:extLst>
              </p:cNvPr>
              <p:cNvSpPr txBox="1"/>
              <p:nvPr/>
            </p:nvSpPr>
            <p:spPr>
              <a:xfrm flipH="1">
                <a:off x="3225087" y="1504517"/>
                <a:ext cx="7331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16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5DF37412-D02D-44F3-BDA7-9B8629EC4DE3}"/>
                </a:ext>
              </a:extLst>
            </p:cNvPr>
            <p:cNvSpPr/>
            <p:nvPr/>
          </p:nvSpPr>
          <p:spPr>
            <a:xfrm>
              <a:off x="8727490" y="4092064"/>
              <a:ext cx="160826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86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A57D856-F2A4-442B-B3F9-8214EBA7E5BA}"/>
              </a:ext>
            </a:extLst>
          </p:cNvPr>
          <p:cNvGrpSpPr/>
          <p:nvPr/>
        </p:nvGrpSpPr>
        <p:grpSpPr>
          <a:xfrm>
            <a:off x="6690354" y="2025897"/>
            <a:ext cx="1878578" cy="1886881"/>
            <a:chOff x="6698900" y="2213904"/>
            <a:chExt cx="1878578" cy="1886881"/>
          </a:xfrm>
          <a:solidFill>
            <a:srgbClr val="FFC3C3"/>
          </a:solidFill>
        </p:grpSpPr>
        <p:sp>
          <p:nvSpPr>
            <p:cNvPr id="3" name="Freeform 255">
              <a:extLst>
                <a:ext uri="{FF2B5EF4-FFF2-40B4-BE49-F238E27FC236}">
                  <a16:creationId xmlns:a16="http://schemas.microsoft.com/office/drawing/2014/main" xmlns="" id="{ECA70B29-CAF6-43BD-8004-E5B7930A368C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6694748" y="2218056"/>
              <a:ext cx="1886881" cy="1878578"/>
            </a:xfrm>
            <a:custGeom>
              <a:avLst/>
              <a:gdLst>
                <a:gd name="T0" fmla="*/ 31 w 383"/>
                <a:gd name="T1" fmla="*/ 183 h 382"/>
                <a:gd name="T2" fmla="*/ 15 w 383"/>
                <a:gd name="T3" fmla="*/ 168 h 382"/>
                <a:gd name="T4" fmla="*/ 34 w 383"/>
                <a:gd name="T5" fmla="*/ 152 h 382"/>
                <a:gd name="T6" fmla="*/ 32 w 383"/>
                <a:gd name="T7" fmla="*/ 133 h 382"/>
                <a:gd name="T8" fmla="*/ 48 w 383"/>
                <a:gd name="T9" fmla="*/ 117 h 382"/>
                <a:gd name="T10" fmla="*/ 50 w 383"/>
                <a:gd name="T11" fmla="*/ 98 h 382"/>
                <a:gd name="T12" fmla="*/ 69 w 383"/>
                <a:gd name="T13" fmla="*/ 85 h 382"/>
                <a:gd name="T14" fmla="*/ 72 w 383"/>
                <a:gd name="T15" fmla="*/ 60 h 382"/>
                <a:gd name="T16" fmla="*/ 102 w 383"/>
                <a:gd name="T17" fmla="*/ 57 h 382"/>
                <a:gd name="T18" fmla="*/ 107 w 383"/>
                <a:gd name="T19" fmla="*/ 44 h 382"/>
                <a:gd name="T20" fmla="*/ 123 w 383"/>
                <a:gd name="T21" fmla="*/ 35 h 382"/>
                <a:gd name="T22" fmla="*/ 143 w 383"/>
                <a:gd name="T23" fmla="*/ 30 h 382"/>
                <a:gd name="T24" fmla="*/ 161 w 383"/>
                <a:gd name="T25" fmla="*/ 24 h 382"/>
                <a:gd name="T26" fmla="*/ 182 w 383"/>
                <a:gd name="T27" fmla="*/ 22 h 382"/>
                <a:gd name="T28" fmla="*/ 203 w 383"/>
                <a:gd name="T29" fmla="*/ 30 h 382"/>
                <a:gd name="T30" fmla="*/ 225 w 383"/>
                <a:gd name="T31" fmla="*/ 17 h 382"/>
                <a:gd name="T32" fmla="*/ 240 w 383"/>
                <a:gd name="T33" fmla="*/ 33 h 382"/>
                <a:gd name="T34" fmla="*/ 259 w 383"/>
                <a:gd name="T35" fmla="*/ 36 h 382"/>
                <a:gd name="T36" fmla="*/ 274 w 383"/>
                <a:gd name="T37" fmla="*/ 51 h 382"/>
                <a:gd name="T38" fmla="*/ 287 w 383"/>
                <a:gd name="T39" fmla="*/ 60 h 382"/>
                <a:gd name="T40" fmla="*/ 308 w 383"/>
                <a:gd name="T41" fmla="*/ 67 h 382"/>
                <a:gd name="T42" fmla="*/ 310 w 383"/>
                <a:gd name="T43" fmla="*/ 82 h 382"/>
                <a:gd name="T44" fmla="*/ 338 w 383"/>
                <a:gd name="T45" fmla="*/ 92 h 382"/>
                <a:gd name="T46" fmla="*/ 332 w 383"/>
                <a:gd name="T47" fmla="*/ 112 h 382"/>
                <a:gd name="T48" fmla="*/ 368 w 383"/>
                <a:gd name="T49" fmla="*/ 119 h 382"/>
                <a:gd name="T50" fmla="*/ 345 w 383"/>
                <a:gd name="T51" fmla="*/ 147 h 382"/>
                <a:gd name="T52" fmla="*/ 380 w 383"/>
                <a:gd name="T53" fmla="*/ 161 h 382"/>
                <a:gd name="T54" fmla="*/ 352 w 383"/>
                <a:gd name="T55" fmla="*/ 181 h 382"/>
                <a:gd name="T56" fmla="*/ 382 w 383"/>
                <a:gd name="T57" fmla="*/ 199 h 382"/>
                <a:gd name="T58" fmla="*/ 350 w 383"/>
                <a:gd name="T59" fmla="*/ 219 h 382"/>
                <a:gd name="T60" fmla="*/ 364 w 383"/>
                <a:gd name="T61" fmla="*/ 235 h 382"/>
                <a:gd name="T62" fmla="*/ 343 w 383"/>
                <a:gd name="T63" fmla="*/ 249 h 382"/>
                <a:gd name="T64" fmla="*/ 343 w 383"/>
                <a:gd name="T65" fmla="*/ 268 h 382"/>
                <a:gd name="T66" fmla="*/ 326 w 383"/>
                <a:gd name="T67" fmla="*/ 283 h 382"/>
                <a:gd name="T68" fmla="*/ 321 w 383"/>
                <a:gd name="T69" fmla="*/ 301 h 382"/>
                <a:gd name="T70" fmla="*/ 301 w 383"/>
                <a:gd name="T71" fmla="*/ 311 h 382"/>
                <a:gd name="T72" fmla="*/ 290 w 383"/>
                <a:gd name="T73" fmla="*/ 321 h 382"/>
                <a:gd name="T74" fmla="*/ 277 w 383"/>
                <a:gd name="T75" fmla="*/ 339 h 382"/>
                <a:gd name="T76" fmla="*/ 258 w 383"/>
                <a:gd name="T77" fmla="*/ 341 h 382"/>
                <a:gd name="T78" fmla="*/ 245 w 383"/>
                <a:gd name="T79" fmla="*/ 361 h 382"/>
                <a:gd name="T80" fmla="*/ 222 w 383"/>
                <a:gd name="T81" fmla="*/ 351 h 382"/>
                <a:gd name="T82" fmla="*/ 202 w 383"/>
                <a:gd name="T83" fmla="*/ 362 h 382"/>
                <a:gd name="T84" fmla="*/ 181 w 383"/>
                <a:gd name="T85" fmla="*/ 361 h 382"/>
                <a:gd name="T86" fmla="*/ 161 w 383"/>
                <a:gd name="T87" fmla="*/ 351 h 382"/>
                <a:gd name="T88" fmla="*/ 138 w 383"/>
                <a:gd name="T89" fmla="*/ 361 h 382"/>
                <a:gd name="T90" fmla="*/ 125 w 383"/>
                <a:gd name="T91" fmla="*/ 348 h 382"/>
                <a:gd name="T92" fmla="*/ 112 w 383"/>
                <a:gd name="T93" fmla="*/ 333 h 382"/>
                <a:gd name="T94" fmla="*/ 90 w 383"/>
                <a:gd name="T95" fmla="*/ 329 h 382"/>
                <a:gd name="T96" fmla="*/ 87 w 383"/>
                <a:gd name="T97" fmla="*/ 314 h 382"/>
                <a:gd name="T98" fmla="*/ 57 w 383"/>
                <a:gd name="T99" fmla="*/ 308 h 382"/>
                <a:gd name="T100" fmla="*/ 57 w 383"/>
                <a:gd name="T101" fmla="*/ 283 h 382"/>
                <a:gd name="T102" fmla="*/ 39 w 383"/>
                <a:gd name="T103" fmla="*/ 269 h 382"/>
                <a:gd name="T104" fmla="*/ 40 w 383"/>
                <a:gd name="T105" fmla="*/ 249 h 382"/>
                <a:gd name="T106" fmla="*/ 19 w 383"/>
                <a:gd name="T107" fmla="*/ 235 h 382"/>
                <a:gd name="T108" fmla="*/ 33 w 383"/>
                <a:gd name="T109" fmla="*/ 218 h 382"/>
                <a:gd name="T110" fmla="*/ 307 w 383"/>
                <a:gd name="T111" fmla="*/ 191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3" h="382">
                  <a:moveTo>
                    <a:pt x="0" y="201"/>
                  </a:moveTo>
                  <a:cubicBezTo>
                    <a:pt x="0" y="200"/>
                    <a:pt x="1" y="199"/>
                    <a:pt x="1" y="199"/>
                  </a:cubicBezTo>
                  <a:cubicBezTo>
                    <a:pt x="2" y="198"/>
                    <a:pt x="6" y="196"/>
                    <a:pt x="14" y="194"/>
                  </a:cubicBezTo>
                  <a:cubicBezTo>
                    <a:pt x="16" y="193"/>
                    <a:pt x="19" y="193"/>
                    <a:pt x="21" y="192"/>
                  </a:cubicBezTo>
                  <a:cubicBezTo>
                    <a:pt x="28" y="190"/>
                    <a:pt x="29" y="190"/>
                    <a:pt x="29" y="189"/>
                  </a:cubicBezTo>
                  <a:cubicBezTo>
                    <a:pt x="30" y="188"/>
                    <a:pt x="31" y="187"/>
                    <a:pt x="31" y="183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82"/>
                    <a:pt x="31" y="180"/>
                    <a:pt x="31" y="179"/>
                  </a:cubicBezTo>
                  <a:cubicBezTo>
                    <a:pt x="31" y="177"/>
                    <a:pt x="31" y="176"/>
                    <a:pt x="30" y="175"/>
                  </a:cubicBezTo>
                  <a:cubicBezTo>
                    <a:pt x="29" y="174"/>
                    <a:pt x="28" y="174"/>
                    <a:pt x="23" y="171"/>
                  </a:cubicBezTo>
                  <a:cubicBezTo>
                    <a:pt x="21" y="170"/>
                    <a:pt x="18" y="169"/>
                    <a:pt x="15" y="168"/>
                  </a:cubicBezTo>
                  <a:cubicBezTo>
                    <a:pt x="8" y="165"/>
                    <a:pt x="4" y="162"/>
                    <a:pt x="3" y="162"/>
                  </a:cubicBezTo>
                  <a:cubicBezTo>
                    <a:pt x="3" y="161"/>
                    <a:pt x="3" y="161"/>
                    <a:pt x="3" y="160"/>
                  </a:cubicBezTo>
                  <a:cubicBezTo>
                    <a:pt x="3" y="158"/>
                    <a:pt x="4" y="155"/>
                    <a:pt x="4" y="155"/>
                  </a:cubicBezTo>
                  <a:cubicBezTo>
                    <a:pt x="5" y="154"/>
                    <a:pt x="10" y="153"/>
                    <a:pt x="18" y="153"/>
                  </a:cubicBezTo>
                  <a:cubicBezTo>
                    <a:pt x="21" y="153"/>
                    <a:pt x="23" y="153"/>
                    <a:pt x="25" y="153"/>
                  </a:cubicBezTo>
                  <a:cubicBezTo>
                    <a:pt x="32" y="153"/>
                    <a:pt x="33" y="153"/>
                    <a:pt x="34" y="152"/>
                  </a:cubicBezTo>
                  <a:cubicBezTo>
                    <a:pt x="35" y="151"/>
                    <a:pt x="36" y="150"/>
                    <a:pt x="37" y="146"/>
                  </a:cubicBezTo>
                  <a:cubicBezTo>
                    <a:pt x="37" y="146"/>
                    <a:pt x="37" y="146"/>
                    <a:pt x="37" y="146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8" y="143"/>
                    <a:pt x="38" y="141"/>
                    <a:pt x="38" y="140"/>
                  </a:cubicBezTo>
                  <a:cubicBezTo>
                    <a:pt x="38" y="139"/>
                    <a:pt x="38" y="139"/>
                    <a:pt x="38" y="138"/>
                  </a:cubicBezTo>
                  <a:cubicBezTo>
                    <a:pt x="38" y="137"/>
                    <a:pt x="37" y="136"/>
                    <a:pt x="32" y="133"/>
                  </a:cubicBezTo>
                  <a:cubicBezTo>
                    <a:pt x="30" y="131"/>
                    <a:pt x="28" y="130"/>
                    <a:pt x="26" y="128"/>
                  </a:cubicBezTo>
                  <a:cubicBezTo>
                    <a:pt x="19" y="123"/>
                    <a:pt x="16" y="120"/>
                    <a:pt x="15" y="119"/>
                  </a:cubicBezTo>
                  <a:cubicBezTo>
                    <a:pt x="15" y="117"/>
                    <a:pt x="17" y="113"/>
                    <a:pt x="18" y="112"/>
                  </a:cubicBezTo>
                  <a:cubicBezTo>
                    <a:pt x="19" y="112"/>
                    <a:pt x="24" y="113"/>
                    <a:pt x="32" y="114"/>
                  </a:cubicBezTo>
                  <a:cubicBezTo>
                    <a:pt x="34" y="115"/>
                    <a:pt x="37" y="115"/>
                    <a:pt x="39" y="116"/>
                  </a:cubicBezTo>
                  <a:cubicBezTo>
                    <a:pt x="46" y="117"/>
                    <a:pt x="47" y="117"/>
                    <a:pt x="48" y="117"/>
                  </a:cubicBezTo>
                  <a:cubicBezTo>
                    <a:pt x="48" y="116"/>
                    <a:pt x="49" y="116"/>
                    <a:pt x="52" y="112"/>
                  </a:cubicBezTo>
                  <a:cubicBezTo>
                    <a:pt x="52" y="111"/>
                    <a:pt x="52" y="111"/>
                    <a:pt x="52" y="111"/>
                  </a:cubicBezTo>
                  <a:cubicBezTo>
                    <a:pt x="52" y="111"/>
                    <a:pt x="52" y="111"/>
                    <a:pt x="52" y="111"/>
                  </a:cubicBezTo>
                  <a:cubicBezTo>
                    <a:pt x="55" y="107"/>
                    <a:pt x="55" y="105"/>
                    <a:pt x="55" y="105"/>
                  </a:cubicBezTo>
                  <a:cubicBezTo>
                    <a:pt x="55" y="105"/>
                    <a:pt x="55" y="104"/>
                    <a:pt x="55" y="104"/>
                  </a:cubicBezTo>
                  <a:cubicBezTo>
                    <a:pt x="54" y="103"/>
                    <a:pt x="54" y="102"/>
                    <a:pt x="50" y="98"/>
                  </a:cubicBezTo>
                  <a:cubicBezTo>
                    <a:pt x="48" y="96"/>
                    <a:pt x="46" y="94"/>
                    <a:pt x="45" y="91"/>
                  </a:cubicBezTo>
                  <a:cubicBezTo>
                    <a:pt x="40" y="85"/>
                    <a:pt x="37" y="81"/>
                    <a:pt x="36" y="80"/>
                  </a:cubicBezTo>
                  <a:cubicBezTo>
                    <a:pt x="37" y="79"/>
                    <a:pt x="39" y="75"/>
                    <a:pt x="41" y="74"/>
                  </a:cubicBezTo>
                  <a:cubicBezTo>
                    <a:pt x="42" y="75"/>
                    <a:pt x="47" y="76"/>
                    <a:pt x="54" y="79"/>
                  </a:cubicBezTo>
                  <a:cubicBezTo>
                    <a:pt x="56" y="80"/>
                    <a:pt x="58" y="81"/>
                    <a:pt x="61" y="82"/>
                  </a:cubicBezTo>
                  <a:cubicBezTo>
                    <a:pt x="67" y="85"/>
                    <a:pt x="68" y="86"/>
                    <a:pt x="69" y="85"/>
                  </a:cubicBezTo>
                  <a:cubicBezTo>
                    <a:pt x="70" y="85"/>
                    <a:pt x="72" y="84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77" y="78"/>
                    <a:pt x="78" y="76"/>
                    <a:pt x="78" y="75"/>
                  </a:cubicBezTo>
                  <a:cubicBezTo>
                    <a:pt x="78" y="74"/>
                    <a:pt x="78" y="73"/>
                    <a:pt x="75" y="68"/>
                  </a:cubicBezTo>
                  <a:cubicBezTo>
                    <a:pt x="74" y="66"/>
                    <a:pt x="73" y="63"/>
                    <a:pt x="72" y="60"/>
                  </a:cubicBezTo>
                  <a:cubicBezTo>
                    <a:pt x="68" y="53"/>
                    <a:pt x="67" y="49"/>
                    <a:pt x="66" y="47"/>
                  </a:cubicBezTo>
                  <a:cubicBezTo>
                    <a:pt x="67" y="46"/>
                    <a:pt x="70" y="43"/>
                    <a:pt x="72" y="43"/>
                  </a:cubicBezTo>
                  <a:cubicBezTo>
                    <a:pt x="73" y="43"/>
                    <a:pt x="77" y="46"/>
                    <a:pt x="83" y="51"/>
                  </a:cubicBezTo>
                  <a:cubicBezTo>
                    <a:pt x="85" y="52"/>
                    <a:pt x="87" y="54"/>
                    <a:pt x="89" y="55"/>
                  </a:cubicBezTo>
                  <a:cubicBezTo>
                    <a:pt x="95" y="59"/>
                    <a:pt x="95" y="60"/>
                    <a:pt x="97" y="60"/>
                  </a:cubicBezTo>
                  <a:cubicBezTo>
                    <a:pt x="97" y="60"/>
                    <a:pt x="99" y="60"/>
                    <a:pt x="102" y="57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7" y="54"/>
                    <a:pt x="108" y="53"/>
                    <a:pt x="108" y="52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0"/>
                    <a:pt x="108" y="48"/>
                    <a:pt x="107" y="44"/>
                  </a:cubicBezTo>
                  <a:cubicBezTo>
                    <a:pt x="106" y="42"/>
                    <a:pt x="106" y="39"/>
                    <a:pt x="105" y="36"/>
                  </a:cubicBezTo>
                  <a:cubicBezTo>
                    <a:pt x="104" y="30"/>
                    <a:pt x="103" y="24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4" y="21"/>
                    <a:pt x="108" y="19"/>
                    <a:pt x="109" y="19"/>
                  </a:cubicBezTo>
                  <a:cubicBezTo>
                    <a:pt x="110" y="20"/>
                    <a:pt x="114" y="23"/>
                    <a:pt x="119" y="29"/>
                  </a:cubicBezTo>
                  <a:cubicBezTo>
                    <a:pt x="120" y="31"/>
                    <a:pt x="122" y="33"/>
                    <a:pt x="123" y="35"/>
                  </a:cubicBezTo>
                  <a:cubicBezTo>
                    <a:pt x="128" y="41"/>
                    <a:pt x="128" y="41"/>
                    <a:pt x="129" y="42"/>
                  </a:cubicBezTo>
                  <a:cubicBezTo>
                    <a:pt x="130" y="42"/>
                    <a:pt x="132" y="42"/>
                    <a:pt x="136" y="40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41" y="39"/>
                    <a:pt x="142" y="38"/>
                    <a:pt x="143" y="36"/>
                  </a:cubicBezTo>
                  <a:cubicBezTo>
                    <a:pt x="143" y="36"/>
                    <a:pt x="143" y="35"/>
                    <a:pt x="143" y="30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3" y="25"/>
                    <a:pt x="143" y="23"/>
                    <a:pt x="143" y="20"/>
                  </a:cubicBezTo>
                  <a:cubicBezTo>
                    <a:pt x="143" y="13"/>
                    <a:pt x="144" y="8"/>
                    <a:pt x="144" y="6"/>
                  </a:cubicBezTo>
                  <a:cubicBezTo>
                    <a:pt x="146" y="5"/>
                    <a:pt x="150" y="4"/>
                    <a:pt x="151" y="5"/>
                  </a:cubicBezTo>
                  <a:cubicBezTo>
                    <a:pt x="152" y="6"/>
                    <a:pt x="155" y="10"/>
                    <a:pt x="158" y="17"/>
                  </a:cubicBezTo>
                  <a:cubicBezTo>
                    <a:pt x="159" y="19"/>
                    <a:pt x="160" y="22"/>
                    <a:pt x="161" y="24"/>
                  </a:cubicBezTo>
                  <a:cubicBezTo>
                    <a:pt x="164" y="30"/>
                    <a:pt x="165" y="31"/>
                    <a:pt x="166" y="31"/>
                  </a:cubicBezTo>
                  <a:cubicBezTo>
                    <a:pt x="166" y="32"/>
                    <a:pt x="168" y="32"/>
                    <a:pt x="172" y="31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8" y="31"/>
                    <a:pt x="179" y="30"/>
                    <a:pt x="180" y="30"/>
                  </a:cubicBezTo>
                  <a:cubicBezTo>
                    <a:pt x="181" y="29"/>
                    <a:pt x="181" y="28"/>
                    <a:pt x="182" y="22"/>
                  </a:cubicBezTo>
                  <a:cubicBezTo>
                    <a:pt x="183" y="20"/>
                    <a:pt x="183" y="17"/>
                    <a:pt x="184" y="14"/>
                  </a:cubicBezTo>
                  <a:cubicBezTo>
                    <a:pt x="186" y="7"/>
                    <a:pt x="188" y="2"/>
                    <a:pt x="188" y="1"/>
                  </a:cubicBezTo>
                  <a:cubicBezTo>
                    <a:pt x="190" y="0"/>
                    <a:pt x="194" y="0"/>
                    <a:pt x="195" y="1"/>
                  </a:cubicBezTo>
                  <a:cubicBezTo>
                    <a:pt x="196" y="2"/>
                    <a:pt x="198" y="6"/>
                    <a:pt x="199" y="14"/>
                  </a:cubicBezTo>
                  <a:cubicBezTo>
                    <a:pt x="200" y="17"/>
                    <a:pt x="200" y="19"/>
                    <a:pt x="201" y="21"/>
                  </a:cubicBezTo>
                  <a:cubicBezTo>
                    <a:pt x="202" y="28"/>
                    <a:pt x="202" y="29"/>
                    <a:pt x="203" y="30"/>
                  </a:cubicBezTo>
                  <a:cubicBezTo>
                    <a:pt x="204" y="30"/>
                    <a:pt x="205" y="31"/>
                    <a:pt x="209" y="31"/>
                  </a:cubicBezTo>
                  <a:cubicBezTo>
                    <a:pt x="210" y="32"/>
                    <a:pt x="210" y="32"/>
                    <a:pt x="210" y="32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5" y="32"/>
                    <a:pt x="217" y="32"/>
                    <a:pt x="218" y="31"/>
                  </a:cubicBezTo>
                  <a:cubicBezTo>
                    <a:pt x="218" y="31"/>
                    <a:pt x="219" y="30"/>
                    <a:pt x="221" y="24"/>
                  </a:cubicBezTo>
                  <a:cubicBezTo>
                    <a:pt x="223" y="22"/>
                    <a:pt x="224" y="20"/>
                    <a:pt x="225" y="17"/>
                  </a:cubicBezTo>
                  <a:cubicBezTo>
                    <a:pt x="229" y="10"/>
                    <a:pt x="232" y="6"/>
                    <a:pt x="232" y="5"/>
                  </a:cubicBezTo>
                  <a:cubicBezTo>
                    <a:pt x="234" y="5"/>
                    <a:pt x="238" y="6"/>
                    <a:pt x="239" y="7"/>
                  </a:cubicBezTo>
                  <a:cubicBezTo>
                    <a:pt x="240" y="8"/>
                    <a:pt x="240" y="11"/>
                    <a:pt x="240" y="18"/>
                  </a:cubicBezTo>
                  <a:cubicBezTo>
                    <a:pt x="240" y="19"/>
                    <a:pt x="240" y="20"/>
                    <a:pt x="240" y="21"/>
                  </a:cubicBezTo>
                  <a:cubicBezTo>
                    <a:pt x="240" y="23"/>
                    <a:pt x="240" y="26"/>
                    <a:pt x="240" y="28"/>
                  </a:cubicBezTo>
                  <a:cubicBezTo>
                    <a:pt x="240" y="30"/>
                    <a:pt x="240" y="32"/>
                    <a:pt x="240" y="33"/>
                  </a:cubicBezTo>
                  <a:cubicBezTo>
                    <a:pt x="240" y="35"/>
                    <a:pt x="240" y="36"/>
                    <a:pt x="240" y="37"/>
                  </a:cubicBezTo>
                  <a:cubicBezTo>
                    <a:pt x="241" y="38"/>
                    <a:pt x="242" y="39"/>
                    <a:pt x="246" y="40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8" y="41"/>
                    <a:pt x="248" y="41"/>
                    <a:pt x="248" y="41"/>
                  </a:cubicBezTo>
                  <a:cubicBezTo>
                    <a:pt x="251" y="42"/>
                    <a:pt x="253" y="42"/>
                    <a:pt x="254" y="41"/>
                  </a:cubicBezTo>
                  <a:cubicBezTo>
                    <a:pt x="255" y="41"/>
                    <a:pt x="255" y="40"/>
                    <a:pt x="259" y="36"/>
                  </a:cubicBezTo>
                  <a:cubicBezTo>
                    <a:pt x="261" y="34"/>
                    <a:pt x="263" y="32"/>
                    <a:pt x="265" y="30"/>
                  </a:cubicBezTo>
                  <a:cubicBezTo>
                    <a:pt x="270" y="24"/>
                    <a:pt x="273" y="20"/>
                    <a:pt x="274" y="19"/>
                  </a:cubicBezTo>
                  <a:cubicBezTo>
                    <a:pt x="276" y="19"/>
                    <a:pt x="280" y="21"/>
                    <a:pt x="281" y="23"/>
                  </a:cubicBezTo>
                  <a:cubicBezTo>
                    <a:pt x="281" y="25"/>
                    <a:pt x="280" y="30"/>
                    <a:pt x="278" y="36"/>
                  </a:cubicBezTo>
                  <a:cubicBezTo>
                    <a:pt x="277" y="39"/>
                    <a:pt x="277" y="41"/>
                    <a:pt x="276" y="44"/>
                  </a:cubicBezTo>
                  <a:cubicBezTo>
                    <a:pt x="275" y="48"/>
                    <a:pt x="274" y="50"/>
                    <a:pt x="274" y="51"/>
                  </a:cubicBezTo>
                  <a:cubicBezTo>
                    <a:pt x="274" y="52"/>
                    <a:pt x="274" y="52"/>
                    <a:pt x="274" y="52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5" y="53"/>
                    <a:pt x="276" y="54"/>
                    <a:pt x="279" y="56"/>
                  </a:cubicBezTo>
                  <a:cubicBezTo>
                    <a:pt x="280" y="58"/>
                    <a:pt x="280" y="58"/>
                    <a:pt x="280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84" y="60"/>
                    <a:pt x="286" y="60"/>
                    <a:pt x="287" y="60"/>
                  </a:cubicBezTo>
                  <a:cubicBezTo>
                    <a:pt x="288" y="60"/>
                    <a:pt x="289" y="59"/>
                    <a:pt x="293" y="56"/>
                  </a:cubicBezTo>
                  <a:cubicBezTo>
                    <a:pt x="295" y="54"/>
                    <a:pt x="298" y="52"/>
                    <a:pt x="300" y="51"/>
                  </a:cubicBezTo>
                  <a:cubicBezTo>
                    <a:pt x="306" y="46"/>
                    <a:pt x="311" y="44"/>
                    <a:pt x="312" y="43"/>
                  </a:cubicBezTo>
                  <a:cubicBezTo>
                    <a:pt x="313" y="44"/>
                    <a:pt x="317" y="46"/>
                    <a:pt x="317" y="48"/>
                  </a:cubicBezTo>
                  <a:cubicBezTo>
                    <a:pt x="317" y="49"/>
                    <a:pt x="315" y="53"/>
                    <a:pt x="311" y="61"/>
                  </a:cubicBezTo>
                  <a:cubicBezTo>
                    <a:pt x="310" y="63"/>
                    <a:pt x="309" y="65"/>
                    <a:pt x="308" y="67"/>
                  </a:cubicBezTo>
                  <a:cubicBezTo>
                    <a:pt x="305" y="73"/>
                    <a:pt x="304" y="74"/>
                    <a:pt x="304" y="75"/>
                  </a:cubicBezTo>
                  <a:cubicBezTo>
                    <a:pt x="304" y="75"/>
                    <a:pt x="304" y="75"/>
                    <a:pt x="304" y="75"/>
                  </a:cubicBezTo>
                  <a:cubicBezTo>
                    <a:pt x="304" y="75"/>
                    <a:pt x="304" y="75"/>
                    <a:pt x="304" y="75"/>
                  </a:cubicBezTo>
                  <a:cubicBezTo>
                    <a:pt x="305" y="76"/>
                    <a:pt x="306" y="78"/>
                    <a:pt x="308" y="80"/>
                  </a:cubicBezTo>
                  <a:cubicBezTo>
                    <a:pt x="309" y="83"/>
                    <a:pt x="309" y="83"/>
                    <a:pt x="309" y="83"/>
                  </a:cubicBezTo>
                  <a:cubicBezTo>
                    <a:pt x="310" y="82"/>
                    <a:pt x="310" y="82"/>
                    <a:pt x="310" y="82"/>
                  </a:cubicBezTo>
                  <a:cubicBezTo>
                    <a:pt x="312" y="84"/>
                    <a:pt x="313" y="85"/>
                    <a:pt x="315" y="85"/>
                  </a:cubicBezTo>
                  <a:cubicBezTo>
                    <a:pt x="316" y="86"/>
                    <a:pt x="316" y="85"/>
                    <a:pt x="322" y="83"/>
                  </a:cubicBezTo>
                  <a:cubicBezTo>
                    <a:pt x="324" y="82"/>
                    <a:pt x="327" y="81"/>
                    <a:pt x="329" y="80"/>
                  </a:cubicBezTo>
                  <a:cubicBezTo>
                    <a:pt x="337" y="77"/>
                    <a:pt x="341" y="75"/>
                    <a:pt x="343" y="75"/>
                  </a:cubicBezTo>
                  <a:cubicBezTo>
                    <a:pt x="344" y="76"/>
                    <a:pt x="347" y="79"/>
                    <a:pt x="347" y="81"/>
                  </a:cubicBezTo>
                  <a:cubicBezTo>
                    <a:pt x="346" y="82"/>
                    <a:pt x="344" y="85"/>
                    <a:pt x="338" y="92"/>
                  </a:cubicBezTo>
                  <a:cubicBezTo>
                    <a:pt x="337" y="94"/>
                    <a:pt x="335" y="96"/>
                    <a:pt x="334" y="97"/>
                  </a:cubicBezTo>
                  <a:cubicBezTo>
                    <a:pt x="329" y="102"/>
                    <a:pt x="328" y="103"/>
                    <a:pt x="328" y="104"/>
                  </a:cubicBezTo>
                  <a:cubicBezTo>
                    <a:pt x="328" y="105"/>
                    <a:pt x="328" y="105"/>
                    <a:pt x="328" y="105"/>
                  </a:cubicBezTo>
                  <a:cubicBezTo>
                    <a:pt x="328" y="106"/>
                    <a:pt x="329" y="108"/>
                    <a:pt x="331" y="110"/>
                  </a:cubicBezTo>
                  <a:cubicBezTo>
                    <a:pt x="331" y="113"/>
                    <a:pt x="331" y="113"/>
                    <a:pt x="331" y="113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3" y="116"/>
                    <a:pt x="335" y="116"/>
                    <a:pt x="336" y="117"/>
                  </a:cubicBezTo>
                  <a:cubicBezTo>
                    <a:pt x="337" y="117"/>
                    <a:pt x="338" y="117"/>
                    <a:pt x="344" y="116"/>
                  </a:cubicBezTo>
                  <a:cubicBezTo>
                    <a:pt x="346" y="115"/>
                    <a:pt x="349" y="115"/>
                    <a:pt x="352" y="114"/>
                  </a:cubicBezTo>
                  <a:cubicBezTo>
                    <a:pt x="359" y="113"/>
                    <a:pt x="364" y="113"/>
                    <a:pt x="366" y="113"/>
                  </a:cubicBezTo>
                  <a:cubicBezTo>
                    <a:pt x="367" y="114"/>
                    <a:pt x="368" y="118"/>
                    <a:pt x="368" y="119"/>
                  </a:cubicBezTo>
                  <a:cubicBezTo>
                    <a:pt x="368" y="119"/>
                    <a:pt x="368" y="119"/>
                    <a:pt x="368" y="119"/>
                  </a:cubicBezTo>
                  <a:cubicBezTo>
                    <a:pt x="368" y="120"/>
                    <a:pt x="364" y="124"/>
                    <a:pt x="357" y="128"/>
                  </a:cubicBezTo>
                  <a:cubicBezTo>
                    <a:pt x="355" y="130"/>
                    <a:pt x="353" y="131"/>
                    <a:pt x="352" y="133"/>
                  </a:cubicBezTo>
                  <a:cubicBezTo>
                    <a:pt x="346" y="137"/>
                    <a:pt x="345" y="137"/>
                    <a:pt x="345" y="138"/>
                  </a:cubicBezTo>
                  <a:cubicBezTo>
                    <a:pt x="345" y="139"/>
                    <a:pt x="345" y="139"/>
                    <a:pt x="345" y="139"/>
                  </a:cubicBezTo>
                  <a:cubicBezTo>
                    <a:pt x="345" y="141"/>
                    <a:pt x="345" y="142"/>
                    <a:pt x="346" y="144"/>
                  </a:cubicBezTo>
                  <a:cubicBezTo>
                    <a:pt x="345" y="147"/>
                    <a:pt x="345" y="147"/>
                    <a:pt x="345" y="147"/>
                  </a:cubicBezTo>
                  <a:cubicBezTo>
                    <a:pt x="346" y="147"/>
                    <a:pt x="346" y="147"/>
                    <a:pt x="346" y="147"/>
                  </a:cubicBezTo>
                  <a:cubicBezTo>
                    <a:pt x="347" y="150"/>
                    <a:pt x="348" y="151"/>
                    <a:pt x="349" y="152"/>
                  </a:cubicBezTo>
                  <a:cubicBezTo>
                    <a:pt x="350" y="152"/>
                    <a:pt x="351" y="153"/>
                    <a:pt x="357" y="153"/>
                  </a:cubicBezTo>
                  <a:cubicBezTo>
                    <a:pt x="359" y="153"/>
                    <a:pt x="362" y="153"/>
                    <a:pt x="365" y="153"/>
                  </a:cubicBezTo>
                  <a:cubicBezTo>
                    <a:pt x="373" y="154"/>
                    <a:pt x="378" y="155"/>
                    <a:pt x="379" y="155"/>
                  </a:cubicBezTo>
                  <a:cubicBezTo>
                    <a:pt x="380" y="156"/>
                    <a:pt x="380" y="159"/>
                    <a:pt x="380" y="161"/>
                  </a:cubicBezTo>
                  <a:cubicBezTo>
                    <a:pt x="380" y="162"/>
                    <a:pt x="380" y="162"/>
                    <a:pt x="380" y="162"/>
                  </a:cubicBezTo>
                  <a:cubicBezTo>
                    <a:pt x="379" y="163"/>
                    <a:pt x="375" y="165"/>
                    <a:pt x="368" y="168"/>
                  </a:cubicBezTo>
                  <a:cubicBezTo>
                    <a:pt x="365" y="169"/>
                    <a:pt x="363" y="170"/>
                    <a:pt x="361" y="171"/>
                  </a:cubicBezTo>
                  <a:cubicBezTo>
                    <a:pt x="354" y="174"/>
                    <a:pt x="354" y="174"/>
                    <a:pt x="353" y="175"/>
                  </a:cubicBezTo>
                  <a:cubicBezTo>
                    <a:pt x="352" y="176"/>
                    <a:pt x="352" y="177"/>
                    <a:pt x="352" y="178"/>
                  </a:cubicBezTo>
                  <a:cubicBezTo>
                    <a:pt x="352" y="179"/>
                    <a:pt x="352" y="181"/>
                    <a:pt x="352" y="181"/>
                  </a:cubicBezTo>
                  <a:cubicBezTo>
                    <a:pt x="351" y="184"/>
                    <a:pt x="351" y="184"/>
                    <a:pt x="351" y="184"/>
                  </a:cubicBezTo>
                  <a:cubicBezTo>
                    <a:pt x="352" y="184"/>
                    <a:pt x="352" y="184"/>
                    <a:pt x="352" y="184"/>
                  </a:cubicBezTo>
                  <a:cubicBezTo>
                    <a:pt x="352" y="187"/>
                    <a:pt x="353" y="188"/>
                    <a:pt x="354" y="189"/>
                  </a:cubicBezTo>
                  <a:cubicBezTo>
                    <a:pt x="355" y="190"/>
                    <a:pt x="356" y="190"/>
                    <a:pt x="361" y="192"/>
                  </a:cubicBezTo>
                  <a:cubicBezTo>
                    <a:pt x="364" y="193"/>
                    <a:pt x="366" y="194"/>
                    <a:pt x="369" y="194"/>
                  </a:cubicBezTo>
                  <a:cubicBezTo>
                    <a:pt x="376" y="197"/>
                    <a:pt x="381" y="199"/>
                    <a:pt x="382" y="199"/>
                  </a:cubicBezTo>
                  <a:cubicBezTo>
                    <a:pt x="382" y="200"/>
                    <a:pt x="383" y="201"/>
                    <a:pt x="383" y="202"/>
                  </a:cubicBezTo>
                  <a:cubicBezTo>
                    <a:pt x="383" y="204"/>
                    <a:pt x="382" y="206"/>
                    <a:pt x="382" y="207"/>
                  </a:cubicBezTo>
                  <a:cubicBezTo>
                    <a:pt x="381" y="207"/>
                    <a:pt x="376" y="208"/>
                    <a:pt x="368" y="210"/>
                  </a:cubicBezTo>
                  <a:cubicBezTo>
                    <a:pt x="366" y="210"/>
                    <a:pt x="363" y="210"/>
                    <a:pt x="361" y="211"/>
                  </a:cubicBezTo>
                  <a:cubicBezTo>
                    <a:pt x="354" y="212"/>
                    <a:pt x="353" y="212"/>
                    <a:pt x="352" y="213"/>
                  </a:cubicBezTo>
                  <a:cubicBezTo>
                    <a:pt x="352" y="213"/>
                    <a:pt x="351" y="215"/>
                    <a:pt x="350" y="219"/>
                  </a:cubicBezTo>
                  <a:cubicBezTo>
                    <a:pt x="350" y="219"/>
                    <a:pt x="350" y="219"/>
                    <a:pt x="350" y="219"/>
                  </a:cubicBezTo>
                  <a:cubicBezTo>
                    <a:pt x="350" y="220"/>
                    <a:pt x="350" y="220"/>
                    <a:pt x="350" y="220"/>
                  </a:cubicBezTo>
                  <a:cubicBezTo>
                    <a:pt x="350" y="222"/>
                    <a:pt x="349" y="223"/>
                    <a:pt x="349" y="224"/>
                  </a:cubicBezTo>
                  <a:cubicBezTo>
                    <a:pt x="349" y="225"/>
                    <a:pt x="350" y="226"/>
                    <a:pt x="350" y="227"/>
                  </a:cubicBezTo>
                  <a:cubicBezTo>
                    <a:pt x="351" y="228"/>
                    <a:pt x="351" y="228"/>
                    <a:pt x="357" y="231"/>
                  </a:cubicBezTo>
                  <a:cubicBezTo>
                    <a:pt x="359" y="232"/>
                    <a:pt x="361" y="234"/>
                    <a:pt x="364" y="235"/>
                  </a:cubicBezTo>
                  <a:cubicBezTo>
                    <a:pt x="370" y="239"/>
                    <a:pt x="374" y="242"/>
                    <a:pt x="375" y="243"/>
                  </a:cubicBezTo>
                  <a:cubicBezTo>
                    <a:pt x="375" y="243"/>
                    <a:pt x="375" y="243"/>
                    <a:pt x="375" y="244"/>
                  </a:cubicBezTo>
                  <a:cubicBezTo>
                    <a:pt x="375" y="246"/>
                    <a:pt x="374" y="249"/>
                    <a:pt x="373" y="250"/>
                  </a:cubicBezTo>
                  <a:cubicBezTo>
                    <a:pt x="372" y="250"/>
                    <a:pt x="367" y="250"/>
                    <a:pt x="359" y="250"/>
                  </a:cubicBezTo>
                  <a:cubicBezTo>
                    <a:pt x="357" y="250"/>
                    <a:pt x="354" y="249"/>
                    <a:pt x="352" y="249"/>
                  </a:cubicBezTo>
                  <a:cubicBezTo>
                    <a:pt x="345" y="249"/>
                    <a:pt x="344" y="249"/>
                    <a:pt x="343" y="249"/>
                  </a:cubicBezTo>
                  <a:cubicBezTo>
                    <a:pt x="342" y="250"/>
                    <a:pt x="341" y="252"/>
                    <a:pt x="340" y="255"/>
                  </a:cubicBezTo>
                  <a:cubicBezTo>
                    <a:pt x="339" y="255"/>
                    <a:pt x="339" y="255"/>
                    <a:pt x="339" y="255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8"/>
                    <a:pt x="337" y="260"/>
                    <a:pt x="337" y="261"/>
                  </a:cubicBezTo>
                  <a:cubicBezTo>
                    <a:pt x="337" y="262"/>
                    <a:pt x="338" y="262"/>
                    <a:pt x="338" y="262"/>
                  </a:cubicBezTo>
                  <a:cubicBezTo>
                    <a:pt x="338" y="263"/>
                    <a:pt x="339" y="264"/>
                    <a:pt x="343" y="268"/>
                  </a:cubicBezTo>
                  <a:cubicBezTo>
                    <a:pt x="345" y="270"/>
                    <a:pt x="347" y="272"/>
                    <a:pt x="349" y="274"/>
                  </a:cubicBezTo>
                  <a:cubicBezTo>
                    <a:pt x="354" y="279"/>
                    <a:pt x="358" y="283"/>
                    <a:pt x="358" y="284"/>
                  </a:cubicBezTo>
                  <a:cubicBezTo>
                    <a:pt x="358" y="286"/>
                    <a:pt x="356" y="290"/>
                    <a:pt x="355" y="290"/>
                  </a:cubicBezTo>
                  <a:cubicBezTo>
                    <a:pt x="354" y="290"/>
                    <a:pt x="349" y="289"/>
                    <a:pt x="341" y="287"/>
                  </a:cubicBezTo>
                  <a:cubicBezTo>
                    <a:pt x="339" y="286"/>
                    <a:pt x="336" y="285"/>
                    <a:pt x="334" y="285"/>
                  </a:cubicBezTo>
                  <a:cubicBezTo>
                    <a:pt x="328" y="282"/>
                    <a:pt x="327" y="282"/>
                    <a:pt x="326" y="283"/>
                  </a:cubicBezTo>
                  <a:cubicBezTo>
                    <a:pt x="325" y="283"/>
                    <a:pt x="324" y="284"/>
                    <a:pt x="321" y="287"/>
                  </a:cubicBezTo>
                  <a:cubicBezTo>
                    <a:pt x="320" y="287"/>
                    <a:pt x="320" y="287"/>
                    <a:pt x="320" y="287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17" y="292"/>
                    <a:pt x="317" y="293"/>
                    <a:pt x="317" y="294"/>
                  </a:cubicBezTo>
                  <a:cubicBezTo>
                    <a:pt x="317" y="294"/>
                    <a:pt x="317" y="294"/>
                    <a:pt x="317" y="294"/>
                  </a:cubicBezTo>
                  <a:cubicBezTo>
                    <a:pt x="317" y="295"/>
                    <a:pt x="318" y="296"/>
                    <a:pt x="321" y="301"/>
                  </a:cubicBezTo>
                  <a:cubicBezTo>
                    <a:pt x="323" y="303"/>
                    <a:pt x="324" y="305"/>
                    <a:pt x="326" y="308"/>
                  </a:cubicBezTo>
                  <a:cubicBezTo>
                    <a:pt x="330" y="314"/>
                    <a:pt x="332" y="319"/>
                    <a:pt x="333" y="320"/>
                  </a:cubicBezTo>
                  <a:cubicBezTo>
                    <a:pt x="332" y="322"/>
                    <a:pt x="329" y="325"/>
                    <a:pt x="328" y="325"/>
                  </a:cubicBezTo>
                  <a:cubicBezTo>
                    <a:pt x="326" y="325"/>
                    <a:pt x="322" y="323"/>
                    <a:pt x="315" y="319"/>
                  </a:cubicBezTo>
                  <a:cubicBezTo>
                    <a:pt x="313" y="318"/>
                    <a:pt x="311" y="316"/>
                    <a:pt x="309" y="315"/>
                  </a:cubicBezTo>
                  <a:cubicBezTo>
                    <a:pt x="303" y="311"/>
                    <a:pt x="302" y="311"/>
                    <a:pt x="301" y="311"/>
                  </a:cubicBezTo>
                  <a:cubicBezTo>
                    <a:pt x="300" y="311"/>
                    <a:pt x="299" y="312"/>
                    <a:pt x="296" y="315"/>
                  </a:cubicBezTo>
                  <a:cubicBezTo>
                    <a:pt x="294" y="315"/>
                    <a:pt x="294" y="315"/>
                    <a:pt x="294" y="315"/>
                  </a:cubicBezTo>
                  <a:cubicBezTo>
                    <a:pt x="294" y="316"/>
                    <a:pt x="294" y="316"/>
                    <a:pt x="294" y="316"/>
                  </a:cubicBezTo>
                  <a:cubicBezTo>
                    <a:pt x="291" y="318"/>
                    <a:pt x="290" y="319"/>
                    <a:pt x="290" y="321"/>
                  </a:cubicBezTo>
                  <a:cubicBezTo>
                    <a:pt x="290" y="321"/>
                    <a:pt x="290" y="321"/>
                    <a:pt x="290" y="321"/>
                  </a:cubicBezTo>
                  <a:cubicBezTo>
                    <a:pt x="290" y="321"/>
                    <a:pt x="290" y="321"/>
                    <a:pt x="290" y="321"/>
                  </a:cubicBezTo>
                  <a:cubicBezTo>
                    <a:pt x="290" y="322"/>
                    <a:pt x="291" y="323"/>
                    <a:pt x="292" y="328"/>
                  </a:cubicBezTo>
                  <a:cubicBezTo>
                    <a:pt x="293" y="330"/>
                    <a:pt x="294" y="333"/>
                    <a:pt x="295" y="336"/>
                  </a:cubicBezTo>
                  <a:cubicBezTo>
                    <a:pt x="298" y="342"/>
                    <a:pt x="299" y="348"/>
                    <a:pt x="299" y="349"/>
                  </a:cubicBezTo>
                  <a:cubicBezTo>
                    <a:pt x="298" y="351"/>
                    <a:pt x="295" y="353"/>
                    <a:pt x="293" y="353"/>
                  </a:cubicBezTo>
                  <a:cubicBezTo>
                    <a:pt x="292" y="353"/>
                    <a:pt x="288" y="350"/>
                    <a:pt x="283" y="344"/>
                  </a:cubicBezTo>
                  <a:cubicBezTo>
                    <a:pt x="281" y="342"/>
                    <a:pt x="279" y="340"/>
                    <a:pt x="277" y="339"/>
                  </a:cubicBezTo>
                  <a:cubicBezTo>
                    <a:pt x="272" y="334"/>
                    <a:pt x="272" y="333"/>
                    <a:pt x="271" y="333"/>
                  </a:cubicBezTo>
                  <a:cubicBezTo>
                    <a:pt x="270" y="333"/>
                    <a:pt x="268" y="333"/>
                    <a:pt x="265" y="335"/>
                  </a:cubicBezTo>
                  <a:cubicBezTo>
                    <a:pt x="263" y="335"/>
                    <a:pt x="263" y="335"/>
                    <a:pt x="263" y="335"/>
                  </a:cubicBezTo>
                  <a:cubicBezTo>
                    <a:pt x="263" y="336"/>
                    <a:pt x="263" y="336"/>
                    <a:pt x="263" y="336"/>
                  </a:cubicBezTo>
                  <a:cubicBezTo>
                    <a:pt x="260" y="337"/>
                    <a:pt x="258" y="338"/>
                    <a:pt x="258" y="340"/>
                  </a:cubicBezTo>
                  <a:cubicBezTo>
                    <a:pt x="258" y="340"/>
                    <a:pt x="258" y="341"/>
                    <a:pt x="258" y="341"/>
                  </a:cubicBezTo>
                  <a:cubicBezTo>
                    <a:pt x="258" y="342"/>
                    <a:pt x="258" y="344"/>
                    <a:pt x="258" y="348"/>
                  </a:cubicBezTo>
                  <a:cubicBezTo>
                    <a:pt x="259" y="350"/>
                    <a:pt x="259" y="353"/>
                    <a:pt x="259" y="356"/>
                  </a:cubicBezTo>
                  <a:cubicBezTo>
                    <a:pt x="260" y="360"/>
                    <a:pt x="260" y="365"/>
                    <a:pt x="260" y="368"/>
                  </a:cubicBezTo>
                  <a:cubicBezTo>
                    <a:pt x="260" y="369"/>
                    <a:pt x="260" y="370"/>
                    <a:pt x="260" y="370"/>
                  </a:cubicBezTo>
                  <a:cubicBezTo>
                    <a:pt x="259" y="371"/>
                    <a:pt x="255" y="373"/>
                    <a:pt x="253" y="372"/>
                  </a:cubicBezTo>
                  <a:cubicBezTo>
                    <a:pt x="252" y="371"/>
                    <a:pt x="249" y="368"/>
                    <a:pt x="245" y="361"/>
                  </a:cubicBezTo>
                  <a:cubicBezTo>
                    <a:pt x="244" y="359"/>
                    <a:pt x="242" y="357"/>
                    <a:pt x="241" y="355"/>
                  </a:cubicBezTo>
                  <a:cubicBezTo>
                    <a:pt x="237" y="349"/>
                    <a:pt x="237" y="348"/>
                    <a:pt x="236" y="348"/>
                  </a:cubicBezTo>
                  <a:cubicBezTo>
                    <a:pt x="235" y="347"/>
                    <a:pt x="233" y="347"/>
                    <a:pt x="229" y="348"/>
                  </a:cubicBezTo>
                  <a:cubicBezTo>
                    <a:pt x="227" y="347"/>
                    <a:pt x="227" y="347"/>
                    <a:pt x="227" y="347"/>
                  </a:cubicBezTo>
                  <a:cubicBezTo>
                    <a:pt x="227" y="349"/>
                    <a:pt x="227" y="349"/>
                    <a:pt x="227" y="349"/>
                  </a:cubicBezTo>
                  <a:cubicBezTo>
                    <a:pt x="224" y="349"/>
                    <a:pt x="223" y="350"/>
                    <a:pt x="222" y="351"/>
                  </a:cubicBezTo>
                  <a:cubicBezTo>
                    <a:pt x="221" y="352"/>
                    <a:pt x="221" y="353"/>
                    <a:pt x="221" y="359"/>
                  </a:cubicBezTo>
                  <a:cubicBezTo>
                    <a:pt x="220" y="361"/>
                    <a:pt x="220" y="364"/>
                    <a:pt x="220" y="367"/>
                  </a:cubicBezTo>
                  <a:cubicBezTo>
                    <a:pt x="218" y="375"/>
                    <a:pt x="217" y="380"/>
                    <a:pt x="217" y="381"/>
                  </a:cubicBezTo>
                  <a:cubicBezTo>
                    <a:pt x="215" y="382"/>
                    <a:pt x="211" y="382"/>
                    <a:pt x="210" y="382"/>
                  </a:cubicBezTo>
                  <a:cubicBezTo>
                    <a:pt x="209" y="381"/>
                    <a:pt x="207" y="376"/>
                    <a:pt x="204" y="369"/>
                  </a:cubicBezTo>
                  <a:cubicBezTo>
                    <a:pt x="204" y="366"/>
                    <a:pt x="203" y="364"/>
                    <a:pt x="202" y="362"/>
                  </a:cubicBezTo>
                  <a:cubicBezTo>
                    <a:pt x="200" y="355"/>
                    <a:pt x="200" y="354"/>
                    <a:pt x="199" y="354"/>
                  </a:cubicBezTo>
                  <a:cubicBezTo>
                    <a:pt x="198" y="353"/>
                    <a:pt x="197" y="352"/>
                    <a:pt x="192" y="353"/>
                  </a:cubicBezTo>
                  <a:cubicBezTo>
                    <a:pt x="191" y="352"/>
                    <a:pt x="191" y="352"/>
                    <a:pt x="191" y="352"/>
                  </a:cubicBezTo>
                  <a:cubicBezTo>
                    <a:pt x="190" y="353"/>
                    <a:pt x="190" y="353"/>
                    <a:pt x="190" y="353"/>
                  </a:cubicBezTo>
                  <a:cubicBezTo>
                    <a:pt x="186" y="352"/>
                    <a:pt x="185" y="353"/>
                    <a:pt x="184" y="354"/>
                  </a:cubicBezTo>
                  <a:cubicBezTo>
                    <a:pt x="183" y="354"/>
                    <a:pt x="183" y="355"/>
                    <a:pt x="181" y="361"/>
                  </a:cubicBezTo>
                  <a:cubicBezTo>
                    <a:pt x="180" y="363"/>
                    <a:pt x="179" y="366"/>
                    <a:pt x="178" y="369"/>
                  </a:cubicBezTo>
                  <a:cubicBezTo>
                    <a:pt x="175" y="376"/>
                    <a:pt x="173" y="380"/>
                    <a:pt x="173" y="382"/>
                  </a:cubicBezTo>
                  <a:cubicBezTo>
                    <a:pt x="171" y="382"/>
                    <a:pt x="167" y="382"/>
                    <a:pt x="165" y="381"/>
                  </a:cubicBezTo>
                  <a:cubicBezTo>
                    <a:pt x="165" y="380"/>
                    <a:pt x="164" y="375"/>
                    <a:pt x="163" y="367"/>
                  </a:cubicBezTo>
                  <a:cubicBezTo>
                    <a:pt x="163" y="364"/>
                    <a:pt x="163" y="362"/>
                    <a:pt x="163" y="360"/>
                  </a:cubicBezTo>
                  <a:cubicBezTo>
                    <a:pt x="162" y="353"/>
                    <a:pt x="162" y="352"/>
                    <a:pt x="161" y="351"/>
                  </a:cubicBezTo>
                  <a:cubicBezTo>
                    <a:pt x="160" y="350"/>
                    <a:pt x="158" y="349"/>
                    <a:pt x="155" y="349"/>
                  </a:cubicBezTo>
                  <a:cubicBezTo>
                    <a:pt x="154" y="347"/>
                    <a:pt x="154" y="347"/>
                    <a:pt x="154" y="347"/>
                  </a:cubicBezTo>
                  <a:cubicBezTo>
                    <a:pt x="153" y="348"/>
                    <a:pt x="153" y="348"/>
                    <a:pt x="153" y="348"/>
                  </a:cubicBezTo>
                  <a:cubicBezTo>
                    <a:pt x="149" y="347"/>
                    <a:pt x="148" y="347"/>
                    <a:pt x="147" y="348"/>
                  </a:cubicBezTo>
                  <a:cubicBezTo>
                    <a:pt x="146" y="348"/>
                    <a:pt x="146" y="349"/>
                    <a:pt x="142" y="354"/>
                  </a:cubicBezTo>
                  <a:cubicBezTo>
                    <a:pt x="141" y="356"/>
                    <a:pt x="139" y="359"/>
                    <a:pt x="138" y="361"/>
                  </a:cubicBezTo>
                  <a:cubicBezTo>
                    <a:pt x="133" y="367"/>
                    <a:pt x="130" y="371"/>
                    <a:pt x="129" y="372"/>
                  </a:cubicBezTo>
                  <a:cubicBezTo>
                    <a:pt x="128" y="372"/>
                    <a:pt x="123" y="371"/>
                    <a:pt x="122" y="370"/>
                  </a:cubicBezTo>
                  <a:cubicBezTo>
                    <a:pt x="122" y="369"/>
                    <a:pt x="122" y="369"/>
                    <a:pt x="122" y="368"/>
                  </a:cubicBezTo>
                  <a:cubicBezTo>
                    <a:pt x="122" y="368"/>
                    <a:pt x="122" y="368"/>
                    <a:pt x="122" y="368"/>
                  </a:cubicBezTo>
                  <a:cubicBezTo>
                    <a:pt x="122" y="366"/>
                    <a:pt x="123" y="361"/>
                    <a:pt x="124" y="356"/>
                  </a:cubicBezTo>
                  <a:cubicBezTo>
                    <a:pt x="124" y="353"/>
                    <a:pt x="124" y="351"/>
                    <a:pt x="125" y="348"/>
                  </a:cubicBezTo>
                  <a:cubicBezTo>
                    <a:pt x="125" y="344"/>
                    <a:pt x="125" y="342"/>
                    <a:pt x="125" y="341"/>
                  </a:cubicBezTo>
                  <a:cubicBezTo>
                    <a:pt x="125" y="341"/>
                    <a:pt x="125" y="340"/>
                    <a:pt x="125" y="340"/>
                  </a:cubicBezTo>
                  <a:cubicBezTo>
                    <a:pt x="124" y="338"/>
                    <a:pt x="123" y="337"/>
                    <a:pt x="120" y="336"/>
                  </a:cubicBezTo>
                  <a:cubicBezTo>
                    <a:pt x="119" y="334"/>
                    <a:pt x="119" y="334"/>
                    <a:pt x="119" y="334"/>
                  </a:cubicBezTo>
                  <a:cubicBezTo>
                    <a:pt x="118" y="335"/>
                    <a:pt x="118" y="335"/>
                    <a:pt x="118" y="335"/>
                  </a:cubicBezTo>
                  <a:cubicBezTo>
                    <a:pt x="115" y="333"/>
                    <a:pt x="114" y="333"/>
                    <a:pt x="112" y="333"/>
                  </a:cubicBezTo>
                  <a:cubicBezTo>
                    <a:pt x="111" y="334"/>
                    <a:pt x="110" y="334"/>
                    <a:pt x="106" y="338"/>
                  </a:cubicBezTo>
                  <a:cubicBezTo>
                    <a:pt x="104" y="340"/>
                    <a:pt x="102" y="342"/>
                    <a:pt x="100" y="344"/>
                  </a:cubicBezTo>
                  <a:cubicBezTo>
                    <a:pt x="94" y="349"/>
                    <a:pt x="90" y="352"/>
                    <a:pt x="89" y="353"/>
                  </a:cubicBezTo>
                  <a:cubicBezTo>
                    <a:pt x="88" y="353"/>
                    <a:pt x="84" y="350"/>
                    <a:pt x="83" y="349"/>
                  </a:cubicBezTo>
                  <a:cubicBezTo>
                    <a:pt x="83" y="347"/>
                    <a:pt x="85" y="342"/>
                    <a:pt x="88" y="335"/>
                  </a:cubicBezTo>
                  <a:cubicBezTo>
                    <a:pt x="88" y="333"/>
                    <a:pt x="89" y="331"/>
                    <a:pt x="90" y="329"/>
                  </a:cubicBezTo>
                  <a:cubicBezTo>
                    <a:pt x="92" y="323"/>
                    <a:pt x="93" y="322"/>
                    <a:pt x="93" y="321"/>
                  </a:cubicBezTo>
                  <a:cubicBezTo>
                    <a:pt x="93" y="321"/>
                    <a:pt x="93" y="321"/>
                    <a:pt x="93" y="321"/>
                  </a:cubicBezTo>
                  <a:cubicBezTo>
                    <a:pt x="93" y="320"/>
                    <a:pt x="93" y="320"/>
                    <a:pt x="93" y="320"/>
                  </a:cubicBezTo>
                  <a:cubicBezTo>
                    <a:pt x="93" y="319"/>
                    <a:pt x="92" y="318"/>
                    <a:pt x="88" y="315"/>
                  </a:cubicBezTo>
                  <a:cubicBezTo>
                    <a:pt x="88" y="314"/>
                    <a:pt x="88" y="314"/>
                    <a:pt x="88" y="314"/>
                  </a:cubicBezTo>
                  <a:cubicBezTo>
                    <a:pt x="87" y="314"/>
                    <a:pt x="87" y="314"/>
                    <a:pt x="87" y="314"/>
                  </a:cubicBezTo>
                  <a:cubicBezTo>
                    <a:pt x="84" y="311"/>
                    <a:pt x="83" y="311"/>
                    <a:pt x="82" y="311"/>
                  </a:cubicBezTo>
                  <a:cubicBezTo>
                    <a:pt x="81" y="311"/>
                    <a:pt x="80" y="312"/>
                    <a:pt x="75" y="315"/>
                  </a:cubicBezTo>
                  <a:cubicBezTo>
                    <a:pt x="73" y="316"/>
                    <a:pt x="70" y="317"/>
                    <a:pt x="67" y="319"/>
                  </a:cubicBezTo>
                  <a:cubicBezTo>
                    <a:pt x="61" y="322"/>
                    <a:pt x="56" y="325"/>
                    <a:pt x="55" y="325"/>
                  </a:cubicBezTo>
                  <a:cubicBezTo>
                    <a:pt x="53" y="324"/>
                    <a:pt x="50" y="321"/>
                    <a:pt x="50" y="320"/>
                  </a:cubicBezTo>
                  <a:cubicBezTo>
                    <a:pt x="50" y="319"/>
                    <a:pt x="53" y="314"/>
                    <a:pt x="57" y="308"/>
                  </a:cubicBezTo>
                  <a:cubicBezTo>
                    <a:pt x="59" y="305"/>
                    <a:pt x="60" y="303"/>
                    <a:pt x="61" y="302"/>
                  </a:cubicBezTo>
                  <a:cubicBezTo>
                    <a:pt x="65" y="296"/>
                    <a:pt x="66" y="295"/>
                    <a:pt x="66" y="294"/>
                  </a:cubicBezTo>
                  <a:cubicBezTo>
                    <a:pt x="66" y="293"/>
                    <a:pt x="65" y="292"/>
                    <a:pt x="63" y="288"/>
                  </a:cubicBezTo>
                  <a:cubicBezTo>
                    <a:pt x="63" y="286"/>
                    <a:pt x="63" y="286"/>
                    <a:pt x="63" y="286"/>
                  </a:cubicBezTo>
                  <a:cubicBezTo>
                    <a:pt x="61" y="286"/>
                    <a:pt x="61" y="286"/>
                    <a:pt x="61" y="286"/>
                  </a:cubicBezTo>
                  <a:cubicBezTo>
                    <a:pt x="59" y="283"/>
                    <a:pt x="58" y="283"/>
                    <a:pt x="57" y="283"/>
                  </a:cubicBezTo>
                  <a:cubicBezTo>
                    <a:pt x="56" y="282"/>
                    <a:pt x="55" y="283"/>
                    <a:pt x="49" y="284"/>
                  </a:cubicBezTo>
                  <a:cubicBezTo>
                    <a:pt x="47" y="285"/>
                    <a:pt x="44" y="286"/>
                    <a:pt x="41" y="287"/>
                  </a:cubicBezTo>
                  <a:cubicBezTo>
                    <a:pt x="34" y="289"/>
                    <a:pt x="29" y="290"/>
                    <a:pt x="28" y="290"/>
                  </a:cubicBezTo>
                  <a:cubicBezTo>
                    <a:pt x="27" y="289"/>
                    <a:pt x="24" y="285"/>
                    <a:pt x="24" y="284"/>
                  </a:cubicBezTo>
                  <a:cubicBezTo>
                    <a:pt x="25" y="283"/>
                    <a:pt x="28" y="279"/>
                    <a:pt x="34" y="274"/>
                  </a:cubicBezTo>
                  <a:cubicBezTo>
                    <a:pt x="36" y="272"/>
                    <a:pt x="38" y="270"/>
                    <a:pt x="39" y="269"/>
                  </a:cubicBezTo>
                  <a:cubicBezTo>
                    <a:pt x="45" y="264"/>
                    <a:pt x="45" y="263"/>
                    <a:pt x="45" y="262"/>
                  </a:cubicBezTo>
                  <a:cubicBezTo>
                    <a:pt x="46" y="262"/>
                    <a:pt x="46" y="262"/>
                    <a:pt x="46" y="261"/>
                  </a:cubicBezTo>
                  <a:cubicBezTo>
                    <a:pt x="46" y="260"/>
                    <a:pt x="45" y="259"/>
                    <a:pt x="44" y="256"/>
                  </a:cubicBezTo>
                  <a:cubicBezTo>
                    <a:pt x="44" y="254"/>
                    <a:pt x="44" y="254"/>
                    <a:pt x="44" y="254"/>
                  </a:cubicBezTo>
                  <a:cubicBezTo>
                    <a:pt x="43" y="254"/>
                    <a:pt x="43" y="254"/>
                    <a:pt x="43" y="254"/>
                  </a:cubicBezTo>
                  <a:cubicBezTo>
                    <a:pt x="42" y="250"/>
                    <a:pt x="41" y="250"/>
                    <a:pt x="40" y="249"/>
                  </a:cubicBezTo>
                  <a:cubicBezTo>
                    <a:pt x="39" y="249"/>
                    <a:pt x="38" y="249"/>
                    <a:pt x="32" y="249"/>
                  </a:cubicBezTo>
                  <a:cubicBezTo>
                    <a:pt x="29" y="249"/>
                    <a:pt x="26" y="249"/>
                    <a:pt x="24" y="250"/>
                  </a:cubicBezTo>
                  <a:cubicBezTo>
                    <a:pt x="16" y="250"/>
                    <a:pt x="11" y="250"/>
                    <a:pt x="9" y="249"/>
                  </a:cubicBezTo>
                  <a:cubicBezTo>
                    <a:pt x="9" y="248"/>
                    <a:pt x="7" y="245"/>
                    <a:pt x="7" y="243"/>
                  </a:cubicBezTo>
                  <a:cubicBezTo>
                    <a:pt x="7" y="243"/>
                    <a:pt x="7" y="243"/>
                    <a:pt x="7" y="243"/>
                  </a:cubicBezTo>
                  <a:cubicBezTo>
                    <a:pt x="8" y="242"/>
                    <a:pt x="12" y="239"/>
                    <a:pt x="19" y="235"/>
                  </a:cubicBezTo>
                  <a:cubicBezTo>
                    <a:pt x="22" y="234"/>
                    <a:pt x="24" y="233"/>
                    <a:pt x="26" y="231"/>
                  </a:cubicBezTo>
                  <a:cubicBezTo>
                    <a:pt x="32" y="228"/>
                    <a:pt x="33" y="228"/>
                    <a:pt x="33" y="227"/>
                  </a:cubicBezTo>
                  <a:cubicBezTo>
                    <a:pt x="33" y="226"/>
                    <a:pt x="33" y="225"/>
                    <a:pt x="33" y="225"/>
                  </a:cubicBezTo>
                  <a:cubicBezTo>
                    <a:pt x="33" y="223"/>
                    <a:pt x="33" y="221"/>
                    <a:pt x="33" y="220"/>
                  </a:cubicBezTo>
                  <a:cubicBezTo>
                    <a:pt x="34" y="218"/>
                    <a:pt x="34" y="218"/>
                    <a:pt x="34" y="218"/>
                  </a:cubicBezTo>
                  <a:cubicBezTo>
                    <a:pt x="33" y="218"/>
                    <a:pt x="33" y="218"/>
                    <a:pt x="33" y="218"/>
                  </a:cubicBezTo>
                  <a:cubicBezTo>
                    <a:pt x="32" y="214"/>
                    <a:pt x="31" y="213"/>
                    <a:pt x="30" y="213"/>
                  </a:cubicBezTo>
                  <a:cubicBezTo>
                    <a:pt x="30" y="212"/>
                    <a:pt x="29" y="212"/>
                    <a:pt x="23" y="211"/>
                  </a:cubicBezTo>
                  <a:cubicBezTo>
                    <a:pt x="20" y="210"/>
                    <a:pt x="18" y="210"/>
                    <a:pt x="15" y="209"/>
                  </a:cubicBezTo>
                  <a:cubicBezTo>
                    <a:pt x="7" y="208"/>
                    <a:pt x="2" y="206"/>
                    <a:pt x="1" y="206"/>
                  </a:cubicBezTo>
                  <a:cubicBezTo>
                    <a:pt x="1" y="205"/>
                    <a:pt x="0" y="203"/>
                    <a:pt x="0" y="201"/>
                  </a:cubicBezTo>
                  <a:close/>
                  <a:moveTo>
                    <a:pt x="307" y="191"/>
                  </a:moveTo>
                  <a:cubicBezTo>
                    <a:pt x="307" y="127"/>
                    <a:pt x="255" y="76"/>
                    <a:pt x="191" y="76"/>
                  </a:cubicBezTo>
                  <a:cubicBezTo>
                    <a:pt x="128" y="76"/>
                    <a:pt x="76" y="127"/>
                    <a:pt x="76" y="191"/>
                  </a:cubicBezTo>
                  <a:cubicBezTo>
                    <a:pt x="76" y="255"/>
                    <a:pt x="128" y="306"/>
                    <a:pt x="191" y="306"/>
                  </a:cubicBezTo>
                  <a:cubicBezTo>
                    <a:pt x="255" y="306"/>
                    <a:pt x="307" y="255"/>
                    <a:pt x="307" y="191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solidFill>
                  <a:srgbClr val="10CF9B"/>
                </a:solidFill>
              </a:endParaRPr>
            </a:p>
          </p:txBody>
        </p:sp>
        <p:grpSp>
          <p:nvGrpSpPr>
            <p:cNvPr id="4" name="Group 256">
              <a:extLst>
                <a:ext uri="{FF2B5EF4-FFF2-40B4-BE49-F238E27FC236}">
                  <a16:creationId xmlns:a16="http://schemas.microsoft.com/office/drawing/2014/main" xmlns="" id="{8062B547-61A1-4D60-8B37-6C6C4391DD97}"/>
                </a:ext>
              </a:extLst>
            </p:cNvPr>
            <p:cNvGrpSpPr/>
            <p:nvPr/>
          </p:nvGrpSpPr>
          <p:grpSpPr>
            <a:xfrm>
              <a:off x="7458027" y="2866043"/>
              <a:ext cx="374651" cy="580503"/>
              <a:chOff x="619125" y="4081463"/>
              <a:chExt cx="288925" cy="447675"/>
            </a:xfrm>
            <a:grpFill/>
          </p:grpSpPr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xmlns="" id="{A46A046B-37AF-4AA4-A8E4-6AF917934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25" y="4081463"/>
                <a:ext cx="288925" cy="331788"/>
              </a:xfrm>
              <a:custGeom>
                <a:avLst/>
                <a:gdLst>
                  <a:gd name="T0" fmla="*/ 39 w 77"/>
                  <a:gd name="T1" fmla="*/ 0 h 88"/>
                  <a:gd name="T2" fmla="*/ 0 w 77"/>
                  <a:gd name="T3" fmla="*/ 38 h 88"/>
                  <a:gd name="T4" fmla="*/ 7 w 77"/>
                  <a:gd name="T5" fmla="*/ 60 h 88"/>
                  <a:gd name="T6" fmla="*/ 11 w 77"/>
                  <a:gd name="T7" fmla="*/ 67 h 88"/>
                  <a:gd name="T8" fmla="*/ 13 w 77"/>
                  <a:gd name="T9" fmla="*/ 73 h 88"/>
                  <a:gd name="T10" fmla="*/ 18 w 77"/>
                  <a:gd name="T11" fmla="*/ 87 h 88"/>
                  <a:gd name="T12" fmla="*/ 18 w 77"/>
                  <a:gd name="T13" fmla="*/ 88 h 88"/>
                  <a:gd name="T14" fmla="*/ 25 w 77"/>
                  <a:gd name="T15" fmla="*/ 88 h 88"/>
                  <a:gd name="T16" fmla="*/ 25 w 77"/>
                  <a:gd name="T17" fmla="*/ 85 h 88"/>
                  <a:gd name="T18" fmla="*/ 20 w 77"/>
                  <a:gd name="T19" fmla="*/ 71 h 88"/>
                  <a:gd name="T20" fmla="*/ 17 w 77"/>
                  <a:gd name="T21" fmla="*/ 64 h 88"/>
                  <a:gd name="T22" fmla="*/ 14 w 77"/>
                  <a:gd name="T23" fmla="*/ 57 h 88"/>
                  <a:gd name="T24" fmla="*/ 14 w 77"/>
                  <a:gd name="T25" fmla="*/ 57 h 88"/>
                  <a:gd name="T26" fmla="*/ 8 w 77"/>
                  <a:gd name="T27" fmla="*/ 38 h 88"/>
                  <a:gd name="T28" fmla="*/ 39 w 77"/>
                  <a:gd name="T29" fmla="*/ 7 h 88"/>
                  <a:gd name="T30" fmla="*/ 70 w 77"/>
                  <a:gd name="T31" fmla="*/ 38 h 88"/>
                  <a:gd name="T32" fmla="*/ 64 w 77"/>
                  <a:gd name="T33" fmla="*/ 57 h 88"/>
                  <a:gd name="T34" fmla="*/ 61 w 77"/>
                  <a:gd name="T35" fmla="*/ 64 h 88"/>
                  <a:gd name="T36" fmla="*/ 58 w 77"/>
                  <a:gd name="T37" fmla="*/ 71 h 88"/>
                  <a:gd name="T38" fmla="*/ 53 w 77"/>
                  <a:gd name="T39" fmla="*/ 85 h 88"/>
                  <a:gd name="T40" fmla="*/ 52 w 77"/>
                  <a:gd name="T41" fmla="*/ 88 h 88"/>
                  <a:gd name="T42" fmla="*/ 60 w 77"/>
                  <a:gd name="T43" fmla="*/ 88 h 88"/>
                  <a:gd name="T44" fmla="*/ 60 w 77"/>
                  <a:gd name="T45" fmla="*/ 87 h 88"/>
                  <a:gd name="T46" fmla="*/ 64 w 77"/>
                  <a:gd name="T47" fmla="*/ 73 h 88"/>
                  <a:gd name="T48" fmla="*/ 67 w 77"/>
                  <a:gd name="T49" fmla="*/ 67 h 88"/>
                  <a:gd name="T50" fmla="*/ 71 w 77"/>
                  <a:gd name="T51" fmla="*/ 60 h 88"/>
                  <a:gd name="T52" fmla="*/ 77 w 77"/>
                  <a:gd name="T53" fmla="*/ 38 h 88"/>
                  <a:gd name="T54" fmla="*/ 39 w 77"/>
                  <a:gd name="T55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7" h="88">
                    <a:moveTo>
                      <a:pt x="39" y="0"/>
                    </a:moveTo>
                    <a:cubicBezTo>
                      <a:pt x="18" y="0"/>
                      <a:pt x="0" y="17"/>
                      <a:pt x="0" y="38"/>
                    </a:cubicBezTo>
                    <a:cubicBezTo>
                      <a:pt x="0" y="47"/>
                      <a:pt x="4" y="54"/>
                      <a:pt x="7" y="60"/>
                    </a:cubicBezTo>
                    <a:cubicBezTo>
                      <a:pt x="7" y="60"/>
                      <a:pt x="10" y="65"/>
                      <a:pt x="11" y="67"/>
                    </a:cubicBezTo>
                    <a:cubicBezTo>
                      <a:pt x="12" y="69"/>
                      <a:pt x="12" y="71"/>
                      <a:pt x="13" y="73"/>
                    </a:cubicBezTo>
                    <a:cubicBezTo>
                      <a:pt x="15" y="78"/>
                      <a:pt x="16" y="82"/>
                      <a:pt x="18" y="87"/>
                    </a:cubicBezTo>
                    <a:cubicBezTo>
                      <a:pt x="18" y="87"/>
                      <a:pt x="18" y="88"/>
                      <a:pt x="18" y="88"/>
                    </a:cubicBezTo>
                    <a:cubicBezTo>
                      <a:pt x="25" y="88"/>
                      <a:pt x="25" y="88"/>
                      <a:pt x="25" y="88"/>
                    </a:cubicBezTo>
                    <a:cubicBezTo>
                      <a:pt x="25" y="87"/>
                      <a:pt x="25" y="86"/>
                      <a:pt x="25" y="85"/>
                    </a:cubicBezTo>
                    <a:cubicBezTo>
                      <a:pt x="23" y="80"/>
                      <a:pt x="22" y="75"/>
                      <a:pt x="20" y="71"/>
                    </a:cubicBezTo>
                    <a:cubicBezTo>
                      <a:pt x="19" y="68"/>
                      <a:pt x="18" y="66"/>
                      <a:pt x="17" y="64"/>
                    </a:cubicBezTo>
                    <a:cubicBezTo>
                      <a:pt x="16" y="61"/>
                      <a:pt x="14" y="57"/>
                      <a:pt x="14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0" y="50"/>
                      <a:pt x="8" y="44"/>
                      <a:pt x="8" y="38"/>
                    </a:cubicBezTo>
                    <a:cubicBezTo>
                      <a:pt x="8" y="21"/>
                      <a:pt x="22" y="7"/>
                      <a:pt x="39" y="7"/>
                    </a:cubicBezTo>
                    <a:cubicBezTo>
                      <a:pt x="56" y="7"/>
                      <a:pt x="70" y="21"/>
                      <a:pt x="70" y="38"/>
                    </a:cubicBezTo>
                    <a:cubicBezTo>
                      <a:pt x="70" y="45"/>
                      <a:pt x="68" y="50"/>
                      <a:pt x="64" y="57"/>
                    </a:cubicBezTo>
                    <a:cubicBezTo>
                      <a:pt x="64" y="57"/>
                      <a:pt x="62" y="61"/>
                      <a:pt x="61" y="64"/>
                    </a:cubicBezTo>
                    <a:cubicBezTo>
                      <a:pt x="60" y="66"/>
                      <a:pt x="59" y="68"/>
                      <a:pt x="58" y="71"/>
                    </a:cubicBezTo>
                    <a:cubicBezTo>
                      <a:pt x="56" y="75"/>
                      <a:pt x="54" y="80"/>
                      <a:pt x="53" y="85"/>
                    </a:cubicBezTo>
                    <a:cubicBezTo>
                      <a:pt x="53" y="86"/>
                      <a:pt x="53" y="87"/>
                      <a:pt x="52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7"/>
                      <a:pt x="60" y="87"/>
                    </a:cubicBezTo>
                    <a:cubicBezTo>
                      <a:pt x="61" y="82"/>
                      <a:pt x="63" y="78"/>
                      <a:pt x="64" y="73"/>
                    </a:cubicBezTo>
                    <a:cubicBezTo>
                      <a:pt x="65" y="71"/>
                      <a:pt x="66" y="69"/>
                      <a:pt x="67" y="67"/>
                    </a:cubicBezTo>
                    <a:cubicBezTo>
                      <a:pt x="68" y="65"/>
                      <a:pt x="70" y="60"/>
                      <a:pt x="71" y="60"/>
                    </a:cubicBezTo>
                    <a:cubicBezTo>
                      <a:pt x="75" y="53"/>
                      <a:pt x="77" y="46"/>
                      <a:pt x="77" y="38"/>
                    </a:cubicBezTo>
                    <a:cubicBezTo>
                      <a:pt x="77" y="17"/>
                      <a:pt x="60" y="0"/>
                      <a:pt x="39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xmlns="" id="{9CD8CE89-BC9E-4430-81B4-6BB3546FD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800" y="4457700"/>
                <a:ext cx="158750" cy="71438"/>
              </a:xfrm>
              <a:custGeom>
                <a:avLst/>
                <a:gdLst>
                  <a:gd name="T0" fmla="*/ 0 w 42"/>
                  <a:gd name="T1" fmla="*/ 3 h 19"/>
                  <a:gd name="T2" fmla="*/ 8 w 42"/>
                  <a:gd name="T3" fmla="*/ 11 h 19"/>
                  <a:gd name="T4" fmla="*/ 10 w 42"/>
                  <a:gd name="T5" fmla="*/ 11 h 19"/>
                  <a:gd name="T6" fmla="*/ 10 w 42"/>
                  <a:gd name="T7" fmla="*/ 11 h 19"/>
                  <a:gd name="T8" fmla="*/ 17 w 42"/>
                  <a:gd name="T9" fmla="*/ 19 h 19"/>
                  <a:gd name="T10" fmla="*/ 24 w 42"/>
                  <a:gd name="T11" fmla="*/ 19 h 19"/>
                  <a:gd name="T12" fmla="*/ 32 w 42"/>
                  <a:gd name="T13" fmla="*/ 11 h 19"/>
                  <a:gd name="T14" fmla="*/ 32 w 42"/>
                  <a:gd name="T15" fmla="*/ 11 h 19"/>
                  <a:gd name="T16" fmla="*/ 34 w 42"/>
                  <a:gd name="T17" fmla="*/ 11 h 19"/>
                  <a:gd name="T18" fmla="*/ 42 w 42"/>
                  <a:gd name="T19" fmla="*/ 3 h 19"/>
                  <a:gd name="T20" fmla="*/ 42 w 42"/>
                  <a:gd name="T21" fmla="*/ 0 h 19"/>
                  <a:gd name="T22" fmla="*/ 0 w 42"/>
                  <a:gd name="T23" fmla="*/ 0 h 19"/>
                  <a:gd name="T24" fmla="*/ 0 w 42"/>
                  <a:gd name="T25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19">
                    <a:moveTo>
                      <a:pt x="0" y="3"/>
                    </a:moveTo>
                    <a:cubicBezTo>
                      <a:pt x="0" y="7"/>
                      <a:pt x="3" y="11"/>
                      <a:pt x="8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5"/>
                      <a:pt x="13" y="19"/>
                      <a:pt x="17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8" y="19"/>
                      <a:pt x="32" y="15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8" y="11"/>
                      <a:pt x="42" y="7"/>
                      <a:pt x="42" y="3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Rectangle 7">
                <a:extLst>
                  <a:ext uri="{FF2B5EF4-FFF2-40B4-BE49-F238E27FC236}">
                    <a16:creationId xmlns:a16="http://schemas.microsoft.com/office/drawing/2014/main" xmlns="" id="{8CA8A8CB-CF2D-4828-B9D5-5B90AE22C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800" y="4427538"/>
                <a:ext cx="158750" cy="15875"/>
              </a:xfrm>
              <a:prstGeom prst="rect">
                <a:avLst/>
              </a:prstGeom>
              <a:grp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8">
                <a:extLst>
                  <a:ext uri="{FF2B5EF4-FFF2-40B4-BE49-F238E27FC236}">
                    <a16:creationId xmlns:a16="http://schemas.microsoft.com/office/drawing/2014/main" xmlns="" id="{ED570785-1763-4D13-9A96-3C75F8E1F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450" y="4251325"/>
                <a:ext cx="173038" cy="161925"/>
              </a:xfrm>
              <a:custGeom>
                <a:avLst/>
                <a:gdLst>
                  <a:gd name="T0" fmla="*/ 31 w 46"/>
                  <a:gd name="T1" fmla="*/ 43 h 43"/>
                  <a:gd name="T2" fmla="*/ 44 w 46"/>
                  <a:gd name="T3" fmla="*/ 5 h 43"/>
                  <a:gd name="T4" fmla="*/ 46 w 46"/>
                  <a:gd name="T5" fmla="*/ 1 h 43"/>
                  <a:gd name="T6" fmla="*/ 43 w 46"/>
                  <a:gd name="T7" fmla="*/ 0 h 43"/>
                  <a:gd name="T8" fmla="*/ 43 w 46"/>
                  <a:gd name="T9" fmla="*/ 0 h 43"/>
                  <a:gd name="T10" fmla="*/ 38 w 46"/>
                  <a:gd name="T11" fmla="*/ 4 h 43"/>
                  <a:gd name="T12" fmla="*/ 36 w 46"/>
                  <a:gd name="T13" fmla="*/ 6 h 43"/>
                  <a:gd name="T14" fmla="*/ 34 w 46"/>
                  <a:gd name="T15" fmla="*/ 4 h 43"/>
                  <a:gd name="T16" fmla="*/ 30 w 46"/>
                  <a:gd name="T17" fmla="*/ 0 h 43"/>
                  <a:gd name="T18" fmla="*/ 25 w 46"/>
                  <a:gd name="T19" fmla="*/ 4 h 43"/>
                  <a:gd name="T20" fmla="*/ 23 w 46"/>
                  <a:gd name="T21" fmla="*/ 6 h 43"/>
                  <a:gd name="T22" fmla="*/ 21 w 46"/>
                  <a:gd name="T23" fmla="*/ 4 h 43"/>
                  <a:gd name="T24" fmla="*/ 16 w 46"/>
                  <a:gd name="T25" fmla="*/ 0 h 43"/>
                  <a:gd name="T26" fmla="*/ 11 w 46"/>
                  <a:gd name="T27" fmla="*/ 4 h 43"/>
                  <a:gd name="T28" fmla="*/ 10 w 46"/>
                  <a:gd name="T29" fmla="*/ 6 h 43"/>
                  <a:gd name="T30" fmla="*/ 8 w 46"/>
                  <a:gd name="T31" fmla="*/ 4 h 43"/>
                  <a:gd name="T32" fmla="*/ 3 w 46"/>
                  <a:gd name="T33" fmla="*/ 0 h 43"/>
                  <a:gd name="T34" fmla="*/ 2 w 46"/>
                  <a:gd name="T35" fmla="*/ 0 h 43"/>
                  <a:gd name="T36" fmla="*/ 0 w 46"/>
                  <a:gd name="T37" fmla="*/ 1 h 43"/>
                  <a:gd name="T38" fmla="*/ 1 w 46"/>
                  <a:gd name="T39" fmla="*/ 5 h 43"/>
                  <a:gd name="T40" fmla="*/ 16 w 46"/>
                  <a:gd name="T41" fmla="*/ 43 h 43"/>
                  <a:gd name="T42" fmla="*/ 19 w 46"/>
                  <a:gd name="T43" fmla="*/ 43 h 43"/>
                  <a:gd name="T44" fmla="*/ 5 w 46"/>
                  <a:gd name="T45" fmla="*/ 7 h 43"/>
                  <a:gd name="T46" fmla="*/ 10 w 46"/>
                  <a:gd name="T47" fmla="*/ 10 h 43"/>
                  <a:gd name="T48" fmla="*/ 14 w 46"/>
                  <a:gd name="T49" fmla="*/ 6 h 43"/>
                  <a:gd name="T50" fmla="*/ 16 w 46"/>
                  <a:gd name="T51" fmla="*/ 3 h 43"/>
                  <a:gd name="T52" fmla="*/ 18 w 46"/>
                  <a:gd name="T53" fmla="*/ 6 h 43"/>
                  <a:gd name="T54" fmla="*/ 23 w 46"/>
                  <a:gd name="T55" fmla="*/ 10 h 43"/>
                  <a:gd name="T56" fmla="*/ 28 w 46"/>
                  <a:gd name="T57" fmla="*/ 6 h 43"/>
                  <a:gd name="T58" fmla="*/ 30 w 46"/>
                  <a:gd name="T59" fmla="*/ 3 h 43"/>
                  <a:gd name="T60" fmla="*/ 31 w 46"/>
                  <a:gd name="T61" fmla="*/ 6 h 43"/>
                  <a:gd name="T62" fmla="*/ 36 w 46"/>
                  <a:gd name="T63" fmla="*/ 10 h 43"/>
                  <a:gd name="T64" fmla="*/ 40 w 46"/>
                  <a:gd name="T65" fmla="*/ 7 h 43"/>
                  <a:gd name="T66" fmla="*/ 27 w 46"/>
                  <a:gd name="T67" fmla="*/ 43 h 43"/>
                  <a:gd name="T68" fmla="*/ 31 w 46"/>
                  <a:gd name="T6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6" h="43">
                    <a:moveTo>
                      <a:pt x="31" y="43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5" y="1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0" y="0"/>
                      <a:pt x="39" y="2"/>
                      <a:pt x="38" y="4"/>
                    </a:cubicBezTo>
                    <a:cubicBezTo>
                      <a:pt x="37" y="6"/>
                      <a:pt x="37" y="6"/>
                      <a:pt x="36" y="6"/>
                    </a:cubicBezTo>
                    <a:cubicBezTo>
                      <a:pt x="36" y="6"/>
                      <a:pt x="35" y="6"/>
                      <a:pt x="34" y="4"/>
                    </a:cubicBezTo>
                    <a:cubicBezTo>
                      <a:pt x="33" y="2"/>
                      <a:pt x="32" y="0"/>
                      <a:pt x="30" y="0"/>
                    </a:cubicBezTo>
                    <a:cubicBezTo>
                      <a:pt x="27" y="0"/>
                      <a:pt x="26" y="2"/>
                      <a:pt x="25" y="4"/>
                    </a:cubicBezTo>
                    <a:cubicBezTo>
                      <a:pt x="24" y="6"/>
                      <a:pt x="23" y="6"/>
                      <a:pt x="23" y="6"/>
                    </a:cubicBezTo>
                    <a:cubicBezTo>
                      <a:pt x="22" y="6"/>
                      <a:pt x="22" y="6"/>
                      <a:pt x="21" y="4"/>
                    </a:cubicBezTo>
                    <a:cubicBezTo>
                      <a:pt x="20" y="2"/>
                      <a:pt x="19" y="0"/>
                      <a:pt x="16" y="0"/>
                    </a:cubicBezTo>
                    <a:cubicBezTo>
                      <a:pt x="14" y="0"/>
                      <a:pt x="12" y="2"/>
                      <a:pt x="11" y="4"/>
                    </a:cubicBezTo>
                    <a:cubicBezTo>
                      <a:pt x="11" y="6"/>
                      <a:pt x="10" y="6"/>
                      <a:pt x="10" y="6"/>
                    </a:cubicBezTo>
                    <a:cubicBezTo>
                      <a:pt x="9" y="6"/>
                      <a:pt x="8" y="6"/>
                      <a:pt x="8" y="4"/>
                    </a:cubicBezTo>
                    <a:cubicBezTo>
                      <a:pt x="7" y="2"/>
                      <a:pt x="5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8"/>
                      <a:pt x="7" y="10"/>
                      <a:pt x="10" y="10"/>
                    </a:cubicBezTo>
                    <a:cubicBezTo>
                      <a:pt x="12" y="10"/>
                      <a:pt x="13" y="7"/>
                      <a:pt x="14" y="6"/>
                    </a:cubicBezTo>
                    <a:cubicBezTo>
                      <a:pt x="15" y="4"/>
                      <a:pt x="16" y="3"/>
                      <a:pt x="16" y="3"/>
                    </a:cubicBezTo>
                    <a:cubicBezTo>
                      <a:pt x="17" y="3"/>
                      <a:pt x="17" y="4"/>
                      <a:pt x="18" y="6"/>
                    </a:cubicBezTo>
                    <a:cubicBezTo>
                      <a:pt x="19" y="7"/>
                      <a:pt x="20" y="10"/>
                      <a:pt x="23" y="10"/>
                    </a:cubicBezTo>
                    <a:cubicBezTo>
                      <a:pt x="26" y="10"/>
                      <a:pt x="27" y="7"/>
                      <a:pt x="28" y="6"/>
                    </a:cubicBezTo>
                    <a:cubicBezTo>
                      <a:pt x="28" y="4"/>
                      <a:pt x="29" y="3"/>
                      <a:pt x="30" y="3"/>
                    </a:cubicBezTo>
                    <a:cubicBezTo>
                      <a:pt x="30" y="3"/>
                      <a:pt x="31" y="4"/>
                      <a:pt x="31" y="6"/>
                    </a:cubicBezTo>
                    <a:cubicBezTo>
                      <a:pt x="32" y="7"/>
                      <a:pt x="34" y="10"/>
                      <a:pt x="36" y="10"/>
                    </a:cubicBezTo>
                    <a:cubicBezTo>
                      <a:pt x="38" y="10"/>
                      <a:pt x="40" y="8"/>
                      <a:pt x="40" y="7"/>
                    </a:cubicBezTo>
                    <a:cubicBezTo>
                      <a:pt x="27" y="43"/>
                      <a:pt x="27" y="43"/>
                      <a:pt x="27" y="43"/>
                    </a:cubicBezTo>
                    <a:lnTo>
                      <a:pt x="31" y="43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6D1C396F-6AC2-421D-B029-685532C3A6FA}"/>
              </a:ext>
            </a:extLst>
          </p:cNvPr>
          <p:cNvGrpSpPr/>
          <p:nvPr/>
        </p:nvGrpSpPr>
        <p:grpSpPr>
          <a:xfrm>
            <a:off x="5417904" y="3184181"/>
            <a:ext cx="1768561" cy="1772713"/>
            <a:chOff x="5426450" y="3372188"/>
            <a:chExt cx="1768561" cy="1772713"/>
          </a:xfrm>
          <a:solidFill>
            <a:srgbClr val="FFE029"/>
          </a:solidFill>
        </p:grpSpPr>
        <p:sp>
          <p:nvSpPr>
            <p:cNvPr id="10" name="Freeform 252">
              <a:extLst>
                <a:ext uri="{FF2B5EF4-FFF2-40B4-BE49-F238E27FC236}">
                  <a16:creationId xmlns:a16="http://schemas.microsoft.com/office/drawing/2014/main" xmlns="" id="{BA4FA55F-DDBF-4176-BD07-F23FFFAF9851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5424374" y="3374264"/>
              <a:ext cx="1772713" cy="1768561"/>
            </a:xfrm>
            <a:custGeom>
              <a:avLst/>
              <a:gdLst>
                <a:gd name="T0" fmla="*/ 28 w 360"/>
                <a:gd name="T1" fmla="*/ 173 h 360"/>
                <a:gd name="T2" fmla="*/ 14 w 360"/>
                <a:gd name="T3" fmla="*/ 159 h 360"/>
                <a:gd name="T4" fmla="*/ 31 w 360"/>
                <a:gd name="T5" fmla="*/ 144 h 360"/>
                <a:gd name="T6" fmla="*/ 30 w 360"/>
                <a:gd name="T7" fmla="*/ 126 h 360"/>
                <a:gd name="T8" fmla="*/ 44 w 360"/>
                <a:gd name="T9" fmla="*/ 111 h 360"/>
                <a:gd name="T10" fmla="*/ 46 w 360"/>
                <a:gd name="T11" fmla="*/ 93 h 360"/>
                <a:gd name="T12" fmla="*/ 64 w 360"/>
                <a:gd name="T13" fmla="*/ 81 h 360"/>
                <a:gd name="T14" fmla="*/ 67 w 360"/>
                <a:gd name="T15" fmla="*/ 57 h 360"/>
                <a:gd name="T16" fmla="*/ 95 w 360"/>
                <a:gd name="T17" fmla="*/ 54 h 360"/>
                <a:gd name="T18" fmla="*/ 100 w 360"/>
                <a:gd name="T19" fmla="*/ 42 h 360"/>
                <a:gd name="T20" fmla="*/ 115 w 360"/>
                <a:gd name="T21" fmla="*/ 34 h 360"/>
                <a:gd name="T22" fmla="*/ 134 w 360"/>
                <a:gd name="T23" fmla="*/ 29 h 360"/>
                <a:gd name="T24" fmla="*/ 151 w 360"/>
                <a:gd name="T25" fmla="*/ 23 h 360"/>
                <a:gd name="T26" fmla="*/ 170 w 360"/>
                <a:gd name="T27" fmla="*/ 21 h 360"/>
                <a:gd name="T28" fmla="*/ 190 w 360"/>
                <a:gd name="T29" fmla="*/ 28 h 360"/>
                <a:gd name="T30" fmla="*/ 211 w 360"/>
                <a:gd name="T31" fmla="*/ 16 h 360"/>
                <a:gd name="T32" fmla="*/ 225 w 360"/>
                <a:gd name="T33" fmla="*/ 31 h 360"/>
                <a:gd name="T34" fmla="*/ 243 w 360"/>
                <a:gd name="T35" fmla="*/ 34 h 360"/>
                <a:gd name="T36" fmla="*/ 257 w 360"/>
                <a:gd name="T37" fmla="*/ 48 h 360"/>
                <a:gd name="T38" fmla="*/ 269 w 360"/>
                <a:gd name="T39" fmla="*/ 56 h 360"/>
                <a:gd name="T40" fmla="*/ 289 w 360"/>
                <a:gd name="T41" fmla="*/ 63 h 360"/>
                <a:gd name="T42" fmla="*/ 291 w 360"/>
                <a:gd name="T43" fmla="*/ 77 h 360"/>
                <a:gd name="T44" fmla="*/ 318 w 360"/>
                <a:gd name="T45" fmla="*/ 86 h 360"/>
                <a:gd name="T46" fmla="*/ 312 w 360"/>
                <a:gd name="T47" fmla="*/ 106 h 360"/>
                <a:gd name="T48" fmla="*/ 346 w 360"/>
                <a:gd name="T49" fmla="*/ 112 h 360"/>
                <a:gd name="T50" fmla="*/ 324 w 360"/>
                <a:gd name="T51" fmla="*/ 138 h 360"/>
                <a:gd name="T52" fmla="*/ 358 w 360"/>
                <a:gd name="T53" fmla="*/ 151 h 360"/>
                <a:gd name="T54" fmla="*/ 331 w 360"/>
                <a:gd name="T55" fmla="*/ 170 h 360"/>
                <a:gd name="T56" fmla="*/ 359 w 360"/>
                <a:gd name="T57" fmla="*/ 187 h 360"/>
                <a:gd name="T58" fmla="*/ 329 w 360"/>
                <a:gd name="T59" fmla="*/ 206 h 360"/>
                <a:gd name="T60" fmla="*/ 342 w 360"/>
                <a:gd name="T61" fmla="*/ 221 h 360"/>
                <a:gd name="T62" fmla="*/ 323 w 360"/>
                <a:gd name="T63" fmla="*/ 234 h 360"/>
                <a:gd name="T64" fmla="*/ 323 w 360"/>
                <a:gd name="T65" fmla="*/ 252 h 360"/>
                <a:gd name="T66" fmla="*/ 307 w 360"/>
                <a:gd name="T67" fmla="*/ 266 h 360"/>
                <a:gd name="T68" fmla="*/ 302 w 360"/>
                <a:gd name="T69" fmla="*/ 283 h 360"/>
                <a:gd name="T70" fmla="*/ 283 w 360"/>
                <a:gd name="T71" fmla="*/ 293 h 360"/>
                <a:gd name="T72" fmla="*/ 273 w 360"/>
                <a:gd name="T73" fmla="*/ 302 h 360"/>
                <a:gd name="T74" fmla="*/ 261 w 360"/>
                <a:gd name="T75" fmla="*/ 319 h 360"/>
                <a:gd name="T76" fmla="*/ 243 w 360"/>
                <a:gd name="T77" fmla="*/ 321 h 360"/>
                <a:gd name="T78" fmla="*/ 231 w 360"/>
                <a:gd name="T79" fmla="*/ 340 h 360"/>
                <a:gd name="T80" fmla="*/ 209 w 360"/>
                <a:gd name="T81" fmla="*/ 331 h 360"/>
                <a:gd name="T82" fmla="*/ 190 w 360"/>
                <a:gd name="T83" fmla="*/ 341 h 360"/>
                <a:gd name="T84" fmla="*/ 171 w 360"/>
                <a:gd name="T85" fmla="*/ 340 h 360"/>
                <a:gd name="T86" fmla="*/ 152 w 360"/>
                <a:gd name="T87" fmla="*/ 331 h 360"/>
                <a:gd name="T88" fmla="*/ 130 w 360"/>
                <a:gd name="T89" fmla="*/ 340 h 360"/>
                <a:gd name="T90" fmla="*/ 117 w 360"/>
                <a:gd name="T91" fmla="*/ 328 h 360"/>
                <a:gd name="T92" fmla="*/ 106 w 360"/>
                <a:gd name="T93" fmla="*/ 314 h 360"/>
                <a:gd name="T94" fmla="*/ 85 w 360"/>
                <a:gd name="T95" fmla="*/ 310 h 360"/>
                <a:gd name="T96" fmla="*/ 82 w 360"/>
                <a:gd name="T97" fmla="*/ 296 h 360"/>
                <a:gd name="T98" fmla="*/ 54 w 360"/>
                <a:gd name="T99" fmla="*/ 290 h 360"/>
                <a:gd name="T100" fmla="*/ 53 w 360"/>
                <a:gd name="T101" fmla="*/ 267 h 360"/>
                <a:gd name="T102" fmla="*/ 37 w 360"/>
                <a:gd name="T103" fmla="*/ 254 h 360"/>
                <a:gd name="T104" fmla="*/ 37 w 360"/>
                <a:gd name="T105" fmla="*/ 235 h 360"/>
                <a:gd name="T106" fmla="*/ 18 w 360"/>
                <a:gd name="T107" fmla="*/ 222 h 360"/>
                <a:gd name="T108" fmla="*/ 30 w 360"/>
                <a:gd name="T109" fmla="*/ 206 h 360"/>
                <a:gd name="T110" fmla="*/ 288 w 360"/>
                <a:gd name="T111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0" h="360">
                  <a:moveTo>
                    <a:pt x="0" y="190"/>
                  </a:moveTo>
                  <a:cubicBezTo>
                    <a:pt x="0" y="189"/>
                    <a:pt x="0" y="188"/>
                    <a:pt x="0" y="188"/>
                  </a:cubicBezTo>
                  <a:cubicBezTo>
                    <a:pt x="1" y="187"/>
                    <a:pt x="5" y="186"/>
                    <a:pt x="13" y="184"/>
                  </a:cubicBezTo>
                  <a:cubicBezTo>
                    <a:pt x="15" y="183"/>
                    <a:pt x="17" y="182"/>
                    <a:pt x="19" y="182"/>
                  </a:cubicBezTo>
                  <a:cubicBezTo>
                    <a:pt x="26" y="180"/>
                    <a:pt x="26" y="180"/>
                    <a:pt x="27" y="179"/>
                  </a:cubicBezTo>
                  <a:cubicBezTo>
                    <a:pt x="28" y="178"/>
                    <a:pt x="28" y="177"/>
                    <a:pt x="28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2"/>
                    <a:pt x="29" y="170"/>
                    <a:pt x="29" y="169"/>
                  </a:cubicBezTo>
                  <a:cubicBezTo>
                    <a:pt x="29" y="167"/>
                    <a:pt x="28" y="166"/>
                    <a:pt x="28" y="165"/>
                  </a:cubicBezTo>
                  <a:cubicBezTo>
                    <a:pt x="27" y="165"/>
                    <a:pt x="26" y="164"/>
                    <a:pt x="21" y="162"/>
                  </a:cubicBezTo>
                  <a:cubicBezTo>
                    <a:pt x="19" y="161"/>
                    <a:pt x="16" y="160"/>
                    <a:pt x="14" y="159"/>
                  </a:cubicBezTo>
                  <a:cubicBezTo>
                    <a:pt x="7" y="156"/>
                    <a:pt x="3" y="154"/>
                    <a:pt x="2" y="153"/>
                  </a:cubicBezTo>
                  <a:cubicBezTo>
                    <a:pt x="2" y="153"/>
                    <a:pt x="2" y="152"/>
                    <a:pt x="2" y="152"/>
                  </a:cubicBezTo>
                  <a:cubicBezTo>
                    <a:pt x="2" y="149"/>
                    <a:pt x="3" y="147"/>
                    <a:pt x="3" y="146"/>
                  </a:cubicBezTo>
                  <a:cubicBezTo>
                    <a:pt x="4" y="146"/>
                    <a:pt x="9" y="145"/>
                    <a:pt x="16" y="145"/>
                  </a:cubicBezTo>
                  <a:cubicBezTo>
                    <a:pt x="19" y="145"/>
                    <a:pt x="21" y="145"/>
                    <a:pt x="23" y="145"/>
                  </a:cubicBezTo>
                  <a:cubicBezTo>
                    <a:pt x="30" y="144"/>
                    <a:pt x="31" y="144"/>
                    <a:pt x="31" y="144"/>
                  </a:cubicBezTo>
                  <a:cubicBezTo>
                    <a:pt x="32" y="143"/>
                    <a:pt x="33" y="142"/>
                    <a:pt x="34" y="138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5" y="135"/>
                    <a:pt x="36" y="134"/>
                    <a:pt x="36" y="132"/>
                  </a:cubicBezTo>
                  <a:cubicBezTo>
                    <a:pt x="36" y="132"/>
                    <a:pt x="35" y="131"/>
                    <a:pt x="35" y="131"/>
                  </a:cubicBezTo>
                  <a:cubicBezTo>
                    <a:pt x="35" y="130"/>
                    <a:pt x="34" y="129"/>
                    <a:pt x="30" y="126"/>
                  </a:cubicBezTo>
                  <a:cubicBezTo>
                    <a:pt x="28" y="125"/>
                    <a:pt x="25" y="123"/>
                    <a:pt x="23" y="121"/>
                  </a:cubicBezTo>
                  <a:cubicBezTo>
                    <a:pt x="18" y="117"/>
                    <a:pt x="14" y="114"/>
                    <a:pt x="13" y="113"/>
                  </a:cubicBezTo>
                  <a:cubicBezTo>
                    <a:pt x="13" y="111"/>
                    <a:pt x="15" y="107"/>
                    <a:pt x="16" y="106"/>
                  </a:cubicBezTo>
                  <a:cubicBezTo>
                    <a:pt x="17" y="106"/>
                    <a:pt x="22" y="107"/>
                    <a:pt x="29" y="108"/>
                  </a:cubicBezTo>
                  <a:cubicBezTo>
                    <a:pt x="31" y="109"/>
                    <a:pt x="34" y="109"/>
                    <a:pt x="36" y="110"/>
                  </a:cubicBezTo>
                  <a:cubicBezTo>
                    <a:pt x="42" y="111"/>
                    <a:pt x="43" y="111"/>
                    <a:pt x="44" y="111"/>
                  </a:cubicBezTo>
                  <a:cubicBezTo>
                    <a:pt x="45" y="110"/>
                    <a:pt x="46" y="110"/>
                    <a:pt x="48" y="106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51" y="101"/>
                    <a:pt x="51" y="100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0" y="98"/>
                    <a:pt x="50" y="97"/>
                    <a:pt x="46" y="93"/>
                  </a:cubicBezTo>
                  <a:cubicBezTo>
                    <a:pt x="45" y="91"/>
                    <a:pt x="43" y="89"/>
                    <a:pt x="41" y="87"/>
                  </a:cubicBezTo>
                  <a:cubicBezTo>
                    <a:pt x="37" y="81"/>
                    <a:pt x="34" y="77"/>
                    <a:pt x="33" y="76"/>
                  </a:cubicBezTo>
                  <a:cubicBezTo>
                    <a:pt x="34" y="75"/>
                    <a:pt x="36" y="71"/>
                    <a:pt x="37" y="71"/>
                  </a:cubicBezTo>
                  <a:cubicBezTo>
                    <a:pt x="39" y="71"/>
                    <a:pt x="43" y="72"/>
                    <a:pt x="50" y="75"/>
                  </a:cubicBezTo>
                  <a:cubicBezTo>
                    <a:pt x="52" y="76"/>
                    <a:pt x="54" y="77"/>
                    <a:pt x="56" y="78"/>
                  </a:cubicBezTo>
                  <a:cubicBezTo>
                    <a:pt x="62" y="81"/>
                    <a:pt x="63" y="81"/>
                    <a:pt x="64" y="81"/>
                  </a:cubicBezTo>
                  <a:cubicBezTo>
                    <a:pt x="65" y="81"/>
                    <a:pt x="66" y="80"/>
                    <a:pt x="69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2" y="74"/>
                    <a:pt x="73" y="73"/>
                    <a:pt x="73" y="71"/>
                  </a:cubicBezTo>
                  <a:cubicBezTo>
                    <a:pt x="73" y="70"/>
                    <a:pt x="73" y="69"/>
                    <a:pt x="70" y="64"/>
                  </a:cubicBezTo>
                  <a:cubicBezTo>
                    <a:pt x="69" y="62"/>
                    <a:pt x="68" y="60"/>
                    <a:pt x="67" y="57"/>
                  </a:cubicBezTo>
                  <a:cubicBezTo>
                    <a:pt x="63" y="51"/>
                    <a:pt x="62" y="46"/>
                    <a:pt x="61" y="45"/>
                  </a:cubicBezTo>
                  <a:cubicBezTo>
                    <a:pt x="62" y="44"/>
                    <a:pt x="65" y="41"/>
                    <a:pt x="67" y="41"/>
                  </a:cubicBezTo>
                  <a:cubicBezTo>
                    <a:pt x="68" y="41"/>
                    <a:pt x="71" y="43"/>
                    <a:pt x="77" y="48"/>
                  </a:cubicBezTo>
                  <a:cubicBezTo>
                    <a:pt x="79" y="50"/>
                    <a:pt x="81" y="51"/>
                    <a:pt x="83" y="52"/>
                  </a:cubicBezTo>
                  <a:cubicBezTo>
                    <a:pt x="88" y="56"/>
                    <a:pt x="89" y="57"/>
                    <a:pt x="90" y="57"/>
                  </a:cubicBezTo>
                  <a:cubicBezTo>
                    <a:pt x="91" y="57"/>
                    <a:pt x="92" y="57"/>
                    <a:pt x="95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100" y="52"/>
                    <a:pt x="101" y="50"/>
                    <a:pt x="101" y="49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101" y="48"/>
                    <a:pt x="101" y="46"/>
                    <a:pt x="100" y="42"/>
                  </a:cubicBezTo>
                  <a:cubicBezTo>
                    <a:pt x="99" y="40"/>
                    <a:pt x="99" y="37"/>
                    <a:pt x="98" y="35"/>
                  </a:cubicBezTo>
                  <a:cubicBezTo>
                    <a:pt x="97" y="29"/>
                    <a:pt x="96" y="24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7" y="20"/>
                    <a:pt x="100" y="18"/>
                    <a:pt x="102" y="18"/>
                  </a:cubicBezTo>
                  <a:cubicBezTo>
                    <a:pt x="103" y="19"/>
                    <a:pt x="106" y="22"/>
                    <a:pt x="111" y="28"/>
                  </a:cubicBezTo>
                  <a:cubicBezTo>
                    <a:pt x="112" y="30"/>
                    <a:pt x="114" y="32"/>
                    <a:pt x="115" y="34"/>
                  </a:cubicBezTo>
                  <a:cubicBezTo>
                    <a:pt x="119" y="39"/>
                    <a:pt x="120" y="39"/>
                    <a:pt x="121" y="40"/>
                  </a:cubicBezTo>
                  <a:cubicBezTo>
                    <a:pt x="122" y="40"/>
                    <a:pt x="123" y="40"/>
                    <a:pt x="127" y="38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9" y="38"/>
                    <a:pt x="129" y="38"/>
                    <a:pt x="129" y="38"/>
                  </a:cubicBezTo>
                  <a:cubicBezTo>
                    <a:pt x="131" y="37"/>
                    <a:pt x="133" y="36"/>
                    <a:pt x="133" y="35"/>
                  </a:cubicBezTo>
                  <a:cubicBezTo>
                    <a:pt x="134" y="34"/>
                    <a:pt x="134" y="33"/>
                    <a:pt x="134" y="29"/>
                  </a:cubicBezTo>
                  <a:cubicBezTo>
                    <a:pt x="134" y="25"/>
                    <a:pt x="134" y="25"/>
                    <a:pt x="134" y="25"/>
                  </a:cubicBezTo>
                  <a:cubicBezTo>
                    <a:pt x="134" y="24"/>
                    <a:pt x="134" y="22"/>
                    <a:pt x="134" y="20"/>
                  </a:cubicBezTo>
                  <a:cubicBezTo>
                    <a:pt x="134" y="12"/>
                    <a:pt x="134" y="8"/>
                    <a:pt x="135" y="6"/>
                  </a:cubicBezTo>
                  <a:cubicBezTo>
                    <a:pt x="136" y="5"/>
                    <a:pt x="140" y="4"/>
                    <a:pt x="141" y="5"/>
                  </a:cubicBezTo>
                  <a:cubicBezTo>
                    <a:pt x="142" y="6"/>
                    <a:pt x="144" y="10"/>
                    <a:pt x="148" y="16"/>
                  </a:cubicBezTo>
                  <a:cubicBezTo>
                    <a:pt x="149" y="19"/>
                    <a:pt x="150" y="21"/>
                    <a:pt x="151" y="23"/>
                  </a:cubicBezTo>
                  <a:cubicBezTo>
                    <a:pt x="153" y="29"/>
                    <a:pt x="154" y="29"/>
                    <a:pt x="155" y="30"/>
                  </a:cubicBezTo>
                  <a:cubicBezTo>
                    <a:pt x="156" y="30"/>
                    <a:pt x="157" y="31"/>
                    <a:pt x="161" y="30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67" y="30"/>
                    <a:pt x="168" y="28"/>
                    <a:pt x="168" y="28"/>
                  </a:cubicBezTo>
                  <a:cubicBezTo>
                    <a:pt x="169" y="27"/>
                    <a:pt x="169" y="26"/>
                    <a:pt x="170" y="21"/>
                  </a:cubicBezTo>
                  <a:cubicBezTo>
                    <a:pt x="171" y="19"/>
                    <a:pt x="171" y="16"/>
                    <a:pt x="172" y="13"/>
                  </a:cubicBezTo>
                  <a:cubicBezTo>
                    <a:pt x="174" y="6"/>
                    <a:pt x="176" y="2"/>
                    <a:pt x="176" y="1"/>
                  </a:cubicBezTo>
                  <a:cubicBezTo>
                    <a:pt x="177" y="0"/>
                    <a:pt x="182" y="0"/>
                    <a:pt x="183" y="1"/>
                  </a:cubicBezTo>
                  <a:cubicBezTo>
                    <a:pt x="183" y="2"/>
                    <a:pt x="185" y="6"/>
                    <a:pt x="186" y="13"/>
                  </a:cubicBezTo>
                  <a:cubicBezTo>
                    <a:pt x="187" y="16"/>
                    <a:pt x="187" y="18"/>
                    <a:pt x="188" y="20"/>
                  </a:cubicBezTo>
                  <a:cubicBezTo>
                    <a:pt x="189" y="27"/>
                    <a:pt x="189" y="27"/>
                    <a:pt x="190" y="28"/>
                  </a:cubicBezTo>
                  <a:cubicBezTo>
                    <a:pt x="191" y="29"/>
                    <a:pt x="192" y="29"/>
                    <a:pt x="196" y="30"/>
                  </a:cubicBezTo>
                  <a:cubicBezTo>
                    <a:pt x="197" y="30"/>
                    <a:pt x="197" y="30"/>
                    <a:pt x="197" y="30"/>
                  </a:cubicBezTo>
                  <a:cubicBezTo>
                    <a:pt x="198" y="30"/>
                    <a:pt x="198" y="30"/>
                    <a:pt x="198" y="30"/>
                  </a:cubicBezTo>
                  <a:cubicBezTo>
                    <a:pt x="202" y="31"/>
                    <a:pt x="203" y="30"/>
                    <a:pt x="204" y="29"/>
                  </a:cubicBezTo>
                  <a:cubicBezTo>
                    <a:pt x="205" y="29"/>
                    <a:pt x="205" y="28"/>
                    <a:pt x="207" y="23"/>
                  </a:cubicBezTo>
                  <a:cubicBezTo>
                    <a:pt x="208" y="21"/>
                    <a:pt x="210" y="19"/>
                    <a:pt x="211" y="16"/>
                  </a:cubicBezTo>
                  <a:cubicBezTo>
                    <a:pt x="214" y="10"/>
                    <a:pt x="217" y="6"/>
                    <a:pt x="218" y="5"/>
                  </a:cubicBezTo>
                  <a:cubicBezTo>
                    <a:pt x="219" y="4"/>
                    <a:pt x="223" y="5"/>
                    <a:pt x="224" y="6"/>
                  </a:cubicBezTo>
                  <a:cubicBezTo>
                    <a:pt x="224" y="7"/>
                    <a:pt x="225" y="11"/>
                    <a:pt x="225" y="17"/>
                  </a:cubicBezTo>
                  <a:cubicBezTo>
                    <a:pt x="225" y="18"/>
                    <a:pt x="225" y="19"/>
                    <a:pt x="225" y="19"/>
                  </a:cubicBezTo>
                  <a:cubicBezTo>
                    <a:pt x="225" y="22"/>
                    <a:pt x="225" y="24"/>
                    <a:pt x="225" y="26"/>
                  </a:cubicBezTo>
                  <a:cubicBezTo>
                    <a:pt x="225" y="28"/>
                    <a:pt x="225" y="30"/>
                    <a:pt x="225" y="31"/>
                  </a:cubicBezTo>
                  <a:cubicBezTo>
                    <a:pt x="225" y="33"/>
                    <a:pt x="225" y="34"/>
                    <a:pt x="225" y="35"/>
                  </a:cubicBezTo>
                  <a:cubicBezTo>
                    <a:pt x="226" y="35"/>
                    <a:pt x="227" y="36"/>
                    <a:pt x="231" y="37"/>
                  </a:cubicBezTo>
                  <a:cubicBezTo>
                    <a:pt x="232" y="39"/>
                    <a:pt x="232" y="39"/>
                    <a:pt x="232" y="39"/>
                  </a:cubicBezTo>
                  <a:cubicBezTo>
                    <a:pt x="232" y="38"/>
                    <a:pt x="232" y="38"/>
                    <a:pt x="232" y="38"/>
                  </a:cubicBezTo>
                  <a:cubicBezTo>
                    <a:pt x="236" y="40"/>
                    <a:pt x="237" y="39"/>
                    <a:pt x="238" y="39"/>
                  </a:cubicBezTo>
                  <a:cubicBezTo>
                    <a:pt x="239" y="39"/>
                    <a:pt x="239" y="38"/>
                    <a:pt x="243" y="34"/>
                  </a:cubicBezTo>
                  <a:cubicBezTo>
                    <a:pt x="244" y="32"/>
                    <a:pt x="246" y="30"/>
                    <a:pt x="248" y="28"/>
                  </a:cubicBezTo>
                  <a:cubicBezTo>
                    <a:pt x="253" y="22"/>
                    <a:pt x="256" y="19"/>
                    <a:pt x="257" y="18"/>
                  </a:cubicBezTo>
                  <a:cubicBezTo>
                    <a:pt x="259" y="18"/>
                    <a:pt x="262" y="20"/>
                    <a:pt x="263" y="21"/>
                  </a:cubicBezTo>
                  <a:cubicBezTo>
                    <a:pt x="263" y="23"/>
                    <a:pt x="262" y="28"/>
                    <a:pt x="261" y="34"/>
                  </a:cubicBezTo>
                  <a:cubicBezTo>
                    <a:pt x="260" y="37"/>
                    <a:pt x="260" y="39"/>
                    <a:pt x="259" y="41"/>
                  </a:cubicBezTo>
                  <a:cubicBezTo>
                    <a:pt x="258" y="45"/>
                    <a:pt x="257" y="47"/>
                    <a:pt x="257" y="48"/>
                  </a:cubicBezTo>
                  <a:cubicBezTo>
                    <a:pt x="257" y="48"/>
                    <a:pt x="257" y="48"/>
                    <a:pt x="257" y="48"/>
                  </a:cubicBezTo>
                  <a:cubicBezTo>
                    <a:pt x="258" y="49"/>
                    <a:pt x="258" y="49"/>
                    <a:pt x="258" y="49"/>
                  </a:cubicBezTo>
                  <a:cubicBezTo>
                    <a:pt x="258" y="50"/>
                    <a:pt x="259" y="51"/>
                    <a:pt x="262" y="53"/>
                  </a:cubicBezTo>
                  <a:cubicBezTo>
                    <a:pt x="263" y="55"/>
                    <a:pt x="263" y="55"/>
                    <a:pt x="263" y="55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7" y="56"/>
                    <a:pt x="268" y="56"/>
                    <a:pt x="269" y="56"/>
                  </a:cubicBezTo>
                  <a:cubicBezTo>
                    <a:pt x="270" y="56"/>
                    <a:pt x="271" y="56"/>
                    <a:pt x="275" y="52"/>
                  </a:cubicBezTo>
                  <a:cubicBezTo>
                    <a:pt x="277" y="51"/>
                    <a:pt x="279" y="49"/>
                    <a:pt x="281" y="48"/>
                  </a:cubicBezTo>
                  <a:cubicBezTo>
                    <a:pt x="287" y="43"/>
                    <a:pt x="291" y="41"/>
                    <a:pt x="293" y="40"/>
                  </a:cubicBezTo>
                  <a:cubicBezTo>
                    <a:pt x="294" y="41"/>
                    <a:pt x="297" y="43"/>
                    <a:pt x="298" y="45"/>
                  </a:cubicBezTo>
                  <a:cubicBezTo>
                    <a:pt x="297" y="46"/>
                    <a:pt x="296" y="50"/>
                    <a:pt x="292" y="57"/>
                  </a:cubicBezTo>
                  <a:cubicBezTo>
                    <a:pt x="291" y="59"/>
                    <a:pt x="290" y="61"/>
                    <a:pt x="289" y="63"/>
                  </a:cubicBezTo>
                  <a:cubicBezTo>
                    <a:pt x="286" y="68"/>
                    <a:pt x="286" y="69"/>
                    <a:pt x="286" y="70"/>
                  </a:cubicBezTo>
                  <a:cubicBezTo>
                    <a:pt x="286" y="70"/>
                    <a:pt x="286" y="70"/>
                    <a:pt x="286" y="70"/>
                  </a:cubicBezTo>
                  <a:cubicBezTo>
                    <a:pt x="286" y="70"/>
                    <a:pt x="286" y="70"/>
                    <a:pt x="286" y="70"/>
                  </a:cubicBezTo>
                  <a:cubicBezTo>
                    <a:pt x="286" y="72"/>
                    <a:pt x="287" y="73"/>
                    <a:pt x="289" y="75"/>
                  </a:cubicBezTo>
                  <a:cubicBezTo>
                    <a:pt x="290" y="78"/>
                    <a:pt x="290" y="78"/>
                    <a:pt x="290" y="78"/>
                  </a:cubicBezTo>
                  <a:cubicBezTo>
                    <a:pt x="291" y="77"/>
                    <a:pt x="291" y="77"/>
                    <a:pt x="291" y="77"/>
                  </a:cubicBezTo>
                  <a:cubicBezTo>
                    <a:pt x="293" y="79"/>
                    <a:pt x="294" y="80"/>
                    <a:pt x="295" y="80"/>
                  </a:cubicBezTo>
                  <a:cubicBezTo>
                    <a:pt x="296" y="80"/>
                    <a:pt x="297" y="80"/>
                    <a:pt x="302" y="78"/>
                  </a:cubicBezTo>
                  <a:cubicBezTo>
                    <a:pt x="304" y="77"/>
                    <a:pt x="307" y="76"/>
                    <a:pt x="309" y="75"/>
                  </a:cubicBezTo>
                  <a:cubicBezTo>
                    <a:pt x="316" y="72"/>
                    <a:pt x="321" y="70"/>
                    <a:pt x="322" y="70"/>
                  </a:cubicBezTo>
                  <a:cubicBezTo>
                    <a:pt x="323" y="71"/>
                    <a:pt x="326" y="74"/>
                    <a:pt x="326" y="76"/>
                  </a:cubicBezTo>
                  <a:cubicBezTo>
                    <a:pt x="325" y="77"/>
                    <a:pt x="323" y="80"/>
                    <a:pt x="318" y="86"/>
                  </a:cubicBezTo>
                  <a:cubicBezTo>
                    <a:pt x="316" y="88"/>
                    <a:pt x="315" y="90"/>
                    <a:pt x="313" y="91"/>
                  </a:cubicBezTo>
                  <a:cubicBezTo>
                    <a:pt x="309" y="96"/>
                    <a:pt x="308" y="97"/>
                    <a:pt x="308" y="98"/>
                  </a:cubicBezTo>
                  <a:cubicBezTo>
                    <a:pt x="308" y="98"/>
                    <a:pt x="308" y="98"/>
                    <a:pt x="308" y="98"/>
                  </a:cubicBezTo>
                  <a:cubicBezTo>
                    <a:pt x="308" y="99"/>
                    <a:pt x="309" y="101"/>
                    <a:pt x="311" y="104"/>
                  </a:cubicBezTo>
                  <a:cubicBezTo>
                    <a:pt x="311" y="106"/>
                    <a:pt x="311" y="106"/>
                    <a:pt x="311" y="106"/>
                  </a:cubicBezTo>
                  <a:cubicBezTo>
                    <a:pt x="312" y="106"/>
                    <a:pt x="312" y="106"/>
                    <a:pt x="312" y="106"/>
                  </a:cubicBezTo>
                  <a:cubicBezTo>
                    <a:pt x="313" y="109"/>
                    <a:pt x="314" y="109"/>
                    <a:pt x="315" y="110"/>
                  </a:cubicBezTo>
                  <a:cubicBezTo>
                    <a:pt x="316" y="110"/>
                    <a:pt x="317" y="110"/>
                    <a:pt x="323" y="109"/>
                  </a:cubicBezTo>
                  <a:cubicBezTo>
                    <a:pt x="325" y="108"/>
                    <a:pt x="328" y="108"/>
                    <a:pt x="330" y="107"/>
                  </a:cubicBezTo>
                  <a:cubicBezTo>
                    <a:pt x="337" y="106"/>
                    <a:pt x="342" y="106"/>
                    <a:pt x="343" y="106"/>
                  </a:cubicBezTo>
                  <a:cubicBezTo>
                    <a:pt x="344" y="107"/>
                    <a:pt x="346" y="110"/>
                    <a:pt x="346" y="112"/>
                  </a:cubicBezTo>
                  <a:cubicBezTo>
                    <a:pt x="346" y="112"/>
                    <a:pt x="346" y="112"/>
                    <a:pt x="346" y="112"/>
                  </a:cubicBezTo>
                  <a:cubicBezTo>
                    <a:pt x="345" y="113"/>
                    <a:pt x="342" y="116"/>
                    <a:pt x="336" y="120"/>
                  </a:cubicBezTo>
                  <a:cubicBezTo>
                    <a:pt x="334" y="122"/>
                    <a:pt x="332" y="123"/>
                    <a:pt x="330" y="124"/>
                  </a:cubicBezTo>
                  <a:cubicBezTo>
                    <a:pt x="325" y="128"/>
                    <a:pt x="324" y="129"/>
                    <a:pt x="324" y="130"/>
                  </a:cubicBezTo>
                  <a:cubicBezTo>
                    <a:pt x="324" y="130"/>
                    <a:pt x="324" y="131"/>
                    <a:pt x="324" y="131"/>
                  </a:cubicBezTo>
                  <a:cubicBezTo>
                    <a:pt x="324" y="132"/>
                    <a:pt x="324" y="134"/>
                    <a:pt x="325" y="136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25" y="138"/>
                    <a:pt x="325" y="138"/>
                    <a:pt x="325" y="138"/>
                  </a:cubicBezTo>
                  <a:cubicBezTo>
                    <a:pt x="326" y="141"/>
                    <a:pt x="327" y="142"/>
                    <a:pt x="328" y="143"/>
                  </a:cubicBezTo>
                  <a:cubicBezTo>
                    <a:pt x="329" y="143"/>
                    <a:pt x="330" y="143"/>
                    <a:pt x="335" y="144"/>
                  </a:cubicBezTo>
                  <a:cubicBezTo>
                    <a:pt x="338" y="144"/>
                    <a:pt x="340" y="144"/>
                    <a:pt x="343" y="144"/>
                  </a:cubicBezTo>
                  <a:cubicBezTo>
                    <a:pt x="350" y="145"/>
                    <a:pt x="355" y="145"/>
                    <a:pt x="356" y="146"/>
                  </a:cubicBezTo>
                  <a:cubicBezTo>
                    <a:pt x="357" y="146"/>
                    <a:pt x="357" y="149"/>
                    <a:pt x="358" y="151"/>
                  </a:cubicBezTo>
                  <a:cubicBezTo>
                    <a:pt x="358" y="152"/>
                    <a:pt x="357" y="152"/>
                    <a:pt x="357" y="152"/>
                  </a:cubicBezTo>
                  <a:cubicBezTo>
                    <a:pt x="356" y="153"/>
                    <a:pt x="352" y="155"/>
                    <a:pt x="345" y="158"/>
                  </a:cubicBezTo>
                  <a:cubicBezTo>
                    <a:pt x="343" y="159"/>
                    <a:pt x="341" y="160"/>
                    <a:pt x="339" y="161"/>
                  </a:cubicBezTo>
                  <a:cubicBezTo>
                    <a:pt x="333" y="163"/>
                    <a:pt x="332" y="163"/>
                    <a:pt x="332" y="164"/>
                  </a:cubicBezTo>
                  <a:cubicBezTo>
                    <a:pt x="331" y="165"/>
                    <a:pt x="331" y="166"/>
                    <a:pt x="331" y="168"/>
                  </a:cubicBezTo>
                  <a:cubicBezTo>
                    <a:pt x="331" y="169"/>
                    <a:pt x="331" y="170"/>
                    <a:pt x="331" y="170"/>
                  </a:cubicBezTo>
                  <a:cubicBezTo>
                    <a:pt x="330" y="173"/>
                    <a:pt x="330" y="173"/>
                    <a:pt x="330" y="173"/>
                  </a:cubicBezTo>
                  <a:cubicBezTo>
                    <a:pt x="331" y="173"/>
                    <a:pt x="331" y="173"/>
                    <a:pt x="331" y="173"/>
                  </a:cubicBezTo>
                  <a:cubicBezTo>
                    <a:pt x="331" y="175"/>
                    <a:pt x="332" y="177"/>
                    <a:pt x="333" y="178"/>
                  </a:cubicBezTo>
                  <a:cubicBezTo>
                    <a:pt x="333" y="179"/>
                    <a:pt x="334" y="179"/>
                    <a:pt x="340" y="180"/>
                  </a:cubicBezTo>
                  <a:cubicBezTo>
                    <a:pt x="342" y="181"/>
                    <a:pt x="344" y="182"/>
                    <a:pt x="347" y="183"/>
                  </a:cubicBezTo>
                  <a:cubicBezTo>
                    <a:pt x="354" y="185"/>
                    <a:pt x="358" y="187"/>
                    <a:pt x="359" y="187"/>
                  </a:cubicBezTo>
                  <a:cubicBezTo>
                    <a:pt x="360" y="188"/>
                    <a:pt x="360" y="189"/>
                    <a:pt x="360" y="190"/>
                  </a:cubicBezTo>
                  <a:cubicBezTo>
                    <a:pt x="360" y="192"/>
                    <a:pt x="359" y="193"/>
                    <a:pt x="359" y="194"/>
                  </a:cubicBezTo>
                  <a:cubicBezTo>
                    <a:pt x="358" y="194"/>
                    <a:pt x="354" y="196"/>
                    <a:pt x="346" y="197"/>
                  </a:cubicBezTo>
                  <a:cubicBezTo>
                    <a:pt x="344" y="197"/>
                    <a:pt x="341" y="198"/>
                    <a:pt x="339" y="198"/>
                  </a:cubicBezTo>
                  <a:cubicBezTo>
                    <a:pt x="333" y="199"/>
                    <a:pt x="332" y="199"/>
                    <a:pt x="331" y="200"/>
                  </a:cubicBezTo>
                  <a:cubicBezTo>
                    <a:pt x="331" y="201"/>
                    <a:pt x="330" y="202"/>
                    <a:pt x="329" y="206"/>
                  </a:cubicBezTo>
                  <a:cubicBezTo>
                    <a:pt x="329" y="206"/>
                    <a:pt x="329" y="206"/>
                    <a:pt x="329" y="206"/>
                  </a:cubicBezTo>
                  <a:cubicBezTo>
                    <a:pt x="329" y="206"/>
                    <a:pt x="329" y="206"/>
                    <a:pt x="329" y="206"/>
                  </a:cubicBezTo>
                  <a:cubicBezTo>
                    <a:pt x="329" y="208"/>
                    <a:pt x="329" y="210"/>
                    <a:pt x="329" y="211"/>
                  </a:cubicBezTo>
                  <a:cubicBezTo>
                    <a:pt x="329" y="212"/>
                    <a:pt x="329" y="213"/>
                    <a:pt x="329" y="213"/>
                  </a:cubicBezTo>
                  <a:cubicBezTo>
                    <a:pt x="330" y="214"/>
                    <a:pt x="331" y="215"/>
                    <a:pt x="335" y="217"/>
                  </a:cubicBezTo>
                  <a:cubicBezTo>
                    <a:pt x="337" y="218"/>
                    <a:pt x="340" y="220"/>
                    <a:pt x="342" y="221"/>
                  </a:cubicBezTo>
                  <a:cubicBezTo>
                    <a:pt x="348" y="225"/>
                    <a:pt x="352" y="228"/>
                    <a:pt x="353" y="229"/>
                  </a:cubicBezTo>
                  <a:cubicBezTo>
                    <a:pt x="353" y="229"/>
                    <a:pt x="353" y="229"/>
                    <a:pt x="353" y="229"/>
                  </a:cubicBezTo>
                  <a:cubicBezTo>
                    <a:pt x="353" y="231"/>
                    <a:pt x="352" y="234"/>
                    <a:pt x="351" y="235"/>
                  </a:cubicBezTo>
                  <a:cubicBezTo>
                    <a:pt x="350" y="235"/>
                    <a:pt x="345" y="235"/>
                    <a:pt x="338" y="235"/>
                  </a:cubicBezTo>
                  <a:cubicBezTo>
                    <a:pt x="335" y="235"/>
                    <a:pt x="333" y="234"/>
                    <a:pt x="331" y="234"/>
                  </a:cubicBezTo>
                  <a:cubicBezTo>
                    <a:pt x="325" y="234"/>
                    <a:pt x="324" y="234"/>
                    <a:pt x="323" y="234"/>
                  </a:cubicBezTo>
                  <a:cubicBezTo>
                    <a:pt x="322" y="235"/>
                    <a:pt x="321" y="236"/>
                    <a:pt x="320" y="239"/>
                  </a:cubicBezTo>
                  <a:cubicBezTo>
                    <a:pt x="319" y="240"/>
                    <a:pt x="319" y="240"/>
                    <a:pt x="319" y="240"/>
                  </a:cubicBezTo>
                  <a:cubicBezTo>
                    <a:pt x="319" y="240"/>
                    <a:pt x="319" y="240"/>
                    <a:pt x="319" y="240"/>
                  </a:cubicBezTo>
                  <a:cubicBezTo>
                    <a:pt x="318" y="243"/>
                    <a:pt x="317" y="244"/>
                    <a:pt x="317" y="246"/>
                  </a:cubicBezTo>
                  <a:cubicBezTo>
                    <a:pt x="317" y="246"/>
                    <a:pt x="317" y="246"/>
                    <a:pt x="318" y="247"/>
                  </a:cubicBezTo>
                  <a:cubicBezTo>
                    <a:pt x="318" y="248"/>
                    <a:pt x="319" y="248"/>
                    <a:pt x="323" y="252"/>
                  </a:cubicBezTo>
                  <a:cubicBezTo>
                    <a:pt x="324" y="254"/>
                    <a:pt x="326" y="256"/>
                    <a:pt x="328" y="258"/>
                  </a:cubicBezTo>
                  <a:cubicBezTo>
                    <a:pt x="334" y="263"/>
                    <a:pt x="337" y="266"/>
                    <a:pt x="337" y="267"/>
                  </a:cubicBezTo>
                  <a:cubicBezTo>
                    <a:pt x="337" y="269"/>
                    <a:pt x="335" y="272"/>
                    <a:pt x="334" y="273"/>
                  </a:cubicBezTo>
                  <a:cubicBezTo>
                    <a:pt x="333" y="273"/>
                    <a:pt x="328" y="272"/>
                    <a:pt x="321" y="270"/>
                  </a:cubicBezTo>
                  <a:cubicBezTo>
                    <a:pt x="319" y="269"/>
                    <a:pt x="317" y="268"/>
                    <a:pt x="315" y="268"/>
                  </a:cubicBezTo>
                  <a:cubicBezTo>
                    <a:pt x="308" y="266"/>
                    <a:pt x="308" y="265"/>
                    <a:pt x="307" y="266"/>
                  </a:cubicBezTo>
                  <a:cubicBezTo>
                    <a:pt x="306" y="266"/>
                    <a:pt x="304" y="267"/>
                    <a:pt x="302" y="270"/>
                  </a:cubicBezTo>
                  <a:cubicBezTo>
                    <a:pt x="301" y="270"/>
                    <a:pt x="301" y="270"/>
                    <a:pt x="301" y="270"/>
                  </a:cubicBezTo>
                  <a:cubicBezTo>
                    <a:pt x="301" y="271"/>
                    <a:pt x="301" y="271"/>
                    <a:pt x="301" y="271"/>
                  </a:cubicBezTo>
                  <a:cubicBezTo>
                    <a:pt x="299" y="274"/>
                    <a:pt x="299" y="276"/>
                    <a:pt x="299" y="276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9" y="278"/>
                    <a:pt x="299" y="279"/>
                    <a:pt x="302" y="283"/>
                  </a:cubicBezTo>
                  <a:cubicBezTo>
                    <a:pt x="304" y="285"/>
                    <a:pt x="305" y="287"/>
                    <a:pt x="307" y="290"/>
                  </a:cubicBezTo>
                  <a:cubicBezTo>
                    <a:pt x="310" y="296"/>
                    <a:pt x="313" y="300"/>
                    <a:pt x="313" y="301"/>
                  </a:cubicBezTo>
                  <a:cubicBezTo>
                    <a:pt x="313" y="303"/>
                    <a:pt x="310" y="306"/>
                    <a:pt x="308" y="306"/>
                  </a:cubicBezTo>
                  <a:cubicBezTo>
                    <a:pt x="307" y="306"/>
                    <a:pt x="303" y="304"/>
                    <a:pt x="297" y="300"/>
                  </a:cubicBezTo>
                  <a:cubicBezTo>
                    <a:pt x="295" y="299"/>
                    <a:pt x="293" y="298"/>
                    <a:pt x="291" y="296"/>
                  </a:cubicBezTo>
                  <a:cubicBezTo>
                    <a:pt x="285" y="293"/>
                    <a:pt x="284" y="293"/>
                    <a:pt x="283" y="293"/>
                  </a:cubicBezTo>
                  <a:cubicBezTo>
                    <a:pt x="282" y="293"/>
                    <a:pt x="281" y="293"/>
                    <a:pt x="278" y="296"/>
                  </a:cubicBezTo>
                  <a:cubicBezTo>
                    <a:pt x="277" y="296"/>
                    <a:pt x="277" y="296"/>
                    <a:pt x="277" y="296"/>
                  </a:cubicBezTo>
                  <a:cubicBezTo>
                    <a:pt x="277" y="297"/>
                    <a:pt x="277" y="297"/>
                    <a:pt x="277" y="297"/>
                  </a:cubicBezTo>
                  <a:cubicBezTo>
                    <a:pt x="274" y="299"/>
                    <a:pt x="273" y="301"/>
                    <a:pt x="273" y="302"/>
                  </a:cubicBezTo>
                  <a:cubicBezTo>
                    <a:pt x="273" y="302"/>
                    <a:pt x="273" y="302"/>
                    <a:pt x="273" y="302"/>
                  </a:cubicBezTo>
                  <a:cubicBezTo>
                    <a:pt x="273" y="302"/>
                    <a:pt x="273" y="302"/>
                    <a:pt x="273" y="302"/>
                  </a:cubicBezTo>
                  <a:cubicBezTo>
                    <a:pt x="273" y="303"/>
                    <a:pt x="274" y="304"/>
                    <a:pt x="275" y="309"/>
                  </a:cubicBezTo>
                  <a:cubicBezTo>
                    <a:pt x="276" y="311"/>
                    <a:pt x="277" y="313"/>
                    <a:pt x="278" y="316"/>
                  </a:cubicBezTo>
                  <a:cubicBezTo>
                    <a:pt x="280" y="322"/>
                    <a:pt x="282" y="327"/>
                    <a:pt x="282" y="329"/>
                  </a:cubicBezTo>
                  <a:cubicBezTo>
                    <a:pt x="281" y="330"/>
                    <a:pt x="277" y="332"/>
                    <a:pt x="276" y="332"/>
                  </a:cubicBezTo>
                  <a:cubicBezTo>
                    <a:pt x="275" y="332"/>
                    <a:pt x="271" y="329"/>
                    <a:pt x="266" y="324"/>
                  </a:cubicBezTo>
                  <a:cubicBezTo>
                    <a:pt x="264" y="322"/>
                    <a:pt x="263" y="320"/>
                    <a:pt x="261" y="319"/>
                  </a:cubicBezTo>
                  <a:cubicBezTo>
                    <a:pt x="256" y="314"/>
                    <a:pt x="256" y="314"/>
                    <a:pt x="255" y="314"/>
                  </a:cubicBezTo>
                  <a:cubicBezTo>
                    <a:pt x="254" y="313"/>
                    <a:pt x="252" y="314"/>
                    <a:pt x="249" y="316"/>
                  </a:cubicBezTo>
                  <a:cubicBezTo>
                    <a:pt x="247" y="315"/>
                    <a:pt x="247" y="315"/>
                    <a:pt x="247" y="315"/>
                  </a:cubicBezTo>
                  <a:cubicBezTo>
                    <a:pt x="247" y="316"/>
                    <a:pt x="247" y="316"/>
                    <a:pt x="247" y="316"/>
                  </a:cubicBezTo>
                  <a:cubicBezTo>
                    <a:pt x="245" y="317"/>
                    <a:pt x="243" y="319"/>
                    <a:pt x="243" y="320"/>
                  </a:cubicBezTo>
                  <a:cubicBezTo>
                    <a:pt x="243" y="320"/>
                    <a:pt x="243" y="321"/>
                    <a:pt x="243" y="321"/>
                  </a:cubicBezTo>
                  <a:cubicBezTo>
                    <a:pt x="243" y="322"/>
                    <a:pt x="243" y="324"/>
                    <a:pt x="243" y="327"/>
                  </a:cubicBezTo>
                  <a:cubicBezTo>
                    <a:pt x="243" y="329"/>
                    <a:pt x="244" y="332"/>
                    <a:pt x="244" y="335"/>
                  </a:cubicBezTo>
                  <a:cubicBezTo>
                    <a:pt x="245" y="339"/>
                    <a:pt x="245" y="343"/>
                    <a:pt x="245" y="346"/>
                  </a:cubicBezTo>
                  <a:cubicBezTo>
                    <a:pt x="245" y="347"/>
                    <a:pt x="245" y="348"/>
                    <a:pt x="245" y="348"/>
                  </a:cubicBezTo>
                  <a:cubicBezTo>
                    <a:pt x="244" y="349"/>
                    <a:pt x="240" y="351"/>
                    <a:pt x="238" y="351"/>
                  </a:cubicBezTo>
                  <a:cubicBezTo>
                    <a:pt x="238" y="350"/>
                    <a:pt x="235" y="346"/>
                    <a:pt x="231" y="340"/>
                  </a:cubicBezTo>
                  <a:cubicBezTo>
                    <a:pt x="229" y="338"/>
                    <a:pt x="228" y="336"/>
                    <a:pt x="227" y="334"/>
                  </a:cubicBezTo>
                  <a:cubicBezTo>
                    <a:pt x="224" y="328"/>
                    <a:pt x="223" y="328"/>
                    <a:pt x="222" y="327"/>
                  </a:cubicBezTo>
                  <a:cubicBezTo>
                    <a:pt x="221" y="327"/>
                    <a:pt x="220" y="327"/>
                    <a:pt x="216" y="328"/>
                  </a:cubicBezTo>
                  <a:cubicBezTo>
                    <a:pt x="214" y="327"/>
                    <a:pt x="214" y="327"/>
                    <a:pt x="214" y="327"/>
                  </a:cubicBezTo>
                  <a:cubicBezTo>
                    <a:pt x="214" y="328"/>
                    <a:pt x="214" y="328"/>
                    <a:pt x="214" y="328"/>
                  </a:cubicBezTo>
                  <a:cubicBezTo>
                    <a:pt x="211" y="329"/>
                    <a:pt x="210" y="330"/>
                    <a:pt x="209" y="331"/>
                  </a:cubicBezTo>
                  <a:cubicBezTo>
                    <a:pt x="208" y="331"/>
                    <a:pt x="208" y="332"/>
                    <a:pt x="208" y="338"/>
                  </a:cubicBezTo>
                  <a:cubicBezTo>
                    <a:pt x="207" y="340"/>
                    <a:pt x="207" y="343"/>
                    <a:pt x="207" y="346"/>
                  </a:cubicBezTo>
                  <a:cubicBezTo>
                    <a:pt x="206" y="353"/>
                    <a:pt x="205" y="357"/>
                    <a:pt x="204" y="359"/>
                  </a:cubicBezTo>
                  <a:cubicBezTo>
                    <a:pt x="203" y="359"/>
                    <a:pt x="199" y="360"/>
                    <a:pt x="198" y="359"/>
                  </a:cubicBezTo>
                  <a:cubicBezTo>
                    <a:pt x="197" y="358"/>
                    <a:pt x="195" y="354"/>
                    <a:pt x="193" y="347"/>
                  </a:cubicBezTo>
                  <a:cubicBezTo>
                    <a:pt x="192" y="345"/>
                    <a:pt x="191" y="343"/>
                    <a:pt x="190" y="341"/>
                  </a:cubicBezTo>
                  <a:cubicBezTo>
                    <a:pt x="188" y="335"/>
                    <a:pt x="188" y="334"/>
                    <a:pt x="187" y="333"/>
                  </a:cubicBezTo>
                  <a:cubicBezTo>
                    <a:pt x="187" y="333"/>
                    <a:pt x="185" y="332"/>
                    <a:pt x="181" y="332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179" y="332"/>
                    <a:pt x="179" y="332"/>
                    <a:pt x="179" y="332"/>
                  </a:cubicBezTo>
                  <a:cubicBezTo>
                    <a:pt x="175" y="332"/>
                    <a:pt x="174" y="333"/>
                    <a:pt x="173" y="333"/>
                  </a:cubicBezTo>
                  <a:cubicBezTo>
                    <a:pt x="173" y="334"/>
                    <a:pt x="172" y="335"/>
                    <a:pt x="171" y="340"/>
                  </a:cubicBezTo>
                  <a:cubicBezTo>
                    <a:pt x="170" y="342"/>
                    <a:pt x="169" y="345"/>
                    <a:pt x="168" y="347"/>
                  </a:cubicBezTo>
                  <a:cubicBezTo>
                    <a:pt x="165" y="354"/>
                    <a:pt x="163" y="358"/>
                    <a:pt x="163" y="359"/>
                  </a:cubicBezTo>
                  <a:cubicBezTo>
                    <a:pt x="161" y="360"/>
                    <a:pt x="157" y="360"/>
                    <a:pt x="156" y="359"/>
                  </a:cubicBezTo>
                  <a:cubicBezTo>
                    <a:pt x="155" y="358"/>
                    <a:pt x="155" y="353"/>
                    <a:pt x="154" y="346"/>
                  </a:cubicBezTo>
                  <a:cubicBezTo>
                    <a:pt x="153" y="343"/>
                    <a:pt x="153" y="341"/>
                    <a:pt x="153" y="339"/>
                  </a:cubicBezTo>
                  <a:cubicBezTo>
                    <a:pt x="152" y="332"/>
                    <a:pt x="152" y="331"/>
                    <a:pt x="152" y="331"/>
                  </a:cubicBezTo>
                  <a:cubicBezTo>
                    <a:pt x="151" y="330"/>
                    <a:pt x="149" y="329"/>
                    <a:pt x="146" y="329"/>
                  </a:cubicBezTo>
                  <a:cubicBezTo>
                    <a:pt x="145" y="327"/>
                    <a:pt x="145" y="327"/>
                    <a:pt x="145" y="327"/>
                  </a:cubicBezTo>
                  <a:cubicBezTo>
                    <a:pt x="144" y="328"/>
                    <a:pt x="144" y="328"/>
                    <a:pt x="144" y="328"/>
                  </a:cubicBezTo>
                  <a:cubicBezTo>
                    <a:pt x="141" y="327"/>
                    <a:pt x="139" y="327"/>
                    <a:pt x="138" y="328"/>
                  </a:cubicBezTo>
                  <a:cubicBezTo>
                    <a:pt x="138" y="328"/>
                    <a:pt x="137" y="329"/>
                    <a:pt x="134" y="334"/>
                  </a:cubicBezTo>
                  <a:cubicBezTo>
                    <a:pt x="133" y="336"/>
                    <a:pt x="131" y="338"/>
                    <a:pt x="130" y="340"/>
                  </a:cubicBezTo>
                  <a:cubicBezTo>
                    <a:pt x="126" y="346"/>
                    <a:pt x="123" y="350"/>
                    <a:pt x="122" y="351"/>
                  </a:cubicBezTo>
                  <a:cubicBezTo>
                    <a:pt x="120" y="351"/>
                    <a:pt x="116" y="349"/>
                    <a:pt x="115" y="348"/>
                  </a:cubicBezTo>
                  <a:cubicBezTo>
                    <a:pt x="115" y="348"/>
                    <a:pt x="115" y="348"/>
                    <a:pt x="115" y="347"/>
                  </a:cubicBezTo>
                  <a:cubicBezTo>
                    <a:pt x="115" y="347"/>
                    <a:pt x="115" y="347"/>
                    <a:pt x="115" y="347"/>
                  </a:cubicBezTo>
                  <a:cubicBezTo>
                    <a:pt x="115" y="345"/>
                    <a:pt x="116" y="340"/>
                    <a:pt x="116" y="335"/>
                  </a:cubicBezTo>
                  <a:cubicBezTo>
                    <a:pt x="117" y="333"/>
                    <a:pt x="117" y="330"/>
                    <a:pt x="117" y="328"/>
                  </a:cubicBezTo>
                  <a:cubicBezTo>
                    <a:pt x="118" y="325"/>
                    <a:pt x="118" y="323"/>
                    <a:pt x="118" y="322"/>
                  </a:cubicBezTo>
                  <a:cubicBezTo>
                    <a:pt x="118" y="321"/>
                    <a:pt x="118" y="321"/>
                    <a:pt x="118" y="320"/>
                  </a:cubicBezTo>
                  <a:cubicBezTo>
                    <a:pt x="117" y="319"/>
                    <a:pt x="116" y="318"/>
                    <a:pt x="113" y="317"/>
                  </a:cubicBezTo>
                  <a:cubicBezTo>
                    <a:pt x="112" y="314"/>
                    <a:pt x="112" y="314"/>
                    <a:pt x="112" y="314"/>
                  </a:cubicBezTo>
                  <a:cubicBezTo>
                    <a:pt x="111" y="316"/>
                    <a:pt x="111" y="316"/>
                    <a:pt x="111" y="316"/>
                  </a:cubicBezTo>
                  <a:cubicBezTo>
                    <a:pt x="108" y="314"/>
                    <a:pt x="107" y="314"/>
                    <a:pt x="106" y="314"/>
                  </a:cubicBezTo>
                  <a:cubicBezTo>
                    <a:pt x="105" y="315"/>
                    <a:pt x="104" y="315"/>
                    <a:pt x="100" y="319"/>
                  </a:cubicBezTo>
                  <a:cubicBezTo>
                    <a:pt x="98" y="321"/>
                    <a:pt x="96" y="322"/>
                    <a:pt x="94" y="324"/>
                  </a:cubicBezTo>
                  <a:cubicBezTo>
                    <a:pt x="89" y="329"/>
                    <a:pt x="85" y="332"/>
                    <a:pt x="84" y="333"/>
                  </a:cubicBezTo>
                  <a:cubicBezTo>
                    <a:pt x="83" y="333"/>
                    <a:pt x="79" y="330"/>
                    <a:pt x="78" y="329"/>
                  </a:cubicBezTo>
                  <a:cubicBezTo>
                    <a:pt x="79" y="328"/>
                    <a:pt x="80" y="323"/>
                    <a:pt x="82" y="316"/>
                  </a:cubicBezTo>
                  <a:cubicBezTo>
                    <a:pt x="83" y="314"/>
                    <a:pt x="84" y="312"/>
                    <a:pt x="85" y="310"/>
                  </a:cubicBezTo>
                  <a:cubicBezTo>
                    <a:pt x="87" y="305"/>
                    <a:pt x="87" y="304"/>
                    <a:pt x="87" y="303"/>
                  </a:cubicBezTo>
                  <a:cubicBezTo>
                    <a:pt x="87" y="302"/>
                    <a:pt x="87" y="302"/>
                    <a:pt x="87" y="302"/>
                  </a:cubicBezTo>
                  <a:cubicBezTo>
                    <a:pt x="87" y="302"/>
                    <a:pt x="87" y="302"/>
                    <a:pt x="87" y="302"/>
                  </a:cubicBezTo>
                  <a:cubicBezTo>
                    <a:pt x="87" y="301"/>
                    <a:pt x="86" y="300"/>
                    <a:pt x="83" y="298"/>
                  </a:cubicBezTo>
                  <a:cubicBezTo>
                    <a:pt x="83" y="296"/>
                    <a:pt x="83" y="296"/>
                    <a:pt x="83" y="296"/>
                  </a:cubicBezTo>
                  <a:cubicBezTo>
                    <a:pt x="82" y="296"/>
                    <a:pt x="82" y="296"/>
                    <a:pt x="82" y="296"/>
                  </a:cubicBezTo>
                  <a:cubicBezTo>
                    <a:pt x="79" y="294"/>
                    <a:pt x="78" y="293"/>
                    <a:pt x="77" y="294"/>
                  </a:cubicBezTo>
                  <a:cubicBezTo>
                    <a:pt x="76" y="294"/>
                    <a:pt x="75" y="294"/>
                    <a:pt x="70" y="297"/>
                  </a:cubicBezTo>
                  <a:cubicBezTo>
                    <a:pt x="68" y="298"/>
                    <a:pt x="66" y="299"/>
                    <a:pt x="63" y="301"/>
                  </a:cubicBezTo>
                  <a:cubicBezTo>
                    <a:pt x="57" y="304"/>
                    <a:pt x="53" y="306"/>
                    <a:pt x="52" y="307"/>
                  </a:cubicBezTo>
                  <a:cubicBezTo>
                    <a:pt x="50" y="306"/>
                    <a:pt x="47" y="303"/>
                    <a:pt x="47" y="302"/>
                  </a:cubicBezTo>
                  <a:cubicBezTo>
                    <a:pt x="47" y="301"/>
                    <a:pt x="50" y="296"/>
                    <a:pt x="54" y="290"/>
                  </a:cubicBezTo>
                  <a:cubicBezTo>
                    <a:pt x="55" y="288"/>
                    <a:pt x="56" y="286"/>
                    <a:pt x="58" y="285"/>
                  </a:cubicBezTo>
                  <a:cubicBezTo>
                    <a:pt x="61" y="279"/>
                    <a:pt x="62" y="279"/>
                    <a:pt x="62" y="277"/>
                  </a:cubicBezTo>
                  <a:cubicBezTo>
                    <a:pt x="62" y="276"/>
                    <a:pt x="61" y="275"/>
                    <a:pt x="59" y="272"/>
                  </a:cubicBezTo>
                  <a:cubicBezTo>
                    <a:pt x="59" y="270"/>
                    <a:pt x="59" y="270"/>
                    <a:pt x="59" y="270"/>
                  </a:cubicBezTo>
                  <a:cubicBezTo>
                    <a:pt x="58" y="270"/>
                    <a:pt x="58" y="270"/>
                    <a:pt x="58" y="270"/>
                  </a:cubicBezTo>
                  <a:cubicBezTo>
                    <a:pt x="56" y="267"/>
                    <a:pt x="54" y="267"/>
                    <a:pt x="53" y="267"/>
                  </a:cubicBezTo>
                  <a:cubicBezTo>
                    <a:pt x="53" y="267"/>
                    <a:pt x="52" y="267"/>
                    <a:pt x="46" y="268"/>
                  </a:cubicBezTo>
                  <a:cubicBezTo>
                    <a:pt x="44" y="269"/>
                    <a:pt x="41" y="270"/>
                    <a:pt x="39" y="271"/>
                  </a:cubicBezTo>
                  <a:cubicBezTo>
                    <a:pt x="32" y="273"/>
                    <a:pt x="27" y="274"/>
                    <a:pt x="26" y="274"/>
                  </a:cubicBezTo>
                  <a:cubicBezTo>
                    <a:pt x="25" y="273"/>
                    <a:pt x="23" y="269"/>
                    <a:pt x="23" y="268"/>
                  </a:cubicBezTo>
                  <a:cubicBezTo>
                    <a:pt x="23" y="267"/>
                    <a:pt x="26" y="263"/>
                    <a:pt x="32" y="258"/>
                  </a:cubicBezTo>
                  <a:cubicBezTo>
                    <a:pt x="34" y="257"/>
                    <a:pt x="35" y="255"/>
                    <a:pt x="37" y="254"/>
                  </a:cubicBezTo>
                  <a:cubicBezTo>
                    <a:pt x="42" y="249"/>
                    <a:pt x="42" y="249"/>
                    <a:pt x="43" y="248"/>
                  </a:cubicBezTo>
                  <a:cubicBezTo>
                    <a:pt x="43" y="247"/>
                    <a:pt x="43" y="247"/>
                    <a:pt x="43" y="247"/>
                  </a:cubicBezTo>
                  <a:cubicBezTo>
                    <a:pt x="43" y="246"/>
                    <a:pt x="42" y="244"/>
                    <a:pt x="41" y="242"/>
                  </a:cubicBezTo>
                  <a:cubicBezTo>
                    <a:pt x="41" y="240"/>
                    <a:pt x="41" y="240"/>
                    <a:pt x="41" y="240"/>
                  </a:cubicBezTo>
                  <a:cubicBezTo>
                    <a:pt x="40" y="240"/>
                    <a:pt x="40" y="240"/>
                    <a:pt x="40" y="240"/>
                  </a:cubicBezTo>
                  <a:cubicBezTo>
                    <a:pt x="39" y="237"/>
                    <a:pt x="38" y="236"/>
                    <a:pt x="37" y="235"/>
                  </a:cubicBezTo>
                  <a:cubicBezTo>
                    <a:pt x="36" y="235"/>
                    <a:pt x="35" y="235"/>
                    <a:pt x="30" y="235"/>
                  </a:cubicBezTo>
                  <a:cubicBezTo>
                    <a:pt x="27" y="235"/>
                    <a:pt x="25" y="236"/>
                    <a:pt x="22" y="236"/>
                  </a:cubicBezTo>
                  <a:cubicBezTo>
                    <a:pt x="15" y="236"/>
                    <a:pt x="10" y="236"/>
                    <a:pt x="9" y="236"/>
                  </a:cubicBezTo>
                  <a:cubicBezTo>
                    <a:pt x="8" y="235"/>
                    <a:pt x="7" y="232"/>
                    <a:pt x="7" y="230"/>
                  </a:cubicBezTo>
                  <a:cubicBezTo>
                    <a:pt x="7" y="229"/>
                    <a:pt x="7" y="229"/>
                    <a:pt x="7" y="229"/>
                  </a:cubicBezTo>
                  <a:cubicBezTo>
                    <a:pt x="8" y="228"/>
                    <a:pt x="11" y="226"/>
                    <a:pt x="18" y="222"/>
                  </a:cubicBezTo>
                  <a:cubicBezTo>
                    <a:pt x="20" y="221"/>
                    <a:pt x="22" y="220"/>
                    <a:pt x="24" y="219"/>
                  </a:cubicBezTo>
                  <a:cubicBezTo>
                    <a:pt x="30" y="216"/>
                    <a:pt x="30" y="215"/>
                    <a:pt x="31" y="214"/>
                  </a:cubicBezTo>
                  <a:cubicBezTo>
                    <a:pt x="31" y="214"/>
                    <a:pt x="31" y="213"/>
                    <a:pt x="31" y="212"/>
                  </a:cubicBezTo>
                  <a:cubicBezTo>
                    <a:pt x="31" y="211"/>
                    <a:pt x="31" y="209"/>
                    <a:pt x="30" y="208"/>
                  </a:cubicBezTo>
                  <a:cubicBezTo>
                    <a:pt x="31" y="206"/>
                    <a:pt x="31" y="206"/>
                    <a:pt x="31" y="206"/>
                  </a:cubicBezTo>
                  <a:cubicBezTo>
                    <a:pt x="30" y="206"/>
                    <a:pt x="30" y="206"/>
                    <a:pt x="30" y="206"/>
                  </a:cubicBezTo>
                  <a:cubicBezTo>
                    <a:pt x="30" y="203"/>
                    <a:pt x="29" y="201"/>
                    <a:pt x="28" y="201"/>
                  </a:cubicBezTo>
                  <a:cubicBezTo>
                    <a:pt x="27" y="200"/>
                    <a:pt x="27" y="200"/>
                    <a:pt x="21" y="199"/>
                  </a:cubicBezTo>
                  <a:cubicBezTo>
                    <a:pt x="19" y="199"/>
                    <a:pt x="16" y="198"/>
                    <a:pt x="13" y="198"/>
                  </a:cubicBezTo>
                  <a:cubicBezTo>
                    <a:pt x="6" y="196"/>
                    <a:pt x="2" y="195"/>
                    <a:pt x="1" y="195"/>
                  </a:cubicBezTo>
                  <a:cubicBezTo>
                    <a:pt x="0" y="194"/>
                    <a:pt x="0" y="192"/>
                    <a:pt x="0" y="190"/>
                  </a:cubicBezTo>
                  <a:close/>
                  <a:moveTo>
                    <a:pt x="288" y="180"/>
                  </a:moveTo>
                  <a:cubicBezTo>
                    <a:pt x="288" y="120"/>
                    <a:pt x="239" y="71"/>
                    <a:pt x="179" y="71"/>
                  </a:cubicBezTo>
                  <a:cubicBezTo>
                    <a:pt x="120" y="72"/>
                    <a:pt x="71" y="121"/>
                    <a:pt x="71" y="180"/>
                  </a:cubicBezTo>
                  <a:cubicBezTo>
                    <a:pt x="71" y="240"/>
                    <a:pt x="120" y="289"/>
                    <a:pt x="180" y="289"/>
                  </a:cubicBezTo>
                  <a:cubicBezTo>
                    <a:pt x="240" y="288"/>
                    <a:pt x="289" y="239"/>
                    <a:pt x="288" y="18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solidFill>
                  <a:srgbClr val="10CF9B"/>
                </a:solidFill>
              </a:endParaRPr>
            </a:p>
          </p:txBody>
        </p:sp>
        <p:grpSp>
          <p:nvGrpSpPr>
            <p:cNvPr id="11" name="Group 257">
              <a:extLst>
                <a:ext uri="{FF2B5EF4-FFF2-40B4-BE49-F238E27FC236}">
                  <a16:creationId xmlns:a16="http://schemas.microsoft.com/office/drawing/2014/main" xmlns="" id="{CEB26D53-46F6-411C-BE23-658F0AEE61A7}"/>
                </a:ext>
              </a:extLst>
            </p:cNvPr>
            <p:cNvGrpSpPr/>
            <p:nvPr/>
          </p:nvGrpSpPr>
          <p:grpSpPr>
            <a:xfrm rot="5400000">
              <a:off x="6092246" y="3986821"/>
              <a:ext cx="504825" cy="531813"/>
              <a:chOff x="2513013" y="2098675"/>
              <a:chExt cx="504825" cy="531813"/>
            </a:xfrm>
            <a:grpFill/>
          </p:grpSpPr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xmlns="" id="{3625498B-A93C-4ECD-8C7C-90EF7ED0B5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13013" y="2287588"/>
                <a:ext cx="342900" cy="342900"/>
              </a:xfrm>
              <a:custGeom>
                <a:avLst/>
                <a:gdLst>
                  <a:gd name="T0" fmla="*/ 76 w 91"/>
                  <a:gd name="T1" fmla="*/ 63 h 91"/>
                  <a:gd name="T2" fmla="*/ 79 w 91"/>
                  <a:gd name="T3" fmla="*/ 56 h 91"/>
                  <a:gd name="T4" fmla="*/ 91 w 91"/>
                  <a:gd name="T5" fmla="*/ 52 h 91"/>
                  <a:gd name="T6" fmla="*/ 91 w 91"/>
                  <a:gd name="T7" fmla="*/ 46 h 91"/>
                  <a:gd name="T8" fmla="*/ 91 w 91"/>
                  <a:gd name="T9" fmla="*/ 40 h 91"/>
                  <a:gd name="T10" fmla="*/ 79 w 91"/>
                  <a:gd name="T11" fmla="*/ 36 h 91"/>
                  <a:gd name="T12" fmla="*/ 76 w 91"/>
                  <a:gd name="T13" fmla="*/ 29 h 91"/>
                  <a:gd name="T14" fmla="*/ 82 w 91"/>
                  <a:gd name="T15" fmla="*/ 18 h 91"/>
                  <a:gd name="T16" fmla="*/ 73 w 91"/>
                  <a:gd name="T17" fmla="*/ 10 h 91"/>
                  <a:gd name="T18" fmla="*/ 63 w 91"/>
                  <a:gd name="T19" fmla="*/ 15 h 91"/>
                  <a:gd name="T20" fmla="*/ 55 w 91"/>
                  <a:gd name="T21" fmla="*/ 12 h 91"/>
                  <a:gd name="T22" fmla="*/ 51 w 91"/>
                  <a:gd name="T23" fmla="*/ 1 h 91"/>
                  <a:gd name="T24" fmla="*/ 45 w 91"/>
                  <a:gd name="T25" fmla="*/ 0 h 91"/>
                  <a:gd name="T26" fmla="*/ 40 w 91"/>
                  <a:gd name="T27" fmla="*/ 1 h 91"/>
                  <a:gd name="T28" fmla="*/ 36 w 91"/>
                  <a:gd name="T29" fmla="*/ 12 h 91"/>
                  <a:gd name="T30" fmla="*/ 28 w 91"/>
                  <a:gd name="T31" fmla="*/ 15 h 91"/>
                  <a:gd name="T32" fmla="*/ 18 w 91"/>
                  <a:gd name="T33" fmla="*/ 10 h 91"/>
                  <a:gd name="T34" fmla="*/ 9 w 91"/>
                  <a:gd name="T35" fmla="*/ 18 h 91"/>
                  <a:gd name="T36" fmla="*/ 14 w 91"/>
                  <a:gd name="T37" fmla="*/ 29 h 91"/>
                  <a:gd name="T38" fmla="*/ 11 w 91"/>
                  <a:gd name="T39" fmla="*/ 36 h 91"/>
                  <a:gd name="T40" fmla="*/ 0 w 91"/>
                  <a:gd name="T41" fmla="*/ 40 h 91"/>
                  <a:gd name="T42" fmla="*/ 0 w 91"/>
                  <a:gd name="T43" fmla="*/ 46 h 91"/>
                  <a:gd name="T44" fmla="*/ 0 w 91"/>
                  <a:gd name="T45" fmla="*/ 52 h 91"/>
                  <a:gd name="T46" fmla="*/ 11 w 91"/>
                  <a:gd name="T47" fmla="*/ 56 h 91"/>
                  <a:gd name="T48" fmla="*/ 14 w 91"/>
                  <a:gd name="T49" fmla="*/ 63 h 91"/>
                  <a:gd name="T50" fmla="*/ 9 w 91"/>
                  <a:gd name="T51" fmla="*/ 74 h 91"/>
                  <a:gd name="T52" fmla="*/ 18 w 91"/>
                  <a:gd name="T53" fmla="*/ 82 h 91"/>
                  <a:gd name="T54" fmla="*/ 28 w 91"/>
                  <a:gd name="T55" fmla="*/ 77 h 91"/>
                  <a:gd name="T56" fmla="*/ 36 w 91"/>
                  <a:gd name="T57" fmla="*/ 80 h 91"/>
                  <a:gd name="T58" fmla="*/ 40 w 91"/>
                  <a:gd name="T59" fmla="*/ 91 h 91"/>
                  <a:gd name="T60" fmla="*/ 45 w 91"/>
                  <a:gd name="T61" fmla="*/ 91 h 91"/>
                  <a:gd name="T62" fmla="*/ 51 w 91"/>
                  <a:gd name="T63" fmla="*/ 91 h 91"/>
                  <a:gd name="T64" fmla="*/ 55 w 91"/>
                  <a:gd name="T65" fmla="*/ 80 h 91"/>
                  <a:gd name="T66" fmla="*/ 63 w 91"/>
                  <a:gd name="T67" fmla="*/ 77 h 91"/>
                  <a:gd name="T68" fmla="*/ 73 w 91"/>
                  <a:gd name="T69" fmla="*/ 82 h 91"/>
                  <a:gd name="T70" fmla="*/ 82 w 91"/>
                  <a:gd name="T71" fmla="*/ 74 h 91"/>
                  <a:gd name="T72" fmla="*/ 76 w 91"/>
                  <a:gd name="T73" fmla="*/ 63 h 91"/>
                  <a:gd name="T74" fmla="*/ 45 w 91"/>
                  <a:gd name="T75" fmla="*/ 62 h 91"/>
                  <a:gd name="T76" fmla="*/ 29 w 91"/>
                  <a:gd name="T77" fmla="*/ 46 h 91"/>
                  <a:gd name="T78" fmla="*/ 45 w 91"/>
                  <a:gd name="T79" fmla="*/ 30 h 91"/>
                  <a:gd name="T80" fmla="*/ 61 w 91"/>
                  <a:gd name="T81" fmla="*/ 46 h 91"/>
                  <a:gd name="T82" fmla="*/ 45 w 91"/>
                  <a:gd name="T83" fmla="*/ 6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1" h="91">
                    <a:moveTo>
                      <a:pt x="76" y="63"/>
                    </a:moveTo>
                    <a:cubicBezTo>
                      <a:pt x="78" y="61"/>
                      <a:pt x="79" y="58"/>
                      <a:pt x="79" y="56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91" y="50"/>
                      <a:pt x="91" y="48"/>
                      <a:pt x="91" y="46"/>
                    </a:cubicBezTo>
                    <a:cubicBezTo>
                      <a:pt x="91" y="44"/>
                      <a:pt x="91" y="42"/>
                      <a:pt x="91" y="40"/>
                    </a:cubicBezTo>
                    <a:cubicBezTo>
                      <a:pt x="79" y="36"/>
                      <a:pt x="79" y="36"/>
                      <a:pt x="79" y="36"/>
                    </a:cubicBezTo>
                    <a:cubicBezTo>
                      <a:pt x="79" y="33"/>
                      <a:pt x="78" y="31"/>
                      <a:pt x="76" y="29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79" y="15"/>
                      <a:pt x="76" y="12"/>
                      <a:pt x="73" y="10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60" y="14"/>
                      <a:pt x="58" y="13"/>
                      <a:pt x="55" y="12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0"/>
                      <a:pt x="47" y="0"/>
                      <a:pt x="45" y="0"/>
                    </a:cubicBezTo>
                    <a:cubicBezTo>
                      <a:pt x="43" y="0"/>
                      <a:pt x="42" y="0"/>
                      <a:pt x="40" y="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3" y="13"/>
                      <a:pt x="31" y="14"/>
                      <a:pt x="28" y="15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4" y="12"/>
                      <a:pt x="12" y="15"/>
                      <a:pt x="9" y="18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3" y="31"/>
                      <a:pt x="12" y="33"/>
                      <a:pt x="11" y="3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0" y="44"/>
                      <a:pt x="0" y="46"/>
                    </a:cubicBezTo>
                    <a:cubicBezTo>
                      <a:pt x="0" y="48"/>
                      <a:pt x="0" y="50"/>
                      <a:pt x="0" y="52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12" y="58"/>
                      <a:pt x="13" y="61"/>
                      <a:pt x="14" y="63"/>
                    </a:cubicBezTo>
                    <a:cubicBezTo>
                      <a:pt x="9" y="74"/>
                      <a:pt x="9" y="74"/>
                      <a:pt x="9" y="74"/>
                    </a:cubicBezTo>
                    <a:cubicBezTo>
                      <a:pt x="12" y="77"/>
                      <a:pt x="14" y="79"/>
                      <a:pt x="18" y="82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31" y="78"/>
                      <a:pt x="33" y="79"/>
                      <a:pt x="36" y="80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2" y="91"/>
                      <a:pt x="43" y="91"/>
                      <a:pt x="45" y="91"/>
                    </a:cubicBezTo>
                    <a:cubicBezTo>
                      <a:pt x="47" y="91"/>
                      <a:pt x="49" y="91"/>
                      <a:pt x="51" y="91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8" y="79"/>
                      <a:pt x="60" y="78"/>
                      <a:pt x="63" y="77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6" y="79"/>
                      <a:pt x="79" y="77"/>
                      <a:pt x="82" y="74"/>
                    </a:cubicBezTo>
                    <a:lnTo>
                      <a:pt x="76" y="63"/>
                    </a:lnTo>
                    <a:close/>
                    <a:moveTo>
                      <a:pt x="45" y="62"/>
                    </a:moveTo>
                    <a:cubicBezTo>
                      <a:pt x="37" y="62"/>
                      <a:pt x="29" y="55"/>
                      <a:pt x="29" y="46"/>
                    </a:cubicBezTo>
                    <a:cubicBezTo>
                      <a:pt x="29" y="37"/>
                      <a:pt x="37" y="30"/>
                      <a:pt x="45" y="30"/>
                    </a:cubicBezTo>
                    <a:cubicBezTo>
                      <a:pt x="54" y="30"/>
                      <a:pt x="61" y="37"/>
                      <a:pt x="61" y="46"/>
                    </a:cubicBezTo>
                    <a:cubicBezTo>
                      <a:pt x="61" y="55"/>
                      <a:pt x="54" y="62"/>
                      <a:pt x="45" y="62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xmlns="" id="{FD96FD14-C08F-4199-BEB4-C9EA0F6A74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74938" y="2098675"/>
                <a:ext cx="225425" cy="227013"/>
              </a:xfrm>
              <a:custGeom>
                <a:avLst/>
                <a:gdLst>
                  <a:gd name="T0" fmla="*/ 3 w 60"/>
                  <a:gd name="T1" fmla="*/ 45 h 60"/>
                  <a:gd name="T2" fmla="*/ 11 w 60"/>
                  <a:gd name="T3" fmla="*/ 45 h 60"/>
                  <a:gd name="T4" fmla="*/ 15 w 60"/>
                  <a:gd name="T5" fmla="*/ 49 h 60"/>
                  <a:gd name="T6" fmla="*/ 14 w 60"/>
                  <a:gd name="T7" fmla="*/ 57 h 60"/>
                  <a:gd name="T8" fmla="*/ 18 w 60"/>
                  <a:gd name="T9" fmla="*/ 59 h 60"/>
                  <a:gd name="T10" fmla="*/ 22 w 60"/>
                  <a:gd name="T11" fmla="*/ 60 h 60"/>
                  <a:gd name="T12" fmla="*/ 27 w 60"/>
                  <a:gd name="T13" fmla="*/ 54 h 60"/>
                  <a:gd name="T14" fmla="*/ 33 w 60"/>
                  <a:gd name="T15" fmla="*/ 54 h 60"/>
                  <a:gd name="T16" fmla="*/ 38 w 60"/>
                  <a:gd name="T17" fmla="*/ 60 h 60"/>
                  <a:gd name="T18" fmla="*/ 45 w 60"/>
                  <a:gd name="T19" fmla="*/ 57 h 60"/>
                  <a:gd name="T20" fmla="*/ 45 w 60"/>
                  <a:gd name="T21" fmla="*/ 49 h 60"/>
                  <a:gd name="T22" fmla="*/ 49 w 60"/>
                  <a:gd name="T23" fmla="*/ 45 h 60"/>
                  <a:gd name="T24" fmla="*/ 57 w 60"/>
                  <a:gd name="T25" fmla="*/ 46 h 60"/>
                  <a:gd name="T26" fmla="*/ 59 w 60"/>
                  <a:gd name="T27" fmla="*/ 42 h 60"/>
                  <a:gd name="T28" fmla="*/ 60 w 60"/>
                  <a:gd name="T29" fmla="*/ 39 h 60"/>
                  <a:gd name="T30" fmla="*/ 54 w 60"/>
                  <a:gd name="T31" fmla="*/ 33 h 60"/>
                  <a:gd name="T32" fmla="*/ 54 w 60"/>
                  <a:gd name="T33" fmla="*/ 28 h 60"/>
                  <a:gd name="T34" fmla="*/ 60 w 60"/>
                  <a:gd name="T35" fmla="*/ 22 h 60"/>
                  <a:gd name="T36" fmla="*/ 57 w 60"/>
                  <a:gd name="T37" fmla="*/ 15 h 60"/>
                  <a:gd name="T38" fmla="*/ 49 w 60"/>
                  <a:gd name="T39" fmla="*/ 15 h 60"/>
                  <a:gd name="T40" fmla="*/ 46 w 60"/>
                  <a:gd name="T41" fmla="*/ 12 h 60"/>
                  <a:gd name="T42" fmla="*/ 46 w 60"/>
                  <a:gd name="T43" fmla="*/ 4 h 60"/>
                  <a:gd name="T44" fmla="*/ 43 w 60"/>
                  <a:gd name="T45" fmla="*/ 2 h 60"/>
                  <a:gd name="T46" fmla="*/ 39 w 60"/>
                  <a:gd name="T47" fmla="*/ 0 h 60"/>
                  <a:gd name="T48" fmla="*/ 33 w 60"/>
                  <a:gd name="T49" fmla="*/ 6 h 60"/>
                  <a:gd name="T50" fmla="*/ 28 w 60"/>
                  <a:gd name="T51" fmla="*/ 6 h 60"/>
                  <a:gd name="T52" fmla="*/ 23 w 60"/>
                  <a:gd name="T53" fmla="*/ 0 h 60"/>
                  <a:gd name="T54" fmla="*/ 15 w 60"/>
                  <a:gd name="T55" fmla="*/ 3 h 60"/>
                  <a:gd name="T56" fmla="*/ 16 w 60"/>
                  <a:gd name="T57" fmla="*/ 11 h 60"/>
                  <a:gd name="T58" fmla="*/ 12 w 60"/>
                  <a:gd name="T59" fmla="*/ 15 h 60"/>
                  <a:gd name="T60" fmla="*/ 4 w 60"/>
                  <a:gd name="T61" fmla="*/ 14 h 60"/>
                  <a:gd name="T62" fmla="*/ 2 w 60"/>
                  <a:gd name="T63" fmla="*/ 18 h 60"/>
                  <a:gd name="T64" fmla="*/ 1 w 60"/>
                  <a:gd name="T65" fmla="*/ 22 h 60"/>
                  <a:gd name="T66" fmla="*/ 6 w 60"/>
                  <a:gd name="T67" fmla="*/ 27 h 60"/>
                  <a:gd name="T68" fmla="*/ 6 w 60"/>
                  <a:gd name="T69" fmla="*/ 32 h 60"/>
                  <a:gd name="T70" fmla="*/ 0 w 60"/>
                  <a:gd name="T71" fmla="*/ 38 h 60"/>
                  <a:gd name="T72" fmla="*/ 3 w 60"/>
                  <a:gd name="T73" fmla="*/ 45 h 60"/>
                  <a:gd name="T74" fmla="*/ 20 w 60"/>
                  <a:gd name="T75" fmla="*/ 26 h 60"/>
                  <a:gd name="T76" fmla="*/ 35 w 60"/>
                  <a:gd name="T77" fmla="*/ 20 h 60"/>
                  <a:gd name="T78" fmla="*/ 40 w 60"/>
                  <a:gd name="T79" fmla="*/ 34 h 60"/>
                  <a:gd name="T80" fmla="*/ 26 w 60"/>
                  <a:gd name="T81" fmla="*/ 40 h 60"/>
                  <a:gd name="T82" fmla="*/ 20 w 60"/>
                  <a:gd name="T83" fmla="*/ 2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0" h="60">
                    <a:moveTo>
                      <a:pt x="3" y="45"/>
                    </a:move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6"/>
                      <a:pt x="14" y="47"/>
                      <a:pt x="15" y="49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6" y="57"/>
                      <a:pt x="17" y="58"/>
                      <a:pt x="18" y="59"/>
                    </a:cubicBezTo>
                    <a:cubicBezTo>
                      <a:pt x="19" y="59"/>
                      <a:pt x="20" y="59"/>
                      <a:pt x="22" y="60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9" y="54"/>
                      <a:pt x="31" y="54"/>
                      <a:pt x="33" y="54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40" y="59"/>
                      <a:pt x="43" y="58"/>
                      <a:pt x="45" y="57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6" y="48"/>
                      <a:pt x="48" y="47"/>
                      <a:pt x="49" y="45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58" y="45"/>
                      <a:pt x="58" y="44"/>
                      <a:pt x="59" y="42"/>
                    </a:cubicBezTo>
                    <a:cubicBezTo>
                      <a:pt x="59" y="41"/>
                      <a:pt x="60" y="40"/>
                      <a:pt x="60" y="39"/>
                    </a:cubicBez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31"/>
                      <a:pt x="54" y="30"/>
                      <a:pt x="54" y="28"/>
                    </a:cubicBezTo>
                    <a:cubicBezTo>
                      <a:pt x="60" y="22"/>
                      <a:pt x="60" y="22"/>
                      <a:pt x="60" y="22"/>
                    </a:cubicBezTo>
                    <a:cubicBezTo>
                      <a:pt x="60" y="20"/>
                      <a:pt x="59" y="17"/>
                      <a:pt x="57" y="15"/>
                    </a:cubicBezTo>
                    <a:cubicBezTo>
                      <a:pt x="49" y="15"/>
                      <a:pt x="49" y="15"/>
                      <a:pt x="49" y="15"/>
                    </a:cubicBezTo>
                    <a:cubicBezTo>
                      <a:pt x="48" y="14"/>
                      <a:pt x="47" y="13"/>
                      <a:pt x="46" y="12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3"/>
                      <a:pt x="44" y="2"/>
                      <a:pt x="43" y="2"/>
                    </a:cubicBezTo>
                    <a:cubicBezTo>
                      <a:pt x="41" y="1"/>
                      <a:pt x="40" y="1"/>
                      <a:pt x="39" y="0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2" y="6"/>
                      <a:pt x="30" y="6"/>
                      <a:pt x="28" y="6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0" y="1"/>
                      <a:pt x="18" y="2"/>
                      <a:pt x="15" y="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12"/>
                      <a:pt x="13" y="13"/>
                      <a:pt x="12" y="1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7"/>
                      <a:pt x="2" y="18"/>
                    </a:cubicBezTo>
                    <a:cubicBezTo>
                      <a:pt x="1" y="19"/>
                      <a:pt x="1" y="20"/>
                      <a:pt x="1" y="22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9"/>
                      <a:pt x="6" y="31"/>
                      <a:pt x="6" y="3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" y="40"/>
                      <a:pt x="2" y="43"/>
                      <a:pt x="3" y="45"/>
                    </a:cubicBezTo>
                    <a:close/>
                    <a:moveTo>
                      <a:pt x="20" y="26"/>
                    </a:moveTo>
                    <a:cubicBezTo>
                      <a:pt x="23" y="20"/>
                      <a:pt x="29" y="18"/>
                      <a:pt x="35" y="20"/>
                    </a:cubicBezTo>
                    <a:cubicBezTo>
                      <a:pt x="40" y="23"/>
                      <a:pt x="43" y="29"/>
                      <a:pt x="40" y="34"/>
                    </a:cubicBezTo>
                    <a:cubicBezTo>
                      <a:pt x="38" y="40"/>
                      <a:pt x="31" y="42"/>
                      <a:pt x="26" y="40"/>
                    </a:cubicBezTo>
                    <a:cubicBezTo>
                      <a:pt x="21" y="38"/>
                      <a:pt x="18" y="31"/>
                      <a:pt x="20" y="26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11">
                <a:extLst>
                  <a:ext uri="{FF2B5EF4-FFF2-40B4-BE49-F238E27FC236}">
                    <a16:creationId xmlns:a16="http://schemas.microsoft.com/office/drawing/2014/main" xmlns="" id="{B726C89D-3A7A-4E9F-A16F-04DAD38AA6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33688" y="2257425"/>
                <a:ext cx="184150" cy="184150"/>
              </a:xfrm>
              <a:custGeom>
                <a:avLst/>
                <a:gdLst>
                  <a:gd name="T0" fmla="*/ 43 w 49"/>
                  <a:gd name="T1" fmla="*/ 29 h 49"/>
                  <a:gd name="T2" fmla="*/ 49 w 49"/>
                  <a:gd name="T3" fmla="*/ 27 h 49"/>
                  <a:gd name="T4" fmla="*/ 49 w 49"/>
                  <a:gd name="T5" fmla="*/ 24 h 49"/>
                  <a:gd name="T6" fmla="*/ 48 w 49"/>
                  <a:gd name="T7" fmla="*/ 21 h 49"/>
                  <a:gd name="T8" fmla="*/ 42 w 49"/>
                  <a:gd name="T9" fmla="*/ 19 h 49"/>
                  <a:gd name="T10" fmla="*/ 41 w 49"/>
                  <a:gd name="T11" fmla="*/ 15 h 49"/>
                  <a:gd name="T12" fmla="*/ 43 w 49"/>
                  <a:gd name="T13" fmla="*/ 9 h 49"/>
                  <a:gd name="T14" fmla="*/ 39 w 49"/>
                  <a:gd name="T15" fmla="*/ 5 h 49"/>
                  <a:gd name="T16" fmla="*/ 33 w 49"/>
                  <a:gd name="T17" fmla="*/ 8 h 49"/>
                  <a:gd name="T18" fmla="*/ 29 w 49"/>
                  <a:gd name="T19" fmla="*/ 6 h 49"/>
                  <a:gd name="T20" fmla="*/ 27 w 49"/>
                  <a:gd name="T21" fmla="*/ 1 h 49"/>
                  <a:gd name="T22" fmla="*/ 24 w 49"/>
                  <a:gd name="T23" fmla="*/ 0 h 49"/>
                  <a:gd name="T24" fmla="*/ 21 w 49"/>
                  <a:gd name="T25" fmla="*/ 1 h 49"/>
                  <a:gd name="T26" fmla="*/ 19 w 49"/>
                  <a:gd name="T27" fmla="*/ 7 h 49"/>
                  <a:gd name="T28" fmla="*/ 15 w 49"/>
                  <a:gd name="T29" fmla="*/ 8 h 49"/>
                  <a:gd name="T30" fmla="*/ 9 w 49"/>
                  <a:gd name="T31" fmla="*/ 6 h 49"/>
                  <a:gd name="T32" fmla="*/ 5 w 49"/>
                  <a:gd name="T33" fmla="*/ 10 h 49"/>
                  <a:gd name="T34" fmla="*/ 8 w 49"/>
                  <a:gd name="T35" fmla="*/ 16 h 49"/>
                  <a:gd name="T36" fmla="*/ 6 w 49"/>
                  <a:gd name="T37" fmla="*/ 20 h 49"/>
                  <a:gd name="T38" fmla="*/ 0 w 49"/>
                  <a:gd name="T39" fmla="*/ 22 h 49"/>
                  <a:gd name="T40" fmla="*/ 0 w 49"/>
                  <a:gd name="T41" fmla="*/ 25 h 49"/>
                  <a:gd name="T42" fmla="*/ 1 w 49"/>
                  <a:gd name="T43" fmla="*/ 28 h 49"/>
                  <a:gd name="T44" fmla="*/ 7 w 49"/>
                  <a:gd name="T45" fmla="*/ 30 h 49"/>
                  <a:gd name="T46" fmla="*/ 8 w 49"/>
                  <a:gd name="T47" fmla="*/ 34 h 49"/>
                  <a:gd name="T48" fmla="*/ 6 w 49"/>
                  <a:gd name="T49" fmla="*/ 40 h 49"/>
                  <a:gd name="T50" fmla="*/ 10 w 49"/>
                  <a:gd name="T51" fmla="*/ 44 h 49"/>
                  <a:gd name="T52" fmla="*/ 16 w 49"/>
                  <a:gd name="T53" fmla="*/ 41 h 49"/>
                  <a:gd name="T54" fmla="*/ 20 w 49"/>
                  <a:gd name="T55" fmla="*/ 43 h 49"/>
                  <a:gd name="T56" fmla="*/ 22 w 49"/>
                  <a:gd name="T57" fmla="*/ 49 h 49"/>
                  <a:gd name="T58" fmla="*/ 25 w 49"/>
                  <a:gd name="T59" fmla="*/ 49 h 49"/>
                  <a:gd name="T60" fmla="*/ 28 w 49"/>
                  <a:gd name="T61" fmla="*/ 48 h 49"/>
                  <a:gd name="T62" fmla="*/ 30 w 49"/>
                  <a:gd name="T63" fmla="*/ 42 h 49"/>
                  <a:gd name="T64" fmla="*/ 34 w 49"/>
                  <a:gd name="T65" fmla="*/ 41 h 49"/>
                  <a:gd name="T66" fmla="*/ 40 w 49"/>
                  <a:gd name="T67" fmla="*/ 43 h 49"/>
                  <a:gd name="T68" fmla="*/ 44 w 49"/>
                  <a:gd name="T69" fmla="*/ 39 h 49"/>
                  <a:gd name="T70" fmla="*/ 41 w 49"/>
                  <a:gd name="T71" fmla="*/ 33 h 49"/>
                  <a:gd name="T72" fmla="*/ 43 w 49"/>
                  <a:gd name="T73" fmla="*/ 29 h 49"/>
                  <a:gd name="T74" fmla="*/ 25 w 49"/>
                  <a:gd name="T75" fmla="*/ 33 h 49"/>
                  <a:gd name="T76" fmla="*/ 16 w 49"/>
                  <a:gd name="T77" fmla="*/ 25 h 49"/>
                  <a:gd name="T78" fmla="*/ 24 w 49"/>
                  <a:gd name="T79" fmla="*/ 16 h 49"/>
                  <a:gd name="T80" fmla="*/ 33 w 49"/>
                  <a:gd name="T81" fmla="*/ 24 h 49"/>
                  <a:gd name="T82" fmla="*/ 25 w 49"/>
                  <a:gd name="T83" fmla="*/ 3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9" h="49">
                    <a:moveTo>
                      <a:pt x="43" y="29"/>
                    </a:move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6"/>
                      <a:pt x="49" y="25"/>
                      <a:pt x="49" y="24"/>
                    </a:cubicBezTo>
                    <a:cubicBezTo>
                      <a:pt x="49" y="23"/>
                      <a:pt x="49" y="22"/>
                      <a:pt x="48" y="21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8"/>
                      <a:pt x="41" y="16"/>
                      <a:pt x="41" y="15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2" y="8"/>
                      <a:pt x="40" y="6"/>
                      <a:pt x="39" y="5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2" y="7"/>
                      <a:pt x="31" y="7"/>
                      <a:pt x="29" y="6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5" y="0"/>
                      <a:pt x="24" y="0"/>
                    </a:cubicBezTo>
                    <a:cubicBezTo>
                      <a:pt x="23" y="0"/>
                      <a:pt x="22" y="1"/>
                      <a:pt x="21" y="1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8" y="7"/>
                      <a:pt x="16" y="8"/>
                      <a:pt x="15" y="8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7"/>
                      <a:pt x="6" y="9"/>
                      <a:pt x="5" y="10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7"/>
                      <a:pt x="7" y="18"/>
                      <a:pt x="6" y="2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4"/>
                      <a:pt x="0" y="25"/>
                    </a:cubicBezTo>
                    <a:cubicBezTo>
                      <a:pt x="0" y="26"/>
                      <a:pt x="0" y="27"/>
                      <a:pt x="1" y="28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8" y="33"/>
                      <a:pt x="8" y="34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7" y="41"/>
                      <a:pt x="8" y="43"/>
                      <a:pt x="10" y="44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7" y="42"/>
                      <a:pt x="18" y="42"/>
                      <a:pt x="20" y="43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3" y="49"/>
                      <a:pt x="24" y="49"/>
                      <a:pt x="25" y="49"/>
                    </a:cubicBezTo>
                    <a:cubicBezTo>
                      <a:pt x="26" y="49"/>
                      <a:pt x="27" y="49"/>
                      <a:pt x="28" y="48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1" y="42"/>
                      <a:pt x="33" y="41"/>
                      <a:pt x="34" y="41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1" y="42"/>
                      <a:pt x="43" y="41"/>
                      <a:pt x="44" y="39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2" y="32"/>
                      <a:pt x="42" y="31"/>
                      <a:pt x="43" y="29"/>
                    </a:cubicBezTo>
                    <a:close/>
                    <a:moveTo>
                      <a:pt x="25" y="33"/>
                    </a:moveTo>
                    <a:cubicBezTo>
                      <a:pt x="20" y="33"/>
                      <a:pt x="16" y="29"/>
                      <a:pt x="16" y="25"/>
                    </a:cubicBezTo>
                    <a:cubicBezTo>
                      <a:pt x="16" y="20"/>
                      <a:pt x="20" y="16"/>
                      <a:pt x="24" y="16"/>
                    </a:cubicBezTo>
                    <a:cubicBezTo>
                      <a:pt x="29" y="16"/>
                      <a:pt x="33" y="20"/>
                      <a:pt x="33" y="24"/>
                    </a:cubicBezTo>
                    <a:cubicBezTo>
                      <a:pt x="33" y="29"/>
                      <a:pt x="29" y="33"/>
                      <a:pt x="25" y="33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A15154B-294D-458E-8A6B-E79AF9114F9D}"/>
              </a:ext>
            </a:extLst>
          </p:cNvPr>
          <p:cNvGrpSpPr/>
          <p:nvPr/>
        </p:nvGrpSpPr>
        <p:grpSpPr>
          <a:xfrm>
            <a:off x="3661796" y="2607115"/>
            <a:ext cx="1770638" cy="1772713"/>
            <a:chOff x="3670342" y="2795122"/>
            <a:chExt cx="1770638" cy="1772713"/>
          </a:xfrm>
          <a:solidFill>
            <a:srgbClr val="FF7373"/>
          </a:solidFill>
        </p:grpSpPr>
        <p:sp>
          <p:nvSpPr>
            <p:cNvPr id="16" name="Freeform 254">
              <a:extLst>
                <a:ext uri="{FF2B5EF4-FFF2-40B4-BE49-F238E27FC236}">
                  <a16:creationId xmlns:a16="http://schemas.microsoft.com/office/drawing/2014/main" xmlns="" id="{10D5FFD4-8C94-45A9-AB7C-A53ADE07C77C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3669304" y="2796160"/>
              <a:ext cx="1772713" cy="1770638"/>
            </a:xfrm>
            <a:custGeom>
              <a:avLst/>
              <a:gdLst>
                <a:gd name="T0" fmla="*/ 30 w 360"/>
                <a:gd name="T1" fmla="*/ 152 h 360"/>
                <a:gd name="T2" fmla="*/ 18 w 360"/>
                <a:gd name="T3" fmla="*/ 137 h 360"/>
                <a:gd name="T4" fmla="*/ 37 w 360"/>
                <a:gd name="T5" fmla="*/ 124 h 360"/>
                <a:gd name="T6" fmla="*/ 38 w 360"/>
                <a:gd name="T7" fmla="*/ 106 h 360"/>
                <a:gd name="T8" fmla="*/ 54 w 360"/>
                <a:gd name="T9" fmla="*/ 93 h 360"/>
                <a:gd name="T10" fmla="*/ 59 w 360"/>
                <a:gd name="T11" fmla="*/ 75 h 360"/>
                <a:gd name="T12" fmla="*/ 78 w 360"/>
                <a:gd name="T13" fmla="*/ 66 h 360"/>
                <a:gd name="T14" fmla="*/ 84 w 360"/>
                <a:gd name="T15" fmla="*/ 43 h 360"/>
                <a:gd name="T16" fmla="*/ 112 w 360"/>
                <a:gd name="T17" fmla="*/ 44 h 360"/>
                <a:gd name="T18" fmla="*/ 118 w 360"/>
                <a:gd name="T19" fmla="*/ 32 h 360"/>
                <a:gd name="T20" fmla="*/ 135 w 360"/>
                <a:gd name="T21" fmla="*/ 26 h 360"/>
                <a:gd name="T22" fmla="*/ 154 w 360"/>
                <a:gd name="T23" fmla="*/ 24 h 360"/>
                <a:gd name="T24" fmla="*/ 172 w 360"/>
                <a:gd name="T25" fmla="*/ 20 h 360"/>
                <a:gd name="T26" fmla="*/ 191 w 360"/>
                <a:gd name="T27" fmla="*/ 21 h 360"/>
                <a:gd name="T28" fmla="*/ 210 w 360"/>
                <a:gd name="T29" fmla="*/ 30 h 360"/>
                <a:gd name="T30" fmla="*/ 232 w 360"/>
                <a:gd name="T31" fmla="*/ 21 h 360"/>
                <a:gd name="T32" fmla="*/ 244 w 360"/>
                <a:gd name="T33" fmla="*/ 38 h 360"/>
                <a:gd name="T34" fmla="*/ 261 w 360"/>
                <a:gd name="T35" fmla="*/ 43 h 360"/>
                <a:gd name="T36" fmla="*/ 274 w 360"/>
                <a:gd name="T37" fmla="*/ 59 h 360"/>
                <a:gd name="T38" fmla="*/ 284 w 360"/>
                <a:gd name="T39" fmla="*/ 69 h 360"/>
                <a:gd name="T40" fmla="*/ 303 w 360"/>
                <a:gd name="T41" fmla="*/ 78 h 360"/>
                <a:gd name="T42" fmla="*/ 303 w 360"/>
                <a:gd name="T43" fmla="*/ 92 h 360"/>
                <a:gd name="T44" fmla="*/ 329 w 360"/>
                <a:gd name="T45" fmla="*/ 105 h 360"/>
                <a:gd name="T46" fmla="*/ 320 w 360"/>
                <a:gd name="T47" fmla="*/ 123 h 360"/>
                <a:gd name="T48" fmla="*/ 353 w 360"/>
                <a:gd name="T49" fmla="*/ 134 h 360"/>
                <a:gd name="T50" fmla="*/ 328 w 360"/>
                <a:gd name="T51" fmla="*/ 157 h 360"/>
                <a:gd name="T52" fmla="*/ 360 w 360"/>
                <a:gd name="T53" fmla="*/ 174 h 360"/>
                <a:gd name="T54" fmla="*/ 331 w 360"/>
                <a:gd name="T55" fmla="*/ 190 h 360"/>
                <a:gd name="T56" fmla="*/ 357 w 360"/>
                <a:gd name="T57" fmla="*/ 210 h 360"/>
                <a:gd name="T58" fmla="*/ 325 w 360"/>
                <a:gd name="T59" fmla="*/ 225 h 360"/>
                <a:gd name="T60" fmla="*/ 335 w 360"/>
                <a:gd name="T61" fmla="*/ 242 h 360"/>
                <a:gd name="T62" fmla="*/ 314 w 360"/>
                <a:gd name="T63" fmla="*/ 252 h 360"/>
                <a:gd name="T64" fmla="*/ 312 w 360"/>
                <a:gd name="T65" fmla="*/ 270 h 360"/>
                <a:gd name="T66" fmla="*/ 294 w 360"/>
                <a:gd name="T67" fmla="*/ 281 h 360"/>
                <a:gd name="T68" fmla="*/ 287 w 360"/>
                <a:gd name="T69" fmla="*/ 298 h 360"/>
                <a:gd name="T70" fmla="*/ 267 w 360"/>
                <a:gd name="T71" fmla="*/ 305 h 360"/>
                <a:gd name="T72" fmla="*/ 256 w 360"/>
                <a:gd name="T73" fmla="*/ 313 h 360"/>
                <a:gd name="T74" fmla="*/ 242 w 360"/>
                <a:gd name="T75" fmla="*/ 328 h 360"/>
                <a:gd name="T76" fmla="*/ 223 w 360"/>
                <a:gd name="T77" fmla="*/ 328 h 360"/>
                <a:gd name="T78" fmla="*/ 209 w 360"/>
                <a:gd name="T79" fmla="*/ 345 h 360"/>
                <a:gd name="T80" fmla="*/ 188 w 360"/>
                <a:gd name="T81" fmla="*/ 333 h 360"/>
                <a:gd name="T82" fmla="*/ 169 w 360"/>
                <a:gd name="T83" fmla="*/ 340 h 360"/>
                <a:gd name="T84" fmla="*/ 149 w 360"/>
                <a:gd name="T85" fmla="*/ 337 h 360"/>
                <a:gd name="T86" fmla="*/ 132 w 360"/>
                <a:gd name="T87" fmla="*/ 325 h 360"/>
                <a:gd name="T88" fmla="*/ 109 w 360"/>
                <a:gd name="T89" fmla="*/ 332 h 360"/>
                <a:gd name="T90" fmla="*/ 98 w 360"/>
                <a:gd name="T91" fmla="*/ 318 h 360"/>
                <a:gd name="T92" fmla="*/ 88 w 360"/>
                <a:gd name="T93" fmla="*/ 303 h 360"/>
                <a:gd name="T94" fmla="*/ 68 w 360"/>
                <a:gd name="T95" fmla="*/ 296 h 360"/>
                <a:gd name="T96" fmla="*/ 67 w 360"/>
                <a:gd name="T97" fmla="*/ 282 h 360"/>
                <a:gd name="T98" fmla="*/ 40 w 360"/>
                <a:gd name="T99" fmla="*/ 272 h 360"/>
                <a:gd name="T100" fmla="*/ 43 w 360"/>
                <a:gd name="T101" fmla="*/ 249 h 360"/>
                <a:gd name="T102" fmla="*/ 28 w 360"/>
                <a:gd name="T103" fmla="*/ 234 h 360"/>
                <a:gd name="T104" fmla="*/ 31 w 360"/>
                <a:gd name="T105" fmla="*/ 215 h 360"/>
                <a:gd name="T106" fmla="*/ 13 w 360"/>
                <a:gd name="T107" fmla="*/ 200 h 360"/>
                <a:gd name="T108" fmla="*/ 28 w 360"/>
                <a:gd name="T109" fmla="*/ 185 h 360"/>
                <a:gd name="T110" fmla="*/ 287 w 360"/>
                <a:gd name="T111" fmla="*/ 19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0" h="360">
                  <a:moveTo>
                    <a:pt x="0" y="166"/>
                  </a:moveTo>
                  <a:cubicBezTo>
                    <a:pt x="0" y="165"/>
                    <a:pt x="0" y="164"/>
                    <a:pt x="0" y="164"/>
                  </a:cubicBezTo>
                  <a:cubicBezTo>
                    <a:pt x="1" y="163"/>
                    <a:pt x="6" y="162"/>
                    <a:pt x="13" y="161"/>
                  </a:cubicBezTo>
                  <a:cubicBezTo>
                    <a:pt x="16" y="161"/>
                    <a:pt x="18" y="160"/>
                    <a:pt x="20" y="160"/>
                  </a:cubicBezTo>
                  <a:cubicBezTo>
                    <a:pt x="27" y="159"/>
                    <a:pt x="28" y="159"/>
                    <a:pt x="28" y="158"/>
                  </a:cubicBezTo>
                  <a:cubicBezTo>
                    <a:pt x="29" y="157"/>
                    <a:pt x="30" y="156"/>
                    <a:pt x="30" y="152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1" y="151"/>
                    <a:pt x="31" y="150"/>
                    <a:pt x="31" y="148"/>
                  </a:cubicBezTo>
                  <a:cubicBezTo>
                    <a:pt x="31" y="147"/>
                    <a:pt x="31" y="146"/>
                    <a:pt x="31" y="145"/>
                  </a:cubicBezTo>
                  <a:cubicBezTo>
                    <a:pt x="30" y="144"/>
                    <a:pt x="29" y="143"/>
                    <a:pt x="24" y="141"/>
                  </a:cubicBezTo>
                  <a:cubicBezTo>
                    <a:pt x="22" y="139"/>
                    <a:pt x="20" y="138"/>
                    <a:pt x="18" y="137"/>
                  </a:cubicBezTo>
                  <a:cubicBezTo>
                    <a:pt x="12" y="133"/>
                    <a:pt x="8" y="130"/>
                    <a:pt x="7" y="129"/>
                  </a:cubicBezTo>
                  <a:cubicBezTo>
                    <a:pt x="7" y="129"/>
                    <a:pt x="7" y="129"/>
                    <a:pt x="7" y="128"/>
                  </a:cubicBezTo>
                  <a:cubicBezTo>
                    <a:pt x="7" y="126"/>
                    <a:pt x="8" y="123"/>
                    <a:pt x="9" y="123"/>
                  </a:cubicBezTo>
                  <a:cubicBezTo>
                    <a:pt x="10" y="123"/>
                    <a:pt x="15" y="122"/>
                    <a:pt x="22" y="123"/>
                  </a:cubicBezTo>
                  <a:cubicBezTo>
                    <a:pt x="25" y="123"/>
                    <a:pt x="27" y="124"/>
                    <a:pt x="29" y="124"/>
                  </a:cubicBezTo>
                  <a:cubicBezTo>
                    <a:pt x="36" y="124"/>
                    <a:pt x="36" y="124"/>
                    <a:pt x="37" y="124"/>
                  </a:cubicBezTo>
                  <a:cubicBezTo>
                    <a:pt x="38" y="123"/>
                    <a:pt x="39" y="122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2" y="116"/>
                    <a:pt x="43" y="114"/>
                    <a:pt x="43" y="113"/>
                  </a:cubicBezTo>
                  <a:cubicBezTo>
                    <a:pt x="43" y="113"/>
                    <a:pt x="43" y="112"/>
                    <a:pt x="43" y="111"/>
                  </a:cubicBezTo>
                  <a:cubicBezTo>
                    <a:pt x="42" y="111"/>
                    <a:pt x="42" y="110"/>
                    <a:pt x="38" y="106"/>
                  </a:cubicBezTo>
                  <a:cubicBezTo>
                    <a:pt x="36" y="104"/>
                    <a:pt x="34" y="103"/>
                    <a:pt x="32" y="101"/>
                  </a:cubicBezTo>
                  <a:cubicBezTo>
                    <a:pt x="27" y="95"/>
                    <a:pt x="24" y="92"/>
                    <a:pt x="23" y="91"/>
                  </a:cubicBezTo>
                  <a:cubicBezTo>
                    <a:pt x="24" y="89"/>
                    <a:pt x="26" y="86"/>
                    <a:pt x="27" y="85"/>
                  </a:cubicBezTo>
                  <a:cubicBezTo>
                    <a:pt x="28" y="85"/>
                    <a:pt x="32" y="86"/>
                    <a:pt x="40" y="88"/>
                  </a:cubicBezTo>
                  <a:cubicBezTo>
                    <a:pt x="42" y="89"/>
                    <a:pt x="44" y="90"/>
                    <a:pt x="46" y="91"/>
                  </a:cubicBezTo>
                  <a:cubicBezTo>
                    <a:pt x="52" y="93"/>
                    <a:pt x="53" y="93"/>
                    <a:pt x="54" y="93"/>
                  </a:cubicBezTo>
                  <a:cubicBezTo>
                    <a:pt x="55" y="92"/>
                    <a:pt x="56" y="92"/>
                    <a:pt x="58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2" y="84"/>
                    <a:pt x="62" y="83"/>
                    <a:pt x="62" y="83"/>
                  </a:cubicBezTo>
                  <a:cubicBezTo>
                    <a:pt x="62" y="82"/>
                    <a:pt x="62" y="82"/>
                    <a:pt x="62" y="82"/>
                  </a:cubicBezTo>
                  <a:cubicBezTo>
                    <a:pt x="62" y="81"/>
                    <a:pt x="62" y="80"/>
                    <a:pt x="59" y="75"/>
                  </a:cubicBezTo>
                  <a:cubicBezTo>
                    <a:pt x="57" y="73"/>
                    <a:pt x="56" y="71"/>
                    <a:pt x="54" y="69"/>
                  </a:cubicBezTo>
                  <a:cubicBezTo>
                    <a:pt x="51" y="63"/>
                    <a:pt x="49" y="58"/>
                    <a:pt x="48" y="57"/>
                  </a:cubicBezTo>
                  <a:cubicBezTo>
                    <a:pt x="49" y="56"/>
                    <a:pt x="52" y="53"/>
                    <a:pt x="53" y="52"/>
                  </a:cubicBezTo>
                  <a:cubicBezTo>
                    <a:pt x="54" y="53"/>
                    <a:pt x="58" y="55"/>
                    <a:pt x="64" y="59"/>
                  </a:cubicBezTo>
                  <a:cubicBezTo>
                    <a:pt x="67" y="60"/>
                    <a:pt x="69" y="61"/>
                    <a:pt x="70" y="62"/>
                  </a:cubicBezTo>
                  <a:cubicBezTo>
                    <a:pt x="76" y="66"/>
                    <a:pt x="77" y="66"/>
                    <a:pt x="78" y="66"/>
                  </a:cubicBezTo>
                  <a:cubicBezTo>
                    <a:pt x="79" y="66"/>
                    <a:pt x="80" y="65"/>
                    <a:pt x="83" y="63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7" y="60"/>
                    <a:pt x="88" y="59"/>
                    <a:pt x="88" y="57"/>
                  </a:cubicBezTo>
                  <a:cubicBezTo>
                    <a:pt x="88" y="56"/>
                    <a:pt x="88" y="56"/>
                    <a:pt x="86" y="50"/>
                  </a:cubicBezTo>
                  <a:cubicBezTo>
                    <a:pt x="85" y="48"/>
                    <a:pt x="84" y="46"/>
                    <a:pt x="84" y="43"/>
                  </a:cubicBezTo>
                  <a:cubicBezTo>
                    <a:pt x="81" y="36"/>
                    <a:pt x="80" y="31"/>
                    <a:pt x="80" y="30"/>
                  </a:cubicBezTo>
                  <a:cubicBezTo>
                    <a:pt x="81" y="29"/>
                    <a:pt x="84" y="27"/>
                    <a:pt x="86" y="27"/>
                  </a:cubicBezTo>
                  <a:cubicBezTo>
                    <a:pt x="87" y="27"/>
                    <a:pt x="90" y="30"/>
                    <a:pt x="96" y="35"/>
                  </a:cubicBezTo>
                  <a:cubicBezTo>
                    <a:pt x="97" y="37"/>
                    <a:pt x="99" y="39"/>
                    <a:pt x="100" y="40"/>
                  </a:cubicBezTo>
                  <a:cubicBezTo>
                    <a:pt x="105" y="45"/>
                    <a:pt x="106" y="45"/>
                    <a:pt x="107" y="46"/>
                  </a:cubicBezTo>
                  <a:cubicBezTo>
                    <a:pt x="108" y="46"/>
                    <a:pt x="109" y="46"/>
                    <a:pt x="112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8" y="42"/>
                    <a:pt x="118" y="40"/>
                    <a:pt x="119" y="40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8"/>
                    <a:pt x="119" y="36"/>
                    <a:pt x="118" y="32"/>
                  </a:cubicBezTo>
                  <a:cubicBezTo>
                    <a:pt x="118" y="30"/>
                    <a:pt x="118" y="27"/>
                    <a:pt x="118" y="24"/>
                  </a:cubicBezTo>
                  <a:cubicBezTo>
                    <a:pt x="117" y="19"/>
                    <a:pt x="117" y="13"/>
                    <a:pt x="117" y="11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18" y="10"/>
                    <a:pt x="122" y="9"/>
                    <a:pt x="124" y="9"/>
                  </a:cubicBezTo>
                  <a:cubicBezTo>
                    <a:pt x="124" y="10"/>
                    <a:pt x="127" y="14"/>
                    <a:pt x="131" y="20"/>
                  </a:cubicBezTo>
                  <a:cubicBezTo>
                    <a:pt x="132" y="22"/>
                    <a:pt x="134" y="24"/>
                    <a:pt x="135" y="26"/>
                  </a:cubicBezTo>
                  <a:cubicBezTo>
                    <a:pt x="138" y="31"/>
                    <a:pt x="139" y="32"/>
                    <a:pt x="140" y="32"/>
                  </a:cubicBezTo>
                  <a:cubicBezTo>
                    <a:pt x="140" y="33"/>
                    <a:pt x="142" y="33"/>
                    <a:pt x="146" y="32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50" y="31"/>
                    <a:pt x="152" y="30"/>
                    <a:pt x="153" y="29"/>
                  </a:cubicBezTo>
                  <a:cubicBezTo>
                    <a:pt x="153" y="29"/>
                    <a:pt x="153" y="28"/>
                    <a:pt x="154" y="24"/>
                  </a:cubicBezTo>
                  <a:cubicBezTo>
                    <a:pt x="154" y="20"/>
                    <a:pt x="154" y="20"/>
                    <a:pt x="154" y="20"/>
                  </a:cubicBezTo>
                  <a:cubicBezTo>
                    <a:pt x="155" y="18"/>
                    <a:pt x="155" y="16"/>
                    <a:pt x="155" y="14"/>
                  </a:cubicBezTo>
                  <a:cubicBezTo>
                    <a:pt x="156" y="7"/>
                    <a:pt x="157" y="3"/>
                    <a:pt x="158" y="1"/>
                  </a:cubicBezTo>
                  <a:cubicBezTo>
                    <a:pt x="159" y="1"/>
                    <a:pt x="163" y="0"/>
                    <a:pt x="164" y="1"/>
                  </a:cubicBezTo>
                  <a:cubicBezTo>
                    <a:pt x="165" y="2"/>
                    <a:pt x="167" y="6"/>
                    <a:pt x="169" y="13"/>
                  </a:cubicBezTo>
                  <a:cubicBezTo>
                    <a:pt x="170" y="15"/>
                    <a:pt x="171" y="18"/>
                    <a:pt x="172" y="20"/>
                  </a:cubicBezTo>
                  <a:cubicBezTo>
                    <a:pt x="173" y="26"/>
                    <a:pt x="174" y="27"/>
                    <a:pt x="175" y="27"/>
                  </a:cubicBezTo>
                  <a:cubicBezTo>
                    <a:pt x="175" y="28"/>
                    <a:pt x="177" y="28"/>
                    <a:pt x="181" y="28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2" y="28"/>
                    <a:pt x="182" y="28"/>
                    <a:pt x="182" y="28"/>
                  </a:cubicBezTo>
                  <a:cubicBezTo>
                    <a:pt x="187" y="29"/>
                    <a:pt x="188" y="28"/>
                    <a:pt x="188" y="27"/>
                  </a:cubicBezTo>
                  <a:cubicBezTo>
                    <a:pt x="189" y="27"/>
                    <a:pt x="189" y="26"/>
                    <a:pt x="191" y="21"/>
                  </a:cubicBezTo>
                  <a:cubicBezTo>
                    <a:pt x="192" y="18"/>
                    <a:pt x="193" y="16"/>
                    <a:pt x="194" y="13"/>
                  </a:cubicBezTo>
                  <a:cubicBezTo>
                    <a:pt x="197" y="7"/>
                    <a:pt x="199" y="2"/>
                    <a:pt x="200" y="1"/>
                  </a:cubicBezTo>
                  <a:cubicBezTo>
                    <a:pt x="201" y="1"/>
                    <a:pt x="205" y="1"/>
                    <a:pt x="206" y="2"/>
                  </a:cubicBezTo>
                  <a:cubicBezTo>
                    <a:pt x="207" y="3"/>
                    <a:pt x="207" y="8"/>
                    <a:pt x="208" y="15"/>
                  </a:cubicBezTo>
                  <a:cubicBezTo>
                    <a:pt x="208" y="18"/>
                    <a:pt x="209" y="20"/>
                    <a:pt x="209" y="22"/>
                  </a:cubicBezTo>
                  <a:cubicBezTo>
                    <a:pt x="209" y="29"/>
                    <a:pt x="209" y="30"/>
                    <a:pt x="210" y="30"/>
                  </a:cubicBezTo>
                  <a:cubicBezTo>
                    <a:pt x="211" y="31"/>
                    <a:pt x="212" y="32"/>
                    <a:pt x="216" y="33"/>
                  </a:cubicBezTo>
                  <a:cubicBezTo>
                    <a:pt x="216" y="33"/>
                    <a:pt x="216" y="33"/>
                    <a:pt x="216" y="33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21" y="34"/>
                    <a:pt x="222" y="34"/>
                    <a:pt x="223" y="33"/>
                  </a:cubicBezTo>
                  <a:cubicBezTo>
                    <a:pt x="224" y="33"/>
                    <a:pt x="225" y="32"/>
                    <a:pt x="228" y="28"/>
                  </a:cubicBezTo>
                  <a:cubicBezTo>
                    <a:pt x="229" y="26"/>
                    <a:pt x="230" y="23"/>
                    <a:pt x="232" y="21"/>
                  </a:cubicBezTo>
                  <a:cubicBezTo>
                    <a:pt x="236" y="15"/>
                    <a:pt x="239" y="12"/>
                    <a:pt x="240" y="11"/>
                  </a:cubicBezTo>
                  <a:cubicBezTo>
                    <a:pt x="242" y="11"/>
                    <a:pt x="246" y="12"/>
                    <a:pt x="247" y="13"/>
                  </a:cubicBezTo>
                  <a:cubicBezTo>
                    <a:pt x="247" y="14"/>
                    <a:pt x="247" y="18"/>
                    <a:pt x="246" y="24"/>
                  </a:cubicBezTo>
                  <a:cubicBezTo>
                    <a:pt x="246" y="25"/>
                    <a:pt x="245" y="26"/>
                    <a:pt x="245" y="26"/>
                  </a:cubicBezTo>
                  <a:cubicBezTo>
                    <a:pt x="245" y="29"/>
                    <a:pt x="245" y="31"/>
                    <a:pt x="244" y="33"/>
                  </a:cubicBezTo>
                  <a:cubicBezTo>
                    <a:pt x="244" y="35"/>
                    <a:pt x="244" y="37"/>
                    <a:pt x="244" y="38"/>
                  </a:cubicBezTo>
                  <a:cubicBezTo>
                    <a:pt x="243" y="40"/>
                    <a:pt x="243" y="41"/>
                    <a:pt x="244" y="41"/>
                  </a:cubicBezTo>
                  <a:cubicBezTo>
                    <a:pt x="244" y="42"/>
                    <a:pt x="245" y="43"/>
                    <a:pt x="249" y="45"/>
                  </a:cubicBezTo>
                  <a:cubicBezTo>
                    <a:pt x="249" y="47"/>
                    <a:pt x="249" y="47"/>
                    <a:pt x="249" y="47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3" y="48"/>
                    <a:pt x="255" y="48"/>
                    <a:pt x="256" y="47"/>
                  </a:cubicBezTo>
                  <a:cubicBezTo>
                    <a:pt x="257" y="47"/>
                    <a:pt x="257" y="47"/>
                    <a:pt x="261" y="43"/>
                  </a:cubicBezTo>
                  <a:cubicBezTo>
                    <a:pt x="263" y="41"/>
                    <a:pt x="265" y="39"/>
                    <a:pt x="267" y="38"/>
                  </a:cubicBezTo>
                  <a:cubicBezTo>
                    <a:pt x="273" y="33"/>
                    <a:pt x="276" y="30"/>
                    <a:pt x="278" y="29"/>
                  </a:cubicBezTo>
                  <a:cubicBezTo>
                    <a:pt x="279" y="30"/>
                    <a:pt x="283" y="32"/>
                    <a:pt x="283" y="33"/>
                  </a:cubicBezTo>
                  <a:cubicBezTo>
                    <a:pt x="283" y="35"/>
                    <a:pt x="281" y="40"/>
                    <a:pt x="279" y="46"/>
                  </a:cubicBezTo>
                  <a:cubicBezTo>
                    <a:pt x="278" y="48"/>
                    <a:pt x="277" y="50"/>
                    <a:pt x="276" y="52"/>
                  </a:cubicBezTo>
                  <a:cubicBezTo>
                    <a:pt x="275" y="56"/>
                    <a:pt x="274" y="58"/>
                    <a:pt x="274" y="59"/>
                  </a:cubicBezTo>
                  <a:cubicBezTo>
                    <a:pt x="274" y="59"/>
                    <a:pt x="274" y="59"/>
                    <a:pt x="274" y="59"/>
                  </a:cubicBezTo>
                  <a:cubicBezTo>
                    <a:pt x="274" y="60"/>
                    <a:pt x="274" y="60"/>
                    <a:pt x="274" y="60"/>
                  </a:cubicBezTo>
                  <a:cubicBezTo>
                    <a:pt x="274" y="61"/>
                    <a:pt x="275" y="62"/>
                    <a:pt x="278" y="64"/>
                  </a:cubicBezTo>
                  <a:cubicBezTo>
                    <a:pt x="278" y="66"/>
                    <a:pt x="278" y="66"/>
                    <a:pt x="278" y="66"/>
                  </a:cubicBezTo>
                  <a:cubicBezTo>
                    <a:pt x="279" y="66"/>
                    <a:pt x="279" y="66"/>
                    <a:pt x="279" y="66"/>
                  </a:cubicBezTo>
                  <a:cubicBezTo>
                    <a:pt x="282" y="68"/>
                    <a:pt x="283" y="69"/>
                    <a:pt x="284" y="69"/>
                  </a:cubicBezTo>
                  <a:cubicBezTo>
                    <a:pt x="285" y="69"/>
                    <a:pt x="286" y="68"/>
                    <a:pt x="291" y="65"/>
                  </a:cubicBezTo>
                  <a:cubicBezTo>
                    <a:pt x="293" y="64"/>
                    <a:pt x="295" y="63"/>
                    <a:pt x="298" y="62"/>
                  </a:cubicBezTo>
                  <a:cubicBezTo>
                    <a:pt x="304" y="58"/>
                    <a:pt x="308" y="56"/>
                    <a:pt x="310" y="56"/>
                  </a:cubicBezTo>
                  <a:cubicBezTo>
                    <a:pt x="311" y="57"/>
                    <a:pt x="314" y="60"/>
                    <a:pt x="314" y="61"/>
                  </a:cubicBezTo>
                  <a:cubicBezTo>
                    <a:pt x="314" y="62"/>
                    <a:pt x="312" y="66"/>
                    <a:pt x="307" y="72"/>
                  </a:cubicBezTo>
                  <a:cubicBezTo>
                    <a:pt x="306" y="74"/>
                    <a:pt x="305" y="76"/>
                    <a:pt x="303" y="78"/>
                  </a:cubicBezTo>
                  <a:cubicBezTo>
                    <a:pt x="300" y="83"/>
                    <a:pt x="299" y="84"/>
                    <a:pt x="299" y="85"/>
                  </a:cubicBezTo>
                  <a:cubicBezTo>
                    <a:pt x="299" y="85"/>
                    <a:pt x="299" y="85"/>
                    <a:pt x="299" y="85"/>
                  </a:cubicBezTo>
                  <a:cubicBezTo>
                    <a:pt x="299" y="85"/>
                    <a:pt x="299" y="85"/>
                    <a:pt x="299" y="85"/>
                  </a:cubicBezTo>
                  <a:cubicBezTo>
                    <a:pt x="299" y="86"/>
                    <a:pt x="300" y="88"/>
                    <a:pt x="302" y="90"/>
                  </a:cubicBezTo>
                  <a:cubicBezTo>
                    <a:pt x="302" y="93"/>
                    <a:pt x="302" y="93"/>
                    <a:pt x="302" y="93"/>
                  </a:cubicBezTo>
                  <a:cubicBezTo>
                    <a:pt x="303" y="92"/>
                    <a:pt x="303" y="92"/>
                    <a:pt x="303" y="92"/>
                  </a:cubicBezTo>
                  <a:cubicBezTo>
                    <a:pt x="305" y="95"/>
                    <a:pt x="306" y="96"/>
                    <a:pt x="307" y="96"/>
                  </a:cubicBezTo>
                  <a:cubicBezTo>
                    <a:pt x="308" y="96"/>
                    <a:pt x="309" y="96"/>
                    <a:pt x="314" y="94"/>
                  </a:cubicBezTo>
                  <a:cubicBezTo>
                    <a:pt x="317" y="94"/>
                    <a:pt x="319" y="93"/>
                    <a:pt x="322" y="92"/>
                  </a:cubicBezTo>
                  <a:cubicBezTo>
                    <a:pt x="329" y="90"/>
                    <a:pt x="334" y="89"/>
                    <a:pt x="335" y="89"/>
                  </a:cubicBezTo>
                  <a:cubicBezTo>
                    <a:pt x="336" y="90"/>
                    <a:pt x="338" y="94"/>
                    <a:pt x="338" y="95"/>
                  </a:cubicBezTo>
                  <a:cubicBezTo>
                    <a:pt x="337" y="96"/>
                    <a:pt x="335" y="99"/>
                    <a:pt x="329" y="105"/>
                  </a:cubicBezTo>
                  <a:cubicBezTo>
                    <a:pt x="327" y="106"/>
                    <a:pt x="325" y="108"/>
                    <a:pt x="324" y="109"/>
                  </a:cubicBezTo>
                  <a:cubicBezTo>
                    <a:pt x="319" y="113"/>
                    <a:pt x="318" y="114"/>
                    <a:pt x="318" y="115"/>
                  </a:cubicBezTo>
                  <a:cubicBezTo>
                    <a:pt x="318" y="115"/>
                    <a:pt x="318" y="115"/>
                    <a:pt x="318" y="115"/>
                  </a:cubicBezTo>
                  <a:cubicBezTo>
                    <a:pt x="318" y="117"/>
                    <a:pt x="318" y="118"/>
                    <a:pt x="319" y="121"/>
                  </a:cubicBezTo>
                  <a:cubicBezTo>
                    <a:pt x="319" y="123"/>
                    <a:pt x="319" y="123"/>
                    <a:pt x="319" y="123"/>
                  </a:cubicBezTo>
                  <a:cubicBezTo>
                    <a:pt x="320" y="123"/>
                    <a:pt x="320" y="123"/>
                    <a:pt x="320" y="123"/>
                  </a:cubicBezTo>
                  <a:cubicBezTo>
                    <a:pt x="321" y="126"/>
                    <a:pt x="322" y="127"/>
                    <a:pt x="323" y="128"/>
                  </a:cubicBezTo>
                  <a:cubicBezTo>
                    <a:pt x="324" y="128"/>
                    <a:pt x="325" y="128"/>
                    <a:pt x="331" y="128"/>
                  </a:cubicBezTo>
                  <a:cubicBezTo>
                    <a:pt x="333" y="128"/>
                    <a:pt x="336" y="127"/>
                    <a:pt x="338" y="127"/>
                  </a:cubicBezTo>
                  <a:cubicBezTo>
                    <a:pt x="346" y="127"/>
                    <a:pt x="350" y="127"/>
                    <a:pt x="352" y="128"/>
                  </a:cubicBezTo>
                  <a:cubicBezTo>
                    <a:pt x="352" y="129"/>
                    <a:pt x="354" y="132"/>
                    <a:pt x="353" y="134"/>
                  </a:cubicBezTo>
                  <a:cubicBezTo>
                    <a:pt x="353" y="134"/>
                    <a:pt x="353" y="134"/>
                    <a:pt x="353" y="134"/>
                  </a:cubicBezTo>
                  <a:cubicBezTo>
                    <a:pt x="352" y="135"/>
                    <a:pt x="349" y="138"/>
                    <a:pt x="342" y="141"/>
                  </a:cubicBezTo>
                  <a:cubicBezTo>
                    <a:pt x="340" y="142"/>
                    <a:pt x="338" y="143"/>
                    <a:pt x="336" y="144"/>
                  </a:cubicBezTo>
                  <a:cubicBezTo>
                    <a:pt x="330" y="147"/>
                    <a:pt x="329" y="148"/>
                    <a:pt x="329" y="149"/>
                  </a:cubicBezTo>
                  <a:cubicBezTo>
                    <a:pt x="329" y="149"/>
                    <a:pt x="329" y="149"/>
                    <a:pt x="329" y="150"/>
                  </a:cubicBezTo>
                  <a:cubicBezTo>
                    <a:pt x="329" y="151"/>
                    <a:pt x="329" y="153"/>
                    <a:pt x="329" y="155"/>
                  </a:cubicBezTo>
                  <a:cubicBezTo>
                    <a:pt x="328" y="157"/>
                    <a:pt x="328" y="157"/>
                    <a:pt x="328" y="157"/>
                  </a:cubicBezTo>
                  <a:cubicBezTo>
                    <a:pt x="329" y="157"/>
                    <a:pt x="329" y="157"/>
                    <a:pt x="329" y="157"/>
                  </a:cubicBezTo>
                  <a:cubicBezTo>
                    <a:pt x="330" y="160"/>
                    <a:pt x="331" y="162"/>
                    <a:pt x="331" y="162"/>
                  </a:cubicBezTo>
                  <a:cubicBezTo>
                    <a:pt x="332" y="163"/>
                    <a:pt x="333" y="163"/>
                    <a:pt x="339" y="164"/>
                  </a:cubicBezTo>
                  <a:cubicBezTo>
                    <a:pt x="341" y="164"/>
                    <a:pt x="343" y="165"/>
                    <a:pt x="346" y="165"/>
                  </a:cubicBezTo>
                  <a:cubicBezTo>
                    <a:pt x="353" y="167"/>
                    <a:pt x="358" y="168"/>
                    <a:pt x="359" y="169"/>
                  </a:cubicBezTo>
                  <a:cubicBezTo>
                    <a:pt x="359" y="170"/>
                    <a:pt x="360" y="172"/>
                    <a:pt x="360" y="174"/>
                  </a:cubicBezTo>
                  <a:cubicBezTo>
                    <a:pt x="359" y="175"/>
                    <a:pt x="359" y="175"/>
                    <a:pt x="359" y="175"/>
                  </a:cubicBezTo>
                  <a:cubicBezTo>
                    <a:pt x="358" y="176"/>
                    <a:pt x="354" y="178"/>
                    <a:pt x="347" y="180"/>
                  </a:cubicBezTo>
                  <a:cubicBezTo>
                    <a:pt x="344" y="180"/>
                    <a:pt x="342" y="181"/>
                    <a:pt x="340" y="181"/>
                  </a:cubicBezTo>
                  <a:cubicBezTo>
                    <a:pt x="334" y="183"/>
                    <a:pt x="333" y="183"/>
                    <a:pt x="332" y="184"/>
                  </a:cubicBezTo>
                  <a:cubicBezTo>
                    <a:pt x="332" y="185"/>
                    <a:pt x="331" y="186"/>
                    <a:pt x="331" y="187"/>
                  </a:cubicBezTo>
                  <a:cubicBezTo>
                    <a:pt x="331" y="188"/>
                    <a:pt x="331" y="189"/>
                    <a:pt x="331" y="190"/>
                  </a:cubicBezTo>
                  <a:cubicBezTo>
                    <a:pt x="329" y="192"/>
                    <a:pt x="329" y="192"/>
                    <a:pt x="329" y="192"/>
                  </a:cubicBezTo>
                  <a:cubicBezTo>
                    <a:pt x="331" y="192"/>
                    <a:pt x="331" y="192"/>
                    <a:pt x="331" y="192"/>
                  </a:cubicBezTo>
                  <a:cubicBezTo>
                    <a:pt x="330" y="195"/>
                    <a:pt x="331" y="197"/>
                    <a:pt x="331" y="198"/>
                  </a:cubicBezTo>
                  <a:cubicBezTo>
                    <a:pt x="332" y="198"/>
                    <a:pt x="333" y="199"/>
                    <a:pt x="338" y="201"/>
                  </a:cubicBezTo>
                  <a:cubicBezTo>
                    <a:pt x="340" y="202"/>
                    <a:pt x="343" y="203"/>
                    <a:pt x="345" y="204"/>
                  </a:cubicBezTo>
                  <a:cubicBezTo>
                    <a:pt x="352" y="207"/>
                    <a:pt x="356" y="210"/>
                    <a:pt x="357" y="210"/>
                  </a:cubicBezTo>
                  <a:cubicBezTo>
                    <a:pt x="357" y="211"/>
                    <a:pt x="357" y="212"/>
                    <a:pt x="357" y="213"/>
                  </a:cubicBezTo>
                  <a:cubicBezTo>
                    <a:pt x="356" y="215"/>
                    <a:pt x="356" y="217"/>
                    <a:pt x="355" y="217"/>
                  </a:cubicBezTo>
                  <a:cubicBezTo>
                    <a:pt x="354" y="217"/>
                    <a:pt x="350" y="218"/>
                    <a:pt x="342" y="218"/>
                  </a:cubicBezTo>
                  <a:cubicBezTo>
                    <a:pt x="340" y="218"/>
                    <a:pt x="337" y="218"/>
                    <a:pt x="335" y="218"/>
                  </a:cubicBezTo>
                  <a:cubicBezTo>
                    <a:pt x="329" y="218"/>
                    <a:pt x="328" y="219"/>
                    <a:pt x="327" y="219"/>
                  </a:cubicBezTo>
                  <a:cubicBezTo>
                    <a:pt x="326" y="220"/>
                    <a:pt x="325" y="221"/>
                    <a:pt x="325" y="225"/>
                  </a:cubicBezTo>
                  <a:cubicBezTo>
                    <a:pt x="324" y="225"/>
                    <a:pt x="324" y="225"/>
                    <a:pt x="324" y="225"/>
                  </a:cubicBezTo>
                  <a:cubicBezTo>
                    <a:pt x="324" y="225"/>
                    <a:pt x="324" y="225"/>
                    <a:pt x="324" y="225"/>
                  </a:cubicBezTo>
                  <a:cubicBezTo>
                    <a:pt x="324" y="227"/>
                    <a:pt x="323" y="229"/>
                    <a:pt x="323" y="230"/>
                  </a:cubicBezTo>
                  <a:cubicBezTo>
                    <a:pt x="323" y="231"/>
                    <a:pt x="323" y="232"/>
                    <a:pt x="323" y="232"/>
                  </a:cubicBezTo>
                  <a:cubicBezTo>
                    <a:pt x="324" y="233"/>
                    <a:pt x="324" y="234"/>
                    <a:pt x="329" y="237"/>
                  </a:cubicBezTo>
                  <a:cubicBezTo>
                    <a:pt x="331" y="238"/>
                    <a:pt x="333" y="240"/>
                    <a:pt x="335" y="242"/>
                  </a:cubicBezTo>
                  <a:cubicBezTo>
                    <a:pt x="341" y="246"/>
                    <a:pt x="344" y="249"/>
                    <a:pt x="345" y="250"/>
                  </a:cubicBezTo>
                  <a:cubicBezTo>
                    <a:pt x="345" y="251"/>
                    <a:pt x="345" y="251"/>
                    <a:pt x="345" y="251"/>
                  </a:cubicBezTo>
                  <a:cubicBezTo>
                    <a:pt x="345" y="253"/>
                    <a:pt x="343" y="256"/>
                    <a:pt x="342" y="257"/>
                  </a:cubicBezTo>
                  <a:cubicBezTo>
                    <a:pt x="341" y="257"/>
                    <a:pt x="336" y="256"/>
                    <a:pt x="329" y="255"/>
                  </a:cubicBezTo>
                  <a:cubicBezTo>
                    <a:pt x="327" y="254"/>
                    <a:pt x="324" y="254"/>
                    <a:pt x="322" y="253"/>
                  </a:cubicBezTo>
                  <a:cubicBezTo>
                    <a:pt x="316" y="252"/>
                    <a:pt x="315" y="252"/>
                    <a:pt x="314" y="252"/>
                  </a:cubicBezTo>
                  <a:cubicBezTo>
                    <a:pt x="313" y="253"/>
                    <a:pt x="312" y="254"/>
                    <a:pt x="310" y="257"/>
                  </a:cubicBezTo>
                  <a:cubicBezTo>
                    <a:pt x="310" y="257"/>
                    <a:pt x="310" y="257"/>
                    <a:pt x="310" y="257"/>
                  </a:cubicBezTo>
                  <a:cubicBezTo>
                    <a:pt x="310" y="258"/>
                    <a:pt x="310" y="258"/>
                    <a:pt x="310" y="258"/>
                  </a:cubicBezTo>
                  <a:cubicBezTo>
                    <a:pt x="308" y="260"/>
                    <a:pt x="307" y="261"/>
                    <a:pt x="307" y="263"/>
                  </a:cubicBezTo>
                  <a:cubicBezTo>
                    <a:pt x="307" y="263"/>
                    <a:pt x="307" y="264"/>
                    <a:pt x="307" y="264"/>
                  </a:cubicBezTo>
                  <a:cubicBezTo>
                    <a:pt x="308" y="265"/>
                    <a:pt x="308" y="266"/>
                    <a:pt x="312" y="270"/>
                  </a:cubicBezTo>
                  <a:cubicBezTo>
                    <a:pt x="313" y="272"/>
                    <a:pt x="315" y="274"/>
                    <a:pt x="317" y="276"/>
                  </a:cubicBezTo>
                  <a:cubicBezTo>
                    <a:pt x="321" y="282"/>
                    <a:pt x="324" y="286"/>
                    <a:pt x="324" y="287"/>
                  </a:cubicBezTo>
                  <a:cubicBezTo>
                    <a:pt x="324" y="288"/>
                    <a:pt x="321" y="292"/>
                    <a:pt x="320" y="292"/>
                  </a:cubicBezTo>
                  <a:cubicBezTo>
                    <a:pt x="319" y="292"/>
                    <a:pt x="315" y="290"/>
                    <a:pt x="308" y="287"/>
                  </a:cubicBezTo>
                  <a:cubicBezTo>
                    <a:pt x="306" y="286"/>
                    <a:pt x="303" y="285"/>
                    <a:pt x="302" y="284"/>
                  </a:cubicBezTo>
                  <a:cubicBezTo>
                    <a:pt x="296" y="281"/>
                    <a:pt x="295" y="281"/>
                    <a:pt x="294" y="281"/>
                  </a:cubicBezTo>
                  <a:cubicBezTo>
                    <a:pt x="293" y="281"/>
                    <a:pt x="292" y="282"/>
                    <a:pt x="289" y="285"/>
                  </a:cubicBezTo>
                  <a:cubicBezTo>
                    <a:pt x="288" y="285"/>
                    <a:pt x="288" y="285"/>
                    <a:pt x="288" y="285"/>
                  </a:cubicBezTo>
                  <a:cubicBezTo>
                    <a:pt x="288" y="286"/>
                    <a:pt x="288" y="286"/>
                    <a:pt x="288" y="286"/>
                  </a:cubicBezTo>
                  <a:cubicBezTo>
                    <a:pt x="285" y="289"/>
                    <a:pt x="285" y="290"/>
                    <a:pt x="285" y="291"/>
                  </a:cubicBezTo>
                  <a:cubicBezTo>
                    <a:pt x="284" y="291"/>
                    <a:pt x="284" y="291"/>
                    <a:pt x="284" y="291"/>
                  </a:cubicBezTo>
                  <a:cubicBezTo>
                    <a:pt x="285" y="292"/>
                    <a:pt x="285" y="293"/>
                    <a:pt x="287" y="298"/>
                  </a:cubicBezTo>
                  <a:cubicBezTo>
                    <a:pt x="288" y="300"/>
                    <a:pt x="290" y="302"/>
                    <a:pt x="291" y="305"/>
                  </a:cubicBezTo>
                  <a:cubicBezTo>
                    <a:pt x="294" y="311"/>
                    <a:pt x="295" y="316"/>
                    <a:pt x="296" y="317"/>
                  </a:cubicBezTo>
                  <a:cubicBezTo>
                    <a:pt x="295" y="319"/>
                    <a:pt x="292" y="321"/>
                    <a:pt x="290" y="321"/>
                  </a:cubicBezTo>
                  <a:cubicBezTo>
                    <a:pt x="289" y="321"/>
                    <a:pt x="285" y="318"/>
                    <a:pt x="280" y="314"/>
                  </a:cubicBezTo>
                  <a:cubicBezTo>
                    <a:pt x="278" y="312"/>
                    <a:pt x="276" y="311"/>
                    <a:pt x="274" y="310"/>
                  </a:cubicBezTo>
                  <a:cubicBezTo>
                    <a:pt x="269" y="305"/>
                    <a:pt x="268" y="305"/>
                    <a:pt x="267" y="305"/>
                  </a:cubicBezTo>
                  <a:cubicBezTo>
                    <a:pt x="266" y="305"/>
                    <a:pt x="265" y="305"/>
                    <a:pt x="262" y="307"/>
                  </a:cubicBezTo>
                  <a:cubicBezTo>
                    <a:pt x="261" y="307"/>
                    <a:pt x="261" y="307"/>
                    <a:pt x="261" y="307"/>
                  </a:cubicBezTo>
                  <a:cubicBezTo>
                    <a:pt x="260" y="308"/>
                    <a:pt x="260" y="308"/>
                    <a:pt x="260" y="308"/>
                  </a:cubicBezTo>
                  <a:cubicBezTo>
                    <a:pt x="257" y="310"/>
                    <a:pt x="256" y="311"/>
                    <a:pt x="256" y="312"/>
                  </a:cubicBezTo>
                  <a:cubicBezTo>
                    <a:pt x="256" y="312"/>
                    <a:pt x="256" y="312"/>
                    <a:pt x="256" y="312"/>
                  </a:cubicBezTo>
                  <a:cubicBezTo>
                    <a:pt x="256" y="313"/>
                    <a:pt x="256" y="313"/>
                    <a:pt x="256" y="313"/>
                  </a:cubicBezTo>
                  <a:cubicBezTo>
                    <a:pt x="256" y="313"/>
                    <a:pt x="256" y="315"/>
                    <a:pt x="257" y="320"/>
                  </a:cubicBezTo>
                  <a:cubicBezTo>
                    <a:pt x="258" y="322"/>
                    <a:pt x="258" y="325"/>
                    <a:pt x="259" y="327"/>
                  </a:cubicBezTo>
                  <a:cubicBezTo>
                    <a:pt x="260" y="334"/>
                    <a:pt x="261" y="339"/>
                    <a:pt x="261" y="340"/>
                  </a:cubicBezTo>
                  <a:cubicBezTo>
                    <a:pt x="260" y="341"/>
                    <a:pt x="256" y="343"/>
                    <a:pt x="255" y="343"/>
                  </a:cubicBezTo>
                  <a:cubicBezTo>
                    <a:pt x="254" y="343"/>
                    <a:pt x="251" y="339"/>
                    <a:pt x="246" y="333"/>
                  </a:cubicBezTo>
                  <a:cubicBezTo>
                    <a:pt x="244" y="331"/>
                    <a:pt x="243" y="330"/>
                    <a:pt x="242" y="328"/>
                  </a:cubicBezTo>
                  <a:cubicBezTo>
                    <a:pt x="238" y="323"/>
                    <a:pt x="237" y="322"/>
                    <a:pt x="236" y="322"/>
                  </a:cubicBezTo>
                  <a:cubicBezTo>
                    <a:pt x="235" y="322"/>
                    <a:pt x="234" y="322"/>
                    <a:pt x="230" y="323"/>
                  </a:cubicBezTo>
                  <a:cubicBezTo>
                    <a:pt x="229" y="323"/>
                    <a:pt x="229" y="323"/>
                    <a:pt x="229" y="323"/>
                  </a:cubicBezTo>
                  <a:cubicBezTo>
                    <a:pt x="228" y="324"/>
                    <a:pt x="228" y="324"/>
                    <a:pt x="228" y="324"/>
                  </a:cubicBezTo>
                  <a:cubicBezTo>
                    <a:pt x="226" y="324"/>
                    <a:pt x="224" y="325"/>
                    <a:pt x="223" y="326"/>
                  </a:cubicBezTo>
                  <a:cubicBezTo>
                    <a:pt x="223" y="327"/>
                    <a:pt x="223" y="327"/>
                    <a:pt x="223" y="328"/>
                  </a:cubicBezTo>
                  <a:cubicBezTo>
                    <a:pt x="223" y="329"/>
                    <a:pt x="223" y="331"/>
                    <a:pt x="223" y="334"/>
                  </a:cubicBezTo>
                  <a:cubicBezTo>
                    <a:pt x="223" y="336"/>
                    <a:pt x="223" y="339"/>
                    <a:pt x="223" y="342"/>
                  </a:cubicBezTo>
                  <a:cubicBezTo>
                    <a:pt x="223" y="346"/>
                    <a:pt x="222" y="350"/>
                    <a:pt x="222" y="353"/>
                  </a:cubicBezTo>
                  <a:cubicBezTo>
                    <a:pt x="222" y="354"/>
                    <a:pt x="222" y="355"/>
                    <a:pt x="222" y="355"/>
                  </a:cubicBezTo>
                  <a:cubicBezTo>
                    <a:pt x="220" y="356"/>
                    <a:pt x="216" y="357"/>
                    <a:pt x="215" y="356"/>
                  </a:cubicBezTo>
                  <a:cubicBezTo>
                    <a:pt x="214" y="355"/>
                    <a:pt x="212" y="351"/>
                    <a:pt x="209" y="345"/>
                  </a:cubicBezTo>
                  <a:cubicBezTo>
                    <a:pt x="208" y="342"/>
                    <a:pt x="207" y="340"/>
                    <a:pt x="206" y="338"/>
                  </a:cubicBezTo>
                  <a:cubicBezTo>
                    <a:pt x="203" y="332"/>
                    <a:pt x="203" y="332"/>
                    <a:pt x="202" y="331"/>
                  </a:cubicBezTo>
                  <a:cubicBezTo>
                    <a:pt x="201" y="331"/>
                    <a:pt x="200" y="330"/>
                    <a:pt x="196" y="331"/>
                  </a:cubicBezTo>
                  <a:cubicBezTo>
                    <a:pt x="194" y="329"/>
                    <a:pt x="194" y="329"/>
                    <a:pt x="194" y="329"/>
                  </a:cubicBezTo>
                  <a:cubicBezTo>
                    <a:pt x="194" y="331"/>
                    <a:pt x="194" y="331"/>
                    <a:pt x="194" y="331"/>
                  </a:cubicBezTo>
                  <a:cubicBezTo>
                    <a:pt x="191" y="331"/>
                    <a:pt x="189" y="332"/>
                    <a:pt x="188" y="333"/>
                  </a:cubicBezTo>
                  <a:cubicBezTo>
                    <a:pt x="188" y="333"/>
                    <a:pt x="188" y="334"/>
                    <a:pt x="186" y="340"/>
                  </a:cubicBezTo>
                  <a:cubicBezTo>
                    <a:pt x="186" y="342"/>
                    <a:pt x="185" y="345"/>
                    <a:pt x="184" y="347"/>
                  </a:cubicBezTo>
                  <a:cubicBezTo>
                    <a:pt x="182" y="354"/>
                    <a:pt x="181" y="359"/>
                    <a:pt x="180" y="360"/>
                  </a:cubicBezTo>
                  <a:cubicBezTo>
                    <a:pt x="179" y="360"/>
                    <a:pt x="175" y="360"/>
                    <a:pt x="174" y="360"/>
                  </a:cubicBezTo>
                  <a:cubicBezTo>
                    <a:pt x="173" y="359"/>
                    <a:pt x="172" y="354"/>
                    <a:pt x="170" y="347"/>
                  </a:cubicBezTo>
                  <a:cubicBezTo>
                    <a:pt x="170" y="345"/>
                    <a:pt x="169" y="342"/>
                    <a:pt x="169" y="340"/>
                  </a:cubicBezTo>
                  <a:cubicBezTo>
                    <a:pt x="167" y="334"/>
                    <a:pt x="167" y="333"/>
                    <a:pt x="167" y="332"/>
                  </a:cubicBezTo>
                  <a:cubicBezTo>
                    <a:pt x="166" y="332"/>
                    <a:pt x="165" y="331"/>
                    <a:pt x="161" y="331"/>
                  </a:cubicBezTo>
                  <a:cubicBezTo>
                    <a:pt x="160" y="330"/>
                    <a:pt x="160" y="330"/>
                    <a:pt x="160" y="330"/>
                  </a:cubicBezTo>
                  <a:cubicBezTo>
                    <a:pt x="159" y="330"/>
                    <a:pt x="159" y="330"/>
                    <a:pt x="159" y="330"/>
                  </a:cubicBezTo>
                  <a:cubicBezTo>
                    <a:pt x="155" y="329"/>
                    <a:pt x="154" y="330"/>
                    <a:pt x="153" y="331"/>
                  </a:cubicBezTo>
                  <a:cubicBezTo>
                    <a:pt x="152" y="331"/>
                    <a:pt x="152" y="332"/>
                    <a:pt x="149" y="337"/>
                  </a:cubicBezTo>
                  <a:cubicBezTo>
                    <a:pt x="148" y="339"/>
                    <a:pt x="147" y="341"/>
                    <a:pt x="146" y="344"/>
                  </a:cubicBezTo>
                  <a:cubicBezTo>
                    <a:pt x="142" y="350"/>
                    <a:pt x="140" y="354"/>
                    <a:pt x="139" y="355"/>
                  </a:cubicBezTo>
                  <a:cubicBezTo>
                    <a:pt x="137" y="355"/>
                    <a:pt x="133" y="354"/>
                    <a:pt x="132" y="354"/>
                  </a:cubicBezTo>
                  <a:cubicBezTo>
                    <a:pt x="132" y="352"/>
                    <a:pt x="132" y="348"/>
                    <a:pt x="132" y="340"/>
                  </a:cubicBezTo>
                  <a:cubicBezTo>
                    <a:pt x="132" y="338"/>
                    <a:pt x="132" y="335"/>
                    <a:pt x="132" y="333"/>
                  </a:cubicBezTo>
                  <a:cubicBezTo>
                    <a:pt x="132" y="327"/>
                    <a:pt x="132" y="326"/>
                    <a:pt x="132" y="325"/>
                  </a:cubicBezTo>
                  <a:cubicBezTo>
                    <a:pt x="131" y="324"/>
                    <a:pt x="129" y="323"/>
                    <a:pt x="126" y="322"/>
                  </a:cubicBezTo>
                  <a:cubicBezTo>
                    <a:pt x="126" y="321"/>
                    <a:pt x="126" y="321"/>
                    <a:pt x="126" y="321"/>
                  </a:cubicBezTo>
                  <a:cubicBezTo>
                    <a:pt x="125" y="322"/>
                    <a:pt x="125" y="322"/>
                    <a:pt x="125" y="322"/>
                  </a:cubicBezTo>
                  <a:cubicBezTo>
                    <a:pt x="121" y="320"/>
                    <a:pt x="120" y="320"/>
                    <a:pt x="119" y="320"/>
                  </a:cubicBezTo>
                  <a:cubicBezTo>
                    <a:pt x="118" y="321"/>
                    <a:pt x="117" y="322"/>
                    <a:pt x="114" y="326"/>
                  </a:cubicBezTo>
                  <a:cubicBezTo>
                    <a:pt x="112" y="328"/>
                    <a:pt x="111" y="330"/>
                    <a:pt x="109" y="332"/>
                  </a:cubicBezTo>
                  <a:cubicBezTo>
                    <a:pt x="104" y="337"/>
                    <a:pt x="100" y="340"/>
                    <a:pt x="99" y="341"/>
                  </a:cubicBezTo>
                  <a:cubicBezTo>
                    <a:pt x="98" y="341"/>
                    <a:pt x="94" y="339"/>
                    <a:pt x="93" y="338"/>
                  </a:cubicBezTo>
                  <a:cubicBezTo>
                    <a:pt x="93" y="338"/>
                    <a:pt x="94" y="337"/>
                    <a:pt x="94" y="337"/>
                  </a:cubicBezTo>
                  <a:cubicBezTo>
                    <a:pt x="94" y="337"/>
                    <a:pt x="94" y="337"/>
                    <a:pt x="94" y="337"/>
                  </a:cubicBezTo>
                  <a:cubicBezTo>
                    <a:pt x="94" y="334"/>
                    <a:pt x="95" y="330"/>
                    <a:pt x="96" y="325"/>
                  </a:cubicBezTo>
                  <a:cubicBezTo>
                    <a:pt x="97" y="323"/>
                    <a:pt x="97" y="320"/>
                    <a:pt x="98" y="318"/>
                  </a:cubicBezTo>
                  <a:cubicBezTo>
                    <a:pt x="99" y="315"/>
                    <a:pt x="100" y="313"/>
                    <a:pt x="100" y="312"/>
                  </a:cubicBezTo>
                  <a:cubicBezTo>
                    <a:pt x="100" y="311"/>
                    <a:pt x="100" y="311"/>
                    <a:pt x="100" y="310"/>
                  </a:cubicBezTo>
                  <a:cubicBezTo>
                    <a:pt x="99" y="309"/>
                    <a:pt x="98" y="308"/>
                    <a:pt x="95" y="306"/>
                  </a:cubicBezTo>
                  <a:cubicBezTo>
                    <a:pt x="94" y="304"/>
                    <a:pt x="94" y="304"/>
                    <a:pt x="94" y="304"/>
                  </a:cubicBezTo>
                  <a:cubicBezTo>
                    <a:pt x="93" y="305"/>
                    <a:pt x="93" y="305"/>
                    <a:pt x="93" y="305"/>
                  </a:cubicBezTo>
                  <a:cubicBezTo>
                    <a:pt x="91" y="303"/>
                    <a:pt x="90" y="303"/>
                    <a:pt x="88" y="303"/>
                  </a:cubicBezTo>
                  <a:cubicBezTo>
                    <a:pt x="87" y="303"/>
                    <a:pt x="87" y="303"/>
                    <a:pt x="82" y="307"/>
                  </a:cubicBezTo>
                  <a:cubicBezTo>
                    <a:pt x="80" y="308"/>
                    <a:pt x="78" y="310"/>
                    <a:pt x="76" y="311"/>
                  </a:cubicBezTo>
                  <a:cubicBezTo>
                    <a:pt x="70" y="315"/>
                    <a:pt x="66" y="318"/>
                    <a:pt x="64" y="318"/>
                  </a:cubicBezTo>
                  <a:cubicBezTo>
                    <a:pt x="63" y="318"/>
                    <a:pt x="60" y="315"/>
                    <a:pt x="59" y="314"/>
                  </a:cubicBezTo>
                  <a:cubicBezTo>
                    <a:pt x="60" y="313"/>
                    <a:pt x="62" y="308"/>
                    <a:pt x="65" y="302"/>
                  </a:cubicBezTo>
                  <a:cubicBezTo>
                    <a:pt x="66" y="300"/>
                    <a:pt x="67" y="298"/>
                    <a:pt x="68" y="296"/>
                  </a:cubicBezTo>
                  <a:cubicBezTo>
                    <a:pt x="71" y="291"/>
                    <a:pt x="72" y="290"/>
                    <a:pt x="72" y="289"/>
                  </a:cubicBezTo>
                  <a:cubicBezTo>
                    <a:pt x="72" y="289"/>
                    <a:pt x="72" y="289"/>
                    <a:pt x="72" y="289"/>
                  </a:cubicBezTo>
                  <a:cubicBezTo>
                    <a:pt x="72" y="288"/>
                    <a:pt x="72" y="288"/>
                    <a:pt x="72" y="288"/>
                  </a:cubicBezTo>
                  <a:cubicBezTo>
                    <a:pt x="72" y="287"/>
                    <a:pt x="71" y="286"/>
                    <a:pt x="68" y="283"/>
                  </a:cubicBezTo>
                  <a:cubicBezTo>
                    <a:pt x="68" y="282"/>
                    <a:pt x="68" y="282"/>
                    <a:pt x="68" y="282"/>
                  </a:cubicBezTo>
                  <a:cubicBezTo>
                    <a:pt x="67" y="282"/>
                    <a:pt x="67" y="282"/>
                    <a:pt x="67" y="282"/>
                  </a:cubicBezTo>
                  <a:cubicBezTo>
                    <a:pt x="65" y="279"/>
                    <a:pt x="63" y="278"/>
                    <a:pt x="62" y="278"/>
                  </a:cubicBezTo>
                  <a:cubicBezTo>
                    <a:pt x="61" y="278"/>
                    <a:pt x="61" y="279"/>
                    <a:pt x="55" y="281"/>
                  </a:cubicBezTo>
                  <a:cubicBezTo>
                    <a:pt x="53" y="282"/>
                    <a:pt x="51" y="283"/>
                    <a:pt x="48" y="284"/>
                  </a:cubicBezTo>
                  <a:cubicBezTo>
                    <a:pt x="42" y="286"/>
                    <a:pt x="37" y="288"/>
                    <a:pt x="36" y="288"/>
                  </a:cubicBezTo>
                  <a:cubicBezTo>
                    <a:pt x="34" y="287"/>
                    <a:pt x="32" y="284"/>
                    <a:pt x="32" y="283"/>
                  </a:cubicBezTo>
                  <a:cubicBezTo>
                    <a:pt x="32" y="281"/>
                    <a:pt x="35" y="278"/>
                    <a:pt x="40" y="272"/>
                  </a:cubicBezTo>
                  <a:cubicBezTo>
                    <a:pt x="42" y="270"/>
                    <a:pt x="43" y="269"/>
                    <a:pt x="45" y="267"/>
                  </a:cubicBezTo>
                  <a:cubicBezTo>
                    <a:pt x="49" y="262"/>
                    <a:pt x="49" y="262"/>
                    <a:pt x="50" y="260"/>
                  </a:cubicBezTo>
                  <a:cubicBezTo>
                    <a:pt x="50" y="260"/>
                    <a:pt x="50" y="258"/>
                    <a:pt x="47" y="255"/>
                  </a:cubicBezTo>
                  <a:cubicBezTo>
                    <a:pt x="48" y="253"/>
                    <a:pt x="48" y="253"/>
                    <a:pt x="48" y="253"/>
                  </a:cubicBezTo>
                  <a:cubicBezTo>
                    <a:pt x="46" y="253"/>
                    <a:pt x="46" y="253"/>
                    <a:pt x="46" y="253"/>
                  </a:cubicBezTo>
                  <a:cubicBezTo>
                    <a:pt x="45" y="250"/>
                    <a:pt x="44" y="249"/>
                    <a:pt x="43" y="249"/>
                  </a:cubicBezTo>
                  <a:cubicBezTo>
                    <a:pt x="42" y="248"/>
                    <a:pt x="41" y="249"/>
                    <a:pt x="36" y="249"/>
                  </a:cubicBezTo>
                  <a:cubicBezTo>
                    <a:pt x="33" y="250"/>
                    <a:pt x="31" y="250"/>
                    <a:pt x="28" y="251"/>
                  </a:cubicBezTo>
                  <a:cubicBezTo>
                    <a:pt x="21" y="252"/>
                    <a:pt x="16" y="252"/>
                    <a:pt x="15" y="252"/>
                  </a:cubicBezTo>
                  <a:cubicBezTo>
                    <a:pt x="14" y="251"/>
                    <a:pt x="12" y="247"/>
                    <a:pt x="12" y="246"/>
                  </a:cubicBezTo>
                  <a:cubicBezTo>
                    <a:pt x="13" y="245"/>
                    <a:pt x="16" y="242"/>
                    <a:pt x="22" y="237"/>
                  </a:cubicBezTo>
                  <a:cubicBezTo>
                    <a:pt x="24" y="236"/>
                    <a:pt x="26" y="235"/>
                    <a:pt x="28" y="234"/>
                  </a:cubicBezTo>
                  <a:cubicBezTo>
                    <a:pt x="33" y="230"/>
                    <a:pt x="34" y="229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5" y="226"/>
                    <a:pt x="35" y="225"/>
                    <a:pt x="34" y="222"/>
                  </a:cubicBezTo>
                  <a:cubicBezTo>
                    <a:pt x="34" y="221"/>
                    <a:pt x="34" y="221"/>
                    <a:pt x="34" y="221"/>
                  </a:cubicBezTo>
                  <a:cubicBezTo>
                    <a:pt x="33" y="220"/>
                    <a:pt x="33" y="220"/>
                    <a:pt x="33" y="220"/>
                  </a:cubicBezTo>
                  <a:cubicBezTo>
                    <a:pt x="32" y="217"/>
                    <a:pt x="31" y="216"/>
                    <a:pt x="31" y="215"/>
                  </a:cubicBezTo>
                  <a:cubicBezTo>
                    <a:pt x="30" y="215"/>
                    <a:pt x="29" y="215"/>
                    <a:pt x="23" y="214"/>
                  </a:cubicBezTo>
                  <a:cubicBezTo>
                    <a:pt x="21" y="214"/>
                    <a:pt x="18" y="214"/>
                    <a:pt x="16" y="214"/>
                  </a:cubicBezTo>
                  <a:cubicBezTo>
                    <a:pt x="8" y="213"/>
                    <a:pt x="4" y="212"/>
                    <a:pt x="3" y="212"/>
                  </a:cubicBezTo>
                  <a:cubicBezTo>
                    <a:pt x="2" y="211"/>
                    <a:pt x="1" y="208"/>
                    <a:pt x="1" y="206"/>
                  </a:cubicBezTo>
                  <a:cubicBezTo>
                    <a:pt x="1" y="206"/>
                    <a:pt x="1" y="205"/>
                    <a:pt x="1" y="205"/>
                  </a:cubicBezTo>
                  <a:cubicBezTo>
                    <a:pt x="2" y="205"/>
                    <a:pt x="7" y="202"/>
                    <a:pt x="13" y="200"/>
                  </a:cubicBezTo>
                  <a:cubicBezTo>
                    <a:pt x="16" y="199"/>
                    <a:pt x="18" y="198"/>
                    <a:pt x="20" y="197"/>
                  </a:cubicBezTo>
                  <a:cubicBezTo>
                    <a:pt x="26" y="195"/>
                    <a:pt x="27" y="195"/>
                    <a:pt x="27" y="194"/>
                  </a:cubicBezTo>
                  <a:cubicBezTo>
                    <a:pt x="28" y="193"/>
                    <a:pt x="28" y="193"/>
                    <a:pt x="28" y="192"/>
                  </a:cubicBezTo>
                  <a:cubicBezTo>
                    <a:pt x="28" y="190"/>
                    <a:pt x="28" y="189"/>
                    <a:pt x="28" y="188"/>
                  </a:cubicBezTo>
                  <a:cubicBezTo>
                    <a:pt x="29" y="186"/>
                    <a:pt x="29" y="186"/>
                    <a:pt x="29" y="186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28" y="182"/>
                    <a:pt x="27" y="181"/>
                    <a:pt x="26" y="180"/>
                  </a:cubicBezTo>
                  <a:cubicBezTo>
                    <a:pt x="26" y="179"/>
                    <a:pt x="25" y="179"/>
                    <a:pt x="20" y="177"/>
                  </a:cubicBezTo>
                  <a:cubicBezTo>
                    <a:pt x="17" y="177"/>
                    <a:pt x="15" y="176"/>
                    <a:pt x="12" y="175"/>
                  </a:cubicBezTo>
                  <a:cubicBezTo>
                    <a:pt x="5" y="173"/>
                    <a:pt x="1" y="171"/>
                    <a:pt x="0" y="170"/>
                  </a:cubicBezTo>
                  <a:cubicBezTo>
                    <a:pt x="0" y="170"/>
                    <a:pt x="0" y="168"/>
                    <a:pt x="0" y="166"/>
                  </a:cubicBezTo>
                  <a:close/>
                  <a:moveTo>
                    <a:pt x="287" y="193"/>
                  </a:moveTo>
                  <a:cubicBezTo>
                    <a:pt x="295" y="134"/>
                    <a:pt x="253" y="79"/>
                    <a:pt x="193" y="72"/>
                  </a:cubicBezTo>
                  <a:cubicBezTo>
                    <a:pt x="134" y="64"/>
                    <a:pt x="80" y="106"/>
                    <a:pt x="72" y="165"/>
                  </a:cubicBezTo>
                  <a:cubicBezTo>
                    <a:pt x="64" y="225"/>
                    <a:pt x="106" y="279"/>
                    <a:pt x="166" y="287"/>
                  </a:cubicBezTo>
                  <a:cubicBezTo>
                    <a:pt x="225" y="295"/>
                    <a:pt x="280" y="253"/>
                    <a:pt x="287" y="193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solidFill>
                  <a:srgbClr val="10CF9B"/>
                </a:solidFill>
              </a:endParaRPr>
            </a:p>
          </p:txBody>
        </p:sp>
        <p:grpSp>
          <p:nvGrpSpPr>
            <p:cNvPr id="17" name="Group 258">
              <a:extLst>
                <a:ext uri="{FF2B5EF4-FFF2-40B4-BE49-F238E27FC236}">
                  <a16:creationId xmlns:a16="http://schemas.microsoft.com/office/drawing/2014/main" xmlns="" id="{07A80253-7D10-4B46-82B5-9DECDC6A987A}"/>
                </a:ext>
              </a:extLst>
            </p:cNvPr>
            <p:cNvGrpSpPr/>
            <p:nvPr/>
          </p:nvGrpSpPr>
          <p:grpSpPr>
            <a:xfrm>
              <a:off x="4247837" y="3433575"/>
              <a:ext cx="619126" cy="482600"/>
              <a:chOff x="6094412" y="4918075"/>
              <a:chExt cx="619126" cy="482600"/>
            </a:xfrm>
            <a:grpFill/>
          </p:grpSpPr>
          <p:sp>
            <p:nvSpPr>
              <p:cNvPr id="18" name="Freeform 15">
                <a:extLst>
                  <a:ext uri="{FF2B5EF4-FFF2-40B4-BE49-F238E27FC236}">
                    <a16:creationId xmlns:a16="http://schemas.microsoft.com/office/drawing/2014/main" xmlns="" id="{BB2777F9-497D-4DD5-A057-3DC6D9B1F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3663" y="4918075"/>
                <a:ext cx="269875" cy="285750"/>
              </a:xfrm>
              <a:custGeom>
                <a:avLst/>
                <a:gdLst>
                  <a:gd name="T0" fmla="*/ 95 w 123"/>
                  <a:gd name="T1" fmla="*/ 78 h 130"/>
                  <a:gd name="T2" fmla="*/ 84 w 123"/>
                  <a:gd name="T3" fmla="*/ 46 h 130"/>
                  <a:gd name="T4" fmla="*/ 62 w 123"/>
                  <a:gd name="T5" fmla="*/ 19 h 130"/>
                  <a:gd name="T6" fmla="*/ 32 w 123"/>
                  <a:gd name="T7" fmla="*/ 4 h 130"/>
                  <a:gd name="T8" fmla="*/ 0 w 123"/>
                  <a:gd name="T9" fmla="*/ 1 h 130"/>
                  <a:gd name="T10" fmla="*/ 0 w 123"/>
                  <a:gd name="T11" fmla="*/ 2 h 130"/>
                  <a:gd name="T12" fmla="*/ 29 w 123"/>
                  <a:gd name="T13" fmla="*/ 11 h 130"/>
                  <a:gd name="T14" fmla="*/ 50 w 123"/>
                  <a:gd name="T15" fmla="*/ 30 h 130"/>
                  <a:gd name="T16" fmla="*/ 62 w 123"/>
                  <a:gd name="T17" fmla="*/ 55 h 130"/>
                  <a:gd name="T18" fmla="*/ 64 w 123"/>
                  <a:gd name="T19" fmla="*/ 78 h 130"/>
                  <a:gd name="T20" fmla="*/ 36 w 123"/>
                  <a:gd name="T21" fmla="*/ 78 h 130"/>
                  <a:gd name="T22" fmla="*/ 57 w 123"/>
                  <a:gd name="T23" fmla="*/ 104 h 130"/>
                  <a:gd name="T24" fmla="*/ 79 w 123"/>
                  <a:gd name="T25" fmla="*/ 130 h 130"/>
                  <a:gd name="T26" fmla="*/ 101 w 123"/>
                  <a:gd name="T27" fmla="*/ 104 h 130"/>
                  <a:gd name="T28" fmla="*/ 123 w 123"/>
                  <a:gd name="T29" fmla="*/ 78 h 130"/>
                  <a:gd name="T30" fmla="*/ 95 w 123"/>
                  <a:gd name="T31" fmla="*/ 78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3" h="130">
                    <a:moveTo>
                      <a:pt x="95" y="78"/>
                    </a:moveTo>
                    <a:cubicBezTo>
                      <a:pt x="93" y="67"/>
                      <a:pt x="90" y="56"/>
                      <a:pt x="84" y="46"/>
                    </a:cubicBezTo>
                    <a:cubicBezTo>
                      <a:pt x="78" y="35"/>
                      <a:pt x="71" y="26"/>
                      <a:pt x="62" y="19"/>
                    </a:cubicBezTo>
                    <a:cubicBezTo>
                      <a:pt x="53" y="12"/>
                      <a:pt x="42" y="7"/>
                      <a:pt x="32" y="4"/>
                    </a:cubicBezTo>
                    <a:cubicBezTo>
                      <a:pt x="21" y="1"/>
                      <a:pt x="10" y="0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0" y="3"/>
                      <a:pt x="20" y="6"/>
                      <a:pt x="29" y="11"/>
                    </a:cubicBezTo>
                    <a:cubicBezTo>
                      <a:pt x="37" y="16"/>
                      <a:pt x="45" y="23"/>
                      <a:pt x="50" y="30"/>
                    </a:cubicBezTo>
                    <a:cubicBezTo>
                      <a:pt x="56" y="38"/>
                      <a:pt x="60" y="46"/>
                      <a:pt x="62" y="55"/>
                    </a:cubicBezTo>
                    <a:cubicBezTo>
                      <a:pt x="64" y="63"/>
                      <a:pt x="65" y="71"/>
                      <a:pt x="64" y="78"/>
                    </a:cubicBezTo>
                    <a:cubicBezTo>
                      <a:pt x="36" y="78"/>
                      <a:pt x="36" y="78"/>
                      <a:pt x="36" y="78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79" y="130"/>
                      <a:pt x="79" y="130"/>
                      <a:pt x="79" y="130"/>
                    </a:cubicBezTo>
                    <a:cubicBezTo>
                      <a:pt x="101" y="104"/>
                      <a:pt x="101" y="104"/>
                      <a:pt x="101" y="104"/>
                    </a:cubicBezTo>
                    <a:cubicBezTo>
                      <a:pt x="123" y="78"/>
                      <a:pt x="123" y="78"/>
                      <a:pt x="123" y="78"/>
                    </a:cubicBezTo>
                    <a:lnTo>
                      <a:pt x="95" y="78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16">
                <a:extLst>
                  <a:ext uri="{FF2B5EF4-FFF2-40B4-BE49-F238E27FC236}">
                    <a16:creationId xmlns:a16="http://schemas.microsoft.com/office/drawing/2014/main" xmlns="" id="{FADB5A80-2213-4C6A-A671-29AA8836D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4412" y="5114925"/>
                <a:ext cx="268288" cy="285750"/>
              </a:xfrm>
              <a:custGeom>
                <a:avLst/>
                <a:gdLst>
                  <a:gd name="T0" fmla="*/ 72 w 123"/>
                  <a:gd name="T1" fmla="*/ 100 h 130"/>
                  <a:gd name="T2" fmla="*/ 60 w 123"/>
                  <a:gd name="T3" fmla="*/ 75 h 130"/>
                  <a:gd name="T4" fmla="*/ 59 w 123"/>
                  <a:gd name="T5" fmla="*/ 52 h 130"/>
                  <a:gd name="T6" fmla="*/ 87 w 123"/>
                  <a:gd name="T7" fmla="*/ 52 h 130"/>
                  <a:gd name="T8" fmla="*/ 65 w 123"/>
                  <a:gd name="T9" fmla="*/ 26 h 130"/>
                  <a:gd name="T10" fmla="*/ 43 w 123"/>
                  <a:gd name="T11" fmla="*/ 0 h 130"/>
                  <a:gd name="T12" fmla="*/ 22 w 123"/>
                  <a:gd name="T13" fmla="*/ 26 h 130"/>
                  <a:gd name="T14" fmla="*/ 0 w 123"/>
                  <a:gd name="T15" fmla="*/ 52 h 130"/>
                  <a:gd name="T16" fmla="*/ 28 w 123"/>
                  <a:gd name="T17" fmla="*/ 52 h 130"/>
                  <a:gd name="T18" fmla="*/ 39 w 123"/>
                  <a:gd name="T19" fmla="*/ 84 h 130"/>
                  <a:gd name="T20" fmla="*/ 61 w 123"/>
                  <a:gd name="T21" fmla="*/ 111 h 130"/>
                  <a:gd name="T22" fmla="*/ 91 w 123"/>
                  <a:gd name="T23" fmla="*/ 126 h 130"/>
                  <a:gd name="T24" fmla="*/ 123 w 123"/>
                  <a:gd name="T25" fmla="*/ 129 h 130"/>
                  <a:gd name="T26" fmla="*/ 123 w 123"/>
                  <a:gd name="T27" fmla="*/ 128 h 130"/>
                  <a:gd name="T28" fmla="*/ 94 w 123"/>
                  <a:gd name="T29" fmla="*/ 119 h 130"/>
                  <a:gd name="T30" fmla="*/ 72 w 123"/>
                  <a:gd name="T31" fmla="*/ 10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3" h="130">
                    <a:moveTo>
                      <a:pt x="72" y="100"/>
                    </a:moveTo>
                    <a:cubicBezTo>
                      <a:pt x="67" y="92"/>
                      <a:pt x="63" y="84"/>
                      <a:pt x="60" y="75"/>
                    </a:cubicBezTo>
                    <a:cubicBezTo>
                      <a:pt x="58" y="67"/>
                      <a:pt x="58" y="59"/>
                      <a:pt x="59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65" y="26"/>
                      <a:pt x="65" y="26"/>
                      <a:pt x="65" y="26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30" y="63"/>
                      <a:pt x="33" y="74"/>
                      <a:pt x="39" y="84"/>
                    </a:cubicBezTo>
                    <a:cubicBezTo>
                      <a:pt x="44" y="94"/>
                      <a:pt x="52" y="104"/>
                      <a:pt x="61" y="111"/>
                    </a:cubicBezTo>
                    <a:cubicBezTo>
                      <a:pt x="70" y="118"/>
                      <a:pt x="80" y="123"/>
                      <a:pt x="91" y="126"/>
                    </a:cubicBezTo>
                    <a:cubicBezTo>
                      <a:pt x="102" y="129"/>
                      <a:pt x="113" y="130"/>
                      <a:pt x="123" y="129"/>
                    </a:cubicBezTo>
                    <a:cubicBezTo>
                      <a:pt x="123" y="128"/>
                      <a:pt x="123" y="128"/>
                      <a:pt x="123" y="128"/>
                    </a:cubicBezTo>
                    <a:cubicBezTo>
                      <a:pt x="113" y="127"/>
                      <a:pt x="103" y="124"/>
                      <a:pt x="94" y="119"/>
                    </a:cubicBezTo>
                    <a:cubicBezTo>
                      <a:pt x="85" y="114"/>
                      <a:pt x="78" y="107"/>
                      <a:pt x="72" y="100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17">
                <a:extLst>
                  <a:ext uri="{FF2B5EF4-FFF2-40B4-BE49-F238E27FC236}">
                    <a16:creationId xmlns:a16="http://schemas.microsoft.com/office/drawing/2014/main" xmlns="" id="{461104DA-6B7C-486C-A294-28A653EE1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5550" y="4970463"/>
                <a:ext cx="204788" cy="377825"/>
              </a:xfrm>
              <a:custGeom>
                <a:avLst/>
                <a:gdLst>
                  <a:gd name="T0" fmla="*/ 59 w 93"/>
                  <a:gd name="T1" fmla="*/ 71 h 171"/>
                  <a:gd name="T2" fmla="*/ 33 w 93"/>
                  <a:gd name="T3" fmla="*/ 54 h 171"/>
                  <a:gd name="T4" fmla="*/ 51 w 93"/>
                  <a:gd name="T5" fmla="*/ 42 h 171"/>
                  <a:gd name="T6" fmla="*/ 81 w 93"/>
                  <a:gd name="T7" fmla="*/ 49 h 171"/>
                  <a:gd name="T8" fmla="*/ 88 w 93"/>
                  <a:gd name="T9" fmla="*/ 25 h 171"/>
                  <a:gd name="T10" fmla="*/ 57 w 93"/>
                  <a:gd name="T11" fmla="*/ 18 h 171"/>
                  <a:gd name="T12" fmla="*/ 57 w 93"/>
                  <a:gd name="T13" fmla="*/ 0 h 171"/>
                  <a:gd name="T14" fmla="*/ 37 w 93"/>
                  <a:gd name="T15" fmla="*/ 0 h 171"/>
                  <a:gd name="T16" fmla="*/ 37 w 93"/>
                  <a:gd name="T17" fmla="*/ 20 h 171"/>
                  <a:gd name="T18" fmla="*/ 1 w 93"/>
                  <a:gd name="T19" fmla="*/ 57 h 171"/>
                  <a:gd name="T20" fmla="*/ 39 w 93"/>
                  <a:gd name="T21" fmla="*/ 96 h 171"/>
                  <a:gd name="T22" fmla="*/ 61 w 93"/>
                  <a:gd name="T23" fmla="*/ 114 h 171"/>
                  <a:gd name="T24" fmla="*/ 41 w 93"/>
                  <a:gd name="T25" fmla="*/ 127 h 171"/>
                  <a:gd name="T26" fmla="*/ 6 w 93"/>
                  <a:gd name="T27" fmla="*/ 118 h 171"/>
                  <a:gd name="T28" fmla="*/ 0 w 93"/>
                  <a:gd name="T29" fmla="*/ 142 h 171"/>
                  <a:gd name="T30" fmla="*/ 35 w 93"/>
                  <a:gd name="T31" fmla="*/ 151 h 171"/>
                  <a:gd name="T32" fmla="*/ 35 w 93"/>
                  <a:gd name="T33" fmla="*/ 171 h 171"/>
                  <a:gd name="T34" fmla="*/ 56 w 93"/>
                  <a:gd name="T35" fmla="*/ 171 h 171"/>
                  <a:gd name="T36" fmla="*/ 56 w 93"/>
                  <a:gd name="T37" fmla="*/ 149 h 171"/>
                  <a:gd name="T38" fmla="*/ 93 w 93"/>
                  <a:gd name="T39" fmla="*/ 111 h 171"/>
                  <a:gd name="T40" fmla="*/ 59 w 93"/>
                  <a:gd name="T41" fmla="*/ 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3" h="171">
                    <a:moveTo>
                      <a:pt x="59" y="71"/>
                    </a:moveTo>
                    <a:cubicBezTo>
                      <a:pt x="41" y="65"/>
                      <a:pt x="33" y="60"/>
                      <a:pt x="33" y="54"/>
                    </a:cubicBezTo>
                    <a:cubicBezTo>
                      <a:pt x="33" y="48"/>
                      <a:pt x="38" y="42"/>
                      <a:pt x="51" y="42"/>
                    </a:cubicBezTo>
                    <a:cubicBezTo>
                      <a:pt x="66" y="42"/>
                      <a:pt x="76" y="47"/>
                      <a:pt x="81" y="49"/>
                    </a:cubicBezTo>
                    <a:cubicBezTo>
                      <a:pt x="88" y="25"/>
                      <a:pt x="88" y="25"/>
                      <a:pt x="88" y="25"/>
                    </a:cubicBezTo>
                    <a:cubicBezTo>
                      <a:pt x="80" y="22"/>
                      <a:pt x="71" y="19"/>
                      <a:pt x="57" y="18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14" y="24"/>
                      <a:pt x="1" y="39"/>
                      <a:pt x="1" y="57"/>
                    </a:cubicBezTo>
                    <a:cubicBezTo>
                      <a:pt x="1" y="78"/>
                      <a:pt x="16" y="88"/>
                      <a:pt x="39" y="96"/>
                    </a:cubicBezTo>
                    <a:cubicBezTo>
                      <a:pt x="55" y="101"/>
                      <a:pt x="61" y="106"/>
                      <a:pt x="61" y="114"/>
                    </a:cubicBezTo>
                    <a:cubicBezTo>
                      <a:pt x="61" y="122"/>
                      <a:pt x="53" y="127"/>
                      <a:pt x="41" y="127"/>
                    </a:cubicBezTo>
                    <a:cubicBezTo>
                      <a:pt x="27" y="127"/>
                      <a:pt x="15" y="122"/>
                      <a:pt x="6" y="118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8" y="146"/>
                      <a:pt x="21" y="150"/>
                      <a:pt x="35" y="151"/>
                    </a:cubicBezTo>
                    <a:cubicBezTo>
                      <a:pt x="35" y="171"/>
                      <a:pt x="35" y="171"/>
                      <a:pt x="35" y="171"/>
                    </a:cubicBezTo>
                    <a:cubicBezTo>
                      <a:pt x="56" y="171"/>
                      <a:pt x="56" y="171"/>
                      <a:pt x="56" y="171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80" y="145"/>
                      <a:pt x="93" y="129"/>
                      <a:pt x="93" y="111"/>
                    </a:cubicBezTo>
                    <a:cubicBezTo>
                      <a:pt x="93" y="92"/>
                      <a:pt x="83" y="80"/>
                      <a:pt x="59" y="71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BF976B99-04D2-46AA-A939-F9FBBEF8E818}"/>
              </a:ext>
            </a:extLst>
          </p:cNvPr>
          <p:cNvGrpSpPr/>
          <p:nvPr/>
        </p:nvGrpSpPr>
        <p:grpSpPr>
          <a:xfrm>
            <a:off x="5077476" y="1760199"/>
            <a:ext cx="1544377" cy="1546454"/>
            <a:chOff x="5086022" y="1948206"/>
            <a:chExt cx="1544377" cy="1546454"/>
          </a:xfrm>
          <a:solidFill>
            <a:srgbClr val="FFF3D1"/>
          </a:solidFill>
        </p:grpSpPr>
        <p:sp>
          <p:nvSpPr>
            <p:cNvPr id="22" name="Freeform 253">
              <a:extLst>
                <a:ext uri="{FF2B5EF4-FFF2-40B4-BE49-F238E27FC236}">
                  <a16:creationId xmlns:a16="http://schemas.microsoft.com/office/drawing/2014/main" xmlns="" id="{7290A259-9859-4686-9E4F-3935F0D0752B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5084984" y="1949244"/>
              <a:ext cx="1546454" cy="1544377"/>
            </a:xfrm>
            <a:custGeom>
              <a:avLst/>
              <a:gdLst>
                <a:gd name="T0" fmla="*/ 25 w 314"/>
                <a:gd name="T1" fmla="*/ 150 h 314"/>
                <a:gd name="T2" fmla="*/ 12 w 314"/>
                <a:gd name="T3" fmla="*/ 138 h 314"/>
                <a:gd name="T4" fmla="*/ 28 w 314"/>
                <a:gd name="T5" fmla="*/ 124 h 314"/>
                <a:gd name="T6" fmla="*/ 26 w 314"/>
                <a:gd name="T7" fmla="*/ 109 h 314"/>
                <a:gd name="T8" fmla="*/ 39 w 314"/>
                <a:gd name="T9" fmla="*/ 95 h 314"/>
                <a:gd name="T10" fmla="*/ 41 w 314"/>
                <a:gd name="T11" fmla="*/ 80 h 314"/>
                <a:gd name="T12" fmla="*/ 56 w 314"/>
                <a:gd name="T13" fmla="*/ 70 h 314"/>
                <a:gd name="T14" fmla="*/ 59 w 314"/>
                <a:gd name="T15" fmla="*/ 49 h 314"/>
                <a:gd name="T16" fmla="*/ 84 w 314"/>
                <a:gd name="T17" fmla="*/ 47 h 314"/>
                <a:gd name="T18" fmla="*/ 88 w 314"/>
                <a:gd name="T19" fmla="*/ 36 h 314"/>
                <a:gd name="T20" fmla="*/ 101 w 314"/>
                <a:gd name="T21" fmla="*/ 29 h 314"/>
                <a:gd name="T22" fmla="*/ 117 w 314"/>
                <a:gd name="T23" fmla="*/ 25 h 314"/>
                <a:gd name="T24" fmla="*/ 132 w 314"/>
                <a:gd name="T25" fmla="*/ 19 h 314"/>
                <a:gd name="T26" fmla="*/ 149 w 314"/>
                <a:gd name="T27" fmla="*/ 18 h 314"/>
                <a:gd name="T28" fmla="*/ 167 w 314"/>
                <a:gd name="T29" fmla="*/ 24 h 314"/>
                <a:gd name="T30" fmla="*/ 185 w 314"/>
                <a:gd name="T31" fmla="*/ 14 h 314"/>
                <a:gd name="T32" fmla="*/ 196 w 314"/>
                <a:gd name="T33" fmla="*/ 27 h 314"/>
                <a:gd name="T34" fmla="*/ 212 w 314"/>
                <a:gd name="T35" fmla="*/ 29 h 314"/>
                <a:gd name="T36" fmla="*/ 225 w 314"/>
                <a:gd name="T37" fmla="*/ 42 h 314"/>
                <a:gd name="T38" fmla="*/ 235 w 314"/>
                <a:gd name="T39" fmla="*/ 49 h 314"/>
                <a:gd name="T40" fmla="*/ 253 w 314"/>
                <a:gd name="T41" fmla="*/ 55 h 314"/>
                <a:gd name="T42" fmla="*/ 254 w 314"/>
                <a:gd name="T43" fmla="*/ 67 h 314"/>
                <a:gd name="T44" fmla="*/ 278 w 314"/>
                <a:gd name="T45" fmla="*/ 75 h 314"/>
                <a:gd name="T46" fmla="*/ 272 w 314"/>
                <a:gd name="T47" fmla="*/ 92 h 314"/>
                <a:gd name="T48" fmla="*/ 302 w 314"/>
                <a:gd name="T49" fmla="*/ 98 h 314"/>
                <a:gd name="T50" fmla="*/ 283 w 314"/>
                <a:gd name="T51" fmla="*/ 120 h 314"/>
                <a:gd name="T52" fmla="*/ 312 w 314"/>
                <a:gd name="T53" fmla="*/ 132 h 314"/>
                <a:gd name="T54" fmla="*/ 289 w 314"/>
                <a:gd name="T55" fmla="*/ 149 h 314"/>
                <a:gd name="T56" fmla="*/ 314 w 314"/>
                <a:gd name="T57" fmla="*/ 163 h 314"/>
                <a:gd name="T58" fmla="*/ 287 w 314"/>
                <a:gd name="T59" fmla="*/ 179 h 314"/>
                <a:gd name="T60" fmla="*/ 298 w 314"/>
                <a:gd name="T61" fmla="*/ 193 h 314"/>
                <a:gd name="T62" fmla="*/ 281 w 314"/>
                <a:gd name="T63" fmla="*/ 204 h 314"/>
                <a:gd name="T64" fmla="*/ 281 w 314"/>
                <a:gd name="T65" fmla="*/ 220 h 314"/>
                <a:gd name="T66" fmla="*/ 267 w 314"/>
                <a:gd name="T67" fmla="*/ 232 h 314"/>
                <a:gd name="T68" fmla="*/ 263 w 314"/>
                <a:gd name="T69" fmla="*/ 247 h 314"/>
                <a:gd name="T70" fmla="*/ 247 w 314"/>
                <a:gd name="T71" fmla="*/ 255 h 314"/>
                <a:gd name="T72" fmla="*/ 238 w 314"/>
                <a:gd name="T73" fmla="*/ 263 h 314"/>
                <a:gd name="T74" fmla="*/ 227 w 314"/>
                <a:gd name="T75" fmla="*/ 278 h 314"/>
                <a:gd name="T76" fmla="*/ 211 w 314"/>
                <a:gd name="T77" fmla="*/ 280 h 314"/>
                <a:gd name="T78" fmla="*/ 201 w 314"/>
                <a:gd name="T79" fmla="*/ 296 h 314"/>
                <a:gd name="T80" fmla="*/ 182 w 314"/>
                <a:gd name="T81" fmla="*/ 288 h 314"/>
                <a:gd name="T82" fmla="*/ 166 w 314"/>
                <a:gd name="T83" fmla="*/ 297 h 314"/>
                <a:gd name="T84" fmla="*/ 148 w 314"/>
                <a:gd name="T85" fmla="*/ 296 h 314"/>
                <a:gd name="T86" fmla="*/ 132 w 314"/>
                <a:gd name="T87" fmla="*/ 288 h 314"/>
                <a:gd name="T88" fmla="*/ 113 w 314"/>
                <a:gd name="T89" fmla="*/ 296 h 314"/>
                <a:gd name="T90" fmla="*/ 102 w 314"/>
                <a:gd name="T91" fmla="*/ 286 h 314"/>
                <a:gd name="T92" fmla="*/ 92 w 314"/>
                <a:gd name="T93" fmla="*/ 273 h 314"/>
                <a:gd name="T94" fmla="*/ 74 w 314"/>
                <a:gd name="T95" fmla="*/ 270 h 314"/>
                <a:gd name="T96" fmla="*/ 71 w 314"/>
                <a:gd name="T97" fmla="*/ 258 h 314"/>
                <a:gd name="T98" fmla="*/ 47 w 314"/>
                <a:gd name="T99" fmla="*/ 252 h 314"/>
                <a:gd name="T100" fmla="*/ 46 w 314"/>
                <a:gd name="T101" fmla="*/ 232 h 314"/>
                <a:gd name="T102" fmla="*/ 32 w 314"/>
                <a:gd name="T103" fmla="*/ 220 h 314"/>
                <a:gd name="T104" fmla="*/ 32 w 314"/>
                <a:gd name="T105" fmla="*/ 204 h 314"/>
                <a:gd name="T106" fmla="*/ 15 w 314"/>
                <a:gd name="T107" fmla="*/ 193 h 314"/>
                <a:gd name="T108" fmla="*/ 26 w 314"/>
                <a:gd name="T109" fmla="*/ 179 h 314"/>
                <a:gd name="T110" fmla="*/ 252 w 314"/>
                <a:gd name="T111" fmla="*/ 15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4" h="314">
                  <a:moveTo>
                    <a:pt x="0" y="165"/>
                  </a:moveTo>
                  <a:cubicBezTo>
                    <a:pt x="0" y="164"/>
                    <a:pt x="0" y="163"/>
                    <a:pt x="0" y="163"/>
                  </a:cubicBezTo>
                  <a:cubicBezTo>
                    <a:pt x="1" y="162"/>
                    <a:pt x="5" y="161"/>
                    <a:pt x="11" y="159"/>
                  </a:cubicBezTo>
                  <a:cubicBezTo>
                    <a:pt x="13" y="159"/>
                    <a:pt x="15" y="158"/>
                    <a:pt x="17" y="157"/>
                  </a:cubicBezTo>
                  <a:cubicBezTo>
                    <a:pt x="22" y="156"/>
                    <a:pt x="23" y="156"/>
                    <a:pt x="24" y="155"/>
                  </a:cubicBezTo>
                  <a:cubicBezTo>
                    <a:pt x="24" y="154"/>
                    <a:pt x="25" y="153"/>
                    <a:pt x="25" y="150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5" y="149"/>
                    <a:pt x="25" y="148"/>
                    <a:pt x="25" y="146"/>
                  </a:cubicBezTo>
                  <a:cubicBezTo>
                    <a:pt x="25" y="145"/>
                    <a:pt x="25" y="144"/>
                    <a:pt x="24" y="143"/>
                  </a:cubicBezTo>
                  <a:cubicBezTo>
                    <a:pt x="24" y="143"/>
                    <a:pt x="23" y="142"/>
                    <a:pt x="18" y="140"/>
                  </a:cubicBezTo>
                  <a:cubicBezTo>
                    <a:pt x="17" y="140"/>
                    <a:pt x="14" y="139"/>
                    <a:pt x="12" y="138"/>
                  </a:cubicBezTo>
                  <a:cubicBezTo>
                    <a:pt x="7" y="135"/>
                    <a:pt x="3" y="133"/>
                    <a:pt x="2" y="132"/>
                  </a:cubicBezTo>
                  <a:cubicBezTo>
                    <a:pt x="2" y="132"/>
                    <a:pt x="2" y="132"/>
                    <a:pt x="2" y="131"/>
                  </a:cubicBezTo>
                  <a:cubicBezTo>
                    <a:pt x="2" y="129"/>
                    <a:pt x="3" y="127"/>
                    <a:pt x="3" y="127"/>
                  </a:cubicBezTo>
                  <a:cubicBezTo>
                    <a:pt x="4" y="126"/>
                    <a:pt x="8" y="126"/>
                    <a:pt x="15" y="125"/>
                  </a:cubicBezTo>
                  <a:cubicBezTo>
                    <a:pt x="17" y="125"/>
                    <a:pt x="19" y="125"/>
                    <a:pt x="21" y="125"/>
                  </a:cubicBezTo>
                  <a:cubicBezTo>
                    <a:pt x="26" y="125"/>
                    <a:pt x="27" y="125"/>
                    <a:pt x="28" y="124"/>
                  </a:cubicBezTo>
                  <a:cubicBezTo>
                    <a:pt x="28" y="124"/>
                    <a:pt x="29" y="123"/>
                    <a:pt x="30" y="120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31" y="117"/>
                    <a:pt x="31" y="116"/>
                    <a:pt x="31" y="115"/>
                  </a:cubicBezTo>
                  <a:cubicBezTo>
                    <a:pt x="31" y="114"/>
                    <a:pt x="31" y="113"/>
                    <a:pt x="31" y="113"/>
                  </a:cubicBezTo>
                  <a:cubicBezTo>
                    <a:pt x="31" y="112"/>
                    <a:pt x="30" y="112"/>
                    <a:pt x="26" y="109"/>
                  </a:cubicBezTo>
                  <a:cubicBezTo>
                    <a:pt x="24" y="108"/>
                    <a:pt x="22" y="106"/>
                    <a:pt x="21" y="105"/>
                  </a:cubicBezTo>
                  <a:cubicBezTo>
                    <a:pt x="16" y="101"/>
                    <a:pt x="13" y="98"/>
                    <a:pt x="12" y="97"/>
                  </a:cubicBezTo>
                  <a:cubicBezTo>
                    <a:pt x="12" y="96"/>
                    <a:pt x="13" y="93"/>
                    <a:pt x="14" y="92"/>
                  </a:cubicBezTo>
                  <a:cubicBezTo>
                    <a:pt x="15" y="92"/>
                    <a:pt x="19" y="92"/>
                    <a:pt x="26" y="93"/>
                  </a:cubicBezTo>
                  <a:cubicBezTo>
                    <a:pt x="28" y="94"/>
                    <a:pt x="30" y="94"/>
                    <a:pt x="32" y="95"/>
                  </a:cubicBezTo>
                  <a:cubicBezTo>
                    <a:pt x="37" y="96"/>
                    <a:pt x="38" y="96"/>
                    <a:pt x="39" y="95"/>
                  </a:cubicBezTo>
                  <a:cubicBezTo>
                    <a:pt x="39" y="95"/>
                    <a:pt x="40" y="95"/>
                    <a:pt x="42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5" y="88"/>
                    <a:pt x="45" y="86"/>
                    <a:pt x="45" y="86"/>
                  </a:cubicBezTo>
                  <a:cubicBezTo>
                    <a:pt x="45" y="86"/>
                    <a:pt x="45" y="85"/>
                    <a:pt x="44" y="85"/>
                  </a:cubicBezTo>
                  <a:cubicBezTo>
                    <a:pt x="44" y="84"/>
                    <a:pt x="44" y="84"/>
                    <a:pt x="41" y="80"/>
                  </a:cubicBezTo>
                  <a:cubicBezTo>
                    <a:pt x="39" y="78"/>
                    <a:pt x="38" y="77"/>
                    <a:pt x="36" y="75"/>
                  </a:cubicBezTo>
                  <a:cubicBezTo>
                    <a:pt x="32" y="70"/>
                    <a:pt x="30" y="66"/>
                    <a:pt x="30" y="65"/>
                  </a:cubicBezTo>
                  <a:cubicBezTo>
                    <a:pt x="30" y="64"/>
                    <a:pt x="32" y="61"/>
                    <a:pt x="33" y="61"/>
                  </a:cubicBezTo>
                  <a:cubicBezTo>
                    <a:pt x="34" y="61"/>
                    <a:pt x="38" y="62"/>
                    <a:pt x="44" y="65"/>
                  </a:cubicBezTo>
                  <a:cubicBezTo>
                    <a:pt x="46" y="66"/>
                    <a:pt x="48" y="67"/>
                    <a:pt x="49" y="67"/>
                  </a:cubicBezTo>
                  <a:cubicBezTo>
                    <a:pt x="54" y="70"/>
                    <a:pt x="55" y="70"/>
                    <a:pt x="56" y="70"/>
                  </a:cubicBezTo>
                  <a:cubicBezTo>
                    <a:pt x="57" y="70"/>
                    <a:pt x="58" y="69"/>
                    <a:pt x="60" y="67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3" y="64"/>
                    <a:pt x="64" y="62"/>
                    <a:pt x="64" y="61"/>
                  </a:cubicBezTo>
                  <a:cubicBezTo>
                    <a:pt x="64" y="60"/>
                    <a:pt x="64" y="60"/>
                    <a:pt x="62" y="55"/>
                  </a:cubicBezTo>
                  <a:cubicBezTo>
                    <a:pt x="61" y="54"/>
                    <a:pt x="60" y="51"/>
                    <a:pt x="59" y="49"/>
                  </a:cubicBezTo>
                  <a:cubicBezTo>
                    <a:pt x="56" y="43"/>
                    <a:pt x="54" y="40"/>
                    <a:pt x="54" y="39"/>
                  </a:cubicBezTo>
                  <a:cubicBezTo>
                    <a:pt x="55" y="37"/>
                    <a:pt x="57" y="35"/>
                    <a:pt x="59" y="35"/>
                  </a:cubicBezTo>
                  <a:cubicBezTo>
                    <a:pt x="59" y="35"/>
                    <a:pt x="63" y="37"/>
                    <a:pt x="68" y="41"/>
                  </a:cubicBezTo>
                  <a:cubicBezTo>
                    <a:pt x="70" y="43"/>
                    <a:pt x="71" y="44"/>
                    <a:pt x="73" y="45"/>
                  </a:cubicBezTo>
                  <a:cubicBezTo>
                    <a:pt x="77" y="48"/>
                    <a:pt x="78" y="49"/>
                    <a:pt x="79" y="49"/>
                  </a:cubicBezTo>
                  <a:cubicBezTo>
                    <a:pt x="80" y="49"/>
                    <a:pt x="81" y="49"/>
                    <a:pt x="84" y="47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8" y="44"/>
                    <a:pt x="88" y="43"/>
                    <a:pt x="89" y="42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8" y="39"/>
                    <a:pt x="88" y="36"/>
                  </a:cubicBezTo>
                  <a:cubicBezTo>
                    <a:pt x="87" y="34"/>
                    <a:pt x="87" y="32"/>
                    <a:pt x="86" y="29"/>
                  </a:cubicBezTo>
                  <a:cubicBezTo>
                    <a:pt x="85" y="24"/>
                    <a:pt x="84" y="20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5" y="17"/>
                    <a:pt x="88" y="15"/>
                    <a:pt x="89" y="15"/>
                  </a:cubicBezTo>
                  <a:cubicBezTo>
                    <a:pt x="90" y="16"/>
                    <a:pt x="93" y="19"/>
                    <a:pt x="97" y="24"/>
                  </a:cubicBezTo>
                  <a:cubicBezTo>
                    <a:pt x="99" y="26"/>
                    <a:pt x="100" y="27"/>
                    <a:pt x="101" y="29"/>
                  </a:cubicBezTo>
                  <a:cubicBezTo>
                    <a:pt x="104" y="33"/>
                    <a:pt x="105" y="34"/>
                    <a:pt x="106" y="34"/>
                  </a:cubicBezTo>
                  <a:cubicBezTo>
                    <a:pt x="107" y="34"/>
                    <a:pt x="108" y="34"/>
                    <a:pt x="111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5" y="32"/>
                    <a:pt x="116" y="31"/>
                    <a:pt x="117" y="30"/>
                  </a:cubicBezTo>
                  <a:cubicBezTo>
                    <a:pt x="117" y="29"/>
                    <a:pt x="117" y="28"/>
                    <a:pt x="117" y="25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17" y="20"/>
                    <a:pt x="117" y="18"/>
                    <a:pt x="117" y="16"/>
                  </a:cubicBezTo>
                  <a:cubicBezTo>
                    <a:pt x="117" y="10"/>
                    <a:pt x="118" y="6"/>
                    <a:pt x="118" y="5"/>
                  </a:cubicBezTo>
                  <a:cubicBezTo>
                    <a:pt x="119" y="4"/>
                    <a:pt x="123" y="3"/>
                    <a:pt x="124" y="4"/>
                  </a:cubicBezTo>
                  <a:cubicBezTo>
                    <a:pt x="125" y="4"/>
                    <a:pt x="127" y="8"/>
                    <a:pt x="129" y="14"/>
                  </a:cubicBezTo>
                  <a:cubicBezTo>
                    <a:pt x="130" y="16"/>
                    <a:pt x="131" y="18"/>
                    <a:pt x="132" y="19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36" y="26"/>
                    <a:pt x="138" y="26"/>
                    <a:pt x="141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6" y="25"/>
                    <a:pt x="147" y="24"/>
                    <a:pt x="147" y="24"/>
                  </a:cubicBezTo>
                  <a:cubicBezTo>
                    <a:pt x="148" y="23"/>
                    <a:pt x="148" y="22"/>
                    <a:pt x="149" y="18"/>
                  </a:cubicBezTo>
                  <a:cubicBezTo>
                    <a:pt x="150" y="16"/>
                    <a:pt x="150" y="14"/>
                    <a:pt x="151" y="11"/>
                  </a:cubicBezTo>
                  <a:cubicBezTo>
                    <a:pt x="152" y="5"/>
                    <a:pt x="154" y="1"/>
                    <a:pt x="154" y="0"/>
                  </a:cubicBezTo>
                  <a:cubicBezTo>
                    <a:pt x="155" y="0"/>
                    <a:pt x="159" y="0"/>
                    <a:pt x="160" y="0"/>
                  </a:cubicBezTo>
                  <a:cubicBezTo>
                    <a:pt x="161" y="1"/>
                    <a:pt x="162" y="5"/>
                    <a:pt x="163" y="11"/>
                  </a:cubicBezTo>
                  <a:cubicBezTo>
                    <a:pt x="164" y="13"/>
                    <a:pt x="164" y="15"/>
                    <a:pt x="165" y="17"/>
                  </a:cubicBezTo>
                  <a:cubicBezTo>
                    <a:pt x="166" y="23"/>
                    <a:pt x="166" y="23"/>
                    <a:pt x="167" y="24"/>
                  </a:cubicBezTo>
                  <a:cubicBezTo>
                    <a:pt x="167" y="25"/>
                    <a:pt x="168" y="25"/>
                    <a:pt x="172" y="25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3" y="26"/>
                    <a:pt x="173" y="26"/>
                    <a:pt x="173" y="26"/>
                  </a:cubicBezTo>
                  <a:cubicBezTo>
                    <a:pt x="176" y="26"/>
                    <a:pt x="178" y="26"/>
                    <a:pt x="178" y="25"/>
                  </a:cubicBezTo>
                  <a:cubicBezTo>
                    <a:pt x="179" y="25"/>
                    <a:pt x="179" y="24"/>
                    <a:pt x="182" y="20"/>
                  </a:cubicBezTo>
                  <a:cubicBezTo>
                    <a:pt x="182" y="18"/>
                    <a:pt x="183" y="16"/>
                    <a:pt x="185" y="14"/>
                  </a:cubicBezTo>
                  <a:cubicBezTo>
                    <a:pt x="188" y="8"/>
                    <a:pt x="190" y="5"/>
                    <a:pt x="190" y="4"/>
                  </a:cubicBezTo>
                  <a:cubicBezTo>
                    <a:pt x="192" y="4"/>
                    <a:pt x="195" y="4"/>
                    <a:pt x="196" y="5"/>
                  </a:cubicBezTo>
                  <a:cubicBezTo>
                    <a:pt x="196" y="6"/>
                    <a:pt x="197" y="9"/>
                    <a:pt x="197" y="15"/>
                  </a:cubicBezTo>
                  <a:cubicBezTo>
                    <a:pt x="197" y="15"/>
                    <a:pt x="197" y="16"/>
                    <a:pt x="197" y="17"/>
                  </a:cubicBezTo>
                  <a:cubicBezTo>
                    <a:pt x="197" y="19"/>
                    <a:pt x="197" y="21"/>
                    <a:pt x="197" y="23"/>
                  </a:cubicBezTo>
                  <a:cubicBezTo>
                    <a:pt x="197" y="24"/>
                    <a:pt x="196" y="26"/>
                    <a:pt x="196" y="27"/>
                  </a:cubicBezTo>
                  <a:cubicBezTo>
                    <a:pt x="196" y="29"/>
                    <a:pt x="197" y="29"/>
                    <a:pt x="197" y="30"/>
                  </a:cubicBezTo>
                  <a:cubicBezTo>
                    <a:pt x="197" y="31"/>
                    <a:pt x="198" y="31"/>
                    <a:pt x="202" y="32"/>
                  </a:cubicBezTo>
                  <a:cubicBezTo>
                    <a:pt x="203" y="34"/>
                    <a:pt x="203" y="34"/>
                    <a:pt x="203" y="34"/>
                  </a:cubicBezTo>
                  <a:cubicBezTo>
                    <a:pt x="203" y="33"/>
                    <a:pt x="203" y="33"/>
                    <a:pt x="203" y="33"/>
                  </a:cubicBezTo>
                  <a:cubicBezTo>
                    <a:pt x="206" y="34"/>
                    <a:pt x="207" y="34"/>
                    <a:pt x="208" y="34"/>
                  </a:cubicBezTo>
                  <a:cubicBezTo>
                    <a:pt x="209" y="33"/>
                    <a:pt x="209" y="33"/>
                    <a:pt x="212" y="29"/>
                  </a:cubicBezTo>
                  <a:cubicBezTo>
                    <a:pt x="214" y="28"/>
                    <a:pt x="215" y="26"/>
                    <a:pt x="217" y="24"/>
                  </a:cubicBezTo>
                  <a:cubicBezTo>
                    <a:pt x="221" y="19"/>
                    <a:pt x="224" y="16"/>
                    <a:pt x="225" y="16"/>
                  </a:cubicBezTo>
                  <a:cubicBezTo>
                    <a:pt x="226" y="16"/>
                    <a:pt x="229" y="17"/>
                    <a:pt x="230" y="18"/>
                  </a:cubicBezTo>
                  <a:cubicBezTo>
                    <a:pt x="230" y="20"/>
                    <a:pt x="229" y="24"/>
                    <a:pt x="228" y="30"/>
                  </a:cubicBezTo>
                  <a:cubicBezTo>
                    <a:pt x="227" y="32"/>
                    <a:pt x="227" y="34"/>
                    <a:pt x="226" y="36"/>
                  </a:cubicBezTo>
                  <a:cubicBezTo>
                    <a:pt x="225" y="39"/>
                    <a:pt x="225" y="41"/>
                    <a:pt x="225" y="42"/>
                  </a:cubicBezTo>
                  <a:cubicBezTo>
                    <a:pt x="225" y="42"/>
                    <a:pt x="225" y="42"/>
                    <a:pt x="225" y="42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25" y="43"/>
                    <a:pt x="226" y="44"/>
                    <a:pt x="229" y="46"/>
                  </a:cubicBezTo>
                  <a:cubicBezTo>
                    <a:pt x="230" y="47"/>
                    <a:pt x="230" y="47"/>
                    <a:pt x="230" y="47"/>
                  </a:cubicBezTo>
                  <a:cubicBezTo>
                    <a:pt x="230" y="47"/>
                    <a:pt x="230" y="47"/>
                    <a:pt x="230" y="47"/>
                  </a:cubicBezTo>
                  <a:cubicBezTo>
                    <a:pt x="233" y="49"/>
                    <a:pt x="234" y="49"/>
                    <a:pt x="235" y="49"/>
                  </a:cubicBezTo>
                  <a:cubicBezTo>
                    <a:pt x="236" y="49"/>
                    <a:pt x="237" y="48"/>
                    <a:pt x="240" y="45"/>
                  </a:cubicBezTo>
                  <a:cubicBezTo>
                    <a:pt x="242" y="44"/>
                    <a:pt x="244" y="43"/>
                    <a:pt x="246" y="41"/>
                  </a:cubicBezTo>
                  <a:cubicBezTo>
                    <a:pt x="251" y="38"/>
                    <a:pt x="255" y="36"/>
                    <a:pt x="256" y="35"/>
                  </a:cubicBezTo>
                  <a:cubicBezTo>
                    <a:pt x="257" y="36"/>
                    <a:pt x="260" y="38"/>
                    <a:pt x="260" y="39"/>
                  </a:cubicBezTo>
                  <a:cubicBezTo>
                    <a:pt x="260" y="40"/>
                    <a:pt x="258" y="44"/>
                    <a:pt x="255" y="49"/>
                  </a:cubicBezTo>
                  <a:cubicBezTo>
                    <a:pt x="254" y="51"/>
                    <a:pt x="253" y="53"/>
                    <a:pt x="253" y="55"/>
                  </a:cubicBezTo>
                  <a:cubicBezTo>
                    <a:pt x="250" y="59"/>
                    <a:pt x="250" y="60"/>
                    <a:pt x="250" y="61"/>
                  </a:cubicBezTo>
                  <a:cubicBezTo>
                    <a:pt x="250" y="61"/>
                    <a:pt x="250" y="61"/>
                    <a:pt x="250" y="61"/>
                  </a:cubicBezTo>
                  <a:cubicBezTo>
                    <a:pt x="250" y="61"/>
                    <a:pt x="250" y="61"/>
                    <a:pt x="250" y="61"/>
                  </a:cubicBezTo>
                  <a:cubicBezTo>
                    <a:pt x="250" y="62"/>
                    <a:pt x="251" y="64"/>
                    <a:pt x="253" y="66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4" y="67"/>
                    <a:pt x="254" y="67"/>
                    <a:pt x="254" y="67"/>
                  </a:cubicBezTo>
                  <a:cubicBezTo>
                    <a:pt x="256" y="69"/>
                    <a:pt x="257" y="70"/>
                    <a:pt x="258" y="70"/>
                  </a:cubicBezTo>
                  <a:cubicBezTo>
                    <a:pt x="259" y="70"/>
                    <a:pt x="259" y="70"/>
                    <a:pt x="264" y="68"/>
                  </a:cubicBezTo>
                  <a:cubicBezTo>
                    <a:pt x="266" y="67"/>
                    <a:pt x="268" y="66"/>
                    <a:pt x="270" y="65"/>
                  </a:cubicBezTo>
                  <a:cubicBezTo>
                    <a:pt x="276" y="63"/>
                    <a:pt x="280" y="61"/>
                    <a:pt x="281" y="61"/>
                  </a:cubicBezTo>
                  <a:cubicBezTo>
                    <a:pt x="282" y="62"/>
                    <a:pt x="284" y="65"/>
                    <a:pt x="285" y="66"/>
                  </a:cubicBezTo>
                  <a:cubicBezTo>
                    <a:pt x="284" y="67"/>
                    <a:pt x="282" y="70"/>
                    <a:pt x="278" y="75"/>
                  </a:cubicBezTo>
                  <a:cubicBezTo>
                    <a:pt x="276" y="77"/>
                    <a:pt x="275" y="78"/>
                    <a:pt x="274" y="80"/>
                  </a:cubicBezTo>
                  <a:cubicBezTo>
                    <a:pt x="270" y="84"/>
                    <a:pt x="269" y="84"/>
                    <a:pt x="269" y="85"/>
                  </a:cubicBezTo>
                  <a:cubicBezTo>
                    <a:pt x="269" y="86"/>
                    <a:pt x="269" y="86"/>
                    <a:pt x="269" y="86"/>
                  </a:cubicBezTo>
                  <a:cubicBezTo>
                    <a:pt x="269" y="87"/>
                    <a:pt x="270" y="88"/>
                    <a:pt x="271" y="90"/>
                  </a:cubicBezTo>
                  <a:cubicBezTo>
                    <a:pt x="271" y="92"/>
                    <a:pt x="271" y="92"/>
                    <a:pt x="271" y="92"/>
                  </a:cubicBezTo>
                  <a:cubicBezTo>
                    <a:pt x="272" y="92"/>
                    <a:pt x="272" y="92"/>
                    <a:pt x="272" y="92"/>
                  </a:cubicBezTo>
                  <a:cubicBezTo>
                    <a:pt x="274" y="95"/>
                    <a:pt x="275" y="95"/>
                    <a:pt x="275" y="96"/>
                  </a:cubicBezTo>
                  <a:cubicBezTo>
                    <a:pt x="276" y="96"/>
                    <a:pt x="277" y="96"/>
                    <a:pt x="282" y="95"/>
                  </a:cubicBezTo>
                  <a:cubicBezTo>
                    <a:pt x="284" y="94"/>
                    <a:pt x="286" y="94"/>
                    <a:pt x="288" y="94"/>
                  </a:cubicBezTo>
                  <a:cubicBezTo>
                    <a:pt x="295" y="93"/>
                    <a:pt x="299" y="92"/>
                    <a:pt x="300" y="92"/>
                  </a:cubicBezTo>
                  <a:cubicBezTo>
                    <a:pt x="301" y="93"/>
                    <a:pt x="302" y="96"/>
                    <a:pt x="302" y="98"/>
                  </a:cubicBezTo>
                  <a:cubicBezTo>
                    <a:pt x="302" y="98"/>
                    <a:pt x="302" y="98"/>
                    <a:pt x="302" y="98"/>
                  </a:cubicBezTo>
                  <a:cubicBezTo>
                    <a:pt x="301" y="99"/>
                    <a:pt x="298" y="101"/>
                    <a:pt x="293" y="105"/>
                  </a:cubicBezTo>
                  <a:cubicBezTo>
                    <a:pt x="292" y="106"/>
                    <a:pt x="290" y="108"/>
                    <a:pt x="288" y="109"/>
                  </a:cubicBezTo>
                  <a:cubicBezTo>
                    <a:pt x="284" y="112"/>
                    <a:pt x="283" y="112"/>
                    <a:pt x="283" y="113"/>
                  </a:cubicBezTo>
                  <a:cubicBezTo>
                    <a:pt x="283" y="113"/>
                    <a:pt x="283" y="114"/>
                    <a:pt x="283" y="114"/>
                  </a:cubicBezTo>
                  <a:cubicBezTo>
                    <a:pt x="283" y="115"/>
                    <a:pt x="283" y="117"/>
                    <a:pt x="284" y="118"/>
                  </a:cubicBezTo>
                  <a:cubicBezTo>
                    <a:pt x="283" y="120"/>
                    <a:pt x="283" y="120"/>
                    <a:pt x="283" y="12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85" y="123"/>
                    <a:pt x="286" y="124"/>
                    <a:pt x="286" y="124"/>
                  </a:cubicBezTo>
                  <a:cubicBezTo>
                    <a:pt x="287" y="125"/>
                    <a:pt x="288" y="125"/>
                    <a:pt x="293" y="125"/>
                  </a:cubicBezTo>
                  <a:cubicBezTo>
                    <a:pt x="295" y="125"/>
                    <a:pt x="297" y="125"/>
                    <a:pt x="299" y="126"/>
                  </a:cubicBezTo>
                  <a:cubicBezTo>
                    <a:pt x="306" y="126"/>
                    <a:pt x="310" y="127"/>
                    <a:pt x="311" y="127"/>
                  </a:cubicBezTo>
                  <a:cubicBezTo>
                    <a:pt x="311" y="128"/>
                    <a:pt x="312" y="130"/>
                    <a:pt x="312" y="132"/>
                  </a:cubicBezTo>
                  <a:cubicBezTo>
                    <a:pt x="312" y="132"/>
                    <a:pt x="312" y="133"/>
                    <a:pt x="312" y="133"/>
                  </a:cubicBezTo>
                  <a:cubicBezTo>
                    <a:pt x="311" y="134"/>
                    <a:pt x="307" y="135"/>
                    <a:pt x="301" y="138"/>
                  </a:cubicBezTo>
                  <a:cubicBezTo>
                    <a:pt x="300" y="139"/>
                    <a:pt x="298" y="139"/>
                    <a:pt x="296" y="140"/>
                  </a:cubicBezTo>
                  <a:cubicBezTo>
                    <a:pt x="291" y="142"/>
                    <a:pt x="290" y="143"/>
                    <a:pt x="289" y="143"/>
                  </a:cubicBezTo>
                  <a:cubicBezTo>
                    <a:pt x="289" y="144"/>
                    <a:pt x="289" y="145"/>
                    <a:pt x="289" y="146"/>
                  </a:cubicBezTo>
                  <a:cubicBezTo>
                    <a:pt x="289" y="147"/>
                    <a:pt x="289" y="148"/>
                    <a:pt x="289" y="149"/>
                  </a:cubicBezTo>
                  <a:cubicBezTo>
                    <a:pt x="288" y="150"/>
                    <a:pt x="288" y="150"/>
                    <a:pt x="288" y="150"/>
                  </a:cubicBezTo>
                  <a:cubicBezTo>
                    <a:pt x="289" y="151"/>
                    <a:pt x="289" y="151"/>
                    <a:pt x="289" y="151"/>
                  </a:cubicBezTo>
                  <a:cubicBezTo>
                    <a:pt x="289" y="153"/>
                    <a:pt x="289" y="154"/>
                    <a:pt x="290" y="155"/>
                  </a:cubicBezTo>
                  <a:cubicBezTo>
                    <a:pt x="291" y="156"/>
                    <a:pt x="292" y="156"/>
                    <a:pt x="296" y="157"/>
                  </a:cubicBezTo>
                  <a:cubicBezTo>
                    <a:pt x="298" y="158"/>
                    <a:pt x="301" y="159"/>
                    <a:pt x="303" y="159"/>
                  </a:cubicBezTo>
                  <a:cubicBezTo>
                    <a:pt x="309" y="161"/>
                    <a:pt x="313" y="163"/>
                    <a:pt x="314" y="163"/>
                  </a:cubicBezTo>
                  <a:cubicBezTo>
                    <a:pt x="314" y="164"/>
                    <a:pt x="314" y="165"/>
                    <a:pt x="314" y="166"/>
                  </a:cubicBezTo>
                  <a:cubicBezTo>
                    <a:pt x="314" y="168"/>
                    <a:pt x="314" y="169"/>
                    <a:pt x="313" y="169"/>
                  </a:cubicBezTo>
                  <a:cubicBezTo>
                    <a:pt x="312" y="170"/>
                    <a:pt x="308" y="171"/>
                    <a:pt x="302" y="172"/>
                  </a:cubicBezTo>
                  <a:cubicBezTo>
                    <a:pt x="300" y="172"/>
                    <a:pt x="298" y="172"/>
                    <a:pt x="296" y="173"/>
                  </a:cubicBezTo>
                  <a:cubicBezTo>
                    <a:pt x="290" y="174"/>
                    <a:pt x="290" y="174"/>
                    <a:pt x="289" y="174"/>
                  </a:cubicBezTo>
                  <a:cubicBezTo>
                    <a:pt x="288" y="175"/>
                    <a:pt x="288" y="176"/>
                    <a:pt x="287" y="179"/>
                  </a:cubicBezTo>
                  <a:cubicBezTo>
                    <a:pt x="287" y="179"/>
                    <a:pt x="287" y="179"/>
                    <a:pt x="287" y="179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2"/>
                    <a:pt x="287" y="183"/>
                    <a:pt x="287" y="184"/>
                  </a:cubicBezTo>
                  <a:cubicBezTo>
                    <a:pt x="287" y="185"/>
                    <a:pt x="287" y="185"/>
                    <a:pt x="287" y="186"/>
                  </a:cubicBezTo>
                  <a:cubicBezTo>
                    <a:pt x="288" y="187"/>
                    <a:pt x="288" y="187"/>
                    <a:pt x="292" y="189"/>
                  </a:cubicBezTo>
                  <a:cubicBezTo>
                    <a:pt x="294" y="190"/>
                    <a:pt x="296" y="192"/>
                    <a:pt x="298" y="193"/>
                  </a:cubicBezTo>
                  <a:cubicBezTo>
                    <a:pt x="304" y="196"/>
                    <a:pt x="307" y="199"/>
                    <a:pt x="308" y="199"/>
                  </a:cubicBezTo>
                  <a:cubicBezTo>
                    <a:pt x="308" y="199"/>
                    <a:pt x="308" y="200"/>
                    <a:pt x="308" y="200"/>
                  </a:cubicBezTo>
                  <a:cubicBezTo>
                    <a:pt x="308" y="202"/>
                    <a:pt x="307" y="204"/>
                    <a:pt x="306" y="205"/>
                  </a:cubicBezTo>
                  <a:cubicBezTo>
                    <a:pt x="305" y="205"/>
                    <a:pt x="301" y="205"/>
                    <a:pt x="295" y="205"/>
                  </a:cubicBezTo>
                  <a:cubicBezTo>
                    <a:pt x="293" y="205"/>
                    <a:pt x="290" y="204"/>
                    <a:pt x="289" y="204"/>
                  </a:cubicBezTo>
                  <a:cubicBezTo>
                    <a:pt x="283" y="204"/>
                    <a:pt x="282" y="204"/>
                    <a:pt x="281" y="204"/>
                  </a:cubicBezTo>
                  <a:cubicBezTo>
                    <a:pt x="281" y="205"/>
                    <a:pt x="280" y="206"/>
                    <a:pt x="279" y="209"/>
                  </a:cubicBezTo>
                  <a:cubicBezTo>
                    <a:pt x="278" y="209"/>
                    <a:pt x="278" y="209"/>
                    <a:pt x="278" y="209"/>
                  </a:cubicBezTo>
                  <a:cubicBezTo>
                    <a:pt x="278" y="210"/>
                    <a:pt x="278" y="210"/>
                    <a:pt x="278" y="210"/>
                  </a:cubicBezTo>
                  <a:cubicBezTo>
                    <a:pt x="277" y="212"/>
                    <a:pt x="277" y="213"/>
                    <a:pt x="277" y="214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6"/>
                    <a:pt x="278" y="217"/>
                    <a:pt x="281" y="220"/>
                  </a:cubicBezTo>
                  <a:cubicBezTo>
                    <a:pt x="283" y="221"/>
                    <a:pt x="285" y="223"/>
                    <a:pt x="286" y="225"/>
                  </a:cubicBezTo>
                  <a:cubicBezTo>
                    <a:pt x="291" y="229"/>
                    <a:pt x="293" y="232"/>
                    <a:pt x="294" y="233"/>
                  </a:cubicBezTo>
                  <a:cubicBezTo>
                    <a:pt x="294" y="234"/>
                    <a:pt x="292" y="238"/>
                    <a:pt x="291" y="238"/>
                  </a:cubicBezTo>
                  <a:cubicBezTo>
                    <a:pt x="290" y="238"/>
                    <a:pt x="286" y="237"/>
                    <a:pt x="280" y="235"/>
                  </a:cubicBezTo>
                  <a:cubicBezTo>
                    <a:pt x="278" y="235"/>
                    <a:pt x="276" y="234"/>
                    <a:pt x="274" y="233"/>
                  </a:cubicBezTo>
                  <a:cubicBezTo>
                    <a:pt x="269" y="232"/>
                    <a:pt x="268" y="231"/>
                    <a:pt x="267" y="232"/>
                  </a:cubicBezTo>
                  <a:cubicBezTo>
                    <a:pt x="266" y="232"/>
                    <a:pt x="265" y="233"/>
                    <a:pt x="263" y="236"/>
                  </a:cubicBezTo>
                  <a:cubicBezTo>
                    <a:pt x="263" y="236"/>
                    <a:pt x="263" y="236"/>
                    <a:pt x="263" y="236"/>
                  </a:cubicBezTo>
                  <a:cubicBezTo>
                    <a:pt x="263" y="236"/>
                    <a:pt x="263" y="236"/>
                    <a:pt x="263" y="236"/>
                  </a:cubicBezTo>
                  <a:cubicBezTo>
                    <a:pt x="260" y="239"/>
                    <a:pt x="260" y="241"/>
                    <a:pt x="260" y="241"/>
                  </a:cubicBezTo>
                  <a:cubicBezTo>
                    <a:pt x="260" y="241"/>
                    <a:pt x="260" y="241"/>
                    <a:pt x="260" y="241"/>
                  </a:cubicBezTo>
                  <a:cubicBezTo>
                    <a:pt x="260" y="242"/>
                    <a:pt x="261" y="243"/>
                    <a:pt x="263" y="247"/>
                  </a:cubicBezTo>
                  <a:cubicBezTo>
                    <a:pt x="265" y="249"/>
                    <a:pt x="266" y="251"/>
                    <a:pt x="267" y="253"/>
                  </a:cubicBezTo>
                  <a:cubicBezTo>
                    <a:pt x="270" y="258"/>
                    <a:pt x="272" y="262"/>
                    <a:pt x="273" y="263"/>
                  </a:cubicBezTo>
                  <a:cubicBezTo>
                    <a:pt x="272" y="264"/>
                    <a:pt x="270" y="267"/>
                    <a:pt x="269" y="267"/>
                  </a:cubicBezTo>
                  <a:cubicBezTo>
                    <a:pt x="268" y="267"/>
                    <a:pt x="264" y="265"/>
                    <a:pt x="259" y="262"/>
                  </a:cubicBezTo>
                  <a:cubicBezTo>
                    <a:pt x="257" y="260"/>
                    <a:pt x="255" y="259"/>
                    <a:pt x="253" y="258"/>
                  </a:cubicBezTo>
                  <a:cubicBezTo>
                    <a:pt x="249" y="255"/>
                    <a:pt x="248" y="255"/>
                    <a:pt x="247" y="255"/>
                  </a:cubicBezTo>
                  <a:cubicBezTo>
                    <a:pt x="246" y="255"/>
                    <a:pt x="245" y="256"/>
                    <a:pt x="242" y="258"/>
                  </a:cubicBezTo>
                  <a:cubicBezTo>
                    <a:pt x="241" y="258"/>
                    <a:pt x="241" y="258"/>
                    <a:pt x="241" y="258"/>
                  </a:cubicBezTo>
                  <a:cubicBezTo>
                    <a:pt x="241" y="259"/>
                    <a:pt x="241" y="259"/>
                    <a:pt x="241" y="259"/>
                  </a:cubicBezTo>
                  <a:cubicBezTo>
                    <a:pt x="239" y="261"/>
                    <a:pt x="238" y="262"/>
                    <a:pt x="238" y="263"/>
                  </a:cubicBezTo>
                  <a:cubicBezTo>
                    <a:pt x="238" y="263"/>
                    <a:pt x="238" y="263"/>
                    <a:pt x="238" y="263"/>
                  </a:cubicBezTo>
                  <a:cubicBezTo>
                    <a:pt x="238" y="263"/>
                    <a:pt x="238" y="263"/>
                    <a:pt x="238" y="263"/>
                  </a:cubicBezTo>
                  <a:cubicBezTo>
                    <a:pt x="238" y="264"/>
                    <a:pt x="238" y="265"/>
                    <a:pt x="240" y="269"/>
                  </a:cubicBezTo>
                  <a:cubicBezTo>
                    <a:pt x="241" y="271"/>
                    <a:pt x="241" y="273"/>
                    <a:pt x="242" y="275"/>
                  </a:cubicBezTo>
                  <a:cubicBezTo>
                    <a:pt x="244" y="281"/>
                    <a:pt x="245" y="285"/>
                    <a:pt x="245" y="287"/>
                  </a:cubicBezTo>
                  <a:cubicBezTo>
                    <a:pt x="245" y="288"/>
                    <a:pt x="242" y="290"/>
                    <a:pt x="240" y="290"/>
                  </a:cubicBezTo>
                  <a:cubicBezTo>
                    <a:pt x="239" y="289"/>
                    <a:pt x="236" y="287"/>
                    <a:pt x="232" y="282"/>
                  </a:cubicBezTo>
                  <a:cubicBezTo>
                    <a:pt x="230" y="281"/>
                    <a:pt x="229" y="279"/>
                    <a:pt x="227" y="278"/>
                  </a:cubicBezTo>
                  <a:cubicBezTo>
                    <a:pt x="223" y="274"/>
                    <a:pt x="223" y="273"/>
                    <a:pt x="222" y="273"/>
                  </a:cubicBezTo>
                  <a:cubicBezTo>
                    <a:pt x="221" y="273"/>
                    <a:pt x="220" y="273"/>
                    <a:pt x="217" y="275"/>
                  </a:cubicBezTo>
                  <a:cubicBezTo>
                    <a:pt x="215" y="275"/>
                    <a:pt x="215" y="275"/>
                    <a:pt x="215" y="275"/>
                  </a:cubicBezTo>
                  <a:cubicBezTo>
                    <a:pt x="215" y="276"/>
                    <a:pt x="215" y="276"/>
                    <a:pt x="215" y="276"/>
                  </a:cubicBezTo>
                  <a:cubicBezTo>
                    <a:pt x="213" y="277"/>
                    <a:pt x="212" y="278"/>
                    <a:pt x="211" y="279"/>
                  </a:cubicBezTo>
                  <a:cubicBezTo>
                    <a:pt x="211" y="279"/>
                    <a:pt x="211" y="279"/>
                    <a:pt x="211" y="280"/>
                  </a:cubicBezTo>
                  <a:cubicBezTo>
                    <a:pt x="211" y="281"/>
                    <a:pt x="211" y="283"/>
                    <a:pt x="212" y="285"/>
                  </a:cubicBezTo>
                  <a:cubicBezTo>
                    <a:pt x="212" y="287"/>
                    <a:pt x="212" y="289"/>
                    <a:pt x="212" y="292"/>
                  </a:cubicBezTo>
                  <a:cubicBezTo>
                    <a:pt x="213" y="296"/>
                    <a:pt x="213" y="299"/>
                    <a:pt x="213" y="302"/>
                  </a:cubicBezTo>
                  <a:cubicBezTo>
                    <a:pt x="213" y="303"/>
                    <a:pt x="213" y="303"/>
                    <a:pt x="213" y="303"/>
                  </a:cubicBezTo>
                  <a:cubicBezTo>
                    <a:pt x="212" y="304"/>
                    <a:pt x="209" y="306"/>
                    <a:pt x="208" y="305"/>
                  </a:cubicBezTo>
                  <a:cubicBezTo>
                    <a:pt x="207" y="305"/>
                    <a:pt x="204" y="302"/>
                    <a:pt x="201" y="296"/>
                  </a:cubicBezTo>
                  <a:cubicBezTo>
                    <a:pt x="200" y="294"/>
                    <a:pt x="199" y="292"/>
                    <a:pt x="198" y="291"/>
                  </a:cubicBezTo>
                  <a:cubicBezTo>
                    <a:pt x="195" y="286"/>
                    <a:pt x="194" y="285"/>
                    <a:pt x="193" y="285"/>
                  </a:cubicBezTo>
                  <a:cubicBezTo>
                    <a:pt x="193" y="285"/>
                    <a:pt x="191" y="285"/>
                    <a:pt x="188" y="286"/>
                  </a:cubicBezTo>
                  <a:cubicBezTo>
                    <a:pt x="186" y="285"/>
                    <a:pt x="186" y="285"/>
                    <a:pt x="186" y="285"/>
                  </a:cubicBezTo>
                  <a:cubicBezTo>
                    <a:pt x="186" y="286"/>
                    <a:pt x="186" y="286"/>
                    <a:pt x="186" y="286"/>
                  </a:cubicBezTo>
                  <a:cubicBezTo>
                    <a:pt x="184" y="286"/>
                    <a:pt x="182" y="287"/>
                    <a:pt x="182" y="288"/>
                  </a:cubicBezTo>
                  <a:cubicBezTo>
                    <a:pt x="181" y="289"/>
                    <a:pt x="181" y="289"/>
                    <a:pt x="181" y="294"/>
                  </a:cubicBezTo>
                  <a:cubicBezTo>
                    <a:pt x="180" y="296"/>
                    <a:pt x="180" y="299"/>
                    <a:pt x="180" y="301"/>
                  </a:cubicBezTo>
                  <a:cubicBezTo>
                    <a:pt x="179" y="307"/>
                    <a:pt x="178" y="311"/>
                    <a:pt x="178" y="312"/>
                  </a:cubicBezTo>
                  <a:cubicBezTo>
                    <a:pt x="177" y="313"/>
                    <a:pt x="173" y="314"/>
                    <a:pt x="172" y="313"/>
                  </a:cubicBezTo>
                  <a:cubicBezTo>
                    <a:pt x="171" y="312"/>
                    <a:pt x="170" y="309"/>
                    <a:pt x="168" y="302"/>
                  </a:cubicBezTo>
                  <a:cubicBezTo>
                    <a:pt x="167" y="300"/>
                    <a:pt x="166" y="298"/>
                    <a:pt x="166" y="297"/>
                  </a:cubicBezTo>
                  <a:cubicBezTo>
                    <a:pt x="164" y="291"/>
                    <a:pt x="164" y="291"/>
                    <a:pt x="163" y="290"/>
                  </a:cubicBezTo>
                  <a:cubicBezTo>
                    <a:pt x="162" y="290"/>
                    <a:pt x="161" y="289"/>
                    <a:pt x="158" y="289"/>
                  </a:cubicBezTo>
                  <a:cubicBezTo>
                    <a:pt x="157" y="289"/>
                    <a:pt x="157" y="289"/>
                    <a:pt x="157" y="289"/>
                  </a:cubicBezTo>
                  <a:cubicBezTo>
                    <a:pt x="156" y="289"/>
                    <a:pt x="156" y="289"/>
                    <a:pt x="156" y="289"/>
                  </a:cubicBezTo>
                  <a:cubicBezTo>
                    <a:pt x="153" y="289"/>
                    <a:pt x="152" y="290"/>
                    <a:pt x="151" y="290"/>
                  </a:cubicBezTo>
                  <a:cubicBezTo>
                    <a:pt x="150" y="291"/>
                    <a:pt x="150" y="292"/>
                    <a:pt x="148" y="296"/>
                  </a:cubicBezTo>
                  <a:cubicBezTo>
                    <a:pt x="148" y="298"/>
                    <a:pt x="147" y="300"/>
                    <a:pt x="146" y="302"/>
                  </a:cubicBezTo>
                  <a:cubicBezTo>
                    <a:pt x="144" y="308"/>
                    <a:pt x="142" y="312"/>
                    <a:pt x="141" y="313"/>
                  </a:cubicBezTo>
                  <a:cubicBezTo>
                    <a:pt x="140" y="313"/>
                    <a:pt x="136" y="313"/>
                    <a:pt x="136" y="312"/>
                  </a:cubicBezTo>
                  <a:cubicBezTo>
                    <a:pt x="135" y="311"/>
                    <a:pt x="134" y="307"/>
                    <a:pt x="134" y="301"/>
                  </a:cubicBezTo>
                  <a:cubicBezTo>
                    <a:pt x="133" y="299"/>
                    <a:pt x="133" y="297"/>
                    <a:pt x="133" y="295"/>
                  </a:cubicBezTo>
                  <a:cubicBezTo>
                    <a:pt x="133" y="289"/>
                    <a:pt x="132" y="289"/>
                    <a:pt x="132" y="288"/>
                  </a:cubicBezTo>
                  <a:cubicBezTo>
                    <a:pt x="131" y="287"/>
                    <a:pt x="130" y="286"/>
                    <a:pt x="127" y="286"/>
                  </a:cubicBezTo>
                  <a:cubicBezTo>
                    <a:pt x="126" y="285"/>
                    <a:pt x="126" y="285"/>
                    <a:pt x="126" y="285"/>
                  </a:cubicBezTo>
                  <a:cubicBezTo>
                    <a:pt x="126" y="286"/>
                    <a:pt x="126" y="286"/>
                    <a:pt x="126" y="286"/>
                  </a:cubicBezTo>
                  <a:cubicBezTo>
                    <a:pt x="122" y="284"/>
                    <a:pt x="121" y="285"/>
                    <a:pt x="120" y="285"/>
                  </a:cubicBezTo>
                  <a:cubicBezTo>
                    <a:pt x="120" y="286"/>
                    <a:pt x="119" y="286"/>
                    <a:pt x="117" y="290"/>
                  </a:cubicBezTo>
                  <a:cubicBezTo>
                    <a:pt x="115" y="292"/>
                    <a:pt x="114" y="294"/>
                    <a:pt x="113" y="296"/>
                  </a:cubicBezTo>
                  <a:cubicBezTo>
                    <a:pt x="109" y="301"/>
                    <a:pt x="107" y="304"/>
                    <a:pt x="106" y="305"/>
                  </a:cubicBezTo>
                  <a:cubicBezTo>
                    <a:pt x="104" y="305"/>
                    <a:pt x="101" y="304"/>
                    <a:pt x="100" y="303"/>
                  </a:cubicBezTo>
                  <a:cubicBezTo>
                    <a:pt x="100" y="303"/>
                    <a:pt x="100" y="303"/>
                    <a:pt x="100" y="302"/>
                  </a:cubicBezTo>
                  <a:cubicBezTo>
                    <a:pt x="100" y="302"/>
                    <a:pt x="100" y="302"/>
                    <a:pt x="100" y="302"/>
                  </a:cubicBezTo>
                  <a:cubicBezTo>
                    <a:pt x="100" y="300"/>
                    <a:pt x="101" y="296"/>
                    <a:pt x="101" y="292"/>
                  </a:cubicBezTo>
                  <a:cubicBezTo>
                    <a:pt x="101" y="290"/>
                    <a:pt x="102" y="288"/>
                    <a:pt x="102" y="286"/>
                  </a:cubicBezTo>
                  <a:cubicBezTo>
                    <a:pt x="102" y="283"/>
                    <a:pt x="103" y="281"/>
                    <a:pt x="103" y="280"/>
                  </a:cubicBezTo>
                  <a:cubicBezTo>
                    <a:pt x="103" y="279"/>
                    <a:pt x="103" y="279"/>
                    <a:pt x="102" y="279"/>
                  </a:cubicBezTo>
                  <a:cubicBezTo>
                    <a:pt x="102" y="278"/>
                    <a:pt x="101" y="277"/>
                    <a:pt x="98" y="276"/>
                  </a:cubicBezTo>
                  <a:cubicBezTo>
                    <a:pt x="97" y="274"/>
                    <a:pt x="97" y="274"/>
                    <a:pt x="97" y="274"/>
                  </a:cubicBezTo>
                  <a:cubicBezTo>
                    <a:pt x="96" y="275"/>
                    <a:pt x="96" y="275"/>
                    <a:pt x="96" y="275"/>
                  </a:cubicBezTo>
                  <a:cubicBezTo>
                    <a:pt x="94" y="273"/>
                    <a:pt x="93" y="273"/>
                    <a:pt x="92" y="273"/>
                  </a:cubicBezTo>
                  <a:cubicBezTo>
                    <a:pt x="91" y="274"/>
                    <a:pt x="90" y="274"/>
                    <a:pt x="87" y="277"/>
                  </a:cubicBezTo>
                  <a:cubicBezTo>
                    <a:pt x="85" y="279"/>
                    <a:pt x="84" y="280"/>
                    <a:pt x="82" y="282"/>
                  </a:cubicBezTo>
                  <a:cubicBezTo>
                    <a:pt x="77" y="286"/>
                    <a:pt x="74" y="289"/>
                    <a:pt x="73" y="289"/>
                  </a:cubicBezTo>
                  <a:cubicBezTo>
                    <a:pt x="72" y="289"/>
                    <a:pt x="69" y="287"/>
                    <a:pt x="68" y="286"/>
                  </a:cubicBezTo>
                  <a:cubicBezTo>
                    <a:pt x="68" y="285"/>
                    <a:pt x="69" y="281"/>
                    <a:pt x="72" y="275"/>
                  </a:cubicBezTo>
                  <a:cubicBezTo>
                    <a:pt x="72" y="273"/>
                    <a:pt x="73" y="271"/>
                    <a:pt x="74" y="270"/>
                  </a:cubicBezTo>
                  <a:cubicBezTo>
                    <a:pt x="75" y="265"/>
                    <a:pt x="76" y="264"/>
                    <a:pt x="76" y="263"/>
                  </a:cubicBezTo>
                  <a:cubicBezTo>
                    <a:pt x="76" y="263"/>
                    <a:pt x="76" y="263"/>
                    <a:pt x="76" y="263"/>
                  </a:cubicBezTo>
                  <a:cubicBezTo>
                    <a:pt x="76" y="263"/>
                    <a:pt x="76" y="263"/>
                    <a:pt x="76" y="263"/>
                  </a:cubicBezTo>
                  <a:cubicBezTo>
                    <a:pt x="76" y="262"/>
                    <a:pt x="75" y="261"/>
                    <a:pt x="72" y="259"/>
                  </a:cubicBezTo>
                  <a:cubicBezTo>
                    <a:pt x="72" y="258"/>
                    <a:pt x="72" y="258"/>
                    <a:pt x="72" y="258"/>
                  </a:cubicBezTo>
                  <a:cubicBezTo>
                    <a:pt x="71" y="258"/>
                    <a:pt x="71" y="258"/>
                    <a:pt x="71" y="258"/>
                  </a:cubicBezTo>
                  <a:cubicBezTo>
                    <a:pt x="69" y="255"/>
                    <a:pt x="68" y="255"/>
                    <a:pt x="67" y="255"/>
                  </a:cubicBezTo>
                  <a:cubicBezTo>
                    <a:pt x="66" y="255"/>
                    <a:pt x="65" y="256"/>
                    <a:pt x="61" y="258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0" y="264"/>
                    <a:pt x="46" y="266"/>
                    <a:pt x="45" y="266"/>
                  </a:cubicBezTo>
                  <a:cubicBezTo>
                    <a:pt x="43" y="266"/>
                    <a:pt x="41" y="263"/>
                    <a:pt x="41" y="262"/>
                  </a:cubicBezTo>
                  <a:cubicBezTo>
                    <a:pt x="41" y="261"/>
                    <a:pt x="43" y="258"/>
                    <a:pt x="47" y="252"/>
                  </a:cubicBezTo>
                  <a:cubicBezTo>
                    <a:pt x="48" y="251"/>
                    <a:pt x="49" y="249"/>
                    <a:pt x="50" y="247"/>
                  </a:cubicBezTo>
                  <a:cubicBezTo>
                    <a:pt x="53" y="243"/>
                    <a:pt x="54" y="242"/>
                    <a:pt x="54" y="241"/>
                  </a:cubicBezTo>
                  <a:cubicBezTo>
                    <a:pt x="54" y="240"/>
                    <a:pt x="53" y="239"/>
                    <a:pt x="51" y="236"/>
                  </a:cubicBezTo>
                  <a:cubicBezTo>
                    <a:pt x="51" y="235"/>
                    <a:pt x="51" y="235"/>
                    <a:pt x="51" y="235"/>
                  </a:cubicBezTo>
                  <a:cubicBezTo>
                    <a:pt x="50" y="235"/>
                    <a:pt x="50" y="235"/>
                    <a:pt x="50" y="235"/>
                  </a:cubicBezTo>
                  <a:cubicBezTo>
                    <a:pt x="48" y="232"/>
                    <a:pt x="47" y="232"/>
                    <a:pt x="46" y="232"/>
                  </a:cubicBezTo>
                  <a:cubicBezTo>
                    <a:pt x="46" y="232"/>
                    <a:pt x="45" y="232"/>
                    <a:pt x="40" y="233"/>
                  </a:cubicBezTo>
                  <a:cubicBezTo>
                    <a:pt x="38" y="234"/>
                    <a:pt x="36" y="234"/>
                    <a:pt x="34" y="235"/>
                  </a:cubicBezTo>
                  <a:cubicBezTo>
                    <a:pt x="28" y="237"/>
                    <a:pt x="24" y="238"/>
                    <a:pt x="22" y="238"/>
                  </a:cubicBezTo>
                  <a:cubicBezTo>
                    <a:pt x="21" y="237"/>
                    <a:pt x="20" y="234"/>
                    <a:pt x="19" y="233"/>
                  </a:cubicBezTo>
                  <a:cubicBezTo>
                    <a:pt x="20" y="232"/>
                    <a:pt x="23" y="229"/>
                    <a:pt x="28" y="224"/>
                  </a:cubicBezTo>
                  <a:cubicBezTo>
                    <a:pt x="29" y="223"/>
                    <a:pt x="31" y="221"/>
                    <a:pt x="32" y="220"/>
                  </a:cubicBezTo>
                  <a:cubicBezTo>
                    <a:pt x="36" y="216"/>
                    <a:pt x="37" y="216"/>
                    <a:pt x="37" y="215"/>
                  </a:cubicBezTo>
                  <a:cubicBezTo>
                    <a:pt x="37" y="215"/>
                    <a:pt x="37" y="215"/>
                    <a:pt x="37" y="214"/>
                  </a:cubicBezTo>
                  <a:cubicBezTo>
                    <a:pt x="37" y="213"/>
                    <a:pt x="37" y="212"/>
                    <a:pt x="36" y="210"/>
                  </a:cubicBezTo>
                  <a:cubicBezTo>
                    <a:pt x="36" y="208"/>
                    <a:pt x="36" y="208"/>
                    <a:pt x="36" y="208"/>
                  </a:cubicBezTo>
                  <a:cubicBezTo>
                    <a:pt x="35" y="208"/>
                    <a:pt x="35" y="208"/>
                    <a:pt x="35" y="208"/>
                  </a:cubicBezTo>
                  <a:cubicBezTo>
                    <a:pt x="34" y="205"/>
                    <a:pt x="33" y="205"/>
                    <a:pt x="32" y="204"/>
                  </a:cubicBezTo>
                  <a:cubicBezTo>
                    <a:pt x="31" y="204"/>
                    <a:pt x="31" y="204"/>
                    <a:pt x="26" y="204"/>
                  </a:cubicBezTo>
                  <a:cubicBezTo>
                    <a:pt x="24" y="204"/>
                    <a:pt x="21" y="205"/>
                    <a:pt x="19" y="205"/>
                  </a:cubicBezTo>
                  <a:cubicBezTo>
                    <a:pt x="13" y="205"/>
                    <a:pt x="9" y="205"/>
                    <a:pt x="7" y="204"/>
                  </a:cubicBezTo>
                  <a:cubicBezTo>
                    <a:pt x="7" y="204"/>
                    <a:pt x="6" y="201"/>
                    <a:pt x="6" y="199"/>
                  </a:cubicBezTo>
                  <a:cubicBezTo>
                    <a:pt x="6" y="199"/>
                    <a:pt x="6" y="199"/>
                    <a:pt x="6" y="199"/>
                  </a:cubicBezTo>
                  <a:cubicBezTo>
                    <a:pt x="6" y="198"/>
                    <a:pt x="10" y="196"/>
                    <a:pt x="15" y="193"/>
                  </a:cubicBezTo>
                  <a:cubicBezTo>
                    <a:pt x="17" y="192"/>
                    <a:pt x="19" y="191"/>
                    <a:pt x="21" y="190"/>
                  </a:cubicBezTo>
                  <a:cubicBezTo>
                    <a:pt x="26" y="187"/>
                    <a:pt x="26" y="187"/>
                    <a:pt x="27" y="186"/>
                  </a:cubicBezTo>
                  <a:cubicBezTo>
                    <a:pt x="27" y="185"/>
                    <a:pt x="27" y="185"/>
                    <a:pt x="27" y="184"/>
                  </a:cubicBezTo>
                  <a:cubicBezTo>
                    <a:pt x="27" y="183"/>
                    <a:pt x="27" y="181"/>
                    <a:pt x="27" y="181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76"/>
                    <a:pt x="25" y="175"/>
                    <a:pt x="25" y="174"/>
                  </a:cubicBezTo>
                  <a:cubicBezTo>
                    <a:pt x="24" y="174"/>
                    <a:pt x="23" y="174"/>
                    <a:pt x="18" y="173"/>
                  </a:cubicBezTo>
                  <a:cubicBezTo>
                    <a:pt x="16" y="172"/>
                    <a:pt x="14" y="172"/>
                    <a:pt x="12" y="172"/>
                  </a:cubicBezTo>
                  <a:cubicBezTo>
                    <a:pt x="6" y="170"/>
                    <a:pt x="2" y="169"/>
                    <a:pt x="1" y="169"/>
                  </a:cubicBezTo>
                  <a:cubicBezTo>
                    <a:pt x="0" y="168"/>
                    <a:pt x="0" y="167"/>
                    <a:pt x="0" y="165"/>
                  </a:cubicBezTo>
                  <a:close/>
                  <a:moveTo>
                    <a:pt x="252" y="156"/>
                  </a:moveTo>
                  <a:cubicBezTo>
                    <a:pt x="252" y="104"/>
                    <a:pt x="209" y="62"/>
                    <a:pt x="157" y="62"/>
                  </a:cubicBezTo>
                  <a:cubicBezTo>
                    <a:pt x="105" y="62"/>
                    <a:pt x="62" y="104"/>
                    <a:pt x="62" y="156"/>
                  </a:cubicBezTo>
                  <a:cubicBezTo>
                    <a:pt x="62" y="209"/>
                    <a:pt x="105" y="251"/>
                    <a:pt x="157" y="251"/>
                  </a:cubicBezTo>
                  <a:cubicBezTo>
                    <a:pt x="209" y="251"/>
                    <a:pt x="252" y="209"/>
                    <a:pt x="252" y="156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solidFill>
                  <a:srgbClr val="10CF9B"/>
                </a:solidFill>
              </a:endParaRPr>
            </a:p>
          </p:txBody>
        </p:sp>
        <p:grpSp>
          <p:nvGrpSpPr>
            <p:cNvPr id="23" name="Group 259">
              <a:extLst>
                <a:ext uri="{FF2B5EF4-FFF2-40B4-BE49-F238E27FC236}">
                  <a16:creationId xmlns:a16="http://schemas.microsoft.com/office/drawing/2014/main" xmlns="" id="{BB70EB86-B657-436C-AC8D-62992186C022}"/>
                </a:ext>
              </a:extLst>
            </p:cNvPr>
            <p:cNvGrpSpPr/>
            <p:nvPr/>
          </p:nvGrpSpPr>
          <p:grpSpPr>
            <a:xfrm rot="5400000">
              <a:off x="5677994" y="2533814"/>
              <a:ext cx="368300" cy="366542"/>
              <a:chOff x="7886700" y="4848225"/>
              <a:chExt cx="665163" cy="661988"/>
            </a:xfrm>
            <a:grpFill/>
          </p:grpSpPr>
          <p:sp>
            <p:nvSpPr>
              <p:cNvPr id="24" name="Freeform 21">
                <a:extLst>
                  <a:ext uri="{FF2B5EF4-FFF2-40B4-BE49-F238E27FC236}">
                    <a16:creationId xmlns:a16="http://schemas.microsoft.com/office/drawing/2014/main" xmlns="" id="{0268CAF2-B60A-42BA-B5AB-2BA0F133B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6700" y="5243513"/>
                <a:ext cx="266700" cy="266700"/>
              </a:xfrm>
              <a:custGeom>
                <a:avLst/>
                <a:gdLst>
                  <a:gd name="T0" fmla="*/ 168 w 168"/>
                  <a:gd name="T1" fmla="*/ 86 h 168"/>
                  <a:gd name="T2" fmla="*/ 0 w 168"/>
                  <a:gd name="T3" fmla="*/ 168 h 168"/>
                  <a:gd name="T4" fmla="*/ 82 w 168"/>
                  <a:gd name="T5" fmla="*/ 0 h 168"/>
                  <a:gd name="T6" fmla="*/ 168 w 168"/>
                  <a:gd name="T7" fmla="*/ 8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8" h="168">
                    <a:moveTo>
                      <a:pt x="168" y="86"/>
                    </a:moveTo>
                    <a:lnTo>
                      <a:pt x="0" y="168"/>
                    </a:lnTo>
                    <a:lnTo>
                      <a:pt x="82" y="0"/>
                    </a:lnTo>
                    <a:lnTo>
                      <a:pt x="168" y="86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22">
                <a:extLst>
                  <a:ext uri="{FF2B5EF4-FFF2-40B4-BE49-F238E27FC236}">
                    <a16:creationId xmlns:a16="http://schemas.microsoft.com/office/drawing/2014/main" xmlns="" id="{E7490A52-9EAB-4C5C-BC1E-3A9FCB7F9B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55013" y="4848225"/>
                <a:ext cx="196850" cy="193675"/>
              </a:xfrm>
              <a:custGeom>
                <a:avLst/>
                <a:gdLst>
                  <a:gd name="T0" fmla="*/ 43 w 62"/>
                  <a:gd name="T1" fmla="*/ 61 h 61"/>
                  <a:gd name="T2" fmla="*/ 0 w 62"/>
                  <a:gd name="T3" fmla="*/ 18 h 61"/>
                  <a:gd name="T4" fmla="*/ 14 w 62"/>
                  <a:gd name="T5" fmla="*/ 5 h 61"/>
                  <a:gd name="T6" fmla="*/ 33 w 62"/>
                  <a:gd name="T7" fmla="*/ 5 h 61"/>
                  <a:gd name="T8" fmla="*/ 56 w 62"/>
                  <a:gd name="T9" fmla="*/ 28 h 61"/>
                  <a:gd name="T10" fmla="*/ 56 w 62"/>
                  <a:gd name="T11" fmla="*/ 48 h 61"/>
                  <a:gd name="T12" fmla="*/ 43 w 6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43" y="61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9" y="0"/>
                      <a:pt x="27" y="0"/>
                      <a:pt x="33" y="5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62" y="34"/>
                      <a:pt x="62" y="42"/>
                      <a:pt x="56" y="48"/>
                    </a:cubicBezTo>
                    <a:lnTo>
                      <a:pt x="43" y="61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23">
                <a:extLst>
                  <a:ext uri="{FF2B5EF4-FFF2-40B4-BE49-F238E27FC236}">
                    <a16:creationId xmlns:a16="http://schemas.microsoft.com/office/drawing/2014/main" xmlns="" id="{6760E319-F211-4C6B-BAD6-3B5C7C530D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9100" y="4937125"/>
                <a:ext cx="420688" cy="423863"/>
              </a:xfrm>
              <a:custGeom>
                <a:avLst/>
                <a:gdLst>
                  <a:gd name="T0" fmla="*/ 65 w 133"/>
                  <a:gd name="T1" fmla="*/ 91 h 134"/>
                  <a:gd name="T2" fmla="*/ 65 w 133"/>
                  <a:gd name="T3" fmla="*/ 80 h 134"/>
                  <a:gd name="T4" fmla="*/ 117 w 133"/>
                  <a:gd name="T5" fmla="*/ 28 h 134"/>
                  <a:gd name="T6" fmla="*/ 89 w 133"/>
                  <a:gd name="T7" fmla="*/ 0 h 134"/>
                  <a:gd name="T8" fmla="*/ 0 w 133"/>
                  <a:gd name="T9" fmla="*/ 90 h 134"/>
                  <a:gd name="T10" fmla="*/ 43 w 133"/>
                  <a:gd name="T11" fmla="*/ 134 h 134"/>
                  <a:gd name="T12" fmla="*/ 133 w 133"/>
                  <a:gd name="T13" fmla="*/ 44 h 134"/>
                  <a:gd name="T14" fmla="*/ 128 w 133"/>
                  <a:gd name="T15" fmla="*/ 39 h 134"/>
                  <a:gd name="T16" fmla="*/ 75 w 133"/>
                  <a:gd name="T17" fmla="*/ 91 h 134"/>
                  <a:gd name="T18" fmla="*/ 65 w 133"/>
                  <a:gd name="T19" fmla="*/ 9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134">
                    <a:moveTo>
                      <a:pt x="65" y="91"/>
                    </a:moveTo>
                    <a:cubicBezTo>
                      <a:pt x="62" y="88"/>
                      <a:pt x="62" y="83"/>
                      <a:pt x="65" y="80"/>
                    </a:cubicBezTo>
                    <a:cubicBezTo>
                      <a:pt x="117" y="28"/>
                      <a:pt x="117" y="28"/>
                      <a:pt x="117" y="28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133" y="44"/>
                      <a:pt x="133" y="44"/>
                      <a:pt x="133" y="44"/>
                    </a:cubicBezTo>
                    <a:cubicBezTo>
                      <a:pt x="128" y="39"/>
                      <a:pt x="128" y="39"/>
                      <a:pt x="128" y="39"/>
                    </a:cubicBezTo>
                    <a:cubicBezTo>
                      <a:pt x="75" y="91"/>
                      <a:pt x="75" y="91"/>
                      <a:pt x="75" y="91"/>
                    </a:cubicBezTo>
                    <a:cubicBezTo>
                      <a:pt x="73" y="94"/>
                      <a:pt x="68" y="94"/>
                      <a:pt x="65" y="91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27" name="Group 2">
            <a:extLst>
              <a:ext uri="{FF2B5EF4-FFF2-40B4-BE49-F238E27FC236}">
                <a16:creationId xmlns:a16="http://schemas.microsoft.com/office/drawing/2014/main" xmlns="" id="{3539CE00-1D25-43D1-9112-71B662492AA3}"/>
              </a:ext>
            </a:extLst>
          </p:cNvPr>
          <p:cNvGrpSpPr/>
          <p:nvPr/>
        </p:nvGrpSpPr>
        <p:grpSpPr>
          <a:xfrm>
            <a:off x="1745103" y="2852025"/>
            <a:ext cx="2039026" cy="812606"/>
            <a:chOff x="1396976" y="2373731"/>
            <a:chExt cx="2039026" cy="812606"/>
          </a:xfrm>
        </p:grpSpPr>
        <p:sp>
          <p:nvSpPr>
            <p:cNvPr id="28" name="TextBox 273">
              <a:extLst>
                <a:ext uri="{FF2B5EF4-FFF2-40B4-BE49-F238E27FC236}">
                  <a16:creationId xmlns:a16="http://schemas.microsoft.com/office/drawing/2014/main" xmlns="" id="{9E02FDC3-D700-40EF-9E55-E65D50B00BD6}"/>
                </a:ext>
              </a:extLst>
            </p:cNvPr>
            <p:cNvSpPr txBox="1"/>
            <p:nvPr/>
          </p:nvSpPr>
          <p:spPr>
            <a:xfrm>
              <a:off x="1396976" y="237373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</a:p>
          </p:txBody>
        </p:sp>
        <p:sp>
          <p:nvSpPr>
            <p:cNvPr id="29" name="TextBox 274">
              <a:extLst>
                <a:ext uri="{FF2B5EF4-FFF2-40B4-BE49-F238E27FC236}">
                  <a16:creationId xmlns:a16="http://schemas.microsoft.com/office/drawing/2014/main" xmlns="" id="{8BA5D10E-DD57-4FA5-B500-A78B827B4A2D}"/>
                </a:ext>
              </a:extLst>
            </p:cNvPr>
            <p:cNvSpPr txBox="1"/>
            <p:nvPr/>
          </p:nvSpPr>
          <p:spPr>
            <a:xfrm>
              <a:off x="1396976" y="2609256"/>
              <a:ext cx="203902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30" name="Group 3">
            <a:extLst>
              <a:ext uri="{FF2B5EF4-FFF2-40B4-BE49-F238E27FC236}">
                <a16:creationId xmlns:a16="http://schemas.microsoft.com/office/drawing/2014/main" xmlns="" id="{32BD21C3-6CE1-4556-A467-27DAAFB9DE55}"/>
              </a:ext>
            </a:extLst>
          </p:cNvPr>
          <p:cNvGrpSpPr/>
          <p:nvPr/>
        </p:nvGrpSpPr>
        <p:grpSpPr>
          <a:xfrm>
            <a:off x="3145143" y="1412174"/>
            <a:ext cx="2039026" cy="812606"/>
            <a:chOff x="1396976" y="3384309"/>
            <a:chExt cx="2039026" cy="812606"/>
          </a:xfrm>
        </p:grpSpPr>
        <p:sp>
          <p:nvSpPr>
            <p:cNvPr id="31" name="TextBox 275">
              <a:extLst>
                <a:ext uri="{FF2B5EF4-FFF2-40B4-BE49-F238E27FC236}">
                  <a16:creationId xmlns:a16="http://schemas.microsoft.com/office/drawing/2014/main" xmlns="" id="{E34F5BB5-515B-4B4A-9152-6BBBFE84510B}"/>
                </a:ext>
              </a:extLst>
            </p:cNvPr>
            <p:cNvSpPr txBox="1"/>
            <p:nvPr/>
          </p:nvSpPr>
          <p:spPr>
            <a:xfrm>
              <a:off x="1396976" y="3384309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</a:p>
          </p:txBody>
        </p:sp>
        <p:sp>
          <p:nvSpPr>
            <p:cNvPr id="32" name="TextBox 276">
              <a:extLst>
                <a:ext uri="{FF2B5EF4-FFF2-40B4-BE49-F238E27FC236}">
                  <a16:creationId xmlns:a16="http://schemas.microsoft.com/office/drawing/2014/main" xmlns="" id="{EF83CD1A-EBFA-4878-8B6F-DC17195113B6}"/>
                </a:ext>
              </a:extLst>
            </p:cNvPr>
            <p:cNvSpPr txBox="1"/>
            <p:nvPr/>
          </p:nvSpPr>
          <p:spPr>
            <a:xfrm>
              <a:off x="1396976" y="3619834"/>
              <a:ext cx="203902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33" name="Group 281">
            <a:extLst>
              <a:ext uri="{FF2B5EF4-FFF2-40B4-BE49-F238E27FC236}">
                <a16:creationId xmlns:a16="http://schemas.microsoft.com/office/drawing/2014/main" xmlns="" id="{3921B0FF-B8CA-44B9-803C-D99EF4E2A214}"/>
              </a:ext>
            </a:extLst>
          </p:cNvPr>
          <p:cNvGrpSpPr/>
          <p:nvPr/>
        </p:nvGrpSpPr>
        <p:grpSpPr>
          <a:xfrm>
            <a:off x="7640046" y="4148304"/>
            <a:ext cx="2039026" cy="812606"/>
            <a:chOff x="1396976" y="4485203"/>
            <a:chExt cx="2039026" cy="812606"/>
          </a:xfrm>
        </p:grpSpPr>
        <p:sp>
          <p:nvSpPr>
            <p:cNvPr id="34" name="TextBox 277">
              <a:extLst>
                <a:ext uri="{FF2B5EF4-FFF2-40B4-BE49-F238E27FC236}">
                  <a16:creationId xmlns:a16="http://schemas.microsoft.com/office/drawing/2014/main" xmlns="" id="{3D269639-BDA0-44D9-AFA9-93C9E508A9B5}"/>
                </a:ext>
              </a:extLst>
            </p:cNvPr>
            <p:cNvSpPr txBox="1"/>
            <p:nvPr/>
          </p:nvSpPr>
          <p:spPr>
            <a:xfrm>
              <a:off x="1396976" y="4485203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</a:p>
          </p:txBody>
        </p:sp>
        <p:sp>
          <p:nvSpPr>
            <p:cNvPr id="35" name="TextBox 278">
              <a:extLst>
                <a:ext uri="{FF2B5EF4-FFF2-40B4-BE49-F238E27FC236}">
                  <a16:creationId xmlns:a16="http://schemas.microsoft.com/office/drawing/2014/main" xmlns="" id="{74FFE47D-91B6-4D96-A75C-59045B1781B5}"/>
                </a:ext>
              </a:extLst>
            </p:cNvPr>
            <p:cNvSpPr txBox="1"/>
            <p:nvPr/>
          </p:nvSpPr>
          <p:spPr>
            <a:xfrm>
              <a:off x="1396976" y="4720728"/>
              <a:ext cx="203902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36" name="Group 1">
            <a:extLst>
              <a:ext uri="{FF2B5EF4-FFF2-40B4-BE49-F238E27FC236}">
                <a16:creationId xmlns:a16="http://schemas.microsoft.com/office/drawing/2014/main" xmlns="" id="{C5A39115-E474-4E7E-BFFD-47D9E77AD91D}"/>
              </a:ext>
            </a:extLst>
          </p:cNvPr>
          <p:cNvGrpSpPr/>
          <p:nvPr/>
        </p:nvGrpSpPr>
        <p:grpSpPr>
          <a:xfrm>
            <a:off x="8742369" y="2531667"/>
            <a:ext cx="2168963" cy="812606"/>
            <a:chOff x="9373004" y="2390208"/>
            <a:chExt cx="2168963" cy="812606"/>
          </a:xfrm>
        </p:grpSpPr>
        <p:sp>
          <p:nvSpPr>
            <p:cNvPr id="37" name="TextBox 279">
              <a:extLst>
                <a:ext uri="{FF2B5EF4-FFF2-40B4-BE49-F238E27FC236}">
                  <a16:creationId xmlns:a16="http://schemas.microsoft.com/office/drawing/2014/main" xmlns="" id="{0C7E2ED9-F954-429B-B26E-D41580259E50}"/>
                </a:ext>
              </a:extLst>
            </p:cNvPr>
            <p:cNvSpPr txBox="1"/>
            <p:nvPr/>
          </p:nvSpPr>
          <p:spPr>
            <a:xfrm>
              <a:off x="9373004" y="2390208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</a:p>
          </p:txBody>
        </p:sp>
        <p:sp>
          <p:nvSpPr>
            <p:cNvPr id="38" name="TextBox 280">
              <a:extLst>
                <a:ext uri="{FF2B5EF4-FFF2-40B4-BE49-F238E27FC236}">
                  <a16:creationId xmlns:a16="http://schemas.microsoft.com/office/drawing/2014/main" xmlns="" id="{CB4F1CDF-1BA5-4DA0-993E-AECB2115782B}"/>
                </a:ext>
              </a:extLst>
            </p:cNvPr>
            <p:cNvSpPr txBox="1"/>
            <p:nvPr/>
          </p:nvSpPr>
          <p:spPr>
            <a:xfrm>
              <a:off x="9373004" y="2625733"/>
              <a:ext cx="216896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423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F9B1AB0-3588-434E-B841-C839706033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696C8DBA-6A1A-4394-AC0C-E35D44F838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FE1FDAE7-B604-42BD-AE25-9C482BC86F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01249" y="1963528"/>
            <a:ext cx="1039450" cy="1992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C3E47D07-78E3-444B-8A77-B939D0E238D0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DB44A17E-0630-4D35-86EE-0446A47BA1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3A0D06A-56EF-4764-8275-A21FD72694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5611D06-14E8-4F59-AEC4-B345DF06CA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9F73878-7DCF-475C-9E0E-DD67D69A71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EFD3057-5EAD-4A7B-9FC3-303D98960B2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B2110070-708C-4941-A450-11B8826057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746A28E0-1847-4D7A-B53C-AD36D1AC5B2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1B784A7-1515-407B-9DAE-1BE536CFDA9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B78EB973-65F9-4983-A068-E2693B31226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567502F3-24E6-4972-90C8-021779942C6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7792F12A-36DD-47EC-85C9-9E93F215548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789" y="-54964"/>
            <a:ext cx="1362075" cy="1257300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1FD150A0-E42E-44B8-BA7A-40E2E2C5889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D661C267-0E28-4578-BC71-C57D80FFD29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xmlns="" id="{8C5DA387-103C-4276-AA01-2D24BC354F4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36949" y="2346453"/>
            <a:ext cx="2031449" cy="1646966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xmlns="" id="{AC911EB1-592D-44B7-9E7A-33B5BEA26A1E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E88DEDB8-129C-4FA4-BA6D-B74C7BE6706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C977AC24-5ECB-456A-8FCB-DDEED4B93D9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1578139D-5582-4908-881A-0C1E741C99B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478" y="2083368"/>
            <a:ext cx="990600" cy="876300"/>
          </a:xfrm>
          <a:prstGeom prst="rect">
            <a:avLst/>
          </a:prstGeom>
        </p:spPr>
      </p:pic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93E5F5CB-01EB-4088-A7AE-DDDB0661D340}"/>
              </a:ext>
            </a:extLst>
          </p:cNvPr>
          <p:cNvGrpSpPr/>
          <p:nvPr/>
        </p:nvGrpSpPr>
        <p:grpSpPr>
          <a:xfrm>
            <a:off x="3581633" y="1297432"/>
            <a:ext cx="4459732" cy="4459732"/>
            <a:chOff x="2513461" y="2545830"/>
            <a:chExt cx="1759981" cy="1759981"/>
          </a:xfrm>
        </p:grpSpPr>
        <p:sp>
          <p:nvSpPr>
            <p:cNvPr id="70" name="矩形 69">
              <a:extLst>
                <a:ext uri="{FF2B5EF4-FFF2-40B4-BE49-F238E27FC236}">
                  <a16:creationId xmlns:a16="http://schemas.microsoft.com/office/drawing/2014/main" xmlns="" id="{61CE767C-BB2B-420C-B282-25E3AD1996E6}"/>
                </a:ext>
              </a:extLst>
            </p:cNvPr>
            <p:cNvSpPr/>
            <p:nvPr/>
          </p:nvSpPr>
          <p:spPr>
            <a:xfrm>
              <a:off x="2665861" y="2698230"/>
              <a:ext cx="1607581" cy="160758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xmlns="" id="{BDC96C9E-2A7D-464F-BC1A-E9EAAA32B717}"/>
                </a:ext>
              </a:extLst>
            </p:cNvPr>
            <p:cNvSpPr/>
            <p:nvPr/>
          </p:nvSpPr>
          <p:spPr>
            <a:xfrm>
              <a:off x="2513461" y="2545830"/>
              <a:ext cx="1607581" cy="1607581"/>
            </a:xfrm>
            <a:prstGeom prst="rect">
              <a:avLst/>
            </a:prstGeom>
            <a:solidFill>
              <a:srgbClr val="FF7373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BF45EE92-4887-4C8F-8AD8-C6DF7FB69612}"/>
              </a:ext>
            </a:extLst>
          </p:cNvPr>
          <p:cNvSpPr txBox="1"/>
          <p:nvPr/>
        </p:nvSpPr>
        <p:spPr>
          <a:xfrm>
            <a:off x="3823338" y="1472040"/>
            <a:ext cx="38663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PART THEER</a:t>
            </a:r>
            <a:endParaRPr lang="zh-CN" altLang="en-US" sz="48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93BFA652-CF14-477B-80F7-4AD862D1C84F}"/>
              </a:ext>
            </a:extLst>
          </p:cNvPr>
          <p:cNvSpPr txBox="1"/>
          <p:nvPr/>
        </p:nvSpPr>
        <p:spPr>
          <a:xfrm>
            <a:off x="3858847" y="2370655"/>
            <a:ext cx="2133918" cy="646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2854442-9543-476B-AA63-C0AB7BB6B417}"/>
              </a:ext>
            </a:extLst>
          </p:cNvPr>
          <p:cNvSpPr txBox="1"/>
          <p:nvPr/>
        </p:nvSpPr>
        <p:spPr>
          <a:xfrm>
            <a:off x="3889201" y="3106670"/>
            <a:ext cx="3142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/>
              <a:t>Loem</a:t>
            </a:r>
            <a:r>
              <a:rPr lang="en-US" altLang="zh-CN" sz="2000" dirty="0"/>
              <a:t> ipsum dolor </a:t>
            </a:r>
            <a:r>
              <a:rPr lang="en-US" altLang="zh-CN" sz="2000" dirty="0" err="1"/>
              <a:t>sameman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tanam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casectetur</a:t>
            </a:r>
            <a:r>
              <a:rPr lang="en-US" altLang="zh-CN" sz="2000" dirty="0"/>
              <a:t> </a:t>
            </a:r>
            <a:r>
              <a:rPr lang="en-US" altLang="zh-CN" sz="2000" dirty="0" err="1"/>
              <a:t>adipiscing</a:t>
            </a:r>
            <a:r>
              <a:rPr lang="en-US" altLang="zh-CN" sz="2000" dirty="0"/>
              <a:t> </a:t>
            </a:r>
            <a:r>
              <a:rPr lang="en-US" altLang="zh-CN" sz="2000" dirty="0" err="1"/>
              <a:t>elit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tamam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dalam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qoue</a:t>
            </a:r>
            <a:r>
              <a:rPr lang="en-US" altLang="zh-CN" sz="2000" dirty="0"/>
              <a:t> </a:t>
            </a:r>
            <a:r>
              <a:rPr lang="en-US" altLang="zh-CN" sz="2000" dirty="0" err="1"/>
              <a:t>sampe</a:t>
            </a:r>
            <a:r>
              <a:rPr lang="en-US" altLang="zh-CN" sz="2000" dirty="0"/>
              <a:t>.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44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22C2152-ECDE-49B2-8F71-E3F1ECEB2C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05487" y="2444408"/>
            <a:ext cx="581025" cy="1781175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6FDCC0B-E30B-472B-B0DA-E86786A7FB73}"/>
              </a:ext>
            </a:extLst>
          </p:cNvPr>
          <p:cNvGrpSpPr/>
          <p:nvPr/>
        </p:nvGrpSpPr>
        <p:grpSpPr>
          <a:xfrm>
            <a:off x="1933443" y="1141365"/>
            <a:ext cx="7954042" cy="1903117"/>
            <a:chOff x="1933443" y="1141365"/>
            <a:chExt cx="7954042" cy="1903117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08190633-38B6-48B8-8756-BEEDD6D301A1}"/>
                </a:ext>
              </a:extLst>
            </p:cNvPr>
            <p:cNvGrpSpPr/>
            <p:nvPr/>
          </p:nvGrpSpPr>
          <p:grpSpPr>
            <a:xfrm>
              <a:off x="1933443" y="1141365"/>
              <a:ext cx="1980532" cy="1903117"/>
              <a:chOff x="1933443" y="1141365"/>
              <a:chExt cx="1980532" cy="1903117"/>
            </a:xfrm>
          </p:grpSpPr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xmlns="" id="{2EAAEE52-1829-4157-8A10-AAF9557BEA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3443" y="1141365"/>
                <a:ext cx="1980532" cy="1903117"/>
              </a:xfrm>
              <a:prstGeom prst="rect">
                <a:avLst/>
              </a:prstGeom>
            </p:spPr>
          </p:pic>
          <p:sp>
            <p:nvSpPr>
              <p:cNvPr id="8" name="TextBox 86">
                <a:extLst>
                  <a:ext uri="{FF2B5EF4-FFF2-40B4-BE49-F238E27FC236}">
                    <a16:creationId xmlns:a16="http://schemas.microsoft.com/office/drawing/2014/main" xmlns="" id="{24502B4A-6A18-4694-B066-659C19346F26}"/>
                  </a:ext>
                </a:extLst>
              </p:cNvPr>
              <p:cNvSpPr txBox="1"/>
              <p:nvPr/>
            </p:nvSpPr>
            <p:spPr>
              <a:xfrm flipH="1">
                <a:off x="2180058" y="1479964"/>
                <a:ext cx="113570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2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28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10" name="TextBox 280">
              <a:extLst>
                <a:ext uri="{FF2B5EF4-FFF2-40B4-BE49-F238E27FC236}">
                  <a16:creationId xmlns:a16="http://schemas.microsoft.com/office/drawing/2014/main" xmlns="" id="{5E1F25CD-4138-4A1E-8683-6D792945CC80}"/>
                </a:ext>
              </a:extLst>
            </p:cNvPr>
            <p:cNvSpPr txBox="1"/>
            <p:nvPr/>
          </p:nvSpPr>
          <p:spPr>
            <a:xfrm>
              <a:off x="4823510" y="1479964"/>
              <a:ext cx="506397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  <a:p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FA0675F5-F574-4101-8609-CFE676B08108}"/>
              </a:ext>
            </a:extLst>
          </p:cNvPr>
          <p:cNvGrpSpPr/>
          <p:nvPr/>
        </p:nvGrpSpPr>
        <p:grpSpPr>
          <a:xfrm>
            <a:off x="2545224" y="3695133"/>
            <a:ext cx="7708305" cy="1903117"/>
            <a:chOff x="2545224" y="3695133"/>
            <a:chExt cx="7708305" cy="1903117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E001E7B3-52D7-494D-89EC-DCCE83AED4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72998" y="3695133"/>
              <a:ext cx="1980531" cy="1903117"/>
            </a:xfrm>
            <a:prstGeom prst="rect">
              <a:avLst/>
            </a:prstGeom>
          </p:spPr>
        </p:pic>
        <p:sp>
          <p:nvSpPr>
            <p:cNvPr id="9" name="TextBox 86">
              <a:extLst>
                <a:ext uri="{FF2B5EF4-FFF2-40B4-BE49-F238E27FC236}">
                  <a16:creationId xmlns:a16="http://schemas.microsoft.com/office/drawing/2014/main" xmlns="" id="{835D7BA5-7C89-497C-868D-62834FBFD6C4}"/>
                </a:ext>
              </a:extLst>
            </p:cNvPr>
            <p:cNvSpPr txBox="1"/>
            <p:nvPr/>
          </p:nvSpPr>
          <p:spPr>
            <a:xfrm flipH="1">
              <a:off x="8511067" y="4059369"/>
              <a:ext cx="113570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kumimoji="0" lang="en-US" sz="2800" i="0" u="none" strike="noStrike" kern="1200" cap="none" spc="0" normalizeH="0" baseline="0" noProof="0" dirty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1" name="TextBox 280">
              <a:extLst>
                <a:ext uri="{FF2B5EF4-FFF2-40B4-BE49-F238E27FC236}">
                  <a16:creationId xmlns:a16="http://schemas.microsoft.com/office/drawing/2014/main" xmlns="" id="{CBCFD3AD-5D52-43AE-9B15-9E2E652E6F5F}"/>
                </a:ext>
              </a:extLst>
            </p:cNvPr>
            <p:cNvSpPr txBox="1"/>
            <p:nvPr/>
          </p:nvSpPr>
          <p:spPr>
            <a:xfrm>
              <a:off x="2545224" y="4177707"/>
              <a:ext cx="506397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  <a:p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904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DE78CF7-1D54-46F3-86A1-86CB50B9BE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260073" y="2324382"/>
            <a:ext cx="723907" cy="138748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BB0A669-B0D5-4D31-887A-456FB4C628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04466" y="3000164"/>
            <a:ext cx="723907" cy="138748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BB36056-AB1C-4802-B423-9EE915F43B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48859" y="2314756"/>
            <a:ext cx="723907" cy="138748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B0CD8FC-9CA5-4128-AE45-F741178763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34632" y="3000163"/>
            <a:ext cx="723907" cy="1387489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455A15A-6405-4E05-A8D4-2D84AEFC43FD}"/>
              </a:ext>
            </a:extLst>
          </p:cNvPr>
          <p:cNvSpPr/>
          <p:nvPr/>
        </p:nvSpPr>
        <p:spPr>
          <a:xfrm>
            <a:off x="6736587" y="3539747"/>
            <a:ext cx="12679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E5F2D126-F68C-47AE-9AE5-118EB6012BEF}"/>
              </a:ext>
            </a:extLst>
          </p:cNvPr>
          <p:cNvSpPr/>
          <p:nvPr/>
        </p:nvSpPr>
        <p:spPr>
          <a:xfrm>
            <a:off x="8936136" y="1642720"/>
            <a:ext cx="12679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FE514A62-2A7F-4E76-B2F8-9398565CBB81}"/>
              </a:ext>
            </a:extLst>
          </p:cNvPr>
          <p:cNvSpPr/>
          <p:nvPr/>
        </p:nvSpPr>
        <p:spPr>
          <a:xfrm>
            <a:off x="4363704" y="1726614"/>
            <a:ext cx="12679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91A225A4-00B3-49A3-AEB3-BCA6FC8FCD56}"/>
              </a:ext>
            </a:extLst>
          </p:cNvPr>
          <p:cNvSpPr/>
          <p:nvPr/>
        </p:nvSpPr>
        <p:spPr>
          <a:xfrm>
            <a:off x="2062040" y="3713157"/>
            <a:ext cx="12679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28123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2B998FC1-4DB0-4D8A-92D0-4CA3D8F615AB}"/>
              </a:ext>
            </a:extLst>
          </p:cNvPr>
          <p:cNvGrpSpPr/>
          <p:nvPr/>
        </p:nvGrpSpPr>
        <p:grpSpPr>
          <a:xfrm>
            <a:off x="1881020" y="1199134"/>
            <a:ext cx="2340602" cy="3526690"/>
            <a:chOff x="2513461" y="2545830"/>
            <a:chExt cx="1759981" cy="1759981"/>
          </a:xfrm>
        </p:grpSpPr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2DBFD337-C44C-4498-A80A-06FCE8FFA3AE}"/>
                </a:ext>
              </a:extLst>
            </p:cNvPr>
            <p:cNvSpPr/>
            <p:nvPr/>
          </p:nvSpPr>
          <p:spPr>
            <a:xfrm>
              <a:off x="2665861" y="2698230"/>
              <a:ext cx="1607581" cy="160758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xmlns="" id="{DDEB4685-9D5B-4E98-BE63-CC827743CD2E}"/>
                </a:ext>
              </a:extLst>
            </p:cNvPr>
            <p:cNvSpPr/>
            <p:nvPr/>
          </p:nvSpPr>
          <p:spPr>
            <a:xfrm>
              <a:off x="2513461" y="2545830"/>
              <a:ext cx="1607581" cy="1607581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571DEA52-177B-4D74-B80D-647690204AD5}"/>
              </a:ext>
            </a:extLst>
          </p:cNvPr>
          <p:cNvGrpSpPr/>
          <p:nvPr/>
        </p:nvGrpSpPr>
        <p:grpSpPr>
          <a:xfrm>
            <a:off x="4531158" y="1411211"/>
            <a:ext cx="6401356" cy="1293635"/>
            <a:chOff x="4531158" y="1411211"/>
            <a:chExt cx="6401356" cy="1293635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0EBF7A65-3797-474C-848C-75A2233B7847}"/>
                </a:ext>
              </a:extLst>
            </p:cNvPr>
            <p:cNvGrpSpPr/>
            <p:nvPr/>
          </p:nvGrpSpPr>
          <p:grpSpPr>
            <a:xfrm>
              <a:off x="4531158" y="1411211"/>
              <a:ext cx="1134704" cy="1090351"/>
              <a:chOff x="3180226" y="1379490"/>
              <a:chExt cx="1134704" cy="1090351"/>
            </a:xfrm>
          </p:grpSpPr>
          <p:pic>
            <p:nvPicPr>
              <p:cNvPr id="45" name="图片 44">
                <a:extLst>
                  <a:ext uri="{FF2B5EF4-FFF2-40B4-BE49-F238E27FC236}">
                    <a16:creationId xmlns:a16="http://schemas.microsoft.com/office/drawing/2014/main" xmlns="" id="{CFD8B603-F257-4081-9841-5189C8C2EF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80226" y="1379490"/>
                <a:ext cx="1134704" cy="1090351"/>
              </a:xfrm>
              <a:prstGeom prst="rect">
                <a:avLst/>
              </a:prstGeom>
            </p:spPr>
          </p:pic>
          <p:sp>
            <p:nvSpPr>
              <p:cNvPr id="46" name="TextBox 86">
                <a:extLst>
                  <a:ext uri="{FF2B5EF4-FFF2-40B4-BE49-F238E27FC236}">
                    <a16:creationId xmlns:a16="http://schemas.microsoft.com/office/drawing/2014/main" xmlns="" id="{7248E184-2576-4D91-B091-8913006172AB}"/>
                  </a:ext>
                </a:extLst>
              </p:cNvPr>
              <p:cNvSpPr txBox="1"/>
              <p:nvPr/>
            </p:nvSpPr>
            <p:spPr>
              <a:xfrm flipH="1">
                <a:off x="3225087" y="1504517"/>
                <a:ext cx="8803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20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47" name="TextBox 280">
              <a:extLst>
                <a:ext uri="{FF2B5EF4-FFF2-40B4-BE49-F238E27FC236}">
                  <a16:creationId xmlns:a16="http://schemas.microsoft.com/office/drawing/2014/main" xmlns="" id="{29DB1387-D363-4FF8-B479-BE02288DDC21}"/>
                </a:ext>
              </a:extLst>
            </p:cNvPr>
            <p:cNvSpPr txBox="1"/>
            <p:nvPr/>
          </p:nvSpPr>
          <p:spPr>
            <a:xfrm>
              <a:off x="5868539" y="1504517"/>
              <a:ext cx="506397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  <a:p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0FFC091-D83C-437C-B8CD-84DCB1CDEE82}"/>
              </a:ext>
            </a:extLst>
          </p:cNvPr>
          <p:cNvGrpSpPr/>
          <p:nvPr/>
        </p:nvGrpSpPr>
        <p:grpSpPr>
          <a:xfrm>
            <a:off x="4531158" y="3920406"/>
            <a:ext cx="6401356" cy="1293635"/>
            <a:chOff x="4531158" y="3920406"/>
            <a:chExt cx="6401356" cy="1293635"/>
          </a:xfrm>
        </p:grpSpPr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FF51FFCF-D5DA-461A-9C61-4235B07E2CA2}"/>
                </a:ext>
              </a:extLst>
            </p:cNvPr>
            <p:cNvGrpSpPr/>
            <p:nvPr/>
          </p:nvGrpSpPr>
          <p:grpSpPr>
            <a:xfrm>
              <a:off x="4531158" y="3920406"/>
              <a:ext cx="1134704" cy="1090350"/>
              <a:chOff x="3180226" y="1379490"/>
              <a:chExt cx="1134704" cy="1090350"/>
            </a:xfrm>
          </p:grpSpPr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503AC000-37B2-40F3-80F4-6454C130E3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3180226" y="1379490"/>
                <a:ext cx="1134704" cy="1090350"/>
              </a:xfrm>
              <a:prstGeom prst="rect">
                <a:avLst/>
              </a:prstGeom>
            </p:spPr>
          </p:pic>
          <p:sp>
            <p:nvSpPr>
              <p:cNvPr id="50" name="TextBox 86">
                <a:extLst>
                  <a:ext uri="{FF2B5EF4-FFF2-40B4-BE49-F238E27FC236}">
                    <a16:creationId xmlns:a16="http://schemas.microsoft.com/office/drawing/2014/main" xmlns="" id="{8F358CD9-C5E1-4A5A-808A-5AF822A40ABB}"/>
                  </a:ext>
                </a:extLst>
              </p:cNvPr>
              <p:cNvSpPr txBox="1"/>
              <p:nvPr/>
            </p:nvSpPr>
            <p:spPr>
              <a:xfrm flipH="1">
                <a:off x="3225087" y="1504517"/>
                <a:ext cx="8803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20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51" name="TextBox 280">
              <a:extLst>
                <a:ext uri="{FF2B5EF4-FFF2-40B4-BE49-F238E27FC236}">
                  <a16:creationId xmlns:a16="http://schemas.microsoft.com/office/drawing/2014/main" xmlns="" id="{0E38F6E8-E9AA-4936-99D1-AF374771E025}"/>
                </a:ext>
              </a:extLst>
            </p:cNvPr>
            <p:cNvSpPr txBox="1"/>
            <p:nvPr/>
          </p:nvSpPr>
          <p:spPr>
            <a:xfrm>
              <a:off x="5868539" y="4013712"/>
              <a:ext cx="506397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  <a:p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019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9218901-0324-4A44-92EF-79F6CCDFD14F}"/>
              </a:ext>
            </a:extLst>
          </p:cNvPr>
          <p:cNvGrpSpPr/>
          <p:nvPr/>
        </p:nvGrpSpPr>
        <p:grpSpPr>
          <a:xfrm>
            <a:off x="2118049" y="1203649"/>
            <a:ext cx="2081096" cy="4245428"/>
            <a:chOff x="2118049" y="1203649"/>
            <a:chExt cx="2081096" cy="4245428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FD17E7DC-B82A-4B8C-BA03-0EF7030F68CE}"/>
                </a:ext>
              </a:extLst>
            </p:cNvPr>
            <p:cNvSpPr/>
            <p:nvPr/>
          </p:nvSpPr>
          <p:spPr>
            <a:xfrm>
              <a:off x="2118049" y="2743201"/>
              <a:ext cx="2071396" cy="2705876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D9297B39-28B9-4866-B430-CE7552028362}"/>
                </a:ext>
              </a:extLst>
            </p:cNvPr>
            <p:cNvGrpSpPr/>
            <p:nvPr/>
          </p:nvGrpSpPr>
          <p:grpSpPr>
            <a:xfrm>
              <a:off x="2118049" y="1203649"/>
              <a:ext cx="2081096" cy="3398725"/>
              <a:chOff x="2118049" y="1203649"/>
              <a:chExt cx="2081096" cy="3398725"/>
            </a:xfrm>
          </p:grpSpPr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xmlns="" id="{83E05DB6-C8E1-43FD-BEF9-A9276488DCEE}"/>
                  </a:ext>
                </a:extLst>
              </p:cNvPr>
              <p:cNvSpPr/>
              <p:nvPr/>
            </p:nvSpPr>
            <p:spPr>
              <a:xfrm>
                <a:off x="2118049" y="1203649"/>
                <a:ext cx="2071396" cy="1539552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30000" sy="30000" flip="none" algn="tl"/>
              </a:blip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TextBox 86">
                <a:extLst>
                  <a:ext uri="{FF2B5EF4-FFF2-40B4-BE49-F238E27FC236}">
                    <a16:creationId xmlns:a16="http://schemas.microsoft.com/office/drawing/2014/main" xmlns="" id="{F84B4E52-0C02-4533-8FD1-17286D4DB5D8}"/>
                  </a:ext>
                </a:extLst>
              </p:cNvPr>
              <p:cNvSpPr txBox="1"/>
              <p:nvPr/>
            </p:nvSpPr>
            <p:spPr>
              <a:xfrm flipH="1">
                <a:off x="2118049" y="3069540"/>
                <a:ext cx="20810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lang="en-US" altLang="zh-CN" sz="16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i="0" u="none" strike="noStrike" kern="1200" cap="none" spc="0" normalizeH="0" baseline="0" noProof="0" dirty="0">
                  <a:ln w="3175">
                    <a:noFill/>
                  </a:ln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  <p:sp>
            <p:nvSpPr>
              <p:cNvPr id="20" name="TextBox 87">
                <a:extLst>
                  <a:ext uri="{FF2B5EF4-FFF2-40B4-BE49-F238E27FC236}">
                    <a16:creationId xmlns:a16="http://schemas.microsoft.com/office/drawing/2014/main" xmlns="" id="{E1F9317F-3290-4633-9F70-31375B9C8905}"/>
                  </a:ext>
                </a:extLst>
              </p:cNvPr>
              <p:cNvSpPr txBox="1"/>
              <p:nvPr/>
            </p:nvSpPr>
            <p:spPr>
              <a:xfrm>
                <a:off x="2473545" y="3432823"/>
                <a:ext cx="154453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</a:p>
            </p:txBody>
          </p:sp>
        </p:grp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980F830E-E144-44E6-B27B-C339568C7351}"/>
              </a:ext>
            </a:extLst>
          </p:cNvPr>
          <p:cNvSpPr/>
          <p:nvPr/>
        </p:nvSpPr>
        <p:spPr>
          <a:xfrm>
            <a:off x="4808376" y="1203649"/>
            <a:ext cx="2071396" cy="1539552"/>
          </a:xfrm>
          <a:prstGeom prst="rect">
            <a:avLst/>
          </a:prstGeom>
          <a:blipFill dpi="0" rotWithShape="1">
            <a:blip r:embed="rId4"/>
            <a:srcRect/>
            <a:tile tx="0" ty="0" sx="20000" sy="20000" flip="none" algn="ctr"/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6DA71CD-F48D-40B1-AE29-0EAE85C2FBFD}"/>
              </a:ext>
            </a:extLst>
          </p:cNvPr>
          <p:cNvSpPr/>
          <p:nvPr/>
        </p:nvSpPr>
        <p:spPr>
          <a:xfrm>
            <a:off x="4808376" y="2743201"/>
            <a:ext cx="2071396" cy="270587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TextBox 86">
            <a:extLst>
              <a:ext uri="{FF2B5EF4-FFF2-40B4-BE49-F238E27FC236}">
                <a16:creationId xmlns:a16="http://schemas.microsoft.com/office/drawing/2014/main" xmlns="" id="{820D10C6-E8D8-4A76-ABD0-0B8B146E066E}"/>
              </a:ext>
            </a:extLst>
          </p:cNvPr>
          <p:cNvSpPr txBox="1"/>
          <p:nvPr/>
        </p:nvSpPr>
        <p:spPr>
          <a:xfrm flipH="1">
            <a:off x="4798676" y="3069540"/>
            <a:ext cx="2081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sz="16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1200" cap="none" spc="0" normalizeH="0" baseline="0" noProof="0" dirty="0">
              <a:ln w="3175">
                <a:noFill/>
              </a:ln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2" name="TextBox 87">
            <a:extLst>
              <a:ext uri="{FF2B5EF4-FFF2-40B4-BE49-F238E27FC236}">
                <a16:creationId xmlns:a16="http://schemas.microsoft.com/office/drawing/2014/main" xmlns="" id="{F5BF6A03-66A6-4A2A-9FA0-F061A60F27C0}"/>
              </a:ext>
            </a:extLst>
          </p:cNvPr>
          <p:cNvSpPr txBox="1"/>
          <p:nvPr/>
        </p:nvSpPr>
        <p:spPr>
          <a:xfrm>
            <a:off x="5154172" y="3432823"/>
            <a:ext cx="15445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C4D5258A-4CF4-487E-A6F8-E3684F9ACE63}"/>
              </a:ext>
            </a:extLst>
          </p:cNvPr>
          <p:cNvSpPr/>
          <p:nvPr/>
        </p:nvSpPr>
        <p:spPr>
          <a:xfrm>
            <a:off x="7498703" y="1203649"/>
            <a:ext cx="2071396" cy="1539552"/>
          </a:xfrm>
          <a:prstGeom prst="rect">
            <a:avLst/>
          </a:prstGeom>
          <a:blipFill dpi="0" rotWithShape="1">
            <a:blip r:embed="rId5"/>
            <a:srcRect/>
            <a:tile tx="0" ty="0" sx="20000" sy="20000" flip="none" algn="tl"/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A69CFC72-BD88-4888-8A02-75122057EDCF}"/>
              </a:ext>
            </a:extLst>
          </p:cNvPr>
          <p:cNvSpPr/>
          <p:nvPr/>
        </p:nvSpPr>
        <p:spPr>
          <a:xfrm>
            <a:off x="7498703" y="2743201"/>
            <a:ext cx="2071396" cy="270587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TextBox 86">
            <a:extLst>
              <a:ext uri="{FF2B5EF4-FFF2-40B4-BE49-F238E27FC236}">
                <a16:creationId xmlns:a16="http://schemas.microsoft.com/office/drawing/2014/main" xmlns="" id="{87D0A271-9D2E-4BC3-9529-0408A48D7900}"/>
              </a:ext>
            </a:extLst>
          </p:cNvPr>
          <p:cNvSpPr txBox="1"/>
          <p:nvPr/>
        </p:nvSpPr>
        <p:spPr>
          <a:xfrm flipH="1">
            <a:off x="7498703" y="3037334"/>
            <a:ext cx="2081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sz="16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i="0" u="none" strike="noStrike" kern="1200" cap="none" spc="0" normalizeH="0" baseline="0" noProof="0" dirty="0">
              <a:ln w="3175">
                <a:noFill/>
              </a:ln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4" name="TextBox 87">
            <a:extLst>
              <a:ext uri="{FF2B5EF4-FFF2-40B4-BE49-F238E27FC236}">
                <a16:creationId xmlns:a16="http://schemas.microsoft.com/office/drawing/2014/main" xmlns="" id="{F33EAEDB-7B75-4ECA-9C81-78DCB493A6A3}"/>
              </a:ext>
            </a:extLst>
          </p:cNvPr>
          <p:cNvSpPr txBox="1"/>
          <p:nvPr/>
        </p:nvSpPr>
        <p:spPr>
          <a:xfrm>
            <a:off x="7854199" y="3400617"/>
            <a:ext cx="15445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56931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A3B0208-892C-4D6C-9DB3-A0E7920D8CB7}"/>
              </a:ext>
            </a:extLst>
          </p:cNvPr>
          <p:cNvGrpSpPr/>
          <p:nvPr/>
        </p:nvGrpSpPr>
        <p:grpSpPr>
          <a:xfrm>
            <a:off x="3519977" y="1400486"/>
            <a:ext cx="4350699" cy="1940919"/>
            <a:chOff x="3519977" y="1400486"/>
            <a:chExt cx="4350699" cy="1940919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3BA20B04-0C19-49C2-95F4-D18FCA68A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957"/>
            <a:stretch>
              <a:fillRect/>
            </a:stretch>
          </p:blipFill>
          <p:spPr>
            <a:xfrm>
              <a:off x="3519977" y="1400486"/>
              <a:ext cx="4350699" cy="1940919"/>
            </a:xfrm>
            <a:custGeom>
              <a:avLst/>
              <a:gdLst>
                <a:gd name="connsiteX0" fmla="*/ 0 w 4350699"/>
                <a:gd name="connsiteY0" fmla="*/ 0 h 1940919"/>
                <a:gd name="connsiteX1" fmla="*/ 4350699 w 4350699"/>
                <a:gd name="connsiteY1" fmla="*/ 0 h 1940919"/>
                <a:gd name="connsiteX2" fmla="*/ 4350699 w 4350699"/>
                <a:gd name="connsiteY2" fmla="*/ 1940919 h 1940919"/>
                <a:gd name="connsiteX3" fmla="*/ 0 w 4350699"/>
                <a:gd name="connsiteY3" fmla="*/ 1940919 h 194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50699" h="1940919">
                  <a:moveTo>
                    <a:pt x="0" y="0"/>
                  </a:moveTo>
                  <a:lnTo>
                    <a:pt x="4350699" y="0"/>
                  </a:lnTo>
                  <a:lnTo>
                    <a:pt x="4350699" y="1940919"/>
                  </a:lnTo>
                  <a:lnTo>
                    <a:pt x="0" y="1940919"/>
                  </a:lnTo>
                  <a:close/>
                </a:path>
              </a:pathLst>
            </a:custGeom>
          </p:spPr>
        </p:pic>
        <p:sp>
          <p:nvSpPr>
            <p:cNvPr id="21" name="TextBox 86">
              <a:extLst>
                <a:ext uri="{FF2B5EF4-FFF2-40B4-BE49-F238E27FC236}">
                  <a16:creationId xmlns:a16="http://schemas.microsoft.com/office/drawing/2014/main" xmlns="" id="{1327BC05-EEBF-435D-AD12-0F0BB87B7509}"/>
                </a:ext>
              </a:extLst>
            </p:cNvPr>
            <p:cNvSpPr txBox="1"/>
            <p:nvPr/>
          </p:nvSpPr>
          <p:spPr>
            <a:xfrm flipH="1">
              <a:off x="4769435" y="1873072"/>
              <a:ext cx="20810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kumimoji="0" lang="en-US" sz="2800" i="0" u="none" strike="noStrike" kern="1200" cap="none" spc="0" normalizeH="0" baseline="0" noProof="0" dirty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70E05A6-C1FB-4C8A-B39F-AF1882409BEF}"/>
              </a:ext>
            </a:extLst>
          </p:cNvPr>
          <p:cNvGrpSpPr/>
          <p:nvPr/>
        </p:nvGrpSpPr>
        <p:grpSpPr>
          <a:xfrm>
            <a:off x="2139476" y="3546890"/>
            <a:ext cx="3646028" cy="794857"/>
            <a:chOff x="2139476" y="3546890"/>
            <a:chExt cx="3646028" cy="794857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A067ACD4-3C19-4EB8-B59F-9F69575302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9476" y="3731556"/>
              <a:ext cx="476250" cy="476250"/>
            </a:xfrm>
            <a:prstGeom prst="rect">
              <a:avLst/>
            </a:prstGeom>
          </p:spPr>
        </p:pic>
        <p:grpSp>
          <p:nvGrpSpPr>
            <p:cNvPr id="23" name="Group 2">
              <a:extLst>
                <a:ext uri="{FF2B5EF4-FFF2-40B4-BE49-F238E27FC236}">
                  <a16:creationId xmlns:a16="http://schemas.microsoft.com/office/drawing/2014/main" xmlns="" id="{F4F07F4C-0652-436B-9EFC-B9E89E538587}"/>
                </a:ext>
              </a:extLst>
            </p:cNvPr>
            <p:cNvGrpSpPr/>
            <p:nvPr/>
          </p:nvGrpSpPr>
          <p:grpSpPr>
            <a:xfrm>
              <a:off x="2727869" y="3546890"/>
              <a:ext cx="3057635" cy="794857"/>
              <a:chOff x="1396976" y="2373731"/>
              <a:chExt cx="3057635" cy="794857"/>
            </a:xfrm>
          </p:grpSpPr>
          <p:sp>
            <p:nvSpPr>
              <p:cNvPr id="24" name="TextBox 273">
                <a:extLst>
                  <a:ext uri="{FF2B5EF4-FFF2-40B4-BE49-F238E27FC236}">
                    <a16:creationId xmlns:a16="http://schemas.microsoft.com/office/drawing/2014/main" xmlns="" id="{FE83BCA7-8841-4F0C-A33A-63F35F020532}"/>
                  </a:ext>
                </a:extLst>
              </p:cNvPr>
              <p:cNvSpPr txBox="1"/>
              <p:nvPr/>
            </p:nvSpPr>
            <p:spPr>
              <a:xfrm>
                <a:off x="1396976" y="237373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</a:p>
            </p:txBody>
          </p:sp>
          <p:sp>
            <p:nvSpPr>
              <p:cNvPr id="25" name="TextBox 274">
                <a:extLst>
                  <a:ext uri="{FF2B5EF4-FFF2-40B4-BE49-F238E27FC236}">
                    <a16:creationId xmlns:a16="http://schemas.microsoft.com/office/drawing/2014/main" xmlns="" id="{45DB58E4-34A3-48D2-9EEF-F09284F6D708}"/>
                  </a:ext>
                </a:extLst>
              </p:cNvPr>
              <p:cNvSpPr txBox="1"/>
              <p:nvPr/>
            </p:nvSpPr>
            <p:spPr>
              <a:xfrm>
                <a:off x="1396976" y="2706923"/>
                <a:ext cx="30576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3F745527-12F9-44FA-A4D9-0625B797614D}"/>
              </a:ext>
            </a:extLst>
          </p:cNvPr>
          <p:cNvGrpSpPr/>
          <p:nvPr/>
        </p:nvGrpSpPr>
        <p:grpSpPr>
          <a:xfrm>
            <a:off x="2139476" y="4615504"/>
            <a:ext cx="3646028" cy="794857"/>
            <a:chOff x="2139476" y="3546890"/>
            <a:chExt cx="3646028" cy="794857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8B13EC2C-CE58-4410-9C32-AACBE805B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9476" y="3731556"/>
              <a:ext cx="476250" cy="476250"/>
            </a:xfrm>
            <a:prstGeom prst="rect">
              <a:avLst/>
            </a:prstGeom>
          </p:spPr>
        </p:pic>
        <p:grpSp>
          <p:nvGrpSpPr>
            <p:cNvPr id="28" name="Group 2">
              <a:extLst>
                <a:ext uri="{FF2B5EF4-FFF2-40B4-BE49-F238E27FC236}">
                  <a16:creationId xmlns:a16="http://schemas.microsoft.com/office/drawing/2014/main" xmlns="" id="{DACA65BB-CFB6-49CD-B31C-61E5AA2FAB29}"/>
                </a:ext>
              </a:extLst>
            </p:cNvPr>
            <p:cNvGrpSpPr/>
            <p:nvPr/>
          </p:nvGrpSpPr>
          <p:grpSpPr>
            <a:xfrm>
              <a:off x="2727869" y="3546890"/>
              <a:ext cx="3057635" cy="794857"/>
              <a:chOff x="1396976" y="2373731"/>
              <a:chExt cx="3057635" cy="794857"/>
            </a:xfrm>
          </p:grpSpPr>
          <p:sp>
            <p:nvSpPr>
              <p:cNvPr id="29" name="TextBox 273">
                <a:extLst>
                  <a:ext uri="{FF2B5EF4-FFF2-40B4-BE49-F238E27FC236}">
                    <a16:creationId xmlns:a16="http://schemas.microsoft.com/office/drawing/2014/main" xmlns="" id="{AFA1E2C3-20A5-4E64-A344-47062FC4416A}"/>
                  </a:ext>
                </a:extLst>
              </p:cNvPr>
              <p:cNvSpPr txBox="1"/>
              <p:nvPr/>
            </p:nvSpPr>
            <p:spPr>
              <a:xfrm>
                <a:off x="1396976" y="237373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</a:p>
            </p:txBody>
          </p:sp>
          <p:sp>
            <p:nvSpPr>
              <p:cNvPr id="30" name="TextBox 274">
                <a:extLst>
                  <a:ext uri="{FF2B5EF4-FFF2-40B4-BE49-F238E27FC236}">
                    <a16:creationId xmlns:a16="http://schemas.microsoft.com/office/drawing/2014/main" xmlns="" id="{62547743-BBB8-4319-967A-CF034B19C12E}"/>
                  </a:ext>
                </a:extLst>
              </p:cNvPr>
              <p:cNvSpPr txBox="1"/>
              <p:nvPr/>
            </p:nvSpPr>
            <p:spPr>
              <a:xfrm>
                <a:off x="1396976" y="2706923"/>
                <a:ext cx="30576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62BBE597-E593-4E2A-A821-FCF1241880EF}"/>
              </a:ext>
            </a:extLst>
          </p:cNvPr>
          <p:cNvGrpSpPr/>
          <p:nvPr/>
        </p:nvGrpSpPr>
        <p:grpSpPr>
          <a:xfrm>
            <a:off x="6966425" y="3594043"/>
            <a:ext cx="3646028" cy="794857"/>
            <a:chOff x="2139476" y="3546890"/>
            <a:chExt cx="3646028" cy="794857"/>
          </a:xfrm>
        </p:grpSpPr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3C3E7544-2155-4003-87C6-569098DC3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9476" y="3731556"/>
              <a:ext cx="476250" cy="476250"/>
            </a:xfrm>
            <a:prstGeom prst="rect">
              <a:avLst/>
            </a:prstGeom>
          </p:spPr>
        </p:pic>
        <p:grpSp>
          <p:nvGrpSpPr>
            <p:cNvPr id="33" name="Group 2">
              <a:extLst>
                <a:ext uri="{FF2B5EF4-FFF2-40B4-BE49-F238E27FC236}">
                  <a16:creationId xmlns:a16="http://schemas.microsoft.com/office/drawing/2014/main" xmlns="" id="{A8BE510F-498E-44DF-A43D-1E75EFFE3F83}"/>
                </a:ext>
              </a:extLst>
            </p:cNvPr>
            <p:cNvGrpSpPr/>
            <p:nvPr/>
          </p:nvGrpSpPr>
          <p:grpSpPr>
            <a:xfrm>
              <a:off x="2727869" y="3546890"/>
              <a:ext cx="3057635" cy="794857"/>
              <a:chOff x="1396976" y="2373731"/>
              <a:chExt cx="3057635" cy="794857"/>
            </a:xfrm>
          </p:grpSpPr>
          <p:sp>
            <p:nvSpPr>
              <p:cNvPr id="34" name="TextBox 273">
                <a:extLst>
                  <a:ext uri="{FF2B5EF4-FFF2-40B4-BE49-F238E27FC236}">
                    <a16:creationId xmlns:a16="http://schemas.microsoft.com/office/drawing/2014/main" xmlns="" id="{FBEAA5B6-C3F9-448C-9598-4D3CD62F68AF}"/>
                  </a:ext>
                </a:extLst>
              </p:cNvPr>
              <p:cNvSpPr txBox="1"/>
              <p:nvPr/>
            </p:nvSpPr>
            <p:spPr>
              <a:xfrm>
                <a:off x="1396976" y="237373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</a:p>
            </p:txBody>
          </p:sp>
          <p:sp>
            <p:nvSpPr>
              <p:cNvPr id="35" name="TextBox 274">
                <a:extLst>
                  <a:ext uri="{FF2B5EF4-FFF2-40B4-BE49-F238E27FC236}">
                    <a16:creationId xmlns:a16="http://schemas.microsoft.com/office/drawing/2014/main" xmlns="" id="{405B28E7-8DC9-4595-B98E-5F98FCA326B3}"/>
                  </a:ext>
                </a:extLst>
              </p:cNvPr>
              <p:cNvSpPr txBox="1"/>
              <p:nvPr/>
            </p:nvSpPr>
            <p:spPr>
              <a:xfrm>
                <a:off x="1396976" y="2706923"/>
                <a:ext cx="30576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3F3FCCE1-34F2-4AE6-BE08-6026014FD92E}"/>
              </a:ext>
            </a:extLst>
          </p:cNvPr>
          <p:cNvGrpSpPr/>
          <p:nvPr/>
        </p:nvGrpSpPr>
        <p:grpSpPr>
          <a:xfrm>
            <a:off x="6966425" y="4662657"/>
            <a:ext cx="3646028" cy="794857"/>
            <a:chOff x="2139476" y="3546890"/>
            <a:chExt cx="3646028" cy="794857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="" id="{EB5D2F94-AA16-4206-91BE-B40BEF42BC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9476" y="3731556"/>
              <a:ext cx="476250" cy="476250"/>
            </a:xfrm>
            <a:prstGeom prst="rect">
              <a:avLst/>
            </a:prstGeom>
          </p:spPr>
        </p:pic>
        <p:grpSp>
          <p:nvGrpSpPr>
            <p:cNvPr id="38" name="Group 2">
              <a:extLst>
                <a:ext uri="{FF2B5EF4-FFF2-40B4-BE49-F238E27FC236}">
                  <a16:creationId xmlns:a16="http://schemas.microsoft.com/office/drawing/2014/main" xmlns="" id="{7DEC7D60-36C8-4739-B130-64A212E9D644}"/>
                </a:ext>
              </a:extLst>
            </p:cNvPr>
            <p:cNvGrpSpPr/>
            <p:nvPr/>
          </p:nvGrpSpPr>
          <p:grpSpPr>
            <a:xfrm>
              <a:off x="2727869" y="3546890"/>
              <a:ext cx="3057635" cy="794857"/>
              <a:chOff x="1396976" y="2373731"/>
              <a:chExt cx="3057635" cy="794857"/>
            </a:xfrm>
          </p:grpSpPr>
          <p:sp>
            <p:nvSpPr>
              <p:cNvPr id="39" name="TextBox 273">
                <a:extLst>
                  <a:ext uri="{FF2B5EF4-FFF2-40B4-BE49-F238E27FC236}">
                    <a16:creationId xmlns:a16="http://schemas.microsoft.com/office/drawing/2014/main" xmlns="" id="{46D5F68D-C370-4827-9E64-DDA6F9AC139F}"/>
                  </a:ext>
                </a:extLst>
              </p:cNvPr>
              <p:cNvSpPr txBox="1"/>
              <p:nvPr/>
            </p:nvSpPr>
            <p:spPr>
              <a:xfrm>
                <a:off x="1396976" y="237373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</a:p>
            </p:txBody>
          </p:sp>
          <p:sp>
            <p:nvSpPr>
              <p:cNvPr id="40" name="TextBox 274">
                <a:extLst>
                  <a:ext uri="{FF2B5EF4-FFF2-40B4-BE49-F238E27FC236}">
                    <a16:creationId xmlns:a16="http://schemas.microsoft.com/office/drawing/2014/main" xmlns="" id="{2418709F-C5E1-42B8-87EA-3A8F928B8215}"/>
                  </a:ext>
                </a:extLst>
              </p:cNvPr>
              <p:cNvSpPr txBox="1"/>
              <p:nvPr/>
            </p:nvSpPr>
            <p:spPr>
              <a:xfrm>
                <a:off x="1396976" y="2706923"/>
                <a:ext cx="30576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</a:p>
            </p:txBody>
          </p:sp>
        </p:grp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A220C3A-C32C-449B-96DF-FB8963DAE8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876" y="1290179"/>
            <a:ext cx="647700" cy="6191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37F56EC0-FF45-4E03-9895-C3E9E0439C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663" y="2475580"/>
            <a:ext cx="647700" cy="619125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C564491E-00E5-47F4-8ED9-BB59B051C1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53980">
            <a:off x="10101484" y="1926350"/>
            <a:ext cx="963946" cy="97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24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F9B1AB0-3588-434E-B841-C839706033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696C8DBA-6A1A-4394-AC0C-E35D44F838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FE1FDAE7-B604-42BD-AE25-9C482BC86F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31543" y="744566"/>
            <a:ext cx="1039450" cy="1992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C3E47D07-78E3-444B-8A77-B939D0E238D0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DB44A17E-0630-4D35-86EE-0446A47BA1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3A0D06A-56EF-4764-8275-A21FD72694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54E77E8D-3C09-48DA-BC24-969E32AD7F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943" y="631305"/>
            <a:ext cx="2924175" cy="280987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5611D06-14E8-4F59-AEC4-B345DF06CA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9F73878-7DCF-475C-9E0E-DD67D69A71C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EFD3057-5EAD-4A7B-9FC3-303D98960B2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B2110070-708C-4941-A450-11B8826057F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746A28E0-1847-4D7A-B53C-AD36D1AC5B2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1B784A7-1515-407B-9DAE-1BE536CFDA9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B78EB973-65F9-4983-A068-E2693B31226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567502F3-24E6-4972-90C8-021779942C6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7792F12A-36DD-47EC-85C9-9E93F215548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789" y="-54964"/>
            <a:ext cx="1362075" cy="1257300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1FD150A0-E42E-44B8-BA7A-40E2E2C5889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D661C267-0E28-4578-BC71-C57D80FFD295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xmlns="" id="{8C5DA387-103C-4276-AA01-2D24BC354F4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06629" y="5154979"/>
            <a:ext cx="2031449" cy="1646966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xmlns="" id="{AC911EB1-592D-44B7-9E7A-33B5BEA26A1E}"/>
              </a:ext>
            </a:extLst>
          </p:cNvPr>
          <p:cNvPicPr>
            <a:picLocks noChangeAspect="1"/>
          </p:cNvPicPr>
          <p:nvPr/>
        </p:nvPicPr>
        <p:blipFill>
          <a:blip r:embed="rId13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4" y="-70147"/>
            <a:ext cx="1409700" cy="1419225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E88DEDB8-129C-4FA4-BA6D-B74C7BE6706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sp>
        <p:nvSpPr>
          <p:cNvPr id="3" name="矩形: 圆角 2">
            <a:extLst>
              <a:ext uri="{FF2B5EF4-FFF2-40B4-BE49-F238E27FC236}">
                <a16:creationId xmlns:a16="http://schemas.microsoft.com/office/drawing/2014/main" xmlns="" id="{F1DB902B-3A1F-4F0E-86FE-4D44C5AB9D98}"/>
              </a:ext>
            </a:extLst>
          </p:cNvPr>
          <p:cNvSpPr/>
          <p:nvPr/>
        </p:nvSpPr>
        <p:spPr>
          <a:xfrm>
            <a:off x="1141501" y="2184400"/>
            <a:ext cx="9982412" cy="2517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C977AC24-5ECB-456A-8FCB-DDEED4B93D9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1578139D-5582-4908-881A-0C1E741C99B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478" y="2083368"/>
            <a:ext cx="990600" cy="8763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7C01DBE-4DD9-4B47-B802-7ADE3E17AA68}"/>
              </a:ext>
            </a:extLst>
          </p:cNvPr>
          <p:cNvSpPr txBox="1"/>
          <p:nvPr/>
        </p:nvSpPr>
        <p:spPr>
          <a:xfrm>
            <a:off x="1730506" y="1093389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目录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C388B94-39CA-4E49-849E-BCA2851DC251}"/>
              </a:ext>
            </a:extLst>
          </p:cNvPr>
          <p:cNvGrpSpPr/>
          <p:nvPr/>
        </p:nvGrpSpPr>
        <p:grpSpPr>
          <a:xfrm>
            <a:off x="2318442" y="2625083"/>
            <a:ext cx="1607833" cy="1607833"/>
            <a:chOff x="2318442" y="2625083"/>
            <a:chExt cx="1607833" cy="1607833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26A77D88-A198-4618-A383-D84405BBADF6}"/>
                </a:ext>
              </a:extLst>
            </p:cNvPr>
            <p:cNvGrpSpPr/>
            <p:nvPr/>
          </p:nvGrpSpPr>
          <p:grpSpPr>
            <a:xfrm>
              <a:off x="2318442" y="2625083"/>
              <a:ext cx="1607833" cy="1607833"/>
              <a:chOff x="2513461" y="2545830"/>
              <a:chExt cx="1759981" cy="1759981"/>
            </a:xfrm>
          </p:grpSpPr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xmlns="" id="{9A1E9A12-5A81-41BA-BE3D-F521A895FBE7}"/>
                  </a:ext>
                </a:extLst>
              </p:cNvPr>
              <p:cNvSpPr/>
              <p:nvPr/>
            </p:nvSpPr>
            <p:spPr>
              <a:xfrm>
                <a:off x="2665861" y="2698230"/>
                <a:ext cx="1607581" cy="1607581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xmlns="" id="{835411FF-83A8-43C4-ADE0-C49FC14C4E26}"/>
                  </a:ext>
                </a:extLst>
              </p:cNvPr>
              <p:cNvSpPr/>
              <p:nvPr/>
            </p:nvSpPr>
            <p:spPr>
              <a:xfrm>
                <a:off x="2513461" y="2545830"/>
                <a:ext cx="1607581" cy="1607581"/>
              </a:xfrm>
              <a:prstGeom prst="rect">
                <a:avLst/>
              </a:prstGeom>
              <a:solidFill>
                <a:srgbClr val="FF737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7FA54792-6332-44E6-B75C-80255A0F9D2F}"/>
                </a:ext>
              </a:extLst>
            </p:cNvPr>
            <p:cNvSpPr txBox="1"/>
            <p:nvPr/>
          </p:nvSpPr>
          <p:spPr>
            <a:xfrm>
              <a:off x="2422682" y="2921594"/>
              <a:ext cx="12550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PART ONE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E61155A1-2C05-4674-BCB7-CC764D9E18B9}"/>
                </a:ext>
              </a:extLst>
            </p:cNvPr>
            <p:cNvSpPr txBox="1"/>
            <p:nvPr/>
          </p:nvSpPr>
          <p:spPr>
            <a:xfrm>
              <a:off x="2344206" y="3309707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你的题目 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7FEC0D9-7B40-4587-9F38-22F4C4DF1322}"/>
              </a:ext>
            </a:extLst>
          </p:cNvPr>
          <p:cNvGrpSpPr/>
          <p:nvPr/>
        </p:nvGrpSpPr>
        <p:grpSpPr>
          <a:xfrm>
            <a:off x="4421907" y="2625083"/>
            <a:ext cx="1607833" cy="1607833"/>
            <a:chOff x="4421907" y="2625083"/>
            <a:chExt cx="1607833" cy="1607833"/>
          </a:xfrm>
        </p:grpSpPr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4C14DA00-1857-4FFF-A60C-75E50F47A5B3}"/>
                </a:ext>
              </a:extLst>
            </p:cNvPr>
            <p:cNvGrpSpPr/>
            <p:nvPr/>
          </p:nvGrpSpPr>
          <p:grpSpPr>
            <a:xfrm>
              <a:off x="4421907" y="2625083"/>
              <a:ext cx="1607833" cy="1607833"/>
              <a:chOff x="2513461" y="2545830"/>
              <a:chExt cx="1759981" cy="1759981"/>
            </a:xfrm>
          </p:grpSpPr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xmlns="" id="{84E8A3F0-29EF-4CBF-B436-13DED528513E}"/>
                  </a:ext>
                </a:extLst>
              </p:cNvPr>
              <p:cNvSpPr/>
              <p:nvPr/>
            </p:nvSpPr>
            <p:spPr>
              <a:xfrm>
                <a:off x="2665861" y="2698230"/>
                <a:ext cx="1607581" cy="1607581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xmlns="" id="{07B75DFC-9AD3-4A8E-8326-FDD7E945E12A}"/>
                  </a:ext>
                </a:extLst>
              </p:cNvPr>
              <p:cNvSpPr/>
              <p:nvPr/>
            </p:nvSpPr>
            <p:spPr>
              <a:xfrm>
                <a:off x="2513461" y="2545830"/>
                <a:ext cx="1607581" cy="1607581"/>
              </a:xfrm>
              <a:prstGeom prst="rect">
                <a:avLst/>
              </a:prstGeom>
              <a:solidFill>
                <a:srgbClr val="FFE029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="" id="{1D976690-525C-4EFA-AE3B-DA8C9A920730}"/>
                </a:ext>
              </a:extLst>
            </p:cNvPr>
            <p:cNvSpPr txBox="1"/>
            <p:nvPr/>
          </p:nvSpPr>
          <p:spPr>
            <a:xfrm>
              <a:off x="4522188" y="2937617"/>
              <a:ext cx="12933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PART TWO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="" id="{55753C85-BEF7-470A-B1D2-EAA01D63091B}"/>
                </a:ext>
              </a:extLst>
            </p:cNvPr>
            <p:cNvSpPr txBox="1"/>
            <p:nvPr/>
          </p:nvSpPr>
          <p:spPr>
            <a:xfrm>
              <a:off x="4443712" y="3325730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你的题目 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E6608D44-1A75-4247-A06F-8AA4B2CD6705}"/>
              </a:ext>
            </a:extLst>
          </p:cNvPr>
          <p:cNvGrpSpPr/>
          <p:nvPr/>
        </p:nvGrpSpPr>
        <p:grpSpPr>
          <a:xfrm>
            <a:off x="6518215" y="2625083"/>
            <a:ext cx="1614990" cy="1607833"/>
            <a:chOff x="6518215" y="2625083"/>
            <a:chExt cx="1614990" cy="1607833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45E44836-89F3-4FFD-824B-1FF28E56B2E6}"/>
                </a:ext>
              </a:extLst>
            </p:cNvPr>
            <p:cNvGrpSpPr/>
            <p:nvPr/>
          </p:nvGrpSpPr>
          <p:grpSpPr>
            <a:xfrm>
              <a:off x="6525372" y="2625083"/>
              <a:ext cx="1607833" cy="1607833"/>
              <a:chOff x="2513461" y="2545830"/>
              <a:chExt cx="1759981" cy="1759981"/>
            </a:xfrm>
          </p:grpSpPr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xmlns="" id="{C298CBD3-67E2-4A61-AC0B-351B526EB5BD}"/>
                  </a:ext>
                </a:extLst>
              </p:cNvPr>
              <p:cNvSpPr/>
              <p:nvPr/>
            </p:nvSpPr>
            <p:spPr>
              <a:xfrm>
                <a:off x="2665861" y="2698230"/>
                <a:ext cx="1607581" cy="1607581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xmlns="" id="{3FDB006F-CD44-4E6F-99D7-BFBDA4C5EFC7}"/>
                  </a:ext>
                </a:extLst>
              </p:cNvPr>
              <p:cNvSpPr/>
              <p:nvPr/>
            </p:nvSpPr>
            <p:spPr>
              <a:xfrm>
                <a:off x="2513461" y="2545830"/>
                <a:ext cx="1607581" cy="1607581"/>
              </a:xfrm>
              <a:prstGeom prst="rect">
                <a:avLst/>
              </a:prstGeom>
              <a:solidFill>
                <a:srgbClr val="FF737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xmlns="" id="{E5D4F907-6F8E-4AE7-B389-9529E5EA041D}"/>
                </a:ext>
              </a:extLst>
            </p:cNvPr>
            <p:cNvSpPr txBox="1"/>
            <p:nvPr/>
          </p:nvSpPr>
          <p:spPr>
            <a:xfrm>
              <a:off x="6518215" y="2907804"/>
              <a:ext cx="15131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PART THRRE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="" id="{0F884977-58BD-4F64-91AE-D9245C4DAFBE}"/>
                </a:ext>
              </a:extLst>
            </p:cNvPr>
            <p:cNvSpPr txBox="1"/>
            <p:nvPr/>
          </p:nvSpPr>
          <p:spPr>
            <a:xfrm>
              <a:off x="6540996" y="3294124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你的题目 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EFCDA798-FA87-4262-BBCD-ED03FF1596AB}"/>
              </a:ext>
            </a:extLst>
          </p:cNvPr>
          <p:cNvGrpSpPr/>
          <p:nvPr/>
        </p:nvGrpSpPr>
        <p:grpSpPr>
          <a:xfrm>
            <a:off x="8628836" y="2625083"/>
            <a:ext cx="1607833" cy="1607833"/>
            <a:chOff x="8628836" y="2625083"/>
            <a:chExt cx="1607833" cy="1607833"/>
          </a:xfrm>
        </p:grpSpPr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04A923BB-FC20-4F67-A260-9049A03AB015}"/>
                </a:ext>
              </a:extLst>
            </p:cNvPr>
            <p:cNvGrpSpPr/>
            <p:nvPr/>
          </p:nvGrpSpPr>
          <p:grpSpPr>
            <a:xfrm>
              <a:off x="8628836" y="2625083"/>
              <a:ext cx="1607833" cy="1607833"/>
              <a:chOff x="2513461" y="2545830"/>
              <a:chExt cx="1759981" cy="1759981"/>
            </a:xfrm>
          </p:grpSpPr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xmlns="" id="{7AB98634-948A-4765-BB28-9C7EC3274A8D}"/>
                  </a:ext>
                </a:extLst>
              </p:cNvPr>
              <p:cNvSpPr/>
              <p:nvPr/>
            </p:nvSpPr>
            <p:spPr>
              <a:xfrm>
                <a:off x="2665861" y="2698230"/>
                <a:ext cx="1607581" cy="1607581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矩形 50">
                <a:extLst>
                  <a:ext uri="{FF2B5EF4-FFF2-40B4-BE49-F238E27FC236}">
                    <a16:creationId xmlns:a16="http://schemas.microsoft.com/office/drawing/2014/main" xmlns="" id="{9113B277-D906-4F7B-ADE8-F15F5BC9D8D9}"/>
                  </a:ext>
                </a:extLst>
              </p:cNvPr>
              <p:cNvSpPr/>
              <p:nvPr/>
            </p:nvSpPr>
            <p:spPr>
              <a:xfrm>
                <a:off x="2513461" y="2545830"/>
                <a:ext cx="1607581" cy="1607581"/>
              </a:xfrm>
              <a:prstGeom prst="rect">
                <a:avLst/>
              </a:prstGeom>
              <a:solidFill>
                <a:srgbClr val="FFE029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xmlns="" id="{F52806DC-F9CF-4331-8AC0-F04FD744D682}"/>
                </a:ext>
              </a:extLst>
            </p:cNvPr>
            <p:cNvSpPr txBox="1"/>
            <p:nvPr/>
          </p:nvSpPr>
          <p:spPr>
            <a:xfrm>
              <a:off x="8695352" y="2907181"/>
              <a:ext cx="13887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PART FOUR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="" id="{2A978D94-4306-4305-8E3D-A321198487D4}"/>
                </a:ext>
              </a:extLst>
            </p:cNvPr>
            <p:cNvSpPr txBox="1"/>
            <p:nvPr/>
          </p:nvSpPr>
          <p:spPr>
            <a:xfrm>
              <a:off x="8665252" y="3318898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你的题目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970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"/>
                            </p:stCondLst>
                            <p:childTnLst>
                              <p:par>
                                <p:cTn id="1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F9B1AB0-3588-434E-B841-C839706033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696C8DBA-6A1A-4394-AC0C-E35D44F838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FE1FDAE7-B604-42BD-AE25-9C482BC86F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01249" y="1963528"/>
            <a:ext cx="1039450" cy="1992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C3E47D07-78E3-444B-8A77-B939D0E238D0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DB44A17E-0630-4D35-86EE-0446A47BA1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3A0D06A-56EF-4764-8275-A21FD72694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5611D06-14E8-4F59-AEC4-B345DF06CA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9F73878-7DCF-475C-9E0E-DD67D69A71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EFD3057-5EAD-4A7B-9FC3-303D98960B2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B2110070-708C-4941-A450-11B8826057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746A28E0-1847-4D7A-B53C-AD36D1AC5B2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1B784A7-1515-407B-9DAE-1BE536CFDA9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B78EB973-65F9-4983-A068-E2693B31226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567502F3-24E6-4972-90C8-021779942C6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7792F12A-36DD-47EC-85C9-9E93F215548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789" y="-54964"/>
            <a:ext cx="1362075" cy="1257300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1FD150A0-E42E-44B8-BA7A-40E2E2C5889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D661C267-0E28-4578-BC71-C57D80FFD29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xmlns="" id="{8C5DA387-103C-4276-AA01-2D24BC354F4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36949" y="2346453"/>
            <a:ext cx="2031449" cy="1646966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xmlns="" id="{AC911EB1-592D-44B7-9E7A-33B5BEA26A1E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E88DEDB8-129C-4FA4-BA6D-B74C7BE6706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C977AC24-5ECB-456A-8FCB-DDEED4B93D9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1578139D-5582-4908-881A-0C1E741C99B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478" y="2083368"/>
            <a:ext cx="990600" cy="876300"/>
          </a:xfrm>
          <a:prstGeom prst="rect">
            <a:avLst/>
          </a:prstGeom>
        </p:spPr>
      </p:pic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93E5F5CB-01EB-4088-A7AE-DDDB0661D340}"/>
              </a:ext>
            </a:extLst>
          </p:cNvPr>
          <p:cNvGrpSpPr/>
          <p:nvPr/>
        </p:nvGrpSpPr>
        <p:grpSpPr>
          <a:xfrm>
            <a:off x="3581633" y="1297432"/>
            <a:ext cx="4459732" cy="4459732"/>
            <a:chOff x="2513461" y="2545830"/>
            <a:chExt cx="1759981" cy="1759981"/>
          </a:xfrm>
        </p:grpSpPr>
        <p:sp>
          <p:nvSpPr>
            <p:cNvPr id="70" name="矩形 69">
              <a:extLst>
                <a:ext uri="{FF2B5EF4-FFF2-40B4-BE49-F238E27FC236}">
                  <a16:creationId xmlns:a16="http://schemas.microsoft.com/office/drawing/2014/main" xmlns="" id="{61CE767C-BB2B-420C-B282-25E3AD1996E6}"/>
                </a:ext>
              </a:extLst>
            </p:cNvPr>
            <p:cNvSpPr/>
            <p:nvPr/>
          </p:nvSpPr>
          <p:spPr>
            <a:xfrm>
              <a:off x="2665861" y="2698230"/>
              <a:ext cx="1607581" cy="160758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xmlns="" id="{BDC96C9E-2A7D-464F-BC1A-E9EAAA32B717}"/>
                </a:ext>
              </a:extLst>
            </p:cNvPr>
            <p:cNvSpPr/>
            <p:nvPr/>
          </p:nvSpPr>
          <p:spPr>
            <a:xfrm>
              <a:off x="2513461" y="2545830"/>
              <a:ext cx="1607581" cy="1607581"/>
            </a:xfrm>
            <a:prstGeom prst="rect">
              <a:avLst/>
            </a:prstGeom>
            <a:solidFill>
              <a:srgbClr val="FFE029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BF45EE92-4887-4C8F-8AD8-C6DF7FB69612}"/>
              </a:ext>
            </a:extLst>
          </p:cNvPr>
          <p:cNvSpPr txBox="1"/>
          <p:nvPr/>
        </p:nvSpPr>
        <p:spPr>
          <a:xfrm>
            <a:off x="3649721" y="1459350"/>
            <a:ext cx="39654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PART FOUR</a:t>
            </a:r>
            <a:endParaRPr lang="zh-CN" altLang="en-US" sz="54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93BFA652-CF14-477B-80F7-4AD862D1C84F}"/>
              </a:ext>
            </a:extLst>
          </p:cNvPr>
          <p:cNvSpPr txBox="1"/>
          <p:nvPr/>
        </p:nvSpPr>
        <p:spPr>
          <a:xfrm>
            <a:off x="3858847" y="2370655"/>
            <a:ext cx="2133918" cy="646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2854442-9543-476B-AA63-C0AB7BB6B417}"/>
              </a:ext>
            </a:extLst>
          </p:cNvPr>
          <p:cNvSpPr txBox="1"/>
          <p:nvPr/>
        </p:nvSpPr>
        <p:spPr>
          <a:xfrm>
            <a:off x="3889201" y="3106670"/>
            <a:ext cx="3142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/>
              <a:t>Loem</a:t>
            </a:r>
            <a:r>
              <a:rPr lang="en-US" altLang="zh-CN" sz="2000" dirty="0"/>
              <a:t> ipsum dolor </a:t>
            </a:r>
            <a:r>
              <a:rPr lang="en-US" altLang="zh-CN" sz="2000" dirty="0" err="1"/>
              <a:t>sameman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tanam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casectetur</a:t>
            </a:r>
            <a:r>
              <a:rPr lang="en-US" altLang="zh-CN" sz="2000" dirty="0"/>
              <a:t> </a:t>
            </a:r>
            <a:r>
              <a:rPr lang="en-US" altLang="zh-CN" sz="2000" dirty="0" err="1"/>
              <a:t>adipiscing</a:t>
            </a:r>
            <a:r>
              <a:rPr lang="en-US" altLang="zh-CN" sz="2000" dirty="0"/>
              <a:t> </a:t>
            </a:r>
            <a:r>
              <a:rPr lang="en-US" altLang="zh-CN" sz="2000" dirty="0" err="1"/>
              <a:t>elit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tamam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dalam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qoue</a:t>
            </a:r>
            <a:r>
              <a:rPr lang="en-US" altLang="zh-CN" sz="2000" dirty="0"/>
              <a:t> </a:t>
            </a:r>
            <a:r>
              <a:rPr lang="en-US" altLang="zh-CN" sz="2000" dirty="0" err="1"/>
              <a:t>sampe</a:t>
            </a:r>
            <a:r>
              <a:rPr lang="en-US" altLang="zh-CN" sz="2000" dirty="0"/>
              <a:t>.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7645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AD875B2-6A00-4638-A906-649CA3981C74}"/>
              </a:ext>
            </a:extLst>
          </p:cNvPr>
          <p:cNvGrpSpPr/>
          <p:nvPr/>
        </p:nvGrpSpPr>
        <p:grpSpPr>
          <a:xfrm>
            <a:off x="1878803" y="1813847"/>
            <a:ext cx="3829038" cy="1226953"/>
            <a:chOff x="1878803" y="1813847"/>
            <a:chExt cx="3829038" cy="1226953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A37F8320-B892-408D-83DC-6FE2EDF97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8803" y="1813847"/>
              <a:ext cx="1286513" cy="1226953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908F91F-5E57-4084-872E-2B01F193C91D}"/>
                </a:ext>
              </a:extLst>
            </p:cNvPr>
            <p:cNvSpPr txBox="1"/>
            <p:nvPr/>
          </p:nvSpPr>
          <p:spPr>
            <a:xfrm>
              <a:off x="2144154" y="2282921"/>
              <a:ext cx="5341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01</a:t>
              </a:r>
              <a:endParaRPr lang="zh-CN" altLang="en-US" sz="2400" dirty="0"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F28359C-22B2-481F-86BC-1D6C06E8261F}"/>
                </a:ext>
              </a:extLst>
            </p:cNvPr>
            <p:cNvSpPr/>
            <p:nvPr/>
          </p:nvSpPr>
          <p:spPr>
            <a:xfrm>
              <a:off x="3179608" y="2057991"/>
              <a:ext cx="252823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E4A2B34-4803-4FE1-9B22-82BF0AF254DC}"/>
              </a:ext>
            </a:extLst>
          </p:cNvPr>
          <p:cNvGrpSpPr/>
          <p:nvPr/>
        </p:nvGrpSpPr>
        <p:grpSpPr>
          <a:xfrm>
            <a:off x="1878802" y="3693734"/>
            <a:ext cx="3829039" cy="1226953"/>
            <a:chOff x="1878802" y="3693734"/>
            <a:chExt cx="3829039" cy="1226953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940DD1AB-E89C-43A1-946C-0DF3EF95F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8802" y="3693734"/>
              <a:ext cx="1286513" cy="1226953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152BA8CA-DA7A-4BF6-999F-0241E1875FA0}"/>
                </a:ext>
              </a:extLst>
            </p:cNvPr>
            <p:cNvSpPr txBox="1"/>
            <p:nvPr/>
          </p:nvSpPr>
          <p:spPr>
            <a:xfrm>
              <a:off x="2144154" y="4167694"/>
              <a:ext cx="5341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02</a:t>
              </a:r>
              <a:endParaRPr lang="zh-CN" altLang="en-US" sz="2400" dirty="0"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1226467F-9868-453D-B256-DA8AA54A4552}"/>
                </a:ext>
              </a:extLst>
            </p:cNvPr>
            <p:cNvSpPr/>
            <p:nvPr/>
          </p:nvSpPr>
          <p:spPr>
            <a:xfrm>
              <a:off x="3179608" y="4025395"/>
              <a:ext cx="252823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070328F1-8F67-45DA-9B85-3CFBE1562544}"/>
              </a:ext>
            </a:extLst>
          </p:cNvPr>
          <p:cNvGrpSpPr/>
          <p:nvPr/>
        </p:nvGrpSpPr>
        <p:grpSpPr>
          <a:xfrm>
            <a:off x="6675910" y="1813847"/>
            <a:ext cx="3907815" cy="1226953"/>
            <a:chOff x="6675910" y="1813847"/>
            <a:chExt cx="3907815" cy="1226953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008E3226-D211-4420-97E9-6B77958F5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5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5910" y="1813847"/>
              <a:ext cx="1286513" cy="1226953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C69A8E14-578A-4B2A-9512-74C8F0ADFEA0}"/>
                </a:ext>
              </a:extLst>
            </p:cNvPr>
            <p:cNvSpPr txBox="1"/>
            <p:nvPr/>
          </p:nvSpPr>
          <p:spPr>
            <a:xfrm>
              <a:off x="6930411" y="2282920"/>
              <a:ext cx="5341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03</a:t>
              </a:r>
              <a:endParaRPr lang="zh-CN" altLang="en-US" sz="2400" dirty="0"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0C4D1E23-5C42-4206-9C2F-FE58BC0739B3}"/>
                </a:ext>
              </a:extLst>
            </p:cNvPr>
            <p:cNvSpPr/>
            <p:nvPr/>
          </p:nvSpPr>
          <p:spPr>
            <a:xfrm>
              <a:off x="8055492" y="2057991"/>
              <a:ext cx="252823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5B869536-795B-4AFD-A175-9782FFB69245}"/>
              </a:ext>
            </a:extLst>
          </p:cNvPr>
          <p:cNvGrpSpPr/>
          <p:nvPr/>
        </p:nvGrpSpPr>
        <p:grpSpPr>
          <a:xfrm>
            <a:off x="6675909" y="3693734"/>
            <a:ext cx="3907816" cy="1226953"/>
            <a:chOff x="6675909" y="3693734"/>
            <a:chExt cx="3907816" cy="1226953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21886364-18B9-4EA7-9799-899956455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5909" y="3693734"/>
              <a:ext cx="1286513" cy="1226953"/>
            </a:xfrm>
            <a:prstGeom prst="rect">
              <a:avLst/>
            </a:prstGeom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7A275F46-682A-47C2-9866-F7D92C0CC637}"/>
                </a:ext>
              </a:extLst>
            </p:cNvPr>
            <p:cNvSpPr txBox="1"/>
            <p:nvPr/>
          </p:nvSpPr>
          <p:spPr>
            <a:xfrm>
              <a:off x="6930411" y="4163895"/>
              <a:ext cx="5341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04</a:t>
              </a:r>
              <a:endParaRPr lang="zh-CN" altLang="en-US" sz="2400" dirty="0"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8B63FDB1-E7FC-490D-B759-EF80B9649835}"/>
                </a:ext>
              </a:extLst>
            </p:cNvPr>
            <p:cNvSpPr/>
            <p:nvPr/>
          </p:nvSpPr>
          <p:spPr>
            <a:xfrm>
              <a:off x="8055492" y="4025395"/>
              <a:ext cx="252823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737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E0BBD118-91FB-4A1B-BAA3-71484796EC51}"/>
              </a:ext>
            </a:extLst>
          </p:cNvPr>
          <p:cNvGrpSpPr/>
          <p:nvPr/>
        </p:nvGrpSpPr>
        <p:grpSpPr>
          <a:xfrm>
            <a:off x="1826486" y="1473661"/>
            <a:ext cx="3408447" cy="1825016"/>
            <a:chOff x="1826486" y="1473661"/>
            <a:chExt cx="3408447" cy="1825016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83568272-75CC-4D91-9F0E-DBFD02A6D1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90" b="8727"/>
            <a:stretch/>
          </p:blipFill>
          <p:spPr>
            <a:xfrm>
              <a:off x="1826486" y="1473661"/>
              <a:ext cx="3408447" cy="1825016"/>
            </a:xfrm>
            <a:prstGeom prst="rect">
              <a:avLst/>
            </a:prstGeom>
          </p:spPr>
        </p:pic>
        <p:sp>
          <p:nvSpPr>
            <p:cNvPr id="29" name="TextBox 87">
              <a:extLst>
                <a:ext uri="{FF2B5EF4-FFF2-40B4-BE49-F238E27FC236}">
                  <a16:creationId xmlns:a16="http://schemas.microsoft.com/office/drawing/2014/main" xmlns="" id="{B4A7E321-1094-4B25-A10E-B3DBB89ACC32}"/>
                </a:ext>
              </a:extLst>
            </p:cNvPr>
            <p:cNvSpPr txBox="1"/>
            <p:nvPr/>
          </p:nvSpPr>
          <p:spPr>
            <a:xfrm>
              <a:off x="2306750" y="2016837"/>
              <a:ext cx="24479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B28A807E-4BEF-4B32-9BD9-406C7EEBC641}"/>
                </a:ext>
              </a:extLst>
            </p:cNvPr>
            <p:cNvSpPr/>
            <p:nvPr/>
          </p:nvSpPr>
          <p:spPr>
            <a:xfrm>
              <a:off x="1826486" y="1473661"/>
              <a:ext cx="3198441" cy="440597"/>
            </a:xfrm>
            <a:prstGeom prst="rect">
              <a:avLst/>
            </a:prstGeom>
            <a:solidFill>
              <a:srgbClr val="FFC3C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86">
              <a:extLst>
                <a:ext uri="{FF2B5EF4-FFF2-40B4-BE49-F238E27FC236}">
                  <a16:creationId xmlns:a16="http://schemas.microsoft.com/office/drawing/2014/main" xmlns="" id="{51E90058-DB33-460A-81D4-9E2B4857E451}"/>
                </a:ext>
              </a:extLst>
            </p:cNvPr>
            <p:cNvSpPr txBox="1"/>
            <p:nvPr/>
          </p:nvSpPr>
          <p:spPr>
            <a:xfrm flipH="1">
              <a:off x="2385158" y="1514148"/>
              <a:ext cx="2081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kumimoji="0" lang="en-US" sz="2000" i="0" u="none" strike="noStrike" kern="1200" cap="none" spc="0" normalizeH="0" baseline="0" noProof="0" dirty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DD466509-B66F-40DF-8856-A131F85A0F9F}"/>
              </a:ext>
            </a:extLst>
          </p:cNvPr>
          <p:cNvGrpSpPr/>
          <p:nvPr/>
        </p:nvGrpSpPr>
        <p:grpSpPr>
          <a:xfrm>
            <a:off x="6773076" y="1456599"/>
            <a:ext cx="3408447" cy="1825016"/>
            <a:chOff x="1826486" y="1473661"/>
            <a:chExt cx="3408447" cy="1825016"/>
          </a:xfrm>
        </p:grpSpPr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E4A5209A-0011-4AAF-B940-300E28187E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90" b="8727"/>
            <a:stretch/>
          </p:blipFill>
          <p:spPr>
            <a:xfrm>
              <a:off x="1826486" y="1473661"/>
              <a:ext cx="3408447" cy="1825016"/>
            </a:xfrm>
            <a:prstGeom prst="rect">
              <a:avLst/>
            </a:prstGeom>
          </p:spPr>
        </p:pic>
        <p:sp>
          <p:nvSpPr>
            <p:cNvPr id="35" name="TextBox 87">
              <a:extLst>
                <a:ext uri="{FF2B5EF4-FFF2-40B4-BE49-F238E27FC236}">
                  <a16:creationId xmlns:a16="http://schemas.microsoft.com/office/drawing/2014/main" xmlns="" id="{F4034009-10C8-4FC7-A218-22EBAE844E56}"/>
                </a:ext>
              </a:extLst>
            </p:cNvPr>
            <p:cNvSpPr txBox="1"/>
            <p:nvPr/>
          </p:nvSpPr>
          <p:spPr>
            <a:xfrm>
              <a:off x="2306750" y="2016837"/>
              <a:ext cx="24479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962C0601-BE1C-41D1-BE50-3781255D302D}"/>
                </a:ext>
              </a:extLst>
            </p:cNvPr>
            <p:cNvSpPr/>
            <p:nvPr/>
          </p:nvSpPr>
          <p:spPr>
            <a:xfrm>
              <a:off x="1826486" y="1473661"/>
              <a:ext cx="3198441" cy="440597"/>
            </a:xfrm>
            <a:prstGeom prst="rect">
              <a:avLst/>
            </a:prstGeom>
            <a:solidFill>
              <a:srgbClr val="FFF3D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TextBox 86">
              <a:extLst>
                <a:ext uri="{FF2B5EF4-FFF2-40B4-BE49-F238E27FC236}">
                  <a16:creationId xmlns:a16="http://schemas.microsoft.com/office/drawing/2014/main" xmlns="" id="{A0E2647E-5B19-47C5-9A08-649A32E02BD1}"/>
                </a:ext>
              </a:extLst>
            </p:cNvPr>
            <p:cNvSpPr txBox="1"/>
            <p:nvPr/>
          </p:nvSpPr>
          <p:spPr>
            <a:xfrm flipH="1">
              <a:off x="2385158" y="1514148"/>
              <a:ext cx="2081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kumimoji="0" lang="en-US" sz="2000" i="0" u="none" strike="noStrike" kern="1200" cap="none" spc="0" normalizeH="0" baseline="0" noProof="0" dirty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AAC05518-EAC7-4DB8-BBB1-6DBCB9CDE9FA}"/>
              </a:ext>
            </a:extLst>
          </p:cNvPr>
          <p:cNvGrpSpPr/>
          <p:nvPr/>
        </p:nvGrpSpPr>
        <p:grpSpPr>
          <a:xfrm>
            <a:off x="2483087" y="3574174"/>
            <a:ext cx="3408447" cy="1825016"/>
            <a:chOff x="1826486" y="1473661"/>
            <a:chExt cx="3408447" cy="1825016"/>
          </a:xfrm>
        </p:grpSpPr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xmlns="" id="{6CAC2C89-3028-4412-866F-C2CA9CB78F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90" b="8727"/>
            <a:stretch/>
          </p:blipFill>
          <p:spPr>
            <a:xfrm>
              <a:off x="1826486" y="1473661"/>
              <a:ext cx="3408447" cy="1825016"/>
            </a:xfrm>
            <a:prstGeom prst="rect">
              <a:avLst/>
            </a:prstGeom>
          </p:spPr>
        </p:pic>
        <p:sp>
          <p:nvSpPr>
            <p:cNvPr id="40" name="TextBox 87">
              <a:extLst>
                <a:ext uri="{FF2B5EF4-FFF2-40B4-BE49-F238E27FC236}">
                  <a16:creationId xmlns:a16="http://schemas.microsoft.com/office/drawing/2014/main" xmlns="" id="{FECCBBA2-6D22-458C-A717-5BA8FBF4B9D8}"/>
                </a:ext>
              </a:extLst>
            </p:cNvPr>
            <p:cNvSpPr txBox="1"/>
            <p:nvPr/>
          </p:nvSpPr>
          <p:spPr>
            <a:xfrm>
              <a:off x="2306750" y="2016837"/>
              <a:ext cx="24479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21ECA3E4-AB1D-4AAE-B922-656AD1FB9679}"/>
                </a:ext>
              </a:extLst>
            </p:cNvPr>
            <p:cNvSpPr/>
            <p:nvPr/>
          </p:nvSpPr>
          <p:spPr>
            <a:xfrm>
              <a:off x="1826486" y="1473661"/>
              <a:ext cx="3198441" cy="440597"/>
            </a:xfrm>
            <a:prstGeom prst="rect">
              <a:avLst/>
            </a:prstGeom>
            <a:solidFill>
              <a:srgbClr val="FF737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" name="TextBox 86">
              <a:extLst>
                <a:ext uri="{FF2B5EF4-FFF2-40B4-BE49-F238E27FC236}">
                  <a16:creationId xmlns:a16="http://schemas.microsoft.com/office/drawing/2014/main" xmlns="" id="{ED8352AF-E5E7-4184-ABDA-98AE5A47F791}"/>
                </a:ext>
              </a:extLst>
            </p:cNvPr>
            <p:cNvSpPr txBox="1"/>
            <p:nvPr/>
          </p:nvSpPr>
          <p:spPr>
            <a:xfrm flipH="1">
              <a:off x="2385158" y="1514148"/>
              <a:ext cx="2081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kumimoji="0" lang="en-US" sz="2000" i="0" u="none" strike="noStrike" kern="1200" cap="none" spc="0" normalizeH="0" baseline="0" noProof="0" dirty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449CA713-94C2-4CFB-AEEC-718870D1DB65}"/>
              </a:ext>
            </a:extLst>
          </p:cNvPr>
          <p:cNvGrpSpPr/>
          <p:nvPr/>
        </p:nvGrpSpPr>
        <p:grpSpPr>
          <a:xfrm>
            <a:off x="7429677" y="3557112"/>
            <a:ext cx="3408447" cy="1825016"/>
            <a:chOff x="1826486" y="1473661"/>
            <a:chExt cx="3408447" cy="1825016"/>
          </a:xfrm>
        </p:grpSpPr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xmlns="" id="{DF8E4A2C-8E31-491C-912F-D6F8E2B50A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90" b="8727"/>
            <a:stretch/>
          </p:blipFill>
          <p:spPr>
            <a:xfrm>
              <a:off x="1826486" y="1473661"/>
              <a:ext cx="3408447" cy="1825016"/>
            </a:xfrm>
            <a:prstGeom prst="rect">
              <a:avLst/>
            </a:prstGeom>
          </p:spPr>
        </p:pic>
        <p:sp>
          <p:nvSpPr>
            <p:cNvPr id="45" name="TextBox 87">
              <a:extLst>
                <a:ext uri="{FF2B5EF4-FFF2-40B4-BE49-F238E27FC236}">
                  <a16:creationId xmlns:a16="http://schemas.microsoft.com/office/drawing/2014/main" xmlns="" id="{8B2CCF1C-D22F-41C5-BE95-361CBD8D2EE3}"/>
                </a:ext>
              </a:extLst>
            </p:cNvPr>
            <p:cNvSpPr txBox="1"/>
            <p:nvPr/>
          </p:nvSpPr>
          <p:spPr>
            <a:xfrm>
              <a:off x="2306750" y="2016837"/>
              <a:ext cx="24479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B14BC2BB-9476-4B38-BCBA-94BABC88A4B7}"/>
                </a:ext>
              </a:extLst>
            </p:cNvPr>
            <p:cNvSpPr/>
            <p:nvPr/>
          </p:nvSpPr>
          <p:spPr>
            <a:xfrm>
              <a:off x="1826486" y="1473661"/>
              <a:ext cx="3198441" cy="440597"/>
            </a:xfrm>
            <a:prstGeom prst="rect">
              <a:avLst/>
            </a:prstGeom>
            <a:solidFill>
              <a:srgbClr val="6ED8ED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TextBox 86">
              <a:extLst>
                <a:ext uri="{FF2B5EF4-FFF2-40B4-BE49-F238E27FC236}">
                  <a16:creationId xmlns:a16="http://schemas.microsoft.com/office/drawing/2014/main" xmlns="" id="{221B60C4-62ED-4FC3-859C-B7DF97D8EDFF}"/>
                </a:ext>
              </a:extLst>
            </p:cNvPr>
            <p:cNvSpPr txBox="1"/>
            <p:nvPr/>
          </p:nvSpPr>
          <p:spPr>
            <a:xfrm flipH="1">
              <a:off x="2385158" y="1514148"/>
              <a:ext cx="2081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kumimoji="0" lang="en-US" sz="2000" i="0" u="none" strike="noStrike" kern="1200" cap="none" spc="0" normalizeH="0" baseline="0" noProof="0" dirty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365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258ADEA0-1C4D-43E8-97A4-7CA0BA225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922" y="1274328"/>
            <a:ext cx="5143411" cy="4309344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D0FCEC7-889E-469B-8B00-129B43B84EA7}"/>
              </a:ext>
            </a:extLst>
          </p:cNvPr>
          <p:cNvGrpSpPr/>
          <p:nvPr/>
        </p:nvGrpSpPr>
        <p:grpSpPr>
          <a:xfrm>
            <a:off x="1504060" y="2025353"/>
            <a:ext cx="4153256" cy="2213361"/>
            <a:chOff x="1504060" y="2025353"/>
            <a:chExt cx="4153256" cy="2213361"/>
          </a:xfrm>
        </p:grpSpPr>
        <p:sp>
          <p:nvSpPr>
            <p:cNvPr id="44" name="矩形 43">
              <a:extLst>
                <a:ext uri="{FF2B5EF4-FFF2-40B4-BE49-F238E27FC236}">
                  <a16:creationId xmlns:a16="http://schemas.microsoft.com/office/drawing/2014/main" xmlns="" id="{B7857CDC-3373-48B3-8581-4DC6B3A0C674}"/>
                </a:ext>
              </a:extLst>
            </p:cNvPr>
            <p:cNvSpPr/>
            <p:nvPr/>
          </p:nvSpPr>
          <p:spPr>
            <a:xfrm>
              <a:off x="1504060" y="2025353"/>
              <a:ext cx="4153256" cy="2213361"/>
            </a:xfrm>
            <a:prstGeom prst="rect">
              <a:avLst/>
            </a:prstGeom>
            <a:solidFill>
              <a:srgbClr val="FFF3D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Group 3">
              <a:extLst>
                <a:ext uri="{FF2B5EF4-FFF2-40B4-BE49-F238E27FC236}">
                  <a16:creationId xmlns:a16="http://schemas.microsoft.com/office/drawing/2014/main" xmlns="" id="{E7FA78DD-2164-4905-B581-0844A9821F0A}"/>
                </a:ext>
              </a:extLst>
            </p:cNvPr>
            <p:cNvGrpSpPr/>
            <p:nvPr/>
          </p:nvGrpSpPr>
          <p:grpSpPr>
            <a:xfrm>
              <a:off x="1572717" y="2084278"/>
              <a:ext cx="3819679" cy="2154436"/>
              <a:chOff x="1396976" y="3261654"/>
              <a:chExt cx="3819679" cy="2154436"/>
            </a:xfrm>
          </p:grpSpPr>
          <p:sp>
            <p:nvSpPr>
              <p:cNvPr id="42" name="TextBox 275">
                <a:extLst>
                  <a:ext uri="{FF2B5EF4-FFF2-40B4-BE49-F238E27FC236}">
                    <a16:creationId xmlns:a16="http://schemas.microsoft.com/office/drawing/2014/main" xmlns="" id="{018700DA-36E4-4883-9F17-C9B8DBB4E4F0}"/>
                  </a:ext>
                </a:extLst>
              </p:cNvPr>
              <p:cNvSpPr txBox="1"/>
              <p:nvPr/>
            </p:nvSpPr>
            <p:spPr>
              <a:xfrm>
                <a:off x="1396976" y="3261654"/>
                <a:ext cx="12105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</a:p>
            </p:txBody>
          </p:sp>
          <p:sp>
            <p:nvSpPr>
              <p:cNvPr id="43" name="TextBox 276">
                <a:extLst>
                  <a:ext uri="{FF2B5EF4-FFF2-40B4-BE49-F238E27FC236}">
                    <a16:creationId xmlns:a16="http://schemas.microsoft.com/office/drawing/2014/main" xmlns="" id="{B649742E-A92B-4B7B-A247-0631B3184F92}"/>
                  </a:ext>
                </a:extLst>
              </p:cNvPr>
              <p:cNvSpPr txBox="1"/>
              <p:nvPr/>
            </p:nvSpPr>
            <p:spPr>
              <a:xfrm>
                <a:off x="1396976" y="3661764"/>
                <a:ext cx="3819679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请替换文字内容，添加相关标题，修改文字内容，也可以直接复制你的内容到此。请替换文字内容，添加相关标题，修改文字内容，也可以直接复制你的内容到此。</a:t>
                </a:r>
              </a:p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</a:p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</a:p>
              <a:p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915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xmlns="" id="{513B817E-D2A4-4C6E-BC9F-11A82F9AED78}"/>
              </a:ext>
            </a:extLst>
          </p:cNvPr>
          <p:cNvSpPr/>
          <p:nvPr/>
        </p:nvSpPr>
        <p:spPr>
          <a:xfrm>
            <a:off x="1546789" y="4179586"/>
            <a:ext cx="2223966" cy="8679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id-ID" sz="2400" dirty="0"/>
              <a:t>201</a:t>
            </a:r>
            <a:r>
              <a:rPr lang="en-US" sz="2400" dirty="0"/>
              <a:t>8</a:t>
            </a: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xmlns="" id="{81622DE6-DBF8-46E7-8B5C-9D3656865A9A}"/>
              </a:ext>
            </a:extLst>
          </p:cNvPr>
          <p:cNvSpPr/>
          <p:nvPr/>
        </p:nvSpPr>
        <p:spPr>
          <a:xfrm>
            <a:off x="4922103" y="4179586"/>
            <a:ext cx="2223966" cy="8679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id-ID" sz="2400" dirty="0"/>
              <a:t>201</a:t>
            </a:r>
            <a:r>
              <a:rPr lang="en-US" sz="2400" dirty="0"/>
              <a:t>9</a:t>
            </a: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4" name="Rectangle 16">
            <a:extLst>
              <a:ext uri="{FF2B5EF4-FFF2-40B4-BE49-F238E27FC236}">
                <a16:creationId xmlns:a16="http://schemas.microsoft.com/office/drawing/2014/main" xmlns="" id="{3D5D56F6-CC24-47F1-BECA-841A1319B6B4}"/>
              </a:ext>
            </a:extLst>
          </p:cNvPr>
          <p:cNvSpPr/>
          <p:nvPr/>
        </p:nvSpPr>
        <p:spPr>
          <a:xfrm>
            <a:off x="8557189" y="4179586"/>
            <a:ext cx="2223966" cy="8679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id-ID" sz="2400" dirty="0"/>
              <a:t>20</a:t>
            </a:r>
            <a:r>
              <a:rPr lang="en-US" sz="2400" dirty="0"/>
              <a:t>20</a:t>
            </a: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04B762F-0A21-45D6-93C2-50BB5C05D8E5}"/>
              </a:ext>
            </a:extLst>
          </p:cNvPr>
          <p:cNvGrpSpPr/>
          <p:nvPr/>
        </p:nvGrpSpPr>
        <p:grpSpPr>
          <a:xfrm>
            <a:off x="926810" y="1382390"/>
            <a:ext cx="3251200" cy="2641600"/>
            <a:chOff x="926810" y="1382390"/>
            <a:chExt cx="3251200" cy="2641600"/>
          </a:xfrm>
        </p:grpSpPr>
        <p:graphicFrame>
          <p:nvGraphicFramePr>
            <p:cNvPr id="6" name="Content Placeholder 3">
              <a:extLst>
                <a:ext uri="{FF2B5EF4-FFF2-40B4-BE49-F238E27FC236}">
                  <a16:creationId xmlns:a16="http://schemas.microsoft.com/office/drawing/2014/main" xmlns="" id="{C080C082-96FD-4F58-8F5A-95160E4B5AD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61534152"/>
                </p:ext>
              </p:extLst>
            </p:nvPr>
          </p:nvGraphicFramePr>
          <p:xfrm>
            <a:off x="926810" y="1382390"/>
            <a:ext cx="3251200" cy="264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7" name="Group 20">
              <a:extLst>
                <a:ext uri="{FF2B5EF4-FFF2-40B4-BE49-F238E27FC236}">
                  <a16:creationId xmlns:a16="http://schemas.microsoft.com/office/drawing/2014/main" xmlns="" id="{79C7F1CF-8BC0-4526-A536-0E435555DC4A}"/>
                </a:ext>
              </a:extLst>
            </p:cNvPr>
            <p:cNvGrpSpPr/>
            <p:nvPr/>
          </p:nvGrpSpPr>
          <p:grpSpPr>
            <a:xfrm>
              <a:off x="1969764" y="2110918"/>
              <a:ext cx="1219200" cy="1219200"/>
              <a:chOff x="6243638" y="19304000"/>
              <a:chExt cx="885825" cy="884238"/>
            </a:xfrm>
          </p:grpSpPr>
          <p:sp>
            <p:nvSpPr>
              <p:cNvPr id="10" name="Oval 199">
                <a:extLst>
                  <a:ext uri="{FF2B5EF4-FFF2-40B4-BE49-F238E27FC236}">
                    <a16:creationId xmlns:a16="http://schemas.microsoft.com/office/drawing/2014/main" xmlns="" id="{43EB823A-3B23-4BC5-B43D-CD2006AFE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3638" y="19304000"/>
                <a:ext cx="885825" cy="88423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1" name="Freeform 200">
                <a:extLst>
                  <a:ext uri="{FF2B5EF4-FFF2-40B4-BE49-F238E27FC236}">
                    <a16:creationId xmlns:a16="http://schemas.microsoft.com/office/drawing/2014/main" xmlns="" id="{1DBDC1FE-BD64-462C-AEA6-5FB70FAC2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2388" y="19538950"/>
                <a:ext cx="557213" cy="482600"/>
              </a:xfrm>
              <a:custGeom>
                <a:avLst/>
                <a:gdLst>
                  <a:gd name="T0" fmla="*/ 241 w 243"/>
                  <a:gd name="T1" fmla="*/ 50 h 210"/>
                  <a:gd name="T2" fmla="*/ 192 w 243"/>
                  <a:gd name="T3" fmla="*/ 146 h 210"/>
                  <a:gd name="T4" fmla="*/ 109 w 243"/>
                  <a:gd name="T5" fmla="*/ 210 h 210"/>
                  <a:gd name="T6" fmla="*/ 73 w 243"/>
                  <a:gd name="T7" fmla="*/ 171 h 210"/>
                  <a:gd name="T8" fmla="*/ 53 w 243"/>
                  <a:gd name="T9" fmla="*/ 99 h 210"/>
                  <a:gd name="T10" fmla="*/ 30 w 243"/>
                  <a:gd name="T11" fmla="*/ 60 h 210"/>
                  <a:gd name="T12" fmla="*/ 11 w 243"/>
                  <a:gd name="T13" fmla="*/ 72 h 210"/>
                  <a:gd name="T14" fmla="*/ 0 w 243"/>
                  <a:gd name="T15" fmla="*/ 57 h 210"/>
                  <a:gd name="T16" fmla="*/ 35 w 243"/>
                  <a:gd name="T17" fmla="*/ 26 h 210"/>
                  <a:gd name="T18" fmla="*/ 71 w 243"/>
                  <a:gd name="T19" fmla="*/ 4 h 210"/>
                  <a:gd name="T20" fmla="*/ 105 w 243"/>
                  <a:gd name="T21" fmla="*/ 43 h 210"/>
                  <a:gd name="T22" fmla="*/ 115 w 243"/>
                  <a:gd name="T23" fmla="*/ 98 h 210"/>
                  <a:gd name="T24" fmla="*/ 133 w 243"/>
                  <a:gd name="T25" fmla="*/ 135 h 210"/>
                  <a:gd name="T26" fmla="*/ 156 w 243"/>
                  <a:gd name="T27" fmla="*/ 111 h 210"/>
                  <a:gd name="T28" fmla="*/ 172 w 243"/>
                  <a:gd name="T29" fmla="*/ 74 h 210"/>
                  <a:gd name="T30" fmla="*/ 156 w 243"/>
                  <a:gd name="T31" fmla="*/ 54 h 210"/>
                  <a:gd name="T32" fmla="*/ 138 w 243"/>
                  <a:gd name="T33" fmla="*/ 58 h 210"/>
                  <a:gd name="T34" fmla="*/ 206 w 243"/>
                  <a:gd name="T35" fmla="*/ 1 h 210"/>
                  <a:gd name="T36" fmla="*/ 241 w 243"/>
                  <a:gd name="T37" fmla="*/ 5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3" h="210">
                    <a:moveTo>
                      <a:pt x="241" y="50"/>
                    </a:moveTo>
                    <a:cubicBezTo>
                      <a:pt x="240" y="73"/>
                      <a:pt x="224" y="105"/>
                      <a:pt x="192" y="146"/>
                    </a:cubicBezTo>
                    <a:cubicBezTo>
                      <a:pt x="159" y="188"/>
                      <a:pt x="131" y="210"/>
                      <a:pt x="109" y="210"/>
                    </a:cubicBezTo>
                    <a:cubicBezTo>
                      <a:pt x="95" y="210"/>
                      <a:pt x="83" y="197"/>
                      <a:pt x="73" y="171"/>
                    </a:cubicBezTo>
                    <a:cubicBezTo>
                      <a:pt x="66" y="147"/>
                      <a:pt x="60" y="123"/>
                      <a:pt x="53" y="99"/>
                    </a:cubicBezTo>
                    <a:cubicBezTo>
                      <a:pt x="46" y="73"/>
                      <a:pt x="39" y="60"/>
                      <a:pt x="30" y="60"/>
                    </a:cubicBezTo>
                    <a:cubicBezTo>
                      <a:pt x="28" y="60"/>
                      <a:pt x="22" y="64"/>
                      <a:pt x="11" y="72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12" y="47"/>
                      <a:pt x="24" y="36"/>
                      <a:pt x="35" y="26"/>
                    </a:cubicBezTo>
                    <a:cubicBezTo>
                      <a:pt x="51" y="12"/>
                      <a:pt x="63" y="5"/>
                      <a:pt x="71" y="4"/>
                    </a:cubicBezTo>
                    <a:cubicBezTo>
                      <a:pt x="90" y="2"/>
                      <a:pt x="101" y="15"/>
                      <a:pt x="105" y="43"/>
                    </a:cubicBezTo>
                    <a:cubicBezTo>
                      <a:pt x="110" y="72"/>
                      <a:pt x="113" y="91"/>
                      <a:pt x="115" y="98"/>
                    </a:cubicBezTo>
                    <a:cubicBezTo>
                      <a:pt x="121" y="122"/>
                      <a:pt x="127" y="135"/>
                      <a:pt x="133" y="135"/>
                    </a:cubicBezTo>
                    <a:cubicBezTo>
                      <a:pt x="138" y="135"/>
                      <a:pt x="146" y="127"/>
                      <a:pt x="156" y="111"/>
                    </a:cubicBezTo>
                    <a:cubicBezTo>
                      <a:pt x="166" y="95"/>
                      <a:pt x="171" y="83"/>
                      <a:pt x="172" y="74"/>
                    </a:cubicBezTo>
                    <a:cubicBezTo>
                      <a:pt x="173" y="61"/>
                      <a:pt x="168" y="54"/>
                      <a:pt x="156" y="54"/>
                    </a:cubicBezTo>
                    <a:cubicBezTo>
                      <a:pt x="150" y="54"/>
                      <a:pt x="144" y="55"/>
                      <a:pt x="138" y="58"/>
                    </a:cubicBezTo>
                    <a:cubicBezTo>
                      <a:pt x="150" y="19"/>
                      <a:pt x="173" y="0"/>
                      <a:pt x="206" y="1"/>
                    </a:cubicBezTo>
                    <a:cubicBezTo>
                      <a:pt x="231" y="2"/>
                      <a:pt x="243" y="18"/>
                      <a:pt x="24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8" name="Oval 59">
              <a:extLst>
                <a:ext uri="{FF2B5EF4-FFF2-40B4-BE49-F238E27FC236}">
                  <a16:creationId xmlns:a16="http://schemas.microsoft.com/office/drawing/2014/main" xmlns="" id="{428EBA83-14E6-4418-8DDA-3AB9807EA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7226" y="2130476"/>
              <a:ext cx="600075" cy="5984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TextBox 29">
              <a:extLst>
                <a:ext uri="{FF2B5EF4-FFF2-40B4-BE49-F238E27FC236}">
                  <a16:creationId xmlns:a16="http://schemas.microsoft.com/office/drawing/2014/main" xmlns="" id="{3DC9CCF4-D255-466C-96F9-ED024D353BC3}"/>
                </a:ext>
              </a:extLst>
            </p:cNvPr>
            <p:cNvSpPr txBox="1"/>
            <p:nvPr/>
          </p:nvSpPr>
          <p:spPr>
            <a:xfrm>
              <a:off x="3265556" y="2245586"/>
              <a:ext cx="6399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60%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13A07CF1-5922-4EB1-901C-4F689E28BF04}"/>
              </a:ext>
            </a:extLst>
          </p:cNvPr>
          <p:cNvGrpSpPr/>
          <p:nvPr/>
        </p:nvGrpSpPr>
        <p:grpSpPr>
          <a:xfrm>
            <a:off x="4345925" y="1271827"/>
            <a:ext cx="3251200" cy="2641599"/>
            <a:chOff x="4345925" y="1271827"/>
            <a:chExt cx="3251200" cy="2641599"/>
          </a:xfrm>
        </p:grpSpPr>
        <p:graphicFrame>
          <p:nvGraphicFramePr>
            <p:cNvPr id="13" name="Content Placeholder 3">
              <a:extLst>
                <a:ext uri="{FF2B5EF4-FFF2-40B4-BE49-F238E27FC236}">
                  <a16:creationId xmlns:a16="http://schemas.microsoft.com/office/drawing/2014/main" xmlns="" id="{5C2CDAF6-0039-41C2-8D52-4DA3046F0B1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84940497"/>
                </p:ext>
              </p:extLst>
            </p:nvPr>
          </p:nvGraphicFramePr>
          <p:xfrm>
            <a:off x="4345925" y="1271827"/>
            <a:ext cx="3251200" cy="26415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14" name="Group 23">
              <a:extLst>
                <a:ext uri="{FF2B5EF4-FFF2-40B4-BE49-F238E27FC236}">
                  <a16:creationId xmlns:a16="http://schemas.microsoft.com/office/drawing/2014/main" xmlns="" id="{2520726C-A892-467A-B2C5-3123AB4BD574}"/>
                </a:ext>
              </a:extLst>
            </p:cNvPr>
            <p:cNvGrpSpPr/>
            <p:nvPr/>
          </p:nvGrpSpPr>
          <p:grpSpPr>
            <a:xfrm>
              <a:off x="5345078" y="2006411"/>
              <a:ext cx="1219200" cy="1219200"/>
              <a:chOff x="7540625" y="19310350"/>
              <a:chExt cx="885825" cy="885825"/>
            </a:xfrm>
          </p:grpSpPr>
          <p:sp>
            <p:nvSpPr>
              <p:cNvPr id="17" name="Oval 201">
                <a:extLst>
                  <a:ext uri="{FF2B5EF4-FFF2-40B4-BE49-F238E27FC236}">
                    <a16:creationId xmlns:a16="http://schemas.microsoft.com/office/drawing/2014/main" xmlns="" id="{4A3C3028-2330-49B5-B606-3C90BFE81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40625" y="19310350"/>
                <a:ext cx="885825" cy="885825"/>
              </a:xfrm>
              <a:prstGeom prst="ellipse">
                <a:avLst/>
              </a:prstGeom>
              <a:solidFill>
                <a:srgbClr val="FF737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8" name="Freeform 202">
                <a:extLst>
                  <a:ext uri="{FF2B5EF4-FFF2-40B4-BE49-F238E27FC236}">
                    <a16:creationId xmlns:a16="http://schemas.microsoft.com/office/drawing/2014/main" xmlns="" id="{8E461F7C-CA20-43DC-9C29-2FDD433988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04138" y="19470687"/>
                <a:ext cx="561975" cy="563563"/>
              </a:xfrm>
              <a:custGeom>
                <a:avLst/>
                <a:gdLst>
                  <a:gd name="T0" fmla="*/ 122 w 245"/>
                  <a:gd name="T1" fmla="*/ 0 h 246"/>
                  <a:gd name="T2" fmla="*/ 0 w 245"/>
                  <a:gd name="T3" fmla="*/ 123 h 246"/>
                  <a:gd name="T4" fmla="*/ 122 w 245"/>
                  <a:gd name="T5" fmla="*/ 246 h 246"/>
                  <a:gd name="T6" fmla="*/ 245 w 245"/>
                  <a:gd name="T7" fmla="*/ 123 h 246"/>
                  <a:gd name="T8" fmla="*/ 122 w 245"/>
                  <a:gd name="T9" fmla="*/ 0 h 246"/>
                  <a:gd name="T10" fmla="*/ 200 w 245"/>
                  <a:gd name="T11" fmla="*/ 57 h 246"/>
                  <a:gd name="T12" fmla="*/ 224 w 245"/>
                  <a:gd name="T13" fmla="*/ 116 h 246"/>
                  <a:gd name="T14" fmla="*/ 154 w 245"/>
                  <a:gd name="T15" fmla="*/ 117 h 246"/>
                  <a:gd name="T16" fmla="*/ 146 w 245"/>
                  <a:gd name="T17" fmla="*/ 97 h 246"/>
                  <a:gd name="T18" fmla="*/ 200 w 245"/>
                  <a:gd name="T19" fmla="*/ 57 h 246"/>
                  <a:gd name="T20" fmla="*/ 122 w 245"/>
                  <a:gd name="T21" fmla="*/ 21 h 246"/>
                  <a:gd name="T22" fmla="*/ 188 w 245"/>
                  <a:gd name="T23" fmla="*/ 44 h 246"/>
                  <a:gd name="T24" fmla="*/ 137 w 245"/>
                  <a:gd name="T25" fmla="*/ 80 h 246"/>
                  <a:gd name="T26" fmla="*/ 97 w 245"/>
                  <a:gd name="T27" fmla="*/ 24 h 246"/>
                  <a:gd name="T28" fmla="*/ 122 w 245"/>
                  <a:gd name="T29" fmla="*/ 21 h 246"/>
                  <a:gd name="T30" fmla="*/ 76 w 245"/>
                  <a:gd name="T31" fmla="*/ 32 h 246"/>
                  <a:gd name="T32" fmla="*/ 117 w 245"/>
                  <a:gd name="T33" fmla="*/ 87 h 246"/>
                  <a:gd name="T34" fmla="*/ 39 w 245"/>
                  <a:gd name="T35" fmla="*/ 98 h 246"/>
                  <a:gd name="T36" fmla="*/ 23 w 245"/>
                  <a:gd name="T37" fmla="*/ 98 h 246"/>
                  <a:gd name="T38" fmla="*/ 76 w 245"/>
                  <a:gd name="T39" fmla="*/ 32 h 246"/>
                  <a:gd name="T40" fmla="*/ 20 w 245"/>
                  <a:gd name="T41" fmla="*/ 118 h 246"/>
                  <a:gd name="T42" fmla="*/ 38 w 245"/>
                  <a:gd name="T43" fmla="*/ 118 h 246"/>
                  <a:gd name="T44" fmla="*/ 126 w 245"/>
                  <a:gd name="T45" fmla="*/ 105 h 246"/>
                  <a:gd name="T46" fmla="*/ 133 w 245"/>
                  <a:gd name="T47" fmla="*/ 120 h 246"/>
                  <a:gd name="T48" fmla="*/ 124 w 245"/>
                  <a:gd name="T49" fmla="*/ 123 h 246"/>
                  <a:gd name="T50" fmla="*/ 46 w 245"/>
                  <a:gd name="T51" fmla="*/ 190 h 246"/>
                  <a:gd name="T52" fmla="*/ 20 w 245"/>
                  <a:gd name="T53" fmla="*/ 123 h 246"/>
                  <a:gd name="T54" fmla="*/ 20 w 245"/>
                  <a:gd name="T55" fmla="*/ 118 h 246"/>
                  <a:gd name="T56" fmla="*/ 122 w 245"/>
                  <a:gd name="T57" fmla="*/ 225 h 246"/>
                  <a:gd name="T58" fmla="*/ 60 w 245"/>
                  <a:gd name="T59" fmla="*/ 204 h 246"/>
                  <a:gd name="T60" fmla="*/ 128 w 245"/>
                  <a:gd name="T61" fmla="*/ 141 h 246"/>
                  <a:gd name="T62" fmla="*/ 139 w 245"/>
                  <a:gd name="T63" fmla="*/ 137 h 246"/>
                  <a:gd name="T64" fmla="*/ 149 w 245"/>
                  <a:gd name="T65" fmla="*/ 169 h 246"/>
                  <a:gd name="T66" fmla="*/ 159 w 245"/>
                  <a:gd name="T67" fmla="*/ 219 h 246"/>
                  <a:gd name="T68" fmla="*/ 122 w 245"/>
                  <a:gd name="T69" fmla="*/ 225 h 246"/>
                  <a:gd name="T70" fmla="*/ 178 w 245"/>
                  <a:gd name="T71" fmla="*/ 209 h 246"/>
                  <a:gd name="T72" fmla="*/ 168 w 245"/>
                  <a:gd name="T73" fmla="*/ 159 h 246"/>
                  <a:gd name="T74" fmla="*/ 161 w 245"/>
                  <a:gd name="T75" fmla="*/ 134 h 246"/>
                  <a:gd name="T76" fmla="*/ 224 w 245"/>
                  <a:gd name="T77" fmla="*/ 134 h 246"/>
                  <a:gd name="T78" fmla="*/ 178 w 245"/>
                  <a:gd name="T79" fmla="*/ 209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5" h="246">
                    <a:moveTo>
                      <a:pt x="122" y="0"/>
                    </a:moveTo>
                    <a:cubicBezTo>
                      <a:pt x="55" y="0"/>
                      <a:pt x="0" y="55"/>
                      <a:pt x="0" y="123"/>
                    </a:cubicBezTo>
                    <a:cubicBezTo>
                      <a:pt x="0" y="191"/>
                      <a:pt x="55" y="246"/>
                      <a:pt x="122" y="246"/>
                    </a:cubicBezTo>
                    <a:cubicBezTo>
                      <a:pt x="190" y="246"/>
                      <a:pt x="245" y="191"/>
                      <a:pt x="245" y="123"/>
                    </a:cubicBezTo>
                    <a:cubicBezTo>
                      <a:pt x="245" y="55"/>
                      <a:pt x="190" y="0"/>
                      <a:pt x="122" y="0"/>
                    </a:cubicBezTo>
                    <a:close/>
                    <a:moveTo>
                      <a:pt x="200" y="57"/>
                    </a:moveTo>
                    <a:cubicBezTo>
                      <a:pt x="214" y="73"/>
                      <a:pt x="223" y="94"/>
                      <a:pt x="224" y="116"/>
                    </a:cubicBezTo>
                    <a:cubicBezTo>
                      <a:pt x="202" y="115"/>
                      <a:pt x="176" y="115"/>
                      <a:pt x="154" y="117"/>
                    </a:cubicBezTo>
                    <a:cubicBezTo>
                      <a:pt x="152" y="110"/>
                      <a:pt x="149" y="104"/>
                      <a:pt x="146" y="97"/>
                    </a:cubicBezTo>
                    <a:cubicBezTo>
                      <a:pt x="171" y="87"/>
                      <a:pt x="189" y="73"/>
                      <a:pt x="200" y="57"/>
                    </a:cubicBezTo>
                    <a:close/>
                    <a:moveTo>
                      <a:pt x="122" y="21"/>
                    </a:moveTo>
                    <a:cubicBezTo>
                      <a:pt x="147" y="21"/>
                      <a:pt x="170" y="30"/>
                      <a:pt x="188" y="44"/>
                    </a:cubicBezTo>
                    <a:cubicBezTo>
                      <a:pt x="176" y="58"/>
                      <a:pt x="159" y="71"/>
                      <a:pt x="137" y="80"/>
                    </a:cubicBezTo>
                    <a:cubicBezTo>
                      <a:pt x="125" y="58"/>
                      <a:pt x="112" y="39"/>
                      <a:pt x="97" y="24"/>
                    </a:cubicBezTo>
                    <a:cubicBezTo>
                      <a:pt x="105" y="22"/>
                      <a:pt x="114" y="21"/>
                      <a:pt x="122" y="21"/>
                    </a:cubicBezTo>
                    <a:close/>
                    <a:moveTo>
                      <a:pt x="76" y="32"/>
                    </a:moveTo>
                    <a:cubicBezTo>
                      <a:pt x="91" y="47"/>
                      <a:pt x="105" y="65"/>
                      <a:pt x="117" y="87"/>
                    </a:cubicBezTo>
                    <a:cubicBezTo>
                      <a:pt x="94" y="94"/>
                      <a:pt x="67" y="98"/>
                      <a:pt x="39" y="98"/>
                    </a:cubicBezTo>
                    <a:cubicBezTo>
                      <a:pt x="34" y="98"/>
                      <a:pt x="29" y="98"/>
                      <a:pt x="23" y="98"/>
                    </a:cubicBezTo>
                    <a:cubicBezTo>
                      <a:pt x="31" y="69"/>
                      <a:pt x="50" y="45"/>
                      <a:pt x="76" y="32"/>
                    </a:cubicBezTo>
                    <a:close/>
                    <a:moveTo>
                      <a:pt x="20" y="118"/>
                    </a:moveTo>
                    <a:cubicBezTo>
                      <a:pt x="26" y="118"/>
                      <a:pt x="32" y="118"/>
                      <a:pt x="38" y="118"/>
                    </a:cubicBezTo>
                    <a:cubicBezTo>
                      <a:pt x="70" y="118"/>
                      <a:pt x="100" y="113"/>
                      <a:pt x="126" y="105"/>
                    </a:cubicBezTo>
                    <a:cubicBezTo>
                      <a:pt x="128" y="110"/>
                      <a:pt x="131" y="115"/>
                      <a:pt x="133" y="120"/>
                    </a:cubicBezTo>
                    <a:cubicBezTo>
                      <a:pt x="129" y="121"/>
                      <a:pt x="126" y="122"/>
                      <a:pt x="124" y="123"/>
                    </a:cubicBezTo>
                    <a:cubicBezTo>
                      <a:pt x="88" y="138"/>
                      <a:pt x="61" y="162"/>
                      <a:pt x="46" y="190"/>
                    </a:cubicBezTo>
                    <a:cubicBezTo>
                      <a:pt x="30" y="172"/>
                      <a:pt x="20" y="149"/>
                      <a:pt x="20" y="123"/>
                    </a:cubicBezTo>
                    <a:cubicBezTo>
                      <a:pt x="20" y="121"/>
                      <a:pt x="20" y="120"/>
                      <a:pt x="20" y="118"/>
                    </a:cubicBezTo>
                    <a:close/>
                    <a:moveTo>
                      <a:pt x="122" y="225"/>
                    </a:moveTo>
                    <a:cubicBezTo>
                      <a:pt x="99" y="225"/>
                      <a:pt x="77" y="217"/>
                      <a:pt x="60" y="204"/>
                    </a:cubicBezTo>
                    <a:cubicBezTo>
                      <a:pt x="73" y="177"/>
                      <a:pt x="98" y="154"/>
                      <a:pt x="128" y="141"/>
                    </a:cubicBezTo>
                    <a:cubicBezTo>
                      <a:pt x="131" y="139"/>
                      <a:pt x="135" y="138"/>
                      <a:pt x="139" y="137"/>
                    </a:cubicBezTo>
                    <a:cubicBezTo>
                      <a:pt x="143" y="147"/>
                      <a:pt x="146" y="158"/>
                      <a:pt x="149" y="169"/>
                    </a:cubicBezTo>
                    <a:cubicBezTo>
                      <a:pt x="154" y="186"/>
                      <a:pt x="157" y="202"/>
                      <a:pt x="159" y="219"/>
                    </a:cubicBezTo>
                    <a:cubicBezTo>
                      <a:pt x="147" y="223"/>
                      <a:pt x="135" y="225"/>
                      <a:pt x="122" y="225"/>
                    </a:cubicBezTo>
                    <a:close/>
                    <a:moveTo>
                      <a:pt x="178" y="209"/>
                    </a:moveTo>
                    <a:cubicBezTo>
                      <a:pt x="176" y="193"/>
                      <a:pt x="173" y="176"/>
                      <a:pt x="168" y="159"/>
                    </a:cubicBezTo>
                    <a:cubicBezTo>
                      <a:pt x="166" y="150"/>
                      <a:pt x="163" y="142"/>
                      <a:pt x="161" y="134"/>
                    </a:cubicBezTo>
                    <a:cubicBezTo>
                      <a:pt x="181" y="133"/>
                      <a:pt x="205" y="133"/>
                      <a:pt x="224" y="134"/>
                    </a:cubicBezTo>
                    <a:cubicBezTo>
                      <a:pt x="220" y="166"/>
                      <a:pt x="203" y="193"/>
                      <a:pt x="178" y="2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15" name="Oval 59">
              <a:extLst>
                <a:ext uri="{FF2B5EF4-FFF2-40B4-BE49-F238E27FC236}">
                  <a16:creationId xmlns:a16="http://schemas.microsoft.com/office/drawing/2014/main" xmlns="" id="{D0679BA0-4735-417D-8B7C-82B5BE96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3316" y="2130476"/>
              <a:ext cx="600075" cy="5984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TextBox 30">
              <a:extLst>
                <a:ext uri="{FF2B5EF4-FFF2-40B4-BE49-F238E27FC236}">
                  <a16:creationId xmlns:a16="http://schemas.microsoft.com/office/drawing/2014/main" xmlns="" id="{51A3176A-1B56-4E45-88B7-0A617A7C831F}"/>
                </a:ext>
              </a:extLst>
            </p:cNvPr>
            <p:cNvSpPr txBox="1"/>
            <p:nvPr/>
          </p:nvSpPr>
          <p:spPr>
            <a:xfrm>
              <a:off x="6736675" y="2250412"/>
              <a:ext cx="6399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70%</a:t>
              </a:r>
              <a:endParaRPr lang="id-ID" sz="22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E69FC6D0-FC94-47D3-8A1E-DFBFE8C1B801}"/>
              </a:ext>
            </a:extLst>
          </p:cNvPr>
          <p:cNvGrpSpPr/>
          <p:nvPr/>
        </p:nvGrpSpPr>
        <p:grpSpPr>
          <a:xfrm>
            <a:off x="7961279" y="1271827"/>
            <a:ext cx="3251200" cy="2641599"/>
            <a:chOff x="7961279" y="1271827"/>
            <a:chExt cx="3251200" cy="2641599"/>
          </a:xfrm>
        </p:grpSpPr>
        <p:graphicFrame>
          <p:nvGraphicFramePr>
            <p:cNvPr id="20" name="Content Placeholder 3">
              <a:extLst>
                <a:ext uri="{FF2B5EF4-FFF2-40B4-BE49-F238E27FC236}">
                  <a16:creationId xmlns:a16="http://schemas.microsoft.com/office/drawing/2014/main" xmlns="" id="{585DCDF1-5F2B-4E42-9252-BE5740C1BCB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48903784"/>
                </p:ext>
              </p:extLst>
            </p:nvPr>
          </p:nvGraphicFramePr>
          <p:xfrm>
            <a:off x="7961279" y="1271827"/>
            <a:ext cx="3251200" cy="26415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21" name="Group 17">
              <a:extLst>
                <a:ext uri="{FF2B5EF4-FFF2-40B4-BE49-F238E27FC236}">
                  <a16:creationId xmlns:a16="http://schemas.microsoft.com/office/drawing/2014/main" xmlns="" id="{A84D7CC4-E3CE-492D-B361-2C35A2FB62AE}"/>
                </a:ext>
              </a:extLst>
            </p:cNvPr>
            <p:cNvGrpSpPr/>
            <p:nvPr/>
          </p:nvGrpSpPr>
          <p:grpSpPr>
            <a:xfrm>
              <a:off x="8980164" y="1981801"/>
              <a:ext cx="1219200" cy="1219200"/>
              <a:chOff x="8858250" y="-465138"/>
              <a:chExt cx="885825" cy="882650"/>
            </a:xfrm>
          </p:grpSpPr>
          <p:sp>
            <p:nvSpPr>
              <p:cNvPr id="24" name="Oval 121">
                <a:extLst>
                  <a:ext uri="{FF2B5EF4-FFF2-40B4-BE49-F238E27FC236}">
                    <a16:creationId xmlns:a16="http://schemas.microsoft.com/office/drawing/2014/main" xmlns="" id="{A0DA2D85-305F-4E42-8AE2-BD110A946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58250" y="-465138"/>
                <a:ext cx="885825" cy="882650"/>
              </a:xfrm>
              <a:prstGeom prst="ellipse">
                <a:avLst/>
              </a:prstGeom>
              <a:solidFill>
                <a:srgbClr val="6ED8ED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25" name="Freeform 122">
                <a:extLst>
                  <a:ext uri="{FF2B5EF4-FFF2-40B4-BE49-F238E27FC236}">
                    <a16:creationId xmlns:a16="http://schemas.microsoft.com/office/drawing/2014/main" xmlns="" id="{A2A2E0C1-B960-432A-B09A-DD9AC1C973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61450" y="-288925"/>
                <a:ext cx="463550" cy="552450"/>
              </a:xfrm>
              <a:custGeom>
                <a:avLst/>
                <a:gdLst>
                  <a:gd name="T0" fmla="*/ 128 w 202"/>
                  <a:gd name="T1" fmla="*/ 0 h 241"/>
                  <a:gd name="T2" fmla="*/ 83 w 202"/>
                  <a:gd name="T3" fmla="*/ 44 h 241"/>
                  <a:gd name="T4" fmla="*/ 60 w 202"/>
                  <a:gd name="T5" fmla="*/ 138 h 241"/>
                  <a:gd name="T6" fmla="*/ 29 w 202"/>
                  <a:gd name="T7" fmla="*/ 176 h 241"/>
                  <a:gd name="T8" fmla="*/ 0 w 202"/>
                  <a:gd name="T9" fmla="*/ 184 h 241"/>
                  <a:gd name="T10" fmla="*/ 28 w 202"/>
                  <a:gd name="T11" fmla="*/ 239 h 241"/>
                  <a:gd name="T12" fmla="*/ 105 w 202"/>
                  <a:gd name="T13" fmla="*/ 189 h 241"/>
                  <a:gd name="T14" fmla="*/ 155 w 202"/>
                  <a:gd name="T15" fmla="*/ 240 h 241"/>
                  <a:gd name="T16" fmla="*/ 199 w 202"/>
                  <a:gd name="T17" fmla="*/ 206 h 241"/>
                  <a:gd name="T18" fmla="*/ 194 w 202"/>
                  <a:gd name="T19" fmla="*/ 127 h 241"/>
                  <a:gd name="T20" fmla="*/ 179 w 202"/>
                  <a:gd name="T21" fmla="*/ 76 h 241"/>
                  <a:gd name="T22" fmla="*/ 139 w 202"/>
                  <a:gd name="T23" fmla="*/ 87 h 241"/>
                  <a:gd name="T24" fmla="*/ 172 w 202"/>
                  <a:gd name="T25" fmla="*/ 44 h 241"/>
                  <a:gd name="T26" fmla="*/ 181 w 202"/>
                  <a:gd name="T27" fmla="*/ 117 h 241"/>
                  <a:gd name="T28" fmla="*/ 127 w 202"/>
                  <a:gd name="T29" fmla="*/ 127 h 241"/>
                  <a:gd name="T30" fmla="*/ 115 w 202"/>
                  <a:gd name="T31" fmla="*/ 134 h 241"/>
                  <a:gd name="T32" fmla="*/ 125 w 202"/>
                  <a:gd name="T33" fmla="*/ 144 h 241"/>
                  <a:gd name="T34" fmla="*/ 183 w 202"/>
                  <a:gd name="T35" fmla="*/ 206 h 241"/>
                  <a:gd name="T36" fmla="*/ 106 w 202"/>
                  <a:gd name="T37" fmla="*/ 174 h 241"/>
                  <a:gd name="T38" fmla="*/ 98 w 202"/>
                  <a:gd name="T39" fmla="*/ 174 h 241"/>
                  <a:gd name="T40" fmla="*/ 72 w 202"/>
                  <a:gd name="T41" fmla="*/ 204 h 241"/>
                  <a:gd name="T42" fmla="*/ 20 w 202"/>
                  <a:gd name="T43" fmla="*/ 196 h 241"/>
                  <a:gd name="T44" fmla="*/ 75 w 202"/>
                  <a:gd name="T45" fmla="*/ 139 h 241"/>
                  <a:gd name="T46" fmla="*/ 104 w 202"/>
                  <a:gd name="T47" fmla="*/ 81 h 241"/>
                  <a:gd name="T48" fmla="*/ 119 w 202"/>
                  <a:gd name="T49" fmla="*/ 89 h 241"/>
                  <a:gd name="T50" fmla="*/ 122 w 202"/>
                  <a:gd name="T51" fmla="*/ 99 h 241"/>
                  <a:gd name="T52" fmla="*/ 172 w 202"/>
                  <a:gd name="T53" fmla="*/ 97 h 241"/>
                  <a:gd name="T54" fmla="*/ 128 w 202"/>
                  <a:gd name="T55" fmla="*/ 16 h 241"/>
                  <a:gd name="T56" fmla="*/ 156 w 202"/>
                  <a:gd name="T57" fmla="*/ 44 h 241"/>
                  <a:gd name="T58" fmla="*/ 128 w 202"/>
                  <a:gd name="T59" fmla="*/ 72 h 241"/>
                  <a:gd name="T60" fmla="*/ 99 w 202"/>
                  <a:gd name="T61" fmla="*/ 44 h 241"/>
                  <a:gd name="T62" fmla="*/ 128 w 202"/>
                  <a:gd name="T63" fmla="*/ 16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2" h="241">
                    <a:moveTo>
                      <a:pt x="159" y="13"/>
                    </a:moveTo>
                    <a:cubicBezTo>
                      <a:pt x="150" y="4"/>
                      <a:pt x="140" y="0"/>
                      <a:pt x="128" y="0"/>
                    </a:cubicBezTo>
                    <a:cubicBezTo>
                      <a:pt x="116" y="0"/>
                      <a:pt x="105" y="4"/>
                      <a:pt x="96" y="13"/>
                    </a:cubicBezTo>
                    <a:cubicBezTo>
                      <a:pt x="88" y="21"/>
                      <a:pt x="83" y="32"/>
                      <a:pt x="83" y="44"/>
                    </a:cubicBezTo>
                    <a:cubicBezTo>
                      <a:pt x="83" y="54"/>
                      <a:pt x="86" y="63"/>
                      <a:pt x="92" y="71"/>
                    </a:cubicBezTo>
                    <a:cubicBezTo>
                      <a:pt x="73" y="84"/>
                      <a:pt x="62" y="106"/>
                      <a:pt x="60" y="138"/>
                    </a:cubicBezTo>
                    <a:cubicBezTo>
                      <a:pt x="60" y="142"/>
                      <a:pt x="59" y="145"/>
                      <a:pt x="59" y="147"/>
                    </a:cubicBezTo>
                    <a:cubicBezTo>
                      <a:pt x="52" y="160"/>
                      <a:pt x="42" y="170"/>
                      <a:pt x="29" y="176"/>
                    </a:cubicBezTo>
                    <a:cubicBezTo>
                      <a:pt x="25" y="178"/>
                      <a:pt x="20" y="180"/>
                      <a:pt x="16" y="181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21" y="241"/>
                      <a:pt x="21" y="241"/>
                      <a:pt x="21" y="241"/>
                    </a:cubicBezTo>
                    <a:cubicBezTo>
                      <a:pt x="28" y="239"/>
                      <a:pt x="28" y="239"/>
                      <a:pt x="28" y="239"/>
                    </a:cubicBezTo>
                    <a:cubicBezTo>
                      <a:pt x="49" y="235"/>
                      <a:pt x="66" y="227"/>
                      <a:pt x="79" y="217"/>
                    </a:cubicBezTo>
                    <a:cubicBezTo>
                      <a:pt x="88" y="211"/>
                      <a:pt x="96" y="202"/>
                      <a:pt x="105" y="189"/>
                    </a:cubicBezTo>
                    <a:cubicBezTo>
                      <a:pt x="128" y="201"/>
                      <a:pt x="143" y="215"/>
                      <a:pt x="151" y="233"/>
                    </a:cubicBezTo>
                    <a:cubicBezTo>
                      <a:pt x="155" y="240"/>
                      <a:pt x="155" y="240"/>
                      <a:pt x="155" y="240"/>
                    </a:cubicBezTo>
                    <a:cubicBezTo>
                      <a:pt x="202" y="212"/>
                      <a:pt x="202" y="212"/>
                      <a:pt x="202" y="212"/>
                    </a:cubicBezTo>
                    <a:cubicBezTo>
                      <a:pt x="199" y="206"/>
                      <a:pt x="199" y="206"/>
                      <a:pt x="199" y="206"/>
                    </a:cubicBezTo>
                    <a:cubicBezTo>
                      <a:pt x="188" y="180"/>
                      <a:pt x="172" y="159"/>
                      <a:pt x="151" y="143"/>
                    </a:cubicBezTo>
                    <a:cubicBezTo>
                      <a:pt x="163" y="141"/>
                      <a:pt x="178" y="136"/>
                      <a:pt x="194" y="127"/>
                    </a:cubicBezTo>
                    <a:cubicBezTo>
                      <a:pt x="200" y="123"/>
                      <a:pt x="200" y="123"/>
                      <a:pt x="200" y="123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62" y="86"/>
                      <a:pt x="151" y="88"/>
                      <a:pt x="139" y="87"/>
                    </a:cubicBezTo>
                    <a:cubicBezTo>
                      <a:pt x="149" y="84"/>
                      <a:pt x="156" y="79"/>
                      <a:pt x="163" y="71"/>
                    </a:cubicBezTo>
                    <a:cubicBezTo>
                      <a:pt x="169" y="63"/>
                      <a:pt x="172" y="54"/>
                      <a:pt x="172" y="44"/>
                    </a:cubicBezTo>
                    <a:cubicBezTo>
                      <a:pt x="172" y="32"/>
                      <a:pt x="168" y="21"/>
                      <a:pt x="159" y="13"/>
                    </a:cubicBezTo>
                    <a:close/>
                    <a:moveTo>
                      <a:pt x="181" y="117"/>
                    </a:moveTo>
                    <a:cubicBezTo>
                      <a:pt x="168" y="123"/>
                      <a:pt x="158" y="127"/>
                      <a:pt x="149" y="128"/>
                    </a:cubicBezTo>
                    <a:cubicBezTo>
                      <a:pt x="127" y="127"/>
                      <a:pt x="127" y="127"/>
                      <a:pt x="127" y="127"/>
                    </a:cubicBezTo>
                    <a:cubicBezTo>
                      <a:pt x="122" y="126"/>
                      <a:pt x="122" y="126"/>
                      <a:pt x="122" y="126"/>
                    </a:cubicBezTo>
                    <a:cubicBezTo>
                      <a:pt x="118" y="126"/>
                      <a:pt x="115" y="129"/>
                      <a:pt x="115" y="134"/>
                    </a:cubicBezTo>
                    <a:cubicBezTo>
                      <a:pt x="114" y="137"/>
                      <a:pt x="116" y="139"/>
                      <a:pt x="118" y="140"/>
                    </a:cubicBezTo>
                    <a:cubicBezTo>
                      <a:pt x="125" y="144"/>
                      <a:pt x="125" y="144"/>
                      <a:pt x="125" y="144"/>
                    </a:cubicBezTo>
                    <a:cubicBezTo>
                      <a:pt x="131" y="147"/>
                      <a:pt x="136" y="151"/>
                      <a:pt x="142" y="155"/>
                    </a:cubicBezTo>
                    <a:cubicBezTo>
                      <a:pt x="159" y="168"/>
                      <a:pt x="172" y="185"/>
                      <a:pt x="183" y="206"/>
                    </a:cubicBezTo>
                    <a:cubicBezTo>
                      <a:pt x="161" y="219"/>
                      <a:pt x="161" y="219"/>
                      <a:pt x="161" y="219"/>
                    </a:cubicBezTo>
                    <a:cubicBezTo>
                      <a:pt x="150" y="200"/>
                      <a:pt x="132" y="185"/>
                      <a:pt x="106" y="174"/>
                    </a:cubicBezTo>
                    <a:cubicBezTo>
                      <a:pt x="105" y="173"/>
                      <a:pt x="104" y="172"/>
                      <a:pt x="103" y="172"/>
                    </a:cubicBezTo>
                    <a:cubicBezTo>
                      <a:pt x="101" y="172"/>
                      <a:pt x="99" y="173"/>
                      <a:pt x="98" y="174"/>
                    </a:cubicBezTo>
                    <a:cubicBezTo>
                      <a:pt x="94" y="179"/>
                      <a:pt x="94" y="179"/>
                      <a:pt x="94" y="179"/>
                    </a:cubicBezTo>
                    <a:cubicBezTo>
                      <a:pt x="86" y="190"/>
                      <a:pt x="79" y="199"/>
                      <a:pt x="72" y="204"/>
                    </a:cubicBezTo>
                    <a:cubicBezTo>
                      <a:pt x="61" y="213"/>
                      <a:pt x="47" y="219"/>
                      <a:pt x="31" y="223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45" y="189"/>
                      <a:pt x="62" y="175"/>
                      <a:pt x="72" y="153"/>
                    </a:cubicBezTo>
                    <a:cubicBezTo>
                      <a:pt x="73" y="151"/>
                      <a:pt x="74" y="146"/>
                      <a:pt x="75" y="139"/>
                    </a:cubicBezTo>
                    <a:cubicBezTo>
                      <a:pt x="76" y="124"/>
                      <a:pt x="79" y="111"/>
                      <a:pt x="84" y="103"/>
                    </a:cubicBezTo>
                    <a:cubicBezTo>
                      <a:pt x="88" y="93"/>
                      <a:pt x="95" y="86"/>
                      <a:pt x="104" y="81"/>
                    </a:cubicBezTo>
                    <a:cubicBezTo>
                      <a:pt x="109" y="84"/>
                      <a:pt x="113" y="86"/>
                      <a:pt x="119" y="88"/>
                    </a:cubicBezTo>
                    <a:cubicBezTo>
                      <a:pt x="119" y="89"/>
                      <a:pt x="119" y="89"/>
                      <a:pt x="119" y="89"/>
                    </a:cubicBezTo>
                    <a:cubicBezTo>
                      <a:pt x="120" y="92"/>
                      <a:pt x="120" y="94"/>
                      <a:pt x="120" y="96"/>
                    </a:cubicBezTo>
                    <a:cubicBezTo>
                      <a:pt x="122" y="99"/>
                      <a:pt x="122" y="99"/>
                      <a:pt x="122" y="99"/>
                    </a:cubicBezTo>
                    <a:cubicBezTo>
                      <a:pt x="125" y="100"/>
                      <a:pt x="125" y="100"/>
                      <a:pt x="125" y="100"/>
                    </a:cubicBezTo>
                    <a:cubicBezTo>
                      <a:pt x="140" y="105"/>
                      <a:pt x="156" y="104"/>
                      <a:pt x="172" y="97"/>
                    </a:cubicBezTo>
                    <a:cubicBezTo>
                      <a:pt x="181" y="117"/>
                      <a:pt x="181" y="117"/>
                      <a:pt x="181" y="117"/>
                    </a:cubicBezTo>
                    <a:close/>
                    <a:moveTo>
                      <a:pt x="128" y="16"/>
                    </a:moveTo>
                    <a:cubicBezTo>
                      <a:pt x="136" y="16"/>
                      <a:pt x="142" y="18"/>
                      <a:pt x="148" y="24"/>
                    </a:cubicBezTo>
                    <a:cubicBezTo>
                      <a:pt x="153" y="30"/>
                      <a:pt x="156" y="36"/>
                      <a:pt x="156" y="44"/>
                    </a:cubicBezTo>
                    <a:cubicBezTo>
                      <a:pt x="156" y="52"/>
                      <a:pt x="153" y="58"/>
                      <a:pt x="148" y="64"/>
                    </a:cubicBezTo>
                    <a:cubicBezTo>
                      <a:pt x="142" y="70"/>
                      <a:pt x="136" y="72"/>
                      <a:pt x="128" y="72"/>
                    </a:cubicBezTo>
                    <a:cubicBezTo>
                      <a:pt x="120" y="72"/>
                      <a:pt x="113" y="70"/>
                      <a:pt x="108" y="64"/>
                    </a:cubicBezTo>
                    <a:cubicBezTo>
                      <a:pt x="102" y="58"/>
                      <a:pt x="99" y="52"/>
                      <a:pt x="99" y="44"/>
                    </a:cubicBezTo>
                    <a:cubicBezTo>
                      <a:pt x="99" y="36"/>
                      <a:pt x="102" y="30"/>
                      <a:pt x="108" y="24"/>
                    </a:cubicBezTo>
                    <a:cubicBezTo>
                      <a:pt x="113" y="18"/>
                      <a:pt x="120" y="16"/>
                      <a:pt x="128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22" name="Oval 59">
              <a:extLst>
                <a:ext uri="{FF2B5EF4-FFF2-40B4-BE49-F238E27FC236}">
                  <a16:creationId xmlns:a16="http://schemas.microsoft.com/office/drawing/2014/main" xmlns="" id="{27554EFA-755E-4CB7-BB78-617833A27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4614" y="2135626"/>
              <a:ext cx="600075" cy="5984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2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TextBox 31">
              <a:extLst>
                <a:ext uri="{FF2B5EF4-FFF2-40B4-BE49-F238E27FC236}">
                  <a16:creationId xmlns:a16="http://schemas.microsoft.com/office/drawing/2014/main" xmlns="" id="{83ADC3C4-AFA8-4984-B3B4-8E5636B200EF}"/>
                </a:ext>
              </a:extLst>
            </p:cNvPr>
            <p:cNvSpPr txBox="1"/>
            <p:nvPr/>
          </p:nvSpPr>
          <p:spPr>
            <a:xfrm>
              <a:off x="10331420" y="2253546"/>
              <a:ext cx="6399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90%</a:t>
              </a:r>
              <a:endParaRPr lang="id-ID" sz="22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87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F9B1AB0-3588-434E-B841-C839706033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696C8DBA-6A1A-4394-AC0C-E35D44F838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FE1FDAE7-B604-42BD-AE25-9C482BC86F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93697" y="183353"/>
            <a:ext cx="1039450" cy="1992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C3E47D07-78E3-444B-8A77-B939D0E238D0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DB44A17E-0630-4D35-86EE-0446A47BA1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3A0D06A-56EF-4764-8275-A21FD72694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54E77E8D-3C09-48DA-BC24-969E32AD7F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943" y="631305"/>
            <a:ext cx="2924175" cy="28098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A0298B6-8438-4840-AB15-E89FC392AB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133" y="1574800"/>
            <a:ext cx="7765733" cy="3340100"/>
          </a:xfrm>
          <a:prstGeom prst="rect">
            <a:avLst/>
          </a:prstGeom>
          <a:noFill/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5611D06-14E8-4F59-AEC4-B345DF06CA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9EC3A0C-4960-4C34-AEB6-3694277D3AB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0" y="704650"/>
            <a:ext cx="666750" cy="60007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9F73878-7DCF-475C-9E0E-DD67D69A71C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EFD3057-5EAD-4A7B-9FC3-303D98960B2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B2110070-708C-4941-A450-11B8826057F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C977AC24-5ECB-456A-8FCB-DDEED4B93D9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746A28E0-1847-4D7A-B53C-AD36D1AC5B2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1B784A7-1515-407B-9DAE-1BE536CFDA9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1578139D-5582-4908-881A-0C1E741C99B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94" y="1142535"/>
            <a:ext cx="990600" cy="876300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B78EB973-65F9-4983-A068-E2693B31226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6281CDFA-C85C-492D-8F91-B6D1102D7D4F}"/>
              </a:ext>
            </a:extLst>
          </p:cNvPr>
          <p:cNvSpPr txBox="1"/>
          <p:nvPr/>
        </p:nvSpPr>
        <p:spPr>
          <a:xfrm>
            <a:off x="3001845" y="1516486"/>
            <a:ext cx="611199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THANKS</a:t>
            </a:r>
            <a:endParaRPr lang="zh-CN" altLang="en-US" sz="115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567502F3-24E6-4972-90C8-021779942C6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7792F12A-36DD-47EC-85C9-9E93F215548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080" y="-140118"/>
            <a:ext cx="1362075" cy="1257300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1FD150A0-E42E-44B8-BA7A-40E2E2C5889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D661C267-0E28-4578-BC71-C57D80FFD295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xmlns="" id="{8C5DA387-103C-4276-AA01-2D24BC354F4A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06629" y="5154979"/>
            <a:ext cx="2031449" cy="1646966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xmlns="" id="{AC911EB1-592D-44B7-9E7A-33B5BEA26A1E}"/>
              </a:ext>
            </a:extLst>
          </p:cNvPr>
          <p:cNvPicPr>
            <a:picLocks noChangeAspect="1"/>
          </p:cNvPicPr>
          <p:nvPr/>
        </p:nvPicPr>
        <p:blipFill>
          <a:blip r:embed="rId16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E88DEDB8-129C-4FA4-BA6D-B74C7BE6706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732C25C5-58B5-414E-B801-10188D442B5F}"/>
              </a:ext>
            </a:extLst>
          </p:cNvPr>
          <p:cNvSpPr txBox="1"/>
          <p:nvPr/>
        </p:nvSpPr>
        <p:spPr>
          <a:xfrm>
            <a:off x="4399235" y="3321440"/>
            <a:ext cx="3142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err="1"/>
              <a:t>Loem</a:t>
            </a:r>
            <a:r>
              <a:rPr lang="en-US" altLang="zh-CN" sz="1600" dirty="0"/>
              <a:t> ipsum dolor </a:t>
            </a:r>
            <a:r>
              <a:rPr lang="en-US" altLang="zh-CN" sz="1600" dirty="0" err="1"/>
              <a:t>sameman</a:t>
            </a:r>
            <a:r>
              <a:rPr lang="en-US" altLang="zh-CN" sz="1600" dirty="0"/>
              <a:t> </a:t>
            </a:r>
            <a:r>
              <a:rPr lang="en-US" altLang="zh-CN" sz="1600" dirty="0" err="1"/>
              <a:t>tanam</a:t>
            </a:r>
            <a:r>
              <a:rPr lang="en-US" altLang="zh-CN" sz="1600" dirty="0"/>
              <a:t> </a:t>
            </a:r>
            <a:r>
              <a:rPr lang="en-US" altLang="zh-CN" sz="1600" dirty="0" err="1"/>
              <a:t>casectetur</a:t>
            </a:r>
            <a:r>
              <a:rPr lang="en-US" altLang="zh-CN" sz="1600" dirty="0"/>
              <a:t> </a:t>
            </a:r>
            <a:r>
              <a:rPr lang="en-US" altLang="zh-CN" sz="1600" dirty="0" err="1"/>
              <a:t>adipiscing</a:t>
            </a:r>
            <a:r>
              <a:rPr lang="en-US" altLang="zh-CN" sz="1600" dirty="0"/>
              <a:t> </a:t>
            </a:r>
            <a:r>
              <a:rPr lang="en-US" altLang="zh-CN" sz="1600" dirty="0" err="1"/>
              <a:t>elit</a:t>
            </a:r>
            <a:r>
              <a:rPr lang="en-US" altLang="zh-CN" sz="1600" dirty="0"/>
              <a:t> </a:t>
            </a:r>
            <a:r>
              <a:rPr lang="en-US" altLang="zh-CN" sz="1600" dirty="0" err="1"/>
              <a:t>tamam</a:t>
            </a:r>
            <a:r>
              <a:rPr lang="en-US" altLang="zh-CN" sz="1600" dirty="0"/>
              <a:t> </a:t>
            </a:r>
            <a:r>
              <a:rPr lang="en-US" altLang="zh-CN" sz="1600" dirty="0" err="1"/>
              <a:t>dalam</a:t>
            </a:r>
            <a:r>
              <a:rPr lang="en-US" altLang="zh-CN" sz="1600" dirty="0"/>
              <a:t> </a:t>
            </a:r>
            <a:r>
              <a:rPr lang="en-US" altLang="zh-CN" sz="1600" dirty="0" err="1"/>
              <a:t>qoue</a:t>
            </a:r>
            <a:r>
              <a:rPr lang="en-US" altLang="zh-CN" sz="1600" dirty="0"/>
              <a:t> </a:t>
            </a:r>
            <a:r>
              <a:rPr lang="en-US" altLang="zh-CN" sz="1600" dirty="0" err="1"/>
              <a:t>sampe</a:t>
            </a:r>
            <a:r>
              <a:rPr lang="en-US" altLang="zh-CN" sz="1600" dirty="0"/>
              <a:t>.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21983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782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F9B1AB0-3588-434E-B841-C839706033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696C8DBA-6A1A-4394-AC0C-E35D44F838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FE1FDAE7-B604-42BD-AE25-9C482BC86F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01249" y="1963528"/>
            <a:ext cx="1039450" cy="1992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C3E47D07-78E3-444B-8A77-B939D0E238D0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DB44A17E-0630-4D35-86EE-0446A47BA1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3A0D06A-56EF-4764-8275-A21FD72694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5611D06-14E8-4F59-AEC4-B345DF06CA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9F73878-7DCF-475C-9E0E-DD67D69A71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EFD3057-5EAD-4A7B-9FC3-303D98960B2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B2110070-708C-4941-A450-11B8826057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746A28E0-1847-4D7A-B53C-AD36D1AC5B2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1B784A7-1515-407B-9DAE-1BE536CFDA9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B78EB973-65F9-4983-A068-E2693B31226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567502F3-24E6-4972-90C8-021779942C6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7792F12A-36DD-47EC-85C9-9E93F215548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789" y="-54964"/>
            <a:ext cx="1362075" cy="1257300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1FD150A0-E42E-44B8-BA7A-40E2E2C5889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D661C267-0E28-4578-BC71-C57D80FFD29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xmlns="" id="{8C5DA387-103C-4276-AA01-2D24BC354F4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36949" y="2346453"/>
            <a:ext cx="2031449" cy="1646966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xmlns="" id="{AC911EB1-592D-44B7-9E7A-33B5BEA26A1E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E88DEDB8-129C-4FA4-BA6D-B74C7BE6706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C977AC24-5ECB-456A-8FCB-DDEED4B93D9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1578139D-5582-4908-881A-0C1E741C99B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478" y="2083368"/>
            <a:ext cx="990600" cy="876300"/>
          </a:xfrm>
          <a:prstGeom prst="rect">
            <a:avLst/>
          </a:prstGeom>
        </p:spPr>
      </p:pic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93E5F5CB-01EB-4088-A7AE-DDDB0661D340}"/>
              </a:ext>
            </a:extLst>
          </p:cNvPr>
          <p:cNvGrpSpPr/>
          <p:nvPr/>
        </p:nvGrpSpPr>
        <p:grpSpPr>
          <a:xfrm>
            <a:off x="3581633" y="1297432"/>
            <a:ext cx="4459732" cy="4459732"/>
            <a:chOff x="2513461" y="2545830"/>
            <a:chExt cx="1759981" cy="1759981"/>
          </a:xfrm>
        </p:grpSpPr>
        <p:sp>
          <p:nvSpPr>
            <p:cNvPr id="70" name="矩形 69">
              <a:extLst>
                <a:ext uri="{FF2B5EF4-FFF2-40B4-BE49-F238E27FC236}">
                  <a16:creationId xmlns:a16="http://schemas.microsoft.com/office/drawing/2014/main" xmlns="" id="{61CE767C-BB2B-420C-B282-25E3AD1996E6}"/>
                </a:ext>
              </a:extLst>
            </p:cNvPr>
            <p:cNvSpPr/>
            <p:nvPr/>
          </p:nvSpPr>
          <p:spPr>
            <a:xfrm>
              <a:off x="2665861" y="2698230"/>
              <a:ext cx="1607581" cy="160758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xmlns="" id="{BDC96C9E-2A7D-464F-BC1A-E9EAAA32B717}"/>
                </a:ext>
              </a:extLst>
            </p:cNvPr>
            <p:cNvSpPr/>
            <p:nvPr/>
          </p:nvSpPr>
          <p:spPr>
            <a:xfrm>
              <a:off x="2513461" y="2545830"/>
              <a:ext cx="1607581" cy="1607581"/>
            </a:xfrm>
            <a:prstGeom prst="rect">
              <a:avLst/>
            </a:prstGeom>
            <a:solidFill>
              <a:srgbClr val="FF7373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BF45EE92-4887-4C8F-8AD8-C6DF7FB69612}"/>
              </a:ext>
            </a:extLst>
          </p:cNvPr>
          <p:cNvSpPr txBox="1"/>
          <p:nvPr/>
        </p:nvSpPr>
        <p:spPr>
          <a:xfrm>
            <a:off x="3823338" y="1472040"/>
            <a:ext cx="3546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PART ONE</a:t>
            </a:r>
            <a:endParaRPr lang="zh-CN" altLang="en-US" sz="54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93BFA652-CF14-477B-80F7-4AD862D1C84F}"/>
              </a:ext>
            </a:extLst>
          </p:cNvPr>
          <p:cNvSpPr txBox="1"/>
          <p:nvPr/>
        </p:nvSpPr>
        <p:spPr>
          <a:xfrm>
            <a:off x="3858847" y="2370655"/>
            <a:ext cx="2133918" cy="646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2854442-9543-476B-AA63-C0AB7BB6B417}"/>
              </a:ext>
            </a:extLst>
          </p:cNvPr>
          <p:cNvSpPr txBox="1"/>
          <p:nvPr/>
        </p:nvSpPr>
        <p:spPr>
          <a:xfrm>
            <a:off x="3889201" y="3106670"/>
            <a:ext cx="3142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/>
              <a:t>Loem</a:t>
            </a:r>
            <a:r>
              <a:rPr lang="en-US" altLang="zh-CN" sz="2000" dirty="0"/>
              <a:t> ipsum dolor </a:t>
            </a:r>
            <a:r>
              <a:rPr lang="en-US" altLang="zh-CN" sz="2000" dirty="0" err="1"/>
              <a:t>sameman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tanam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casectetur</a:t>
            </a:r>
            <a:r>
              <a:rPr lang="en-US" altLang="zh-CN" sz="2000" dirty="0"/>
              <a:t> </a:t>
            </a:r>
            <a:r>
              <a:rPr lang="en-US" altLang="zh-CN" sz="2000" dirty="0" err="1"/>
              <a:t>adipiscing</a:t>
            </a:r>
            <a:r>
              <a:rPr lang="en-US" altLang="zh-CN" sz="2000" dirty="0"/>
              <a:t> </a:t>
            </a:r>
            <a:r>
              <a:rPr lang="en-US" altLang="zh-CN" sz="2000" dirty="0" err="1"/>
              <a:t>elit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tamam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dalam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qoue</a:t>
            </a:r>
            <a:r>
              <a:rPr lang="en-US" altLang="zh-CN" sz="2000" dirty="0"/>
              <a:t> </a:t>
            </a:r>
            <a:r>
              <a:rPr lang="en-US" altLang="zh-CN" sz="2000" dirty="0" err="1"/>
              <a:t>sampe</a:t>
            </a:r>
            <a:r>
              <a:rPr lang="en-US" altLang="zh-CN" sz="2000" dirty="0"/>
              <a:t>.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0717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FE76201-4F8B-4F6E-8141-610D544F35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4520" y="1409590"/>
            <a:ext cx="1688879" cy="170029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60F41E2-BB8D-4895-94EF-21E4104FFD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54001" y="1464349"/>
            <a:ext cx="1688879" cy="170029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63830E9-6260-4A2F-82D9-F950727A66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11919" y="1499948"/>
            <a:ext cx="1688879" cy="170029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E0FCA5EC-6ABD-43F8-9E0A-A1998F9C283B}"/>
              </a:ext>
            </a:extLst>
          </p:cNvPr>
          <p:cNvSpPr txBox="1"/>
          <p:nvPr/>
        </p:nvSpPr>
        <p:spPr>
          <a:xfrm>
            <a:off x="2131929" y="2000926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4B6C17C-E67B-43BF-96E8-1085CDC36474}"/>
              </a:ext>
            </a:extLst>
          </p:cNvPr>
          <p:cNvSpPr txBox="1"/>
          <p:nvPr/>
        </p:nvSpPr>
        <p:spPr>
          <a:xfrm>
            <a:off x="5148768" y="2039217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D249FA8-2399-4D52-9C0C-030A53851D8E}"/>
              </a:ext>
            </a:extLst>
          </p:cNvPr>
          <p:cNvSpPr txBox="1"/>
          <p:nvPr/>
        </p:nvSpPr>
        <p:spPr>
          <a:xfrm>
            <a:off x="8607092" y="2114928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9A3A805-4037-490F-882C-AE9D732CBBD2}"/>
              </a:ext>
            </a:extLst>
          </p:cNvPr>
          <p:cNvSpPr txBox="1"/>
          <p:nvPr/>
        </p:nvSpPr>
        <p:spPr>
          <a:xfrm>
            <a:off x="2252155" y="3164640"/>
            <a:ext cx="1571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Loem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ipsum dolor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sameman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tanam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casectetur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adipiscing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elit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tamam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dalam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qoue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sampe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.</a:t>
            </a:r>
            <a:endParaRPr lang="zh-CN" altLang="en-US" sz="16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92937133-E649-4009-B4CF-7CA64CC3BE04}"/>
              </a:ext>
            </a:extLst>
          </p:cNvPr>
          <p:cNvSpPr txBox="1"/>
          <p:nvPr/>
        </p:nvSpPr>
        <p:spPr>
          <a:xfrm>
            <a:off x="5271634" y="3200239"/>
            <a:ext cx="1571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Loem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ipsum dolor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sameman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tanam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casectetur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adipiscing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elit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tamam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dalam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qoue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sampe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.</a:t>
            </a:r>
            <a:endParaRPr lang="zh-CN" altLang="en-US" sz="16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85D2400-41DF-4FD4-B7A3-4698C4BC3A13}"/>
              </a:ext>
            </a:extLst>
          </p:cNvPr>
          <p:cNvSpPr txBox="1"/>
          <p:nvPr/>
        </p:nvSpPr>
        <p:spPr>
          <a:xfrm>
            <a:off x="8729553" y="3200239"/>
            <a:ext cx="1571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Loem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ipsum dolor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sameman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tanam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casectetur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adipiscing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elit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tamam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dalam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qoue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sampe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.</a:t>
            </a:r>
            <a:endParaRPr lang="zh-CN" altLang="en-US" sz="16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015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698">
            <a:extLst>
              <a:ext uri="{FF2B5EF4-FFF2-40B4-BE49-F238E27FC236}">
                <a16:creationId xmlns:a16="http://schemas.microsoft.com/office/drawing/2014/main" xmlns="" id="{2782F053-852F-42A0-AB8B-DE29428DB5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6167595"/>
              </p:ext>
            </p:extLst>
          </p:nvPr>
        </p:nvGraphicFramePr>
        <p:xfrm>
          <a:off x="1510238" y="1357993"/>
          <a:ext cx="8891385" cy="3868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6665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67EA631-D3E3-440C-AEAE-D3FE7B16AD3B}"/>
              </a:ext>
            </a:extLst>
          </p:cNvPr>
          <p:cNvGrpSpPr/>
          <p:nvPr/>
        </p:nvGrpSpPr>
        <p:grpSpPr>
          <a:xfrm>
            <a:off x="2616730" y="1645437"/>
            <a:ext cx="2895942" cy="2972036"/>
            <a:chOff x="1983968" y="998069"/>
            <a:chExt cx="4536505" cy="4655706"/>
          </a:xfrm>
        </p:grpSpPr>
        <p:sp>
          <p:nvSpPr>
            <p:cNvPr id="3" name="Rectangle 32">
              <a:extLst>
                <a:ext uri="{FF2B5EF4-FFF2-40B4-BE49-F238E27FC236}">
                  <a16:creationId xmlns:a16="http://schemas.microsoft.com/office/drawing/2014/main" xmlns="" id="{B3F2CCE1-0D7C-43D4-B184-BA37FB810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1795" y="2237175"/>
              <a:ext cx="2468448" cy="148121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4" name="Freeform 33">
              <a:extLst>
                <a:ext uri="{FF2B5EF4-FFF2-40B4-BE49-F238E27FC236}">
                  <a16:creationId xmlns:a16="http://schemas.microsoft.com/office/drawing/2014/main" xmlns="" id="{955CFD92-9C12-473C-9F97-9C7A79E42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795" y="1249941"/>
              <a:ext cx="2468448" cy="1048801"/>
            </a:xfrm>
            <a:custGeom>
              <a:avLst/>
              <a:gdLst>
                <a:gd name="T0" fmla="*/ 0 w 3408"/>
                <a:gd name="T1" fmla="*/ 1448 h 1448"/>
                <a:gd name="T2" fmla="*/ 3408 w 3408"/>
                <a:gd name="T3" fmla="*/ 1448 h 1448"/>
                <a:gd name="T4" fmla="*/ 1704 w 3408"/>
                <a:gd name="T5" fmla="*/ 0 h 1448"/>
                <a:gd name="T6" fmla="*/ 0 w 3408"/>
                <a:gd name="T7" fmla="*/ 144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8" h="1448">
                  <a:moveTo>
                    <a:pt x="0" y="1448"/>
                  </a:moveTo>
                  <a:lnTo>
                    <a:pt x="3408" y="1448"/>
                  </a:lnTo>
                  <a:lnTo>
                    <a:pt x="1704" y="0"/>
                  </a:lnTo>
                  <a:lnTo>
                    <a:pt x="0" y="1448"/>
                  </a:lnTo>
                  <a:close/>
                </a:path>
              </a:pathLst>
            </a:custGeom>
            <a:solidFill>
              <a:schemeClr val="accent4"/>
            </a:solidFill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5" name="Line 34">
              <a:extLst>
                <a:ext uri="{FF2B5EF4-FFF2-40B4-BE49-F238E27FC236}">
                  <a16:creationId xmlns:a16="http://schemas.microsoft.com/office/drawing/2014/main" xmlns="" id="{356059CB-4B0D-4F21-B6C1-80CE16B126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978144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6" name="Line 35">
              <a:extLst>
                <a:ext uri="{FF2B5EF4-FFF2-40B4-BE49-F238E27FC236}">
                  <a16:creationId xmlns:a16="http://schemas.microsoft.com/office/drawing/2014/main" xmlns="" id="{87F4700E-3016-41A3-8972-EB5AB9EF7C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978144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7" name="Line 36">
              <a:extLst>
                <a:ext uri="{FF2B5EF4-FFF2-40B4-BE49-F238E27FC236}">
                  <a16:creationId xmlns:a16="http://schemas.microsoft.com/office/drawing/2014/main" xmlns="" id="{751FA41D-6E08-47F1-9C82-2FA537EF2D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237175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8" name="Line 37">
              <a:extLst>
                <a:ext uri="{FF2B5EF4-FFF2-40B4-BE49-F238E27FC236}">
                  <a16:creationId xmlns:a16="http://schemas.microsoft.com/office/drawing/2014/main" xmlns="" id="{DA110F5E-81A7-4DA7-84AA-FE305C6DA6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237175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9" name="Line 38">
              <a:extLst>
                <a:ext uri="{FF2B5EF4-FFF2-40B4-BE49-F238E27FC236}">
                  <a16:creationId xmlns:a16="http://schemas.microsoft.com/office/drawing/2014/main" xmlns="" id="{3656FC0F-8ADA-4843-927E-F550BF9AB7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978144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10" name="Line 39">
              <a:extLst>
                <a:ext uri="{FF2B5EF4-FFF2-40B4-BE49-F238E27FC236}">
                  <a16:creationId xmlns:a16="http://schemas.microsoft.com/office/drawing/2014/main" xmlns="" id="{1C77A2C4-0246-4049-ABDC-B479EDD238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978144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11" name="Line 40">
              <a:extLst>
                <a:ext uri="{FF2B5EF4-FFF2-40B4-BE49-F238E27FC236}">
                  <a16:creationId xmlns:a16="http://schemas.microsoft.com/office/drawing/2014/main" xmlns="" id="{DDF985E8-9383-48BD-92E3-E30E192B6A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237175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12" name="Line 41">
              <a:extLst>
                <a:ext uri="{FF2B5EF4-FFF2-40B4-BE49-F238E27FC236}">
                  <a16:creationId xmlns:a16="http://schemas.microsoft.com/office/drawing/2014/main" xmlns="" id="{A2DBAFC1-06D5-4BD8-9653-3E65B0B429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237175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13" name="Line 42">
              <a:extLst>
                <a:ext uri="{FF2B5EF4-FFF2-40B4-BE49-F238E27FC236}">
                  <a16:creationId xmlns:a16="http://schemas.microsoft.com/office/drawing/2014/main" xmlns="" id="{6BAD3D64-1007-4625-BCE1-42B5202431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298741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14" name="Line 43">
              <a:extLst>
                <a:ext uri="{FF2B5EF4-FFF2-40B4-BE49-F238E27FC236}">
                  <a16:creationId xmlns:a16="http://schemas.microsoft.com/office/drawing/2014/main" xmlns="" id="{7DBFB188-D1F1-4915-A404-D64CDCDA30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298741"/>
              <a:ext cx="0" cy="0"/>
            </a:xfrm>
            <a:prstGeom prst="line">
              <a:avLst/>
            </a:prstGeom>
            <a:noFill/>
            <a:ln w="28575" cap="flat">
              <a:solidFill>
                <a:srgbClr val="27282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15" name="Line 44">
              <a:extLst>
                <a:ext uri="{FF2B5EF4-FFF2-40B4-BE49-F238E27FC236}">
                  <a16:creationId xmlns:a16="http://schemas.microsoft.com/office/drawing/2014/main" xmlns="" id="{9F1E5833-6959-4784-A3B6-0FE070FF0D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978144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16" name="Line 45">
              <a:extLst>
                <a:ext uri="{FF2B5EF4-FFF2-40B4-BE49-F238E27FC236}">
                  <a16:creationId xmlns:a16="http://schemas.microsoft.com/office/drawing/2014/main" xmlns="" id="{66C813F1-8605-4192-85A2-F4BFB46CD8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978144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17" name="Line 46">
              <a:extLst>
                <a:ext uri="{FF2B5EF4-FFF2-40B4-BE49-F238E27FC236}">
                  <a16:creationId xmlns:a16="http://schemas.microsoft.com/office/drawing/2014/main" xmlns="" id="{FE52F991-9050-4DC2-AED8-5B3238FB89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6019" y="2298741"/>
              <a:ext cx="0" cy="0"/>
            </a:xfrm>
            <a:prstGeom prst="line">
              <a:avLst/>
            </a:prstGeom>
            <a:noFill/>
            <a:ln w="28575" cap="flat">
              <a:solidFill>
                <a:srgbClr val="27282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18" name="Rectangle 47">
              <a:extLst>
                <a:ext uri="{FF2B5EF4-FFF2-40B4-BE49-F238E27FC236}">
                  <a16:creationId xmlns:a16="http://schemas.microsoft.com/office/drawing/2014/main" xmlns="" id="{1E1FEF0B-E36C-43F9-8E91-9A0FDDED2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774" y="1496930"/>
              <a:ext cx="1481214" cy="14812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19" name="Rectangle 48">
              <a:extLst>
                <a:ext uri="{FF2B5EF4-FFF2-40B4-BE49-F238E27FC236}">
                  <a16:creationId xmlns:a16="http://schemas.microsoft.com/office/drawing/2014/main" xmlns="" id="{DDB1E30B-103F-4B73-99BA-C1DE35C77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774" y="1496930"/>
              <a:ext cx="1481214" cy="1481214"/>
            </a:xfrm>
            <a:prstGeom prst="rect">
              <a:avLst/>
            </a:prstGeom>
            <a:noFill/>
            <a:ln w="28575" cap="flat">
              <a:solidFill>
                <a:srgbClr val="27282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20" name="Freeform 49">
              <a:extLst>
                <a:ext uri="{FF2B5EF4-FFF2-40B4-BE49-F238E27FC236}">
                  <a16:creationId xmlns:a16="http://schemas.microsoft.com/office/drawing/2014/main" xmlns="" id="{55BFEB44-15C8-41D1-AE61-EB0176A2F3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7228" y="1938759"/>
              <a:ext cx="857583" cy="596831"/>
            </a:xfrm>
            <a:custGeom>
              <a:avLst/>
              <a:gdLst>
                <a:gd name="T0" fmla="*/ 201 w 500"/>
                <a:gd name="T1" fmla="*/ 105 h 348"/>
                <a:gd name="T2" fmla="*/ 101 w 500"/>
                <a:gd name="T3" fmla="*/ 211 h 348"/>
                <a:gd name="T4" fmla="*/ 0 w 500"/>
                <a:gd name="T5" fmla="*/ 105 h 348"/>
                <a:gd name="T6" fmla="*/ 101 w 500"/>
                <a:gd name="T7" fmla="*/ 0 h 348"/>
                <a:gd name="T8" fmla="*/ 201 w 500"/>
                <a:gd name="T9" fmla="*/ 105 h 348"/>
                <a:gd name="T10" fmla="*/ 70 w 500"/>
                <a:gd name="T11" fmla="*/ 105 h 348"/>
                <a:gd name="T12" fmla="*/ 101 w 500"/>
                <a:gd name="T13" fmla="*/ 152 h 348"/>
                <a:gd name="T14" fmla="*/ 132 w 500"/>
                <a:gd name="T15" fmla="*/ 105 h 348"/>
                <a:gd name="T16" fmla="*/ 101 w 500"/>
                <a:gd name="T17" fmla="*/ 58 h 348"/>
                <a:gd name="T18" fmla="*/ 70 w 500"/>
                <a:gd name="T19" fmla="*/ 105 h 348"/>
                <a:gd name="T20" fmla="*/ 318 w 500"/>
                <a:gd name="T21" fmla="*/ 2 h 348"/>
                <a:gd name="T22" fmla="*/ 421 w 500"/>
                <a:gd name="T23" fmla="*/ 2 h 348"/>
                <a:gd name="T24" fmla="*/ 182 w 500"/>
                <a:gd name="T25" fmla="*/ 346 h 348"/>
                <a:gd name="T26" fmla="*/ 79 w 500"/>
                <a:gd name="T27" fmla="*/ 346 h 348"/>
                <a:gd name="T28" fmla="*/ 318 w 500"/>
                <a:gd name="T29" fmla="*/ 2 h 348"/>
                <a:gd name="T30" fmla="*/ 500 w 500"/>
                <a:gd name="T31" fmla="*/ 242 h 348"/>
                <a:gd name="T32" fmla="*/ 400 w 500"/>
                <a:gd name="T33" fmla="*/ 348 h 348"/>
                <a:gd name="T34" fmla="*/ 299 w 500"/>
                <a:gd name="T35" fmla="*/ 242 h 348"/>
                <a:gd name="T36" fmla="*/ 400 w 500"/>
                <a:gd name="T37" fmla="*/ 137 h 348"/>
                <a:gd name="T38" fmla="*/ 500 w 500"/>
                <a:gd name="T39" fmla="*/ 242 h 348"/>
                <a:gd name="T40" fmla="*/ 368 w 500"/>
                <a:gd name="T41" fmla="*/ 242 h 348"/>
                <a:gd name="T42" fmla="*/ 400 w 500"/>
                <a:gd name="T43" fmla="*/ 290 h 348"/>
                <a:gd name="T44" fmla="*/ 431 w 500"/>
                <a:gd name="T45" fmla="*/ 242 h 348"/>
                <a:gd name="T46" fmla="*/ 400 w 500"/>
                <a:gd name="T47" fmla="*/ 195 h 348"/>
                <a:gd name="T48" fmla="*/ 368 w 500"/>
                <a:gd name="T49" fmla="*/ 24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0" h="348">
                  <a:moveTo>
                    <a:pt x="201" y="105"/>
                  </a:moveTo>
                  <a:cubicBezTo>
                    <a:pt x="201" y="169"/>
                    <a:pt x="162" y="211"/>
                    <a:pt x="101" y="211"/>
                  </a:cubicBezTo>
                  <a:cubicBezTo>
                    <a:pt x="40" y="211"/>
                    <a:pt x="0" y="169"/>
                    <a:pt x="0" y="105"/>
                  </a:cubicBezTo>
                  <a:cubicBezTo>
                    <a:pt x="0" y="41"/>
                    <a:pt x="40" y="0"/>
                    <a:pt x="101" y="0"/>
                  </a:cubicBezTo>
                  <a:cubicBezTo>
                    <a:pt x="162" y="0"/>
                    <a:pt x="201" y="41"/>
                    <a:pt x="201" y="105"/>
                  </a:cubicBezTo>
                  <a:close/>
                  <a:moveTo>
                    <a:pt x="70" y="105"/>
                  </a:moveTo>
                  <a:cubicBezTo>
                    <a:pt x="70" y="134"/>
                    <a:pt x="82" y="152"/>
                    <a:pt x="101" y="152"/>
                  </a:cubicBezTo>
                  <a:cubicBezTo>
                    <a:pt x="120" y="152"/>
                    <a:pt x="132" y="134"/>
                    <a:pt x="132" y="105"/>
                  </a:cubicBezTo>
                  <a:cubicBezTo>
                    <a:pt x="132" y="76"/>
                    <a:pt x="120" y="58"/>
                    <a:pt x="101" y="58"/>
                  </a:cubicBezTo>
                  <a:cubicBezTo>
                    <a:pt x="82" y="58"/>
                    <a:pt x="70" y="76"/>
                    <a:pt x="70" y="105"/>
                  </a:cubicBezTo>
                  <a:close/>
                  <a:moveTo>
                    <a:pt x="318" y="2"/>
                  </a:moveTo>
                  <a:cubicBezTo>
                    <a:pt x="421" y="2"/>
                    <a:pt x="421" y="2"/>
                    <a:pt x="421" y="2"/>
                  </a:cubicBezTo>
                  <a:cubicBezTo>
                    <a:pt x="182" y="346"/>
                    <a:pt x="182" y="346"/>
                    <a:pt x="182" y="346"/>
                  </a:cubicBezTo>
                  <a:cubicBezTo>
                    <a:pt x="79" y="346"/>
                    <a:pt x="79" y="346"/>
                    <a:pt x="79" y="346"/>
                  </a:cubicBezTo>
                  <a:lnTo>
                    <a:pt x="318" y="2"/>
                  </a:lnTo>
                  <a:close/>
                  <a:moveTo>
                    <a:pt x="500" y="242"/>
                  </a:moveTo>
                  <a:cubicBezTo>
                    <a:pt x="500" y="306"/>
                    <a:pt x="460" y="348"/>
                    <a:pt x="400" y="348"/>
                  </a:cubicBezTo>
                  <a:cubicBezTo>
                    <a:pt x="339" y="348"/>
                    <a:pt x="299" y="306"/>
                    <a:pt x="299" y="242"/>
                  </a:cubicBezTo>
                  <a:cubicBezTo>
                    <a:pt x="299" y="178"/>
                    <a:pt x="339" y="137"/>
                    <a:pt x="400" y="137"/>
                  </a:cubicBezTo>
                  <a:cubicBezTo>
                    <a:pt x="460" y="137"/>
                    <a:pt x="500" y="178"/>
                    <a:pt x="500" y="242"/>
                  </a:cubicBezTo>
                  <a:close/>
                  <a:moveTo>
                    <a:pt x="368" y="242"/>
                  </a:moveTo>
                  <a:cubicBezTo>
                    <a:pt x="368" y="271"/>
                    <a:pt x="380" y="290"/>
                    <a:pt x="400" y="290"/>
                  </a:cubicBezTo>
                  <a:cubicBezTo>
                    <a:pt x="419" y="290"/>
                    <a:pt x="431" y="271"/>
                    <a:pt x="431" y="242"/>
                  </a:cubicBezTo>
                  <a:cubicBezTo>
                    <a:pt x="431" y="214"/>
                    <a:pt x="419" y="195"/>
                    <a:pt x="400" y="195"/>
                  </a:cubicBezTo>
                  <a:cubicBezTo>
                    <a:pt x="380" y="195"/>
                    <a:pt x="368" y="214"/>
                    <a:pt x="368" y="242"/>
                  </a:cubicBezTo>
                  <a:close/>
                </a:path>
              </a:pathLst>
            </a:custGeom>
            <a:solidFill>
              <a:srgbClr val="27282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21" name="Freeform 50">
              <a:extLst>
                <a:ext uri="{FF2B5EF4-FFF2-40B4-BE49-F238E27FC236}">
                  <a16:creationId xmlns:a16="http://schemas.microsoft.com/office/drawing/2014/main" xmlns="" id="{0DEB41A6-0D54-4C5E-8549-E43DAB132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795" y="2298741"/>
              <a:ext cx="2468448" cy="1419647"/>
            </a:xfrm>
            <a:custGeom>
              <a:avLst/>
              <a:gdLst>
                <a:gd name="T0" fmla="*/ 3408 w 3408"/>
                <a:gd name="T1" fmla="*/ 1960 h 1960"/>
                <a:gd name="T2" fmla="*/ 0 w 3408"/>
                <a:gd name="T3" fmla="*/ 0 h 1960"/>
                <a:gd name="T4" fmla="*/ 0 w 3408"/>
                <a:gd name="T5" fmla="*/ 1960 h 1960"/>
                <a:gd name="T6" fmla="*/ 3408 w 3408"/>
                <a:gd name="T7" fmla="*/ 1960 h 1960"/>
                <a:gd name="T8" fmla="*/ 3408 w 3408"/>
                <a:gd name="T9" fmla="*/ 0 h 1960"/>
                <a:gd name="T10" fmla="*/ 3408 w 3408"/>
                <a:gd name="T11" fmla="*/ 0 h 1960"/>
                <a:gd name="T12" fmla="*/ 1704 w 3408"/>
                <a:gd name="T13" fmla="*/ 938 h 1960"/>
                <a:gd name="T14" fmla="*/ 0 w 3408"/>
                <a:gd name="T15" fmla="*/ 1960 h 1960"/>
                <a:gd name="T16" fmla="*/ 3408 w 3408"/>
                <a:gd name="T17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8" h="1960">
                  <a:moveTo>
                    <a:pt x="3408" y="1960"/>
                  </a:moveTo>
                  <a:lnTo>
                    <a:pt x="0" y="0"/>
                  </a:lnTo>
                  <a:lnTo>
                    <a:pt x="0" y="1960"/>
                  </a:lnTo>
                  <a:lnTo>
                    <a:pt x="3408" y="1960"/>
                  </a:lnTo>
                  <a:lnTo>
                    <a:pt x="3408" y="0"/>
                  </a:lnTo>
                  <a:lnTo>
                    <a:pt x="3408" y="0"/>
                  </a:lnTo>
                  <a:lnTo>
                    <a:pt x="1704" y="938"/>
                  </a:lnTo>
                  <a:lnTo>
                    <a:pt x="0" y="1960"/>
                  </a:lnTo>
                  <a:lnTo>
                    <a:pt x="3408" y="1960"/>
                  </a:lnTo>
                  <a:close/>
                </a:path>
              </a:pathLst>
            </a:custGeom>
            <a:solidFill>
              <a:schemeClr val="accent4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 dirty="0"/>
            </a:p>
          </p:txBody>
        </p:sp>
        <p:sp>
          <p:nvSpPr>
            <p:cNvPr id="22" name="Freeform 51">
              <a:extLst>
                <a:ext uri="{FF2B5EF4-FFF2-40B4-BE49-F238E27FC236}">
                  <a16:creationId xmlns:a16="http://schemas.microsoft.com/office/drawing/2014/main" xmlns="" id="{B5265A2B-B989-4EBC-BC97-3EA5DA799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795" y="2298741"/>
              <a:ext cx="2468448" cy="1419647"/>
            </a:xfrm>
            <a:custGeom>
              <a:avLst/>
              <a:gdLst>
                <a:gd name="T0" fmla="*/ 3408 w 3408"/>
                <a:gd name="T1" fmla="*/ 1960 h 1960"/>
                <a:gd name="T2" fmla="*/ 0 w 3408"/>
                <a:gd name="T3" fmla="*/ 0 h 1960"/>
                <a:gd name="T4" fmla="*/ 0 w 3408"/>
                <a:gd name="T5" fmla="*/ 1960 h 1960"/>
                <a:gd name="T6" fmla="*/ 3408 w 3408"/>
                <a:gd name="T7" fmla="*/ 1960 h 1960"/>
                <a:gd name="T8" fmla="*/ 3408 w 3408"/>
                <a:gd name="T9" fmla="*/ 0 h 1960"/>
                <a:gd name="T10" fmla="*/ 3408 w 3408"/>
                <a:gd name="T11" fmla="*/ 0 h 1960"/>
                <a:gd name="T12" fmla="*/ 1704 w 3408"/>
                <a:gd name="T13" fmla="*/ 938 h 1960"/>
                <a:gd name="T14" fmla="*/ 0 w 3408"/>
                <a:gd name="T15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8" h="1960">
                  <a:moveTo>
                    <a:pt x="3408" y="1960"/>
                  </a:moveTo>
                  <a:lnTo>
                    <a:pt x="0" y="0"/>
                  </a:lnTo>
                  <a:lnTo>
                    <a:pt x="0" y="1960"/>
                  </a:lnTo>
                  <a:lnTo>
                    <a:pt x="3408" y="1960"/>
                  </a:lnTo>
                  <a:lnTo>
                    <a:pt x="3408" y="0"/>
                  </a:lnTo>
                  <a:lnTo>
                    <a:pt x="3408" y="0"/>
                  </a:lnTo>
                  <a:lnTo>
                    <a:pt x="1704" y="938"/>
                  </a:lnTo>
                  <a:lnTo>
                    <a:pt x="0" y="1960"/>
                  </a:lnTo>
                </a:path>
              </a:pathLst>
            </a:cu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23" name="Rectangle 5">
              <a:extLst>
                <a:ext uri="{FF2B5EF4-FFF2-40B4-BE49-F238E27FC236}">
                  <a16:creationId xmlns:a16="http://schemas.microsoft.com/office/drawing/2014/main" xmlns="" id="{ECB25409-D321-48DA-948C-3ADB0AE61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6514" y="3265877"/>
              <a:ext cx="2469172" cy="148121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xmlns="" id="{703959F1-254E-4C2D-AEEB-F62F18739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6514" y="2278643"/>
              <a:ext cx="2469172" cy="1048801"/>
            </a:xfrm>
            <a:custGeom>
              <a:avLst/>
              <a:gdLst>
                <a:gd name="T0" fmla="*/ 0 w 3409"/>
                <a:gd name="T1" fmla="*/ 1448 h 1448"/>
                <a:gd name="T2" fmla="*/ 3409 w 3409"/>
                <a:gd name="T3" fmla="*/ 1448 h 1448"/>
                <a:gd name="T4" fmla="*/ 1705 w 3409"/>
                <a:gd name="T5" fmla="*/ 0 h 1448"/>
                <a:gd name="T6" fmla="*/ 0 w 3409"/>
                <a:gd name="T7" fmla="*/ 144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9" h="1448">
                  <a:moveTo>
                    <a:pt x="0" y="1448"/>
                  </a:moveTo>
                  <a:lnTo>
                    <a:pt x="3409" y="1448"/>
                  </a:lnTo>
                  <a:lnTo>
                    <a:pt x="1705" y="0"/>
                  </a:lnTo>
                  <a:lnTo>
                    <a:pt x="0" y="1448"/>
                  </a:lnTo>
                  <a:close/>
                </a:path>
              </a:pathLst>
            </a:custGeom>
            <a:solidFill>
              <a:schemeClr val="accent4"/>
            </a:solidFill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25" name="Line 7">
              <a:extLst>
                <a:ext uri="{FF2B5EF4-FFF2-40B4-BE49-F238E27FC236}">
                  <a16:creationId xmlns:a16="http://schemas.microsoft.com/office/drawing/2014/main" xmlns="" id="{203F3444-490A-43EE-B2CA-475CD8CF5C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400684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26" name="Line 8">
              <a:extLst>
                <a:ext uri="{FF2B5EF4-FFF2-40B4-BE49-F238E27FC236}">
                  <a16:creationId xmlns:a16="http://schemas.microsoft.com/office/drawing/2014/main" xmlns="" id="{A9A7B1F9-EE8A-4E57-BF9E-F79A5EF34B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4006846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27" name="Line 9">
              <a:extLst>
                <a:ext uri="{FF2B5EF4-FFF2-40B4-BE49-F238E27FC236}">
                  <a16:creationId xmlns:a16="http://schemas.microsoft.com/office/drawing/2014/main" xmlns="" id="{58E8D668-DE62-4E54-AA1A-9BEC7BD613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3265877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28" name="Line 10">
              <a:extLst>
                <a:ext uri="{FF2B5EF4-FFF2-40B4-BE49-F238E27FC236}">
                  <a16:creationId xmlns:a16="http://schemas.microsoft.com/office/drawing/2014/main" xmlns="" id="{6EF68A65-22F8-4FAC-A443-E081DD7D06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3265877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29" name="Line 11">
              <a:extLst>
                <a:ext uri="{FF2B5EF4-FFF2-40B4-BE49-F238E27FC236}">
                  <a16:creationId xmlns:a16="http://schemas.microsoft.com/office/drawing/2014/main" xmlns="" id="{D0038BBA-4A71-40B7-A81A-46EE9E9DE3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400684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30" name="Line 12">
              <a:extLst>
                <a:ext uri="{FF2B5EF4-FFF2-40B4-BE49-F238E27FC236}">
                  <a16:creationId xmlns:a16="http://schemas.microsoft.com/office/drawing/2014/main" xmlns="" id="{5A82EB4A-629F-462B-ACDD-7C17274CED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4006846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31" name="Line 13">
              <a:extLst>
                <a:ext uri="{FF2B5EF4-FFF2-40B4-BE49-F238E27FC236}">
                  <a16:creationId xmlns:a16="http://schemas.microsoft.com/office/drawing/2014/main" xmlns="" id="{6803EE77-02F1-454A-B2A2-357E8B197B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3265877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32" name="Line 14">
              <a:extLst>
                <a:ext uri="{FF2B5EF4-FFF2-40B4-BE49-F238E27FC236}">
                  <a16:creationId xmlns:a16="http://schemas.microsoft.com/office/drawing/2014/main" xmlns="" id="{DB950F9B-785B-426E-B975-E03F25DC3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3265877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33" name="Line 15">
              <a:extLst>
                <a:ext uri="{FF2B5EF4-FFF2-40B4-BE49-F238E27FC236}">
                  <a16:creationId xmlns:a16="http://schemas.microsoft.com/office/drawing/2014/main" xmlns="" id="{F9EED542-ABEA-4437-9DB6-E611CD83A0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3327443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34" name="Line 16">
              <a:extLst>
                <a:ext uri="{FF2B5EF4-FFF2-40B4-BE49-F238E27FC236}">
                  <a16:creationId xmlns:a16="http://schemas.microsoft.com/office/drawing/2014/main" xmlns="" id="{7A5FF933-E5F1-49FF-A0F2-80191729C8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3327443"/>
              <a:ext cx="0" cy="0"/>
            </a:xfrm>
            <a:prstGeom prst="line">
              <a:avLst/>
            </a:prstGeom>
            <a:noFill/>
            <a:ln w="28575" cap="flat">
              <a:solidFill>
                <a:srgbClr val="27282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35" name="Line 17">
              <a:extLst>
                <a:ext uri="{FF2B5EF4-FFF2-40B4-BE49-F238E27FC236}">
                  <a16:creationId xmlns:a16="http://schemas.microsoft.com/office/drawing/2014/main" xmlns="" id="{A51710AE-99BC-40DE-AE7F-E1489F375A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400684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36" name="Line 18">
              <a:extLst>
                <a:ext uri="{FF2B5EF4-FFF2-40B4-BE49-F238E27FC236}">
                  <a16:creationId xmlns:a16="http://schemas.microsoft.com/office/drawing/2014/main" xmlns="" id="{10896D73-CE14-43CE-828C-8D081020C9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4006846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37" name="Line 19">
              <a:extLst>
                <a:ext uri="{FF2B5EF4-FFF2-40B4-BE49-F238E27FC236}">
                  <a16:creationId xmlns:a16="http://schemas.microsoft.com/office/drawing/2014/main" xmlns="" id="{59F82E1A-B35A-419A-80D7-3F3B81A2E9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462" y="3327443"/>
              <a:ext cx="0" cy="0"/>
            </a:xfrm>
            <a:prstGeom prst="line">
              <a:avLst/>
            </a:prstGeom>
            <a:noFill/>
            <a:ln w="28575" cap="flat">
              <a:solidFill>
                <a:srgbClr val="27282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38" name="Rectangle 20">
              <a:extLst>
                <a:ext uri="{FF2B5EF4-FFF2-40B4-BE49-F238E27FC236}">
                  <a16:creationId xmlns:a16="http://schemas.microsoft.com/office/drawing/2014/main" xmlns="" id="{6E59A77F-F028-4882-A85E-648CA17D1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493" y="2525632"/>
              <a:ext cx="1481213" cy="1481214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39" name="Rectangle 21">
              <a:extLst>
                <a:ext uri="{FF2B5EF4-FFF2-40B4-BE49-F238E27FC236}">
                  <a16:creationId xmlns:a16="http://schemas.microsoft.com/office/drawing/2014/main" xmlns="" id="{191F2958-1AA5-471E-8AD4-45ACB4549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493" y="2525632"/>
              <a:ext cx="1481213" cy="1481214"/>
            </a:xfrm>
            <a:prstGeom prst="rect">
              <a:avLst/>
            </a:prstGeom>
            <a:solidFill>
              <a:schemeClr val="bg1"/>
            </a:solidFill>
            <a:ln w="28575" cap="flat">
              <a:solidFill>
                <a:srgbClr val="27282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40" name="Rectangle 22">
              <a:extLst>
                <a:ext uri="{FF2B5EF4-FFF2-40B4-BE49-F238E27FC236}">
                  <a16:creationId xmlns:a16="http://schemas.microsoft.com/office/drawing/2014/main" xmlns="" id="{2FF8250E-2A9A-4B17-8AA5-7DAB28ECA39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475194" y="2667946"/>
              <a:ext cx="1111815" cy="7161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41" name="Rectangle 23">
              <a:extLst>
                <a:ext uri="{FF2B5EF4-FFF2-40B4-BE49-F238E27FC236}">
                  <a16:creationId xmlns:a16="http://schemas.microsoft.com/office/drawing/2014/main" xmlns="" id="{EE48836B-D4C8-4829-89FD-9B231EDFCF2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475194" y="2914936"/>
              <a:ext cx="1111815" cy="7161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42" name="Rectangle 24">
              <a:extLst>
                <a:ext uri="{FF2B5EF4-FFF2-40B4-BE49-F238E27FC236}">
                  <a16:creationId xmlns:a16="http://schemas.microsoft.com/office/drawing/2014/main" xmlns="" id="{CFA9785E-CA2C-4C33-9B19-B9249E99A03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475194" y="3161926"/>
              <a:ext cx="1111815" cy="7161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43" name="Rectangle 25">
              <a:extLst>
                <a:ext uri="{FF2B5EF4-FFF2-40B4-BE49-F238E27FC236}">
                  <a16:creationId xmlns:a16="http://schemas.microsoft.com/office/drawing/2014/main" xmlns="" id="{C7648750-789F-4990-B673-A9470AFD0FA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475194" y="3408915"/>
              <a:ext cx="1111815" cy="7161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44" name="Rectangle 26">
              <a:extLst>
                <a:ext uri="{FF2B5EF4-FFF2-40B4-BE49-F238E27FC236}">
                  <a16:creationId xmlns:a16="http://schemas.microsoft.com/office/drawing/2014/main" xmlns="" id="{924ACA4C-CC58-44D0-B560-9FABDDAB71C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475194" y="3655904"/>
              <a:ext cx="1111815" cy="7161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45" name="Freeform 27">
              <a:extLst>
                <a:ext uri="{FF2B5EF4-FFF2-40B4-BE49-F238E27FC236}">
                  <a16:creationId xmlns:a16="http://schemas.microsoft.com/office/drawing/2014/main" xmlns="" id="{C277BD28-556A-42C9-996E-787A55CE1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6514" y="3327443"/>
              <a:ext cx="2469172" cy="1419647"/>
            </a:xfrm>
            <a:custGeom>
              <a:avLst/>
              <a:gdLst>
                <a:gd name="T0" fmla="*/ 3409 w 3409"/>
                <a:gd name="T1" fmla="*/ 1960 h 1960"/>
                <a:gd name="T2" fmla="*/ 0 w 3409"/>
                <a:gd name="T3" fmla="*/ 0 h 1960"/>
                <a:gd name="T4" fmla="*/ 0 w 3409"/>
                <a:gd name="T5" fmla="*/ 1960 h 1960"/>
                <a:gd name="T6" fmla="*/ 3409 w 3409"/>
                <a:gd name="T7" fmla="*/ 1960 h 1960"/>
                <a:gd name="T8" fmla="*/ 3409 w 3409"/>
                <a:gd name="T9" fmla="*/ 0 h 1960"/>
                <a:gd name="T10" fmla="*/ 3409 w 3409"/>
                <a:gd name="T11" fmla="*/ 0 h 1960"/>
                <a:gd name="T12" fmla="*/ 1705 w 3409"/>
                <a:gd name="T13" fmla="*/ 938 h 1960"/>
                <a:gd name="T14" fmla="*/ 0 w 3409"/>
                <a:gd name="T15" fmla="*/ 1960 h 1960"/>
                <a:gd name="T16" fmla="*/ 3409 w 3409"/>
                <a:gd name="T17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9" h="1960">
                  <a:moveTo>
                    <a:pt x="3409" y="1960"/>
                  </a:moveTo>
                  <a:lnTo>
                    <a:pt x="0" y="0"/>
                  </a:lnTo>
                  <a:lnTo>
                    <a:pt x="0" y="1960"/>
                  </a:lnTo>
                  <a:lnTo>
                    <a:pt x="3409" y="1960"/>
                  </a:lnTo>
                  <a:lnTo>
                    <a:pt x="3409" y="0"/>
                  </a:lnTo>
                  <a:lnTo>
                    <a:pt x="3409" y="0"/>
                  </a:lnTo>
                  <a:lnTo>
                    <a:pt x="1705" y="938"/>
                  </a:lnTo>
                  <a:lnTo>
                    <a:pt x="0" y="1960"/>
                  </a:lnTo>
                  <a:lnTo>
                    <a:pt x="3409" y="1960"/>
                  </a:lnTo>
                  <a:close/>
                </a:path>
              </a:pathLst>
            </a:custGeom>
            <a:solidFill>
              <a:schemeClr val="accent4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xmlns="" id="{ECE856E9-A99D-4531-8333-ACE2B90AE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6514" y="3327443"/>
              <a:ext cx="2469172" cy="1419647"/>
            </a:xfrm>
            <a:custGeom>
              <a:avLst/>
              <a:gdLst>
                <a:gd name="T0" fmla="*/ 3409 w 3409"/>
                <a:gd name="T1" fmla="*/ 1960 h 1960"/>
                <a:gd name="T2" fmla="*/ 0 w 3409"/>
                <a:gd name="T3" fmla="*/ 0 h 1960"/>
                <a:gd name="T4" fmla="*/ 0 w 3409"/>
                <a:gd name="T5" fmla="*/ 1960 h 1960"/>
                <a:gd name="T6" fmla="*/ 3409 w 3409"/>
                <a:gd name="T7" fmla="*/ 1960 h 1960"/>
                <a:gd name="T8" fmla="*/ 3409 w 3409"/>
                <a:gd name="T9" fmla="*/ 0 h 1960"/>
                <a:gd name="T10" fmla="*/ 3409 w 3409"/>
                <a:gd name="T11" fmla="*/ 0 h 1960"/>
                <a:gd name="T12" fmla="*/ 1705 w 3409"/>
                <a:gd name="T13" fmla="*/ 938 h 1960"/>
                <a:gd name="T14" fmla="*/ 0 w 3409"/>
                <a:gd name="T15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9" h="1960">
                  <a:moveTo>
                    <a:pt x="3409" y="1960"/>
                  </a:moveTo>
                  <a:lnTo>
                    <a:pt x="0" y="0"/>
                  </a:lnTo>
                  <a:lnTo>
                    <a:pt x="0" y="1960"/>
                  </a:lnTo>
                  <a:lnTo>
                    <a:pt x="3409" y="1960"/>
                  </a:lnTo>
                  <a:lnTo>
                    <a:pt x="3409" y="0"/>
                  </a:lnTo>
                  <a:lnTo>
                    <a:pt x="3409" y="0"/>
                  </a:lnTo>
                  <a:lnTo>
                    <a:pt x="1705" y="938"/>
                  </a:lnTo>
                  <a:lnTo>
                    <a:pt x="0" y="1960"/>
                  </a:lnTo>
                </a:path>
              </a:pathLst>
            </a:cu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47" name="Rectangle 55">
              <a:extLst>
                <a:ext uri="{FF2B5EF4-FFF2-40B4-BE49-F238E27FC236}">
                  <a16:creationId xmlns:a16="http://schemas.microsoft.com/office/drawing/2014/main" xmlns="" id="{C4426365-C650-42E2-8647-C7ED7BEE5E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3968" y="4170389"/>
              <a:ext cx="2468448" cy="1483386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48" name="Rectangle 56">
              <a:extLst>
                <a:ext uri="{FF2B5EF4-FFF2-40B4-BE49-F238E27FC236}">
                  <a16:creationId xmlns:a16="http://schemas.microsoft.com/office/drawing/2014/main" xmlns="" id="{E4AE975F-1ABE-4B18-A0FE-E914BB9B1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3968" y="4170389"/>
              <a:ext cx="2468448" cy="1483386"/>
            </a:xfrm>
            <a:prstGeom prst="rect">
              <a:avLst/>
            </a:prstGeom>
            <a:noFill/>
            <a:ln w="28575" cap="flat">
              <a:solidFill>
                <a:srgbClr val="27282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49" name="Line 57">
              <a:extLst>
                <a:ext uri="{FF2B5EF4-FFF2-40B4-BE49-F238E27FC236}">
                  <a16:creationId xmlns:a16="http://schemas.microsoft.com/office/drawing/2014/main" xmlns="" id="{D21B6317-1C53-479D-A428-65201F798F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8192" y="4912082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50" name="Line 58">
              <a:extLst>
                <a:ext uri="{FF2B5EF4-FFF2-40B4-BE49-F238E27FC236}">
                  <a16:creationId xmlns:a16="http://schemas.microsoft.com/office/drawing/2014/main" xmlns="" id="{CF7F37EC-3D82-4C48-B442-77865C6334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2416" y="4170389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51" name="Line 59">
              <a:extLst>
                <a:ext uri="{FF2B5EF4-FFF2-40B4-BE49-F238E27FC236}">
                  <a16:creationId xmlns:a16="http://schemas.microsoft.com/office/drawing/2014/main" xmlns="" id="{AA57E729-9016-4631-AF53-49E6BE8104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8192" y="4912082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52" name="Line 60">
              <a:extLst>
                <a:ext uri="{FF2B5EF4-FFF2-40B4-BE49-F238E27FC236}">
                  <a16:creationId xmlns:a16="http://schemas.microsoft.com/office/drawing/2014/main" xmlns="" id="{F0C6C41A-BB1C-4217-8E07-FDB6BD7CFE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83968" y="4912082"/>
              <a:ext cx="1234224" cy="741693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53" name="Line 61">
              <a:extLst>
                <a:ext uri="{FF2B5EF4-FFF2-40B4-BE49-F238E27FC236}">
                  <a16:creationId xmlns:a16="http://schemas.microsoft.com/office/drawing/2014/main" xmlns="" id="{11B572A5-2733-46AE-A2B8-64067C4191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8192" y="4912082"/>
              <a:ext cx="1234224" cy="741693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xmlns="" id="{664B1992-B288-4EA7-BC14-41B3006C7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3968" y="4170389"/>
              <a:ext cx="2468448" cy="988683"/>
            </a:xfrm>
            <a:custGeom>
              <a:avLst/>
              <a:gdLst>
                <a:gd name="T0" fmla="*/ 0 w 3408"/>
                <a:gd name="T1" fmla="*/ 0 h 1365"/>
                <a:gd name="T2" fmla="*/ 1704 w 3408"/>
                <a:gd name="T3" fmla="*/ 1365 h 1365"/>
                <a:gd name="T4" fmla="*/ 3408 w 3408"/>
                <a:gd name="T5" fmla="*/ 0 h 1365"/>
                <a:gd name="T6" fmla="*/ 0 w 3408"/>
                <a:gd name="T7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8" h="1365">
                  <a:moveTo>
                    <a:pt x="0" y="0"/>
                  </a:moveTo>
                  <a:lnTo>
                    <a:pt x="1704" y="1365"/>
                  </a:lnTo>
                  <a:lnTo>
                    <a:pt x="34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xmlns="" id="{EE2A2247-3776-413A-BC17-FABAB901F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3968" y="4170389"/>
              <a:ext cx="2468448" cy="988683"/>
            </a:xfrm>
            <a:custGeom>
              <a:avLst/>
              <a:gdLst>
                <a:gd name="T0" fmla="*/ 0 w 3408"/>
                <a:gd name="T1" fmla="*/ 0 h 1365"/>
                <a:gd name="T2" fmla="*/ 1704 w 3408"/>
                <a:gd name="T3" fmla="*/ 1365 h 1365"/>
                <a:gd name="T4" fmla="*/ 3408 w 3408"/>
                <a:gd name="T5" fmla="*/ 0 h 1365"/>
                <a:gd name="T6" fmla="*/ 0 w 3408"/>
                <a:gd name="T7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8" h="1365">
                  <a:moveTo>
                    <a:pt x="0" y="0"/>
                  </a:moveTo>
                  <a:lnTo>
                    <a:pt x="1704" y="1365"/>
                  </a:lnTo>
                  <a:lnTo>
                    <a:pt x="340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56" name="Line 40">
              <a:extLst>
                <a:ext uri="{FF2B5EF4-FFF2-40B4-BE49-F238E27FC236}">
                  <a16:creationId xmlns:a16="http://schemas.microsoft.com/office/drawing/2014/main" xmlns="" id="{0A8339F2-A060-40BF-8278-C0F3A53DE5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7151" y="1528159"/>
              <a:ext cx="0" cy="140516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57" name="Line 41">
              <a:extLst>
                <a:ext uri="{FF2B5EF4-FFF2-40B4-BE49-F238E27FC236}">
                  <a16:creationId xmlns:a16="http://schemas.microsoft.com/office/drawing/2014/main" xmlns="" id="{C9626915-8E05-4E4B-B7C6-9EED1BA43A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7264" y="1773699"/>
              <a:ext cx="114441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58" name="Line 42">
              <a:extLst>
                <a:ext uri="{FF2B5EF4-FFF2-40B4-BE49-F238E27FC236}">
                  <a16:creationId xmlns:a16="http://schemas.microsoft.com/office/drawing/2014/main" xmlns="" id="{EC495294-C9E2-445A-AD3F-AC5E43D1B0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6219" y="1773699"/>
              <a:ext cx="143414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59" name="Line 43">
              <a:extLst>
                <a:ext uri="{FF2B5EF4-FFF2-40B4-BE49-F238E27FC236}">
                  <a16:creationId xmlns:a16="http://schemas.microsoft.com/office/drawing/2014/main" xmlns="" id="{DA285332-8718-4790-B065-ABE2B32253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7151" y="1914216"/>
              <a:ext cx="0" cy="141965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60" name="Oval 44">
              <a:extLst>
                <a:ext uri="{FF2B5EF4-FFF2-40B4-BE49-F238E27FC236}">
                  <a16:creationId xmlns:a16="http://schemas.microsoft.com/office/drawing/2014/main" xmlns="" id="{BE57E418-92AD-4FC1-B933-156F9D465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1266" y="5054868"/>
              <a:ext cx="316524" cy="317248"/>
            </a:xfrm>
            <a:prstGeom prst="ellips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61" name="Line 40">
              <a:extLst>
                <a:ext uri="{FF2B5EF4-FFF2-40B4-BE49-F238E27FC236}">
                  <a16:creationId xmlns:a16="http://schemas.microsoft.com/office/drawing/2014/main" xmlns="" id="{05272CE2-47EB-4C97-8900-C0332C0B99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37991" y="998069"/>
              <a:ext cx="0" cy="140516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62" name="Line 41">
              <a:extLst>
                <a:ext uri="{FF2B5EF4-FFF2-40B4-BE49-F238E27FC236}">
                  <a16:creationId xmlns:a16="http://schemas.microsoft.com/office/drawing/2014/main" xmlns="" id="{522A6593-28BE-4722-A3D9-2A43FB86FA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88104" y="1243609"/>
              <a:ext cx="114441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63" name="Line 42">
              <a:extLst>
                <a:ext uri="{FF2B5EF4-FFF2-40B4-BE49-F238E27FC236}">
                  <a16:creationId xmlns:a16="http://schemas.microsoft.com/office/drawing/2014/main" xmlns="" id="{E857523D-4B9D-41A3-9447-FD8F9EEFFC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77059" y="1243609"/>
              <a:ext cx="143414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64" name="Line 43">
              <a:extLst>
                <a:ext uri="{FF2B5EF4-FFF2-40B4-BE49-F238E27FC236}">
                  <a16:creationId xmlns:a16="http://schemas.microsoft.com/office/drawing/2014/main" xmlns="" id="{FD89D6DD-59CF-4FF5-85C5-214813D36F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37991" y="1384126"/>
              <a:ext cx="0" cy="141965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65" name="Oval 44">
              <a:extLst>
                <a:ext uri="{FF2B5EF4-FFF2-40B4-BE49-F238E27FC236}">
                  <a16:creationId xmlns:a16="http://schemas.microsoft.com/office/drawing/2014/main" xmlns="" id="{88180615-62C5-491F-BEC9-188CD2F6D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4355" y="3384090"/>
              <a:ext cx="316524" cy="317248"/>
            </a:xfrm>
            <a:prstGeom prst="ellips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66" name="Line 40">
              <a:extLst>
                <a:ext uri="{FF2B5EF4-FFF2-40B4-BE49-F238E27FC236}">
                  <a16:creationId xmlns:a16="http://schemas.microsoft.com/office/drawing/2014/main" xmlns="" id="{D15985DB-BD75-400E-A968-4C1E5D2399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15745" y="2353899"/>
              <a:ext cx="0" cy="140516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67" name="Line 41">
              <a:extLst>
                <a:ext uri="{FF2B5EF4-FFF2-40B4-BE49-F238E27FC236}">
                  <a16:creationId xmlns:a16="http://schemas.microsoft.com/office/drawing/2014/main" xmlns="" id="{83EA93E9-BFD6-46DF-AB5A-F5DFC99D23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65858" y="2599439"/>
              <a:ext cx="114441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68" name="Line 42">
              <a:extLst>
                <a:ext uri="{FF2B5EF4-FFF2-40B4-BE49-F238E27FC236}">
                  <a16:creationId xmlns:a16="http://schemas.microsoft.com/office/drawing/2014/main" xmlns="" id="{5B27C700-C1B5-4D46-95A0-0FF89778F7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4813" y="2599439"/>
              <a:ext cx="143414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69" name="Line 43">
              <a:extLst>
                <a:ext uri="{FF2B5EF4-FFF2-40B4-BE49-F238E27FC236}">
                  <a16:creationId xmlns:a16="http://schemas.microsoft.com/office/drawing/2014/main" xmlns="" id="{B0A543E2-6E9F-4D18-B580-600D9C5031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15745" y="2739956"/>
              <a:ext cx="0" cy="141965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70" name="Line 40">
              <a:extLst>
                <a:ext uri="{FF2B5EF4-FFF2-40B4-BE49-F238E27FC236}">
                  <a16:creationId xmlns:a16="http://schemas.microsoft.com/office/drawing/2014/main" xmlns="" id="{E97C8E7C-7E5F-487B-88A3-34AA1F353A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51667" y="4147165"/>
              <a:ext cx="0" cy="140516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71" name="Line 41">
              <a:extLst>
                <a:ext uri="{FF2B5EF4-FFF2-40B4-BE49-F238E27FC236}">
                  <a16:creationId xmlns:a16="http://schemas.microsoft.com/office/drawing/2014/main" xmlns="" id="{BFE527C8-C362-4F6B-95D5-2C6FDD437C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01780" y="4392706"/>
              <a:ext cx="114441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72" name="Line 42">
              <a:extLst>
                <a:ext uri="{FF2B5EF4-FFF2-40B4-BE49-F238E27FC236}">
                  <a16:creationId xmlns:a16="http://schemas.microsoft.com/office/drawing/2014/main" xmlns="" id="{7FF7CACE-5C88-4BBC-BACB-3E65B79B07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90734" y="4392706"/>
              <a:ext cx="143414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  <p:sp>
          <p:nvSpPr>
            <p:cNvPr id="73" name="Line 43">
              <a:extLst>
                <a:ext uri="{FF2B5EF4-FFF2-40B4-BE49-F238E27FC236}">
                  <a16:creationId xmlns:a16="http://schemas.microsoft.com/office/drawing/2014/main" xmlns="" id="{C729EF39-80AF-46BF-85B0-B7264D5A70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51667" y="4533222"/>
              <a:ext cx="0" cy="141965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/>
            </a:p>
          </p:txBody>
        </p:sp>
      </p:grpSp>
      <p:grpSp>
        <p:nvGrpSpPr>
          <p:cNvPr id="74" name="组合 73">
            <a:extLst>
              <a:ext uri="{FF2B5EF4-FFF2-40B4-BE49-F238E27FC236}">
                <a16:creationId xmlns:a16="http://schemas.microsoft.com/office/drawing/2014/main" xmlns="" id="{5D7943DB-FA03-4846-882F-41B9C58DD308}"/>
              </a:ext>
            </a:extLst>
          </p:cNvPr>
          <p:cNvGrpSpPr/>
          <p:nvPr/>
        </p:nvGrpSpPr>
        <p:grpSpPr>
          <a:xfrm>
            <a:off x="6538124" y="1566961"/>
            <a:ext cx="2870992" cy="835980"/>
            <a:chOff x="6017424" y="1795561"/>
            <a:chExt cx="2870992" cy="835980"/>
          </a:xfrm>
        </p:grpSpPr>
        <p:sp>
          <p:nvSpPr>
            <p:cNvPr id="75" name="TextBox 249">
              <a:extLst>
                <a:ext uri="{FF2B5EF4-FFF2-40B4-BE49-F238E27FC236}">
                  <a16:creationId xmlns:a16="http://schemas.microsoft.com/office/drawing/2014/main" xmlns="" id="{95A6F61C-24F1-469F-B7A7-940ED84B38FC}"/>
                </a:ext>
              </a:extLst>
            </p:cNvPr>
            <p:cNvSpPr txBox="1"/>
            <p:nvPr/>
          </p:nvSpPr>
          <p:spPr>
            <a:xfrm>
              <a:off x="6714291" y="2111783"/>
              <a:ext cx="2174125" cy="5197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defTabSz="914332">
                <a:lnSpc>
                  <a:spcPct val="130000"/>
                </a:lnSpc>
                <a:defRPr sz="110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</a:defRPr>
              </a:lvl1pPr>
              <a:lvl2pPr marL="457167" defTabSz="914332"/>
              <a:lvl3pPr marL="914332" defTabSz="914332"/>
              <a:lvl4pPr marL="1371498" defTabSz="914332"/>
              <a:lvl5pPr marL="1828664" defTabSz="914332"/>
              <a:lvl6pPr marL="2285830" defTabSz="914332"/>
              <a:lvl7pPr marL="2742994" defTabSz="914332"/>
              <a:lvl8pPr marL="3200160" defTabSz="914332"/>
              <a:lvl9pPr marL="3657327" defTabSz="914332"/>
            </a:lstStyle>
            <a:p>
              <a:pPr marL="0" marR="0" lvl="0" indent="0" algn="l" defTabSz="914332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PUT A TEXT dolor sit amet consectetur adipiscing elit</a:t>
              </a:r>
            </a:p>
          </p:txBody>
        </p:sp>
        <p:sp>
          <p:nvSpPr>
            <p:cNvPr id="76" name="Rectangle 250">
              <a:extLst>
                <a:ext uri="{FF2B5EF4-FFF2-40B4-BE49-F238E27FC236}">
                  <a16:creationId xmlns:a16="http://schemas.microsoft.com/office/drawing/2014/main" xmlns="" id="{7E01D6F8-064B-48D9-AE0F-9756C1618CD9}"/>
                </a:ext>
              </a:extLst>
            </p:cNvPr>
            <p:cNvSpPr/>
            <p:nvPr/>
          </p:nvSpPr>
          <p:spPr>
            <a:xfrm>
              <a:off x="6713145" y="1795561"/>
              <a:ext cx="1712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你的题目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77" name="Oval 229">
              <a:extLst>
                <a:ext uri="{FF2B5EF4-FFF2-40B4-BE49-F238E27FC236}">
                  <a16:creationId xmlns:a16="http://schemas.microsoft.com/office/drawing/2014/main" xmlns="" id="{77144D2A-CE60-4858-9419-8E519DD5CAE7}"/>
                </a:ext>
              </a:extLst>
            </p:cNvPr>
            <p:cNvSpPr/>
            <p:nvPr/>
          </p:nvSpPr>
          <p:spPr>
            <a:xfrm>
              <a:off x="6017424" y="1911807"/>
              <a:ext cx="612462" cy="612462"/>
            </a:xfrm>
            <a:prstGeom prst="ellipse">
              <a:avLst/>
            </a:prstGeom>
            <a:noFill/>
            <a:ln w="28575">
              <a:solidFill>
                <a:srgbClr val="FF73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78" name="Rectangle 230">
              <a:extLst>
                <a:ext uri="{FF2B5EF4-FFF2-40B4-BE49-F238E27FC236}">
                  <a16:creationId xmlns:a16="http://schemas.microsoft.com/office/drawing/2014/main" xmlns="" id="{DE5263A8-3712-4AF1-B1D1-8D7F320D5A06}"/>
                </a:ext>
              </a:extLst>
            </p:cNvPr>
            <p:cNvSpPr/>
            <p:nvPr/>
          </p:nvSpPr>
          <p:spPr>
            <a:xfrm>
              <a:off x="6027002" y="1920542"/>
              <a:ext cx="61524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0" i="0" u="none" strike="noStrike" kern="1200" cap="none" spc="0" normalizeH="0" baseline="0" noProof="0" dirty="0">
                  <a:ln w="0"/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</a:t>
              </a: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xmlns="" id="{6406A461-58F9-4745-A12D-BCB6B5387B6B}"/>
              </a:ext>
            </a:extLst>
          </p:cNvPr>
          <p:cNvGrpSpPr/>
          <p:nvPr/>
        </p:nvGrpSpPr>
        <p:grpSpPr>
          <a:xfrm>
            <a:off x="6565451" y="3843696"/>
            <a:ext cx="2870993" cy="835980"/>
            <a:chOff x="6044751" y="4072296"/>
            <a:chExt cx="2870993" cy="835980"/>
          </a:xfrm>
        </p:grpSpPr>
        <p:sp>
          <p:nvSpPr>
            <p:cNvPr id="80" name="TextBox 231">
              <a:extLst>
                <a:ext uri="{FF2B5EF4-FFF2-40B4-BE49-F238E27FC236}">
                  <a16:creationId xmlns:a16="http://schemas.microsoft.com/office/drawing/2014/main" xmlns="" id="{2ED6D570-F1EE-4BC2-9692-AF1E7249C5B2}"/>
                </a:ext>
              </a:extLst>
            </p:cNvPr>
            <p:cNvSpPr txBox="1"/>
            <p:nvPr/>
          </p:nvSpPr>
          <p:spPr>
            <a:xfrm>
              <a:off x="6741619" y="4388518"/>
              <a:ext cx="2174125" cy="5197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defTabSz="914332">
                <a:lnSpc>
                  <a:spcPct val="130000"/>
                </a:lnSpc>
                <a:defRPr sz="110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</a:defRPr>
              </a:lvl1pPr>
              <a:lvl2pPr marL="457167" defTabSz="914332"/>
              <a:lvl3pPr marL="914332" defTabSz="914332"/>
              <a:lvl4pPr marL="1371498" defTabSz="914332"/>
              <a:lvl5pPr marL="1828664" defTabSz="914332"/>
              <a:lvl6pPr marL="2285830" defTabSz="914332"/>
              <a:lvl7pPr marL="2742994" defTabSz="914332"/>
              <a:lvl8pPr marL="3200160" defTabSz="914332"/>
              <a:lvl9pPr marL="3657327" defTabSz="914332"/>
            </a:lstStyle>
            <a:p>
              <a:pPr marL="0" marR="0" lvl="0" indent="0" algn="l" defTabSz="914332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PUT A TEXT dolor sit amet consectetur adipiscing elit</a:t>
              </a:r>
            </a:p>
          </p:txBody>
        </p:sp>
        <p:sp>
          <p:nvSpPr>
            <p:cNvPr id="81" name="Rectangle 232">
              <a:extLst>
                <a:ext uri="{FF2B5EF4-FFF2-40B4-BE49-F238E27FC236}">
                  <a16:creationId xmlns:a16="http://schemas.microsoft.com/office/drawing/2014/main" xmlns="" id="{D053FCB4-11F0-47B9-8F7F-1335397F109D}"/>
                </a:ext>
              </a:extLst>
            </p:cNvPr>
            <p:cNvSpPr/>
            <p:nvPr/>
          </p:nvSpPr>
          <p:spPr>
            <a:xfrm>
              <a:off x="6740473" y="4072296"/>
              <a:ext cx="1878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你的题目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82" name="Oval 233">
              <a:extLst>
                <a:ext uri="{FF2B5EF4-FFF2-40B4-BE49-F238E27FC236}">
                  <a16:creationId xmlns:a16="http://schemas.microsoft.com/office/drawing/2014/main" xmlns="" id="{550EC8D1-D77E-433B-9D02-5905F86B1F31}"/>
                </a:ext>
              </a:extLst>
            </p:cNvPr>
            <p:cNvSpPr/>
            <p:nvPr/>
          </p:nvSpPr>
          <p:spPr>
            <a:xfrm>
              <a:off x="6044752" y="4188542"/>
              <a:ext cx="612462" cy="612462"/>
            </a:xfrm>
            <a:prstGeom prst="ellipse">
              <a:avLst/>
            </a:prstGeom>
            <a:noFill/>
            <a:ln w="28575">
              <a:solidFill>
                <a:srgbClr val="FF73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83" name="Rectangle 234">
              <a:extLst>
                <a:ext uri="{FF2B5EF4-FFF2-40B4-BE49-F238E27FC236}">
                  <a16:creationId xmlns:a16="http://schemas.microsoft.com/office/drawing/2014/main" xmlns="" id="{2D6A9686-7990-417B-9677-85E554108CDC}"/>
                </a:ext>
              </a:extLst>
            </p:cNvPr>
            <p:cNvSpPr/>
            <p:nvPr/>
          </p:nvSpPr>
          <p:spPr>
            <a:xfrm>
              <a:off x="6044751" y="4221377"/>
              <a:ext cx="61524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0" i="0" u="none" strike="noStrike" kern="1200" cap="none" spc="0" normalizeH="0" baseline="0" noProof="0" dirty="0">
                  <a:ln w="0"/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</a:t>
              </a:r>
            </a:p>
          </p:txBody>
        </p:sp>
      </p:grpSp>
      <p:grpSp>
        <p:nvGrpSpPr>
          <p:cNvPr id="84" name="组合 83">
            <a:extLst>
              <a:ext uri="{FF2B5EF4-FFF2-40B4-BE49-F238E27FC236}">
                <a16:creationId xmlns:a16="http://schemas.microsoft.com/office/drawing/2014/main" xmlns="" id="{DA2264B7-7C4A-4B4E-B330-DA431F2E1596}"/>
              </a:ext>
            </a:extLst>
          </p:cNvPr>
          <p:cNvGrpSpPr/>
          <p:nvPr/>
        </p:nvGrpSpPr>
        <p:grpSpPr>
          <a:xfrm>
            <a:off x="6535345" y="2684349"/>
            <a:ext cx="2873771" cy="835980"/>
            <a:chOff x="6014645" y="2912949"/>
            <a:chExt cx="2873771" cy="835980"/>
          </a:xfrm>
        </p:grpSpPr>
        <p:sp>
          <p:nvSpPr>
            <p:cNvPr id="85" name="TextBox 235">
              <a:extLst>
                <a:ext uri="{FF2B5EF4-FFF2-40B4-BE49-F238E27FC236}">
                  <a16:creationId xmlns:a16="http://schemas.microsoft.com/office/drawing/2014/main" xmlns="" id="{907D6221-0B67-4C1E-B723-6F903D85E49D}"/>
                </a:ext>
              </a:extLst>
            </p:cNvPr>
            <p:cNvSpPr txBox="1"/>
            <p:nvPr/>
          </p:nvSpPr>
          <p:spPr>
            <a:xfrm>
              <a:off x="6714291" y="3229171"/>
              <a:ext cx="2174125" cy="5197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defTabSz="914332">
                <a:lnSpc>
                  <a:spcPct val="130000"/>
                </a:lnSpc>
                <a:defRPr sz="110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</a:defRPr>
              </a:lvl1pPr>
              <a:lvl2pPr marL="457167" defTabSz="914332"/>
              <a:lvl3pPr marL="914332" defTabSz="914332"/>
              <a:lvl4pPr marL="1371498" defTabSz="914332"/>
              <a:lvl5pPr marL="1828664" defTabSz="914332"/>
              <a:lvl6pPr marL="2285830" defTabSz="914332"/>
              <a:lvl7pPr marL="2742994" defTabSz="914332"/>
              <a:lvl8pPr marL="3200160" defTabSz="914332"/>
              <a:lvl9pPr marL="3657327" defTabSz="914332"/>
            </a:lstStyle>
            <a:p>
              <a:pPr marL="0" marR="0" lvl="0" indent="0" algn="l" defTabSz="914332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PUT A TEXT dolor sit amet consectetur adipiscing elit</a:t>
              </a:r>
            </a:p>
          </p:txBody>
        </p:sp>
        <p:sp>
          <p:nvSpPr>
            <p:cNvPr id="86" name="Rectangle 236">
              <a:extLst>
                <a:ext uri="{FF2B5EF4-FFF2-40B4-BE49-F238E27FC236}">
                  <a16:creationId xmlns:a16="http://schemas.microsoft.com/office/drawing/2014/main" xmlns="" id="{14009BC9-FE65-4F8D-A3AE-778022AC5977}"/>
                </a:ext>
              </a:extLst>
            </p:cNvPr>
            <p:cNvSpPr/>
            <p:nvPr/>
          </p:nvSpPr>
          <p:spPr>
            <a:xfrm>
              <a:off x="6713145" y="2912949"/>
              <a:ext cx="17870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你的题目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87" name="Oval 237">
              <a:extLst>
                <a:ext uri="{FF2B5EF4-FFF2-40B4-BE49-F238E27FC236}">
                  <a16:creationId xmlns:a16="http://schemas.microsoft.com/office/drawing/2014/main" xmlns="" id="{C4B4B941-3216-4238-9C96-42B3C8A4346F}"/>
                </a:ext>
              </a:extLst>
            </p:cNvPr>
            <p:cNvSpPr/>
            <p:nvPr/>
          </p:nvSpPr>
          <p:spPr>
            <a:xfrm>
              <a:off x="6017424" y="3029195"/>
              <a:ext cx="612462" cy="612462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88" name="Rectangle 238">
              <a:extLst>
                <a:ext uri="{FF2B5EF4-FFF2-40B4-BE49-F238E27FC236}">
                  <a16:creationId xmlns:a16="http://schemas.microsoft.com/office/drawing/2014/main" xmlns="" id="{D42BE81F-ECFA-4559-97AE-D8EF0D92E55F}"/>
                </a:ext>
              </a:extLst>
            </p:cNvPr>
            <p:cNvSpPr/>
            <p:nvPr/>
          </p:nvSpPr>
          <p:spPr>
            <a:xfrm>
              <a:off x="6014645" y="3053497"/>
              <a:ext cx="61524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0" i="0" u="none" strike="noStrike" kern="1200" cap="none" spc="0" normalizeH="0" baseline="0" noProof="0" dirty="0">
                  <a:ln w="0"/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556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2589ADB-7DF0-44F7-986E-2E4E5B38E2E0}"/>
              </a:ext>
            </a:extLst>
          </p:cNvPr>
          <p:cNvGrpSpPr/>
          <p:nvPr/>
        </p:nvGrpSpPr>
        <p:grpSpPr>
          <a:xfrm>
            <a:off x="1941748" y="1321047"/>
            <a:ext cx="2320412" cy="4276042"/>
            <a:chOff x="1941748" y="1321047"/>
            <a:chExt cx="2320412" cy="4276042"/>
          </a:xfrm>
        </p:grpSpPr>
        <p:sp>
          <p:nvSpPr>
            <p:cNvPr id="3" name="Rounded Rectangle 7">
              <a:extLst>
                <a:ext uri="{FF2B5EF4-FFF2-40B4-BE49-F238E27FC236}">
                  <a16:creationId xmlns:a16="http://schemas.microsoft.com/office/drawing/2014/main" xmlns="" id="{35B10122-4765-4708-8264-D835B0077FD6}"/>
                </a:ext>
              </a:extLst>
            </p:cNvPr>
            <p:cNvSpPr/>
            <p:nvPr/>
          </p:nvSpPr>
          <p:spPr>
            <a:xfrm>
              <a:off x="1941748" y="1321047"/>
              <a:ext cx="2320412" cy="4276042"/>
            </a:xfrm>
            <a:prstGeom prst="roundRect">
              <a:avLst>
                <a:gd name="adj" fmla="val 3955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" name="Oval 8">
              <a:extLst>
                <a:ext uri="{FF2B5EF4-FFF2-40B4-BE49-F238E27FC236}">
                  <a16:creationId xmlns:a16="http://schemas.microsoft.com/office/drawing/2014/main" xmlns="" id="{8BE34312-261F-4986-87B8-BA76A24785B5}"/>
                </a:ext>
              </a:extLst>
            </p:cNvPr>
            <p:cNvSpPr/>
            <p:nvPr/>
          </p:nvSpPr>
          <p:spPr>
            <a:xfrm>
              <a:off x="2359619" y="1859070"/>
              <a:ext cx="1484671" cy="1484670"/>
            </a:xfrm>
            <a:prstGeom prst="ellipse">
              <a:avLst/>
            </a:prstGeom>
            <a:solidFill>
              <a:srgbClr val="FFE029"/>
            </a:solidFill>
            <a:ln w="76200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grpSp>
          <p:nvGrpSpPr>
            <p:cNvPr id="5" name="Group 9">
              <a:extLst>
                <a:ext uri="{FF2B5EF4-FFF2-40B4-BE49-F238E27FC236}">
                  <a16:creationId xmlns:a16="http://schemas.microsoft.com/office/drawing/2014/main" xmlns="" id="{8B2B1FF7-71E7-4A08-8274-45F93F323D8B}"/>
                </a:ext>
              </a:extLst>
            </p:cNvPr>
            <p:cNvGrpSpPr/>
            <p:nvPr/>
          </p:nvGrpSpPr>
          <p:grpSpPr>
            <a:xfrm>
              <a:off x="2822339" y="4036517"/>
              <a:ext cx="559231" cy="87571"/>
              <a:chOff x="611263" y="2046852"/>
              <a:chExt cx="419423" cy="65678"/>
            </a:xfrm>
            <a:solidFill>
              <a:srgbClr val="7DC3D0"/>
            </a:solidFill>
          </p:grpSpPr>
          <p:sp>
            <p:nvSpPr>
              <p:cNvPr id="9" name="Oval 13">
                <a:extLst>
                  <a:ext uri="{FF2B5EF4-FFF2-40B4-BE49-F238E27FC236}">
                    <a16:creationId xmlns:a16="http://schemas.microsoft.com/office/drawing/2014/main" xmlns="" id="{72080A0C-F4B8-453A-B606-533F8542B5E7}"/>
                  </a:ext>
                </a:extLst>
              </p:cNvPr>
              <p:cNvSpPr/>
              <p:nvPr/>
            </p:nvSpPr>
            <p:spPr>
              <a:xfrm rot="10800000">
                <a:off x="611263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0" name="Oval 14">
                <a:extLst>
                  <a:ext uri="{FF2B5EF4-FFF2-40B4-BE49-F238E27FC236}">
                    <a16:creationId xmlns:a16="http://schemas.microsoft.com/office/drawing/2014/main" xmlns="" id="{4FA3DCEF-6F85-4CAC-BE76-8E73A00C0C54}"/>
                  </a:ext>
                </a:extLst>
              </p:cNvPr>
              <p:cNvSpPr/>
              <p:nvPr/>
            </p:nvSpPr>
            <p:spPr>
              <a:xfrm rot="10800000">
                <a:off x="699932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1" name="Oval 15">
                <a:extLst>
                  <a:ext uri="{FF2B5EF4-FFF2-40B4-BE49-F238E27FC236}">
                    <a16:creationId xmlns:a16="http://schemas.microsoft.com/office/drawing/2014/main" xmlns="" id="{98C86E42-5AD9-4104-8ECB-4C7C18D9D888}"/>
                  </a:ext>
                </a:extLst>
              </p:cNvPr>
              <p:cNvSpPr/>
              <p:nvPr/>
            </p:nvSpPr>
            <p:spPr>
              <a:xfrm rot="10800000">
                <a:off x="788601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2" name="Oval 16">
                <a:extLst>
                  <a:ext uri="{FF2B5EF4-FFF2-40B4-BE49-F238E27FC236}">
                    <a16:creationId xmlns:a16="http://schemas.microsoft.com/office/drawing/2014/main" xmlns="" id="{B520B271-FD07-42BE-A0E2-469B71B9BAF7}"/>
                  </a:ext>
                </a:extLst>
              </p:cNvPr>
              <p:cNvSpPr/>
              <p:nvPr/>
            </p:nvSpPr>
            <p:spPr>
              <a:xfrm rot="10800000">
                <a:off x="877270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3" name="Oval 17">
                <a:extLst>
                  <a:ext uri="{FF2B5EF4-FFF2-40B4-BE49-F238E27FC236}">
                    <a16:creationId xmlns:a16="http://schemas.microsoft.com/office/drawing/2014/main" xmlns="" id="{95CF84EB-0FE0-421C-B6E5-2C877ADA6C77}"/>
                  </a:ext>
                </a:extLst>
              </p:cNvPr>
              <p:cNvSpPr/>
              <p:nvPr/>
            </p:nvSpPr>
            <p:spPr>
              <a:xfrm rot="10800000">
                <a:off x="965008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6" name="TextBox 10">
              <a:extLst>
                <a:ext uri="{FF2B5EF4-FFF2-40B4-BE49-F238E27FC236}">
                  <a16:creationId xmlns:a16="http://schemas.microsoft.com/office/drawing/2014/main" xmlns="" id="{064999A7-D03D-47ED-82B6-80B95182C053}"/>
                </a:ext>
              </a:extLst>
            </p:cNvPr>
            <p:cNvSpPr txBox="1"/>
            <p:nvPr/>
          </p:nvSpPr>
          <p:spPr>
            <a:xfrm>
              <a:off x="2211325" y="3525981"/>
              <a:ext cx="1781258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333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Awesome Graph Pack</a:t>
              </a:r>
            </a:p>
          </p:txBody>
        </p:sp>
        <p:sp>
          <p:nvSpPr>
            <p:cNvPr id="7" name="Rectangle 11">
              <a:extLst>
                <a:ext uri="{FF2B5EF4-FFF2-40B4-BE49-F238E27FC236}">
                  <a16:creationId xmlns:a16="http://schemas.microsoft.com/office/drawing/2014/main" xmlns="" id="{27E40F99-3A04-41F1-8C23-7643EBA8A44E}"/>
                </a:ext>
              </a:extLst>
            </p:cNvPr>
            <p:cNvSpPr/>
            <p:nvPr/>
          </p:nvSpPr>
          <p:spPr>
            <a:xfrm>
              <a:off x="2044985" y="4242336"/>
              <a:ext cx="2113936" cy="806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67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Bring your business to the next Level with Powerfull presentation material for all business</a:t>
              </a:r>
            </a:p>
          </p:txBody>
        </p:sp>
        <p:sp>
          <p:nvSpPr>
            <p:cNvPr id="8" name="Freeform 165">
              <a:extLst>
                <a:ext uri="{FF2B5EF4-FFF2-40B4-BE49-F238E27FC236}">
                  <a16:creationId xmlns:a16="http://schemas.microsoft.com/office/drawing/2014/main" xmlns="" id="{9F939A3A-DA8F-48F0-B670-F9B6950BD2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7868" y="2390876"/>
              <a:ext cx="441973" cy="485355"/>
            </a:xfrm>
            <a:custGeom>
              <a:avLst/>
              <a:gdLst>
                <a:gd name="T0" fmla="*/ 0 w 69"/>
                <a:gd name="T1" fmla="*/ 9 h 73"/>
                <a:gd name="T2" fmla="*/ 19 w 69"/>
                <a:gd name="T3" fmla="*/ 73 h 73"/>
                <a:gd name="T4" fmla="*/ 69 w 69"/>
                <a:gd name="T5" fmla="*/ 64 h 73"/>
                <a:gd name="T6" fmla="*/ 20 w 69"/>
                <a:gd name="T7" fmla="*/ 69 h 73"/>
                <a:gd name="T8" fmla="*/ 20 w 69"/>
                <a:gd name="T9" fmla="*/ 60 h 73"/>
                <a:gd name="T10" fmla="*/ 20 w 69"/>
                <a:gd name="T11" fmla="*/ 54 h 73"/>
                <a:gd name="T12" fmla="*/ 27 w 69"/>
                <a:gd name="T13" fmla="*/ 57 h 73"/>
                <a:gd name="T14" fmla="*/ 35 w 69"/>
                <a:gd name="T15" fmla="*/ 41 h 73"/>
                <a:gd name="T16" fmla="*/ 42 w 69"/>
                <a:gd name="T17" fmla="*/ 57 h 73"/>
                <a:gd name="T18" fmla="*/ 49 w 69"/>
                <a:gd name="T19" fmla="*/ 54 h 73"/>
                <a:gd name="T20" fmla="*/ 44 w 69"/>
                <a:gd name="T21" fmla="*/ 37 h 73"/>
                <a:gd name="T22" fmla="*/ 47 w 69"/>
                <a:gd name="T23" fmla="*/ 34 h 73"/>
                <a:gd name="T24" fmla="*/ 48 w 69"/>
                <a:gd name="T25" fmla="*/ 28 h 73"/>
                <a:gd name="T26" fmla="*/ 46 w 69"/>
                <a:gd name="T27" fmla="*/ 23 h 73"/>
                <a:gd name="T28" fmla="*/ 42 w 69"/>
                <a:gd name="T29" fmla="*/ 18 h 73"/>
                <a:gd name="T30" fmla="*/ 37 w 69"/>
                <a:gd name="T31" fmla="*/ 16 h 73"/>
                <a:gd name="T32" fmla="*/ 31 w 69"/>
                <a:gd name="T33" fmla="*/ 16 h 73"/>
                <a:gd name="T34" fmla="*/ 26 w 69"/>
                <a:gd name="T35" fmla="*/ 19 h 73"/>
                <a:gd name="T36" fmla="*/ 22 w 69"/>
                <a:gd name="T37" fmla="*/ 24 h 73"/>
                <a:gd name="T38" fmla="*/ 21 w 69"/>
                <a:gd name="T39" fmla="*/ 29 h 73"/>
                <a:gd name="T40" fmla="*/ 23 w 69"/>
                <a:gd name="T41" fmla="*/ 35 h 73"/>
                <a:gd name="T42" fmla="*/ 19 w 69"/>
                <a:gd name="T43" fmla="*/ 53 h 73"/>
                <a:gd name="T44" fmla="*/ 8 w 69"/>
                <a:gd name="T45" fmla="*/ 51 h 73"/>
                <a:gd name="T46" fmla="*/ 9 w 69"/>
                <a:gd name="T47" fmla="*/ 7 h 73"/>
                <a:gd name="T48" fmla="*/ 62 w 69"/>
                <a:gd name="T49" fmla="*/ 64 h 73"/>
                <a:gd name="T50" fmla="*/ 22 w 69"/>
                <a:gd name="T51" fmla="*/ 65 h 73"/>
                <a:gd name="T52" fmla="*/ 24 w 69"/>
                <a:gd name="T53" fmla="*/ 24 h 73"/>
                <a:gd name="T54" fmla="*/ 35 w 69"/>
                <a:gd name="T55" fmla="*/ 19 h 73"/>
                <a:gd name="T56" fmla="*/ 25 w 69"/>
                <a:gd name="T57" fmla="*/ 29 h 73"/>
                <a:gd name="T58" fmla="*/ 37 w 69"/>
                <a:gd name="T59" fmla="*/ 42 h 73"/>
                <a:gd name="T60" fmla="*/ 40 w 69"/>
                <a:gd name="T61" fmla="*/ 40 h 73"/>
                <a:gd name="T62" fmla="*/ 47 w 69"/>
                <a:gd name="T63" fmla="*/ 51 h 73"/>
                <a:gd name="T64" fmla="*/ 42 w 69"/>
                <a:gd name="T65" fmla="*/ 49 h 73"/>
                <a:gd name="T66" fmla="*/ 37 w 69"/>
                <a:gd name="T67" fmla="*/ 42 h 73"/>
                <a:gd name="T68" fmla="*/ 45 w 69"/>
                <a:gd name="T69" fmla="*/ 24 h 73"/>
                <a:gd name="T70" fmla="*/ 42 w 69"/>
                <a:gd name="T71" fmla="*/ 20 h 73"/>
                <a:gd name="T72" fmla="*/ 37 w 69"/>
                <a:gd name="T73" fmla="*/ 18 h 73"/>
                <a:gd name="T74" fmla="*/ 32 w 69"/>
                <a:gd name="T75" fmla="*/ 18 h 73"/>
                <a:gd name="T76" fmla="*/ 32 w 69"/>
                <a:gd name="T77" fmla="*/ 18 h 73"/>
                <a:gd name="T78" fmla="*/ 27 w 69"/>
                <a:gd name="T79" fmla="*/ 20 h 73"/>
                <a:gd name="T80" fmla="*/ 27 w 69"/>
                <a:gd name="T81" fmla="*/ 40 h 73"/>
                <a:gd name="T82" fmla="*/ 31 w 69"/>
                <a:gd name="T83" fmla="*/ 42 h 73"/>
                <a:gd name="T84" fmla="*/ 28 w 69"/>
                <a:gd name="T85" fmla="*/ 53 h 73"/>
                <a:gd name="T86" fmla="*/ 26 w 69"/>
                <a:gd name="T87" fmla="*/ 48 h 73"/>
                <a:gd name="T88" fmla="*/ 26 w 69"/>
                <a:gd name="T89" fmla="*/ 40 h 73"/>
                <a:gd name="T90" fmla="*/ 22 w 69"/>
                <a:gd name="T91" fmla="*/ 70 h 73"/>
                <a:gd name="T92" fmla="*/ 60 w 69"/>
                <a:gd name="T93" fmla="*/ 68 h 73"/>
                <a:gd name="T94" fmla="*/ 60 w 69"/>
                <a:gd name="T95" fmla="*/ 5 h 73"/>
                <a:gd name="T96" fmla="*/ 5 w 69"/>
                <a:gd name="T97" fmla="*/ 51 h 73"/>
                <a:gd name="T98" fmla="*/ 3 w 69"/>
                <a:gd name="T99" fmla="*/ 9 h 73"/>
                <a:gd name="T100" fmla="*/ 66 w 69"/>
                <a:gd name="T101" fmla="*/ 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73">
                  <a:moveTo>
                    <a:pt x="6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3"/>
                    <a:pt x="20" y="73"/>
                    <a:pt x="21" y="73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5" y="73"/>
                    <a:pt x="69" y="69"/>
                    <a:pt x="69" y="64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4"/>
                    <a:pt x="65" y="0"/>
                    <a:pt x="60" y="0"/>
                  </a:cubicBezTo>
                  <a:close/>
                  <a:moveTo>
                    <a:pt x="20" y="69"/>
                  </a:moveTo>
                  <a:cubicBezTo>
                    <a:pt x="4" y="53"/>
                    <a:pt x="4" y="53"/>
                    <a:pt x="4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7" y="53"/>
                    <a:pt x="20" y="56"/>
                    <a:pt x="20" y="60"/>
                  </a:cubicBezTo>
                  <a:lnTo>
                    <a:pt x="20" y="69"/>
                  </a:lnTo>
                  <a:close/>
                  <a:moveTo>
                    <a:pt x="19" y="5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7" y="57"/>
                    <a:pt x="27" y="57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3" y="57"/>
                    <a:pt x="43" y="57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4"/>
                    <a:pt x="50" y="54"/>
                    <a:pt x="50" y="54"/>
                  </a:cubicBezTo>
                  <a:cubicBezTo>
                    <a:pt x="50" y="54"/>
                    <a:pt x="50" y="53"/>
                    <a:pt x="50" y="5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5"/>
                    <a:pt x="47" y="35"/>
                    <a:pt x="47" y="34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8" y="28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3"/>
                    <a:pt x="47" y="23"/>
                    <a:pt x="46" y="2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8"/>
                    <a:pt x="43" y="18"/>
                    <a:pt x="42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37" y="15"/>
                    <a:pt x="37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1" y="16"/>
                    <a:pt x="31" y="16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6" y="18"/>
                    <a:pt x="26" y="18"/>
                    <a:pt x="26" y="19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2" y="23"/>
                    <a:pt x="22" y="23"/>
                    <a:pt x="22" y="24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5"/>
                    <a:pt x="22" y="35"/>
                    <a:pt x="23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4"/>
                  </a:cubicBezTo>
                  <a:cubicBezTo>
                    <a:pt x="17" y="52"/>
                    <a:pt x="15" y="51"/>
                    <a:pt x="13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1" y="7"/>
                    <a:pt x="62" y="8"/>
                    <a:pt x="62" y="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2" y="65"/>
                    <a:pt x="61" y="66"/>
                    <a:pt x="60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58"/>
                    <a:pt x="21" y="56"/>
                    <a:pt x="19" y="54"/>
                  </a:cubicBezTo>
                  <a:close/>
                  <a:moveTo>
                    <a:pt x="24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lose/>
                  <a:moveTo>
                    <a:pt x="35" y="19"/>
                  </a:moveTo>
                  <a:cubicBezTo>
                    <a:pt x="40" y="19"/>
                    <a:pt x="44" y="24"/>
                    <a:pt x="44" y="29"/>
                  </a:cubicBezTo>
                  <a:cubicBezTo>
                    <a:pt x="44" y="34"/>
                    <a:pt x="40" y="38"/>
                    <a:pt x="35" y="38"/>
                  </a:cubicBezTo>
                  <a:cubicBezTo>
                    <a:pt x="29" y="38"/>
                    <a:pt x="25" y="34"/>
                    <a:pt x="25" y="29"/>
                  </a:cubicBezTo>
                  <a:cubicBezTo>
                    <a:pt x="25" y="24"/>
                    <a:pt x="29" y="19"/>
                    <a:pt x="35" y="19"/>
                  </a:cubicBezTo>
                  <a:close/>
                  <a:moveTo>
                    <a:pt x="37" y="42"/>
                  </a:moveTo>
                  <a:cubicBezTo>
                    <a:pt x="37" y="42"/>
                    <a:pt x="37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8"/>
                    <a:pt x="43" y="48"/>
                  </a:cubicBezTo>
                  <a:cubicBezTo>
                    <a:pt x="43" y="49"/>
                    <a:pt x="42" y="49"/>
                    <a:pt x="42" y="49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lose/>
                  <a:moveTo>
                    <a:pt x="45" y="24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lose/>
                  <a:moveTo>
                    <a:pt x="42" y="20"/>
                  </a:moveTo>
                  <a:cubicBezTo>
                    <a:pt x="42" y="20"/>
                    <a:pt x="42" y="20"/>
                    <a:pt x="42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20"/>
                    <a:pt x="42" y="20"/>
                    <a:pt x="42" y="20"/>
                  </a:cubicBezTo>
                  <a:close/>
                  <a:moveTo>
                    <a:pt x="37" y="18"/>
                  </a:move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lose/>
                  <a:moveTo>
                    <a:pt x="32" y="18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lose/>
                  <a:moveTo>
                    <a:pt x="27" y="20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lose/>
                  <a:moveTo>
                    <a:pt x="26" y="40"/>
                  </a:moveTo>
                  <a:cubicBezTo>
                    <a:pt x="26" y="40"/>
                    <a:pt x="27" y="40"/>
                    <a:pt x="27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9"/>
                    <a:pt x="26" y="49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5" y="48"/>
                    <a:pt x="25" y="49"/>
                  </a:cubicBezTo>
                  <a:cubicBezTo>
                    <a:pt x="22" y="51"/>
                    <a:pt x="22" y="51"/>
                    <a:pt x="22" y="51"/>
                  </a:cubicBezTo>
                  <a:lnTo>
                    <a:pt x="26" y="40"/>
                  </a:lnTo>
                  <a:close/>
                  <a:moveTo>
                    <a:pt x="66" y="64"/>
                  </a:moveTo>
                  <a:cubicBezTo>
                    <a:pt x="66" y="67"/>
                    <a:pt x="63" y="70"/>
                    <a:pt x="60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2" y="68"/>
                    <a:pt x="64" y="66"/>
                    <a:pt x="64" y="64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7"/>
                    <a:pt x="62" y="5"/>
                    <a:pt x="6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7" y="5"/>
                    <a:pt x="5" y="7"/>
                    <a:pt x="5" y="9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6"/>
                    <a:pt x="6" y="3"/>
                    <a:pt x="9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3" y="3"/>
                    <a:pt x="66" y="6"/>
                    <a:pt x="66" y="9"/>
                  </a:cubicBezTo>
                  <a:lnTo>
                    <a:pt x="66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CCEA916D-D214-453B-9B5C-E3CD12178A0E}"/>
              </a:ext>
            </a:extLst>
          </p:cNvPr>
          <p:cNvGrpSpPr/>
          <p:nvPr/>
        </p:nvGrpSpPr>
        <p:grpSpPr>
          <a:xfrm>
            <a:off x="4996112" y="1321047"/>
            <a:ext cx="2320412" cy="4276042"/>
            <a:chOff x="4996112" y="1321047"/>
            <a:chExt cx="2320412" cy="4276042"/>
          </a:xfrm>
        </p:grpSpPr>
        <p:sp>
          <p:nvSpPr>
            <p:cNvPr id="15" name="Rounded Rectangle 20">
              <a:extLst>
                <a:ext uri="{FF2B5EF4-FFF2-40B4-BE49-F238E27FC236}">
                  <a16:creationId xmlns:a16="http://schemas.microsoft.com/office/drawing/2014/main" xmlns="" id="{58DB430A-CC9C-45D1-B954-B0878BBE9091}"/>
                </a:ext>
              </a:extLst>
            </p:cNvPr>
            <p:cNvSpPr/>
            <p:nvPr/>
          </p:nvSpPr>
          <p:spPr>
            <a:xfrm>
              <a:off x="4996112" y="1321047"/>
              <a:ext cx="2320412" cy="4276042"/>
            </a:xfrm>
            <a:prstGeom prst="roundRect">
              <a:avLst>
                <a:gd name="adj" fmla="val 3955"/>
              </a:avLst>
            </a:prstGeom>
            <a:solidFill>
              <a:srgbClr val="FFC3C3"/>
            </a:solidFill>
            <a:ln w="28575"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/>
            </a:p>
          </p:txBody>
        </p:sp>
        <p:sp>
          <p:nvSpPr>
            <p:cNvPr id="16" name="Oval 21">
              <a:extLst>
                <a:ext uri="{FF2B5EF4-FFF2-40B4-BE49-F238E27FC236}">
                  <a16:creationId xmlns:a16="http://schemas.microsoft.com/office/drawing/2014/main" xmlns="" id="{CC0906A5-FBE5-4169-9EA6-7631C5B0880F}"/>
                </a:ext>
              </a:extLst>
            </p:cNvPr>
            <p:cNvSpPr/>
            <p:nvPr/>
          </p:nvSpPr>
          <p:spPr>
            <a:xfrm>
              <a:off x="5413983" y="1859070"/>
              <a:ext cx="1484671" cy="1484670"/>
            </a:xfrm>
            <a:prstGeom prst="ellipse">
              <a:avLst/>
            </a:prstGeom>
            <a:solidFill>
              <a:srgbClr val="FF7373"/>
            </a:solidFill>
            <a:ln w="76200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solidFill>
                  <a:schemeClr val="tx1"/>
                </a:solidFill>
              </a:endParaRPr>
            </a:p>
          </p:txBody>
        </p:sp>
        <p:grpSp>
          <p:nvGrpSpPr>
            <p:cNvPr id="17" name="Group 22">
              <a:extLst>
                <a:ext uri="{FF2B5EF4-FFF2-40B4-BE49-F238E27FC236}">
                  <a16:creationId xmlns:a16="http://schemas.microsoft.com/office/drawing/2014/main" xmlns="" id="{BB092A76-4207-4FE1-9245-7246EF20114B}"/>
                </a:ext>
              </a:extLst>
            </p:cNvPr>
            <p:cNvGrpSpPr/>
            <p:nvPr/>
          </p:nvGrpSpPr>
          <p:grpSpPr>
            <a:xfrm>
              <a:off x="5876703" y="4036517"/>
              <a:ext cx="559231" cy="87571"/>
              <a:chOff x="611263" y="2046852"/>
              <a:chExt cx="419423" cy="65678"/>
            </a:xfrm>
            <a:solidFill>
              <a:srgbClr val="7DC3D0"/>
            </a:solidFill>
          </p:grpSpPr>
          <p:sp>
            <p:nvSpPr>
              <p:cNvPr id="21" name="Oval 26">
                <a:extLst>
                  <a:ext uri="{FF2B5EF4-FFF2-40B4-BE49-F238E27FC236}">
                    <a16:creationId xmlns:a16="http://schemas.microsoft.com/office/drawing/2014/main" xmlns="" id="{61B3103A-5E87-4AB4-A079-BB8A253D7C76}"/>
                  </a:ext>
                </a:extLst>
              </p:cNvPr>
              <p:cNvSpPr/>
              <p:nvPr/>
            </p:nvSpPr>
            <p:spPr>
              <a:xfrm rot="10800000">
                <a:off x="611263" y="2046852"/>
                <a:ext cx="65678" cy="656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/>
              </a:p>
            </p:txBody>
          </p:sp>
          <p:sp>
            <p:nvSpPr>
              <p:cNvPr id="22" name="Oval 27">
                <a:extLst>
                  <a:ext uri="{FF2B5EF4-FFF2-40B4-BE49-F238E27FC236}">
                    <a16:creationId xmlns:a16="http://schemas.microsoft.com/office/drawing/2014/main" xmlns="" id="{E955F346-2A2F-41D5-9382-E7CB030D43D5}"/>
                  </a:ext>
                </a:extLst>
              </p:cNvPr>
              <p:cNvSpPr/>
              <p:nvPr/>
            </p:nvSpPr>
            <p:spPr>
              <a:xfrm rot="10800000">
                <a:off x="699932" y="2046852"/>
                <a:ext cx="65678" cy="656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/>
              </a:p>
            </p:txBody>
          </p:sp>
          <p:sp>
            <p:nvSpPr>
              <p:cNvPr id="23" name="Oval 28">
                <a:extLst>
                  <a:ext uri="{FF2B5EF4-FFF2-40B4-BE49-F238E27FC236}">
                    <a16:creationId xmlns:a16="http://schemas.microsoft.com/office/drawing/2014/main" xmlns="" id="{4B84B173-5F75-4017-8226-884779E07E0D}"/>
                  </a:ext>
                </a:extLst>
              </p:cNvPr>
              <p:cNvSpPr/>
              <p:nvPr/>
            </p:nvSpPr>
            <p:spPr>
              <a:xfrm rot="10800000">
                <a:off x="788601" y="2046852"/>
                <a:ext cx="65678" cy="656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/>
              </a:p>
            </p:txBody>
          </p:sp>
          <p:sp>
            <p:nvSpPr>
              <p:cNvPr id="24" name="Oval 29">
                <a:extLst>
                  <a:ext uri="{FF2B5EF4-FFF2-40B4-BE49-F238E27FC236}">
                    <a16:creationId xmlns:a16="http://schemas.microsoft.com/office/drawing/2014/main" xmlns="" id="{FFAA9736-1295-4BC8-A1FE-6FA02F2B975D}"/>
                  </a:ext>
                </a:extLst>
              </p:cNvPr>
              <p:cNvSpPr/>
              <p:nvPr/>
            </p:nvSpPr>
            <p:spPr>
              <a:xfrm rot="10800000">
                <a:off x="877270" y="2046852"/>
                <a:ext cx="65678" cy="656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/>
              </a:p>
            </p:txBody>
          </p:sp>
          <p:sp>
            <p:nvSpPr>
              <p:cNvPr id="25" name="Oval 30">
                <a:extLst>
                  <a:ext uri="{FF2B5EF4-FFF2-40B4-BE49-F238E27FC236}">
                    <a16:creationId xmlns:a16="http://schemas.microsoft.com/office/drawing/2014/main" xmlns="" id="{1CBA7899-2CC5-4605-BE5F-94F100325A85}"/>
                  </a:ext>
                </a:extLst>
              </p:cNvPr>
              <p:cNvSpPr/>
              <p:nvPr/>
            </p:nvSpPr>
            <p:spPr>
              <a:xfrm rot="10800000">
                <a:off x="965008" y="2046852"/>
                <a:ext cx="65678" cy="656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/>
              </a:p>
            </p:txBody>
          </p:sp>
        </p:grpSp>
        <p:sp>
          <p:nvSpPr>
            <p:cNvPr id="18" name="TextBox 23">
              <a:extLst>
                <a:ext uri="{FF2B5EF4-FFF2-40B4-BE49-F238E27FC236}">
                  <a16:creationId xmlns:a16="http://schemas.microsoft.com/office/drawing/2014/main" xmlns="" id="{8725F190-6514-4FFB-898A-F3430035A912}"/>
                </a:ext>
              </a:extLst>
            </p:cNvPr>
            <p:cNvSpPr txBox="1"/>
            <p:nvPr/>
          </p:nvSpPr>
          <p:spPr>
            <a:xfrm>
              <a:off x="5580394" y="3525981"/>
              <a:ext cx="1151854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333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Fully Editable</a:t>
              </a:r>
            </a:p>
          </p:txBody>
        </p:sp>
        <p:sp>
          <p:nvSpPr>
            <p:cNvPr id="19" name="Rectangle 24">
              <a:extLst>
                <a:ext uri="{FF2B5EF4-FFF2-40B4-BE49-F238E27FC236}">
                  <a16:creationId xmlns:a16="http://schemas.microsoft.com/office/drawing/2014/main" xmlns="" id="{3202BA25-1745-4BA2-B9BB-4ACC872AEB1A}"/>
                </a:ext>
              </a:extLst>
            </p:cNvPr>
            <p:cNvSpPr/>
            <p:nvPr/>
          </p:nvSpPr>
          <p:spPr>
            <a:xfrm>
              <a:off x="5099349" y="4242336"/>
              <a:ext cx="2113936" cy="806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67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Bring your business to the next Level with Powerfull presentation material for all business</a:t>
              </a:r>
            </a:p>
          </p:txBody>
        </p:sp>
        <p:sp>
          <p:nvSpPr>
            <p:cNvPr id="20" name="Freeform 158">
              <a:extLst>
                <a:ext uri="{FF2B5EF4-FFF2-40B4-BE49-F238E27FC236}">
                  <a16:creationId xmlns:a16="http://schemas.microsoft.com/office/drawing/2014/main" xmlns="" id="{70F95C29-EEF9-453E-9543-F770E0BFBF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5496" y="2329714"/>
              <a:ext cx="481503" cy="527357"/>
            </a:xfrm>
            <a:custGeom>
              <a:avLst/>
              <a:gdLst>
                <a:gd name="T0" fmla="*/ 67 w 71"/>
                <a:gd name="T1" fmla="*/ 17 h 75"/>
                <a:gd name="T2" fmla="*/ 56 w 71"/>
                <a:gd name="T3" fmla="*/ 0 h 75"/>
                <a:gd name="T4" fmla="*/ 28 w 71"/>
                <a:gd name="T5" fmla="*/ 7 h 75"/>
                <a:gd name="T6" fmla="*/ 9 w 71"/>
                <a:gd name="T7" fmla="*/ 1 h 75"/>
                <a:gd name="T8" fmla="*/ 0 w 71"/>
                <a:gd name="T9" fmla="*/ 65 h 75"/>
                <a:gd name="T10" fmla="*/ 67 w 71"/>
                <a:gd name="T11" fmla="*/ 65 h 75"/>
                <a:gd name="T12" fmla="*/ 71 w 71"/>
                <a:gd name="T13" fmla="*/ 57 h 75"/>
                <a:gd name="T14" fmla="*/ 4 w 71"/>
                <a:gd name="T15" fmla="*/ 20 h 75"/>
                <a:gd name="T16" fmla="*/ 15 w 71"/>
                <a:gd name="T17" fmla="*/ 19 h 75"/>
                <a:gd name="T18" fmla="*/ 53 w 71"/>
                <a:gd name="T19" fmla="*/ 19 h 75"/>
                <a:gd name="T20" fmla="*/ 4 w 71"/>
                <a:gd name="T21" fmla="*/ 20 h 75"/>
                <a:gd name="T22" fmla="*/ 61 w 71"/>
                <a:gd name="T23" fmla="*/ 16 h 75"/>
                <a:gd name="T24" fmla="*/ 3 w 71"/>
                <a:gd name="T25" fmla="*/ 17 h 75"/>
                <a:gd name="T26" fmla="*/ 7 w 71"/>
                <a:gd name="T27" fmla="*/ 17 h 75"/>
                <a:gd name="T28" fmla="*/ 64 w 71"/>
                <a:gd name="T29" fmla="*/ 27 h 75"/>
                <a:gd name="T30" fmla="*/ 6 w 71"/>
                <a:gd name="T31" fmla="*/ 22 h 75"/>
                <a:gd name="T32" fmla="*/ 60 w 71"/>
                <a:gd name="T33" fmla="*/ 14 h 75"/>
                <a:gd name="T34" fmla="*/ 55 w 71"/>
                <a:gd name="T35" fmla="*/ 2 h 75"/>
                <a:gd name="T36" fmla="*/ 36 w 71"/>
                <a:gd name="T37" fmla="*/ 10 h 75"/>
                <a:gd name="T38" fmla="*/ 55 w 71"/>
                <a:gd name="T39" fmla="*/ 2 h 75"/>
                <a:gd name="T40" fmla="*/ 47 w 71"/>
                <a:gd name="T41" fmla="*/ 17 h 75"/>
                <a:gd name="T42" fmla="*/ 34 w 71"/>
                <a:gd name="T43" fmla="*/ 17 h 75"/>
                <a:gd name="T44" fmla="*/ 8 w 71"/>
                <a:gd name="T45" fmla="*/ 10 h 75"/>
                <a:gd name="T46" fmla="*/ 8 w 71"/>
                <a:gd name="T47" fmla="*/ 10 h 75"/>
                <a:gd name="T48" fmla="*/ 10 w 71"/>
                <a:gd name="T49" fmla="*/ 72 h 75"/>
                <a:gd name="T50" fmla="*/ 4 w 71"/>
                <a:gd name="T51" fmla="*/ 25 h 75"/>
                <a:gd name="T52" fmla="*/ 6 w 71"/>
                <a:gd name="T53" fmla="*/ 26 h 75"/>
                <a:gd name="T54" fmla="*/ 10 w 71"/>
                <a:gd name="T55" fmla="*/ 27 h 75"/>
                <a:gd name="T56" fmla="*/ 64 w 71"/>
                <a:gd name="T57" fmla="*/ 36 h 75"/>
                <a:gd name="T58" fmla="*/ 39 w 71"/>
                <a:gd name="T59" fmla="*/ 57 h 75"/>
                <a:gd name="T60" fmla="*/ 64 w 71"/>
                <a:gd name="T61" fmla="*/ 65 h 75"/>
                <a:gd name="T62" fmla="*/ 67 w 71"/>
                <a:gd name="T63" fmla="*/ 57 h 75"/>
                <a:gd name="T64" fmla="*/ 42 w 71"/>
                <a:gd name="T65" fmla="*/ 57 h 75"/>
                <a:gd name="T66" fmla="*/ 64 w 71"/>
                <a:gd name="T67" fmla="*/ 39 h 75"/>
                <a:gd name="T68" fmla="*/ 68 w 71"/>
                <a:gd name="T69" fmla="*/ 38 h 75"/>
                <a:gd name="T70" fmla="*/ 67 w 71"/>
                <a:gd name="T71" fmla="*/ 36 h 75"/>
                <a:gd name="T72" fmla="*/ 68 w 71"/>
                <a:gd name="T73" fmla="*/ 35 h 75"/>
                <a:gd name="T74" fmla="*/ 46 w 71"/>
                <a:gd name="T75" fmla="*/ 48 h 75"/>
                <a:gd name="T76" fmla="*/ 53 w 71"/>
                <a:gd name="T77" fmla="*/ 41 h 75"/>
                <a:gd name="T78" fmla="*/ 53 w 71"/>
                <a:gd name="T79" fmla="*/ 44 h 75"/>
                <a:gd name="T80" fmla="*/ 18 w 71"/>
                <a:gd name="T81" fmla="*/ 66 h 75"/>
                <a:gd name="T82" fmla="*/ 7 w 71"/>
                <a:gd name="T83" fmla="*/ 62 h 75"/>
                <a:gd name="T84" fmla="*/ 9 w 71"/>
                <a:gd name="T85" fmla="*/ 45 h 75"/>
                <a:gd name="T86" fmla="*/ 17 w 71"/>
                <a:gd name="T87" fmla="*/ 65 h 75"/>
                <a:gd name="T88" fmla="*/ 24 w 71"/>
                <a:gd name="T89" fmla="*/ 67 h 75"/>
                <a:gd name="T90" fmla="*/ 22 w 71"/>
                <a:gd name="T91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1" h="75">
                  <a:moveTo>
                    <a:pt x="68" y="31"/>
                  </a:moveTo>
                  <a:cubicBezTo>
                    <a:pt x="67" y="31"/>
                    <a:pt x="67" y="31"/>
                    <a:pt x="67" y="32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2"/>
                    <a:pt x="63" y="7"/>
                    <a:pt x="58" y="7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8"/>
                    <a:pt x="0" y="12"/>
                    <a:pt x="0" y="17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71"/>
                    <a:pt x="5" y="75"/>
                    <a:pt x="10" y="75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63" y="75"/>
                    <a:pt x="67" y="71"/>
                    <a:pt x="67" y="65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70" y="60"/>
                    <a:pt x="71" y="59"/>
                    <a:pt x="71" y="5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1" y="33"/>
                    <a:pt x="70" y="31"/>
                    <a:pt x="68" y="31"/>
                  </a:cubicBezTo>
                  <a:close/>
                  <a:moveTo>
                    <a:pt x="4" y="20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20"/>
                    <a:pt x="64" y="20"/>
                    <a:pt x="64" y="20"/>
                  </a:cubicBezTo>
                  <a:lnTo>
                    <a:pt x="4" y="20"/>
                  </a:lnTo>
                  <a:close/>
                  <a:moveTo>
                    <a:pt x="64" y="17"/>
                  </a:moveTo>
                  <a:cubicBezTo>
                    <a:pt x="61" y="17"/>
                    <a:pt x="61" y="17"/>
                    <a:pt x="61" y="1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7"/>
                  </a:cubicBezTo>
                  <a:close/>
                  <a:moveTo>
                    <a:pt x="3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7"/>
                    <a:pt x="7" y="17"/>
                    <a:pt x="7" y="17"/>
                  </a:cubicBezTo>
                  <a:lnTo>
                    <a:pt x="3" y="17"/>
                  </a:lnTo>
                  <a:close/>
                  <a:moveTo>
                    <a:pt x="64" y="22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62" y="25"/>
                    <a:pt x="60" y="24"/>
                    <a:pt x="57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4"/>
                    <a:pt x="7" y="23"/>
                    <a:pt x="6" y="22"/>
                  </a:cubicBezTo>
                  <a:lnTo>
                    <a:pt x="64" y="22"/>
                  </a:lnTo>
                  <a:close/>
                  <a:moveTo>
                    <a:pt x="63" y="14"/>
                  </a:moveTo>
                  <a:cubicBezTo>
                    <a:pt x="60" y="14"/>
                    <a:pt x="60" y="14"/>
                    <a:pt x="60" y="14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1" y="11"/>
                    <a:pt x="62" y="12"/>
                    <a:pt x="63" y="14"/>
                  </a:cubicBezTo>
                  <a:close/>
                  <a:moveTo>
                    <a:pt x="55" y="2"/>
                  </a:moveTo>
                  <a:cubicBezTo>
                    <a:pt x="59" y="17"/>
                    <a:pt x="59" y="17"/>
                    <a:pt x="59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lnTo>
                    <a:pt x="55" y="2"/>
                  </a:lnTo>
                  <a:close/>
                  <a:moveTo>
                    <a:pt x="11" y="2"/>
                  </a:move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9" y="17"/>
                    <a:pt x="9" y="17"/>
                    <a:pt x="9" y="17"/>
                  </a:cubicBezTo>
                  <a:lnTo>
                    <a:pt x="11" y="2"/>
                  </a:lnTo>
                  <a:close/>
                  <a:moveTo>
                    <a:pt x="8" y="10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2"/>
                    <a:pt x="6" y="11"/>
                    <a:pt x="8" y="10"/>
                  </a:cubicBezTo>
                  <a:close/>
                  <a:moveTo>
                    <a:pt x="64" y="65"/>
                  </a:moveTo>
                  <a:cubicBezTo>
                    <a:pt x="64" y="69"/>
                    <a:pt x="61" y="72"/>
                    <a:pt x="57" y="72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7" y="72"/>
                    <a:pt x="3" y="69"/>
                    <a:pt x="3" y="6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5" y="25"/>
                    <a:pt x="5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7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9" y="27"/>
                    <a:pt x="10" y="27"/>
                    <a:pt x="10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61" y="27"/>
                    <a:pt x="64" y="30"/>
                    <a:pt x="64" y="34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1" y="36"/>
                    <a:pt x="39" y="37"/>
                    <a:pt x="39" y="39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9"/>
                    <a:pt x="41" y="60"/>
                    <a:pt x="43" y="60"/>
                  </a:cubicBezTo>
                  <a:cubicBezTo>
                    <a:pt x="64" y="60"/>
                    <a:pt x="64" y="60"/>
                    <a:pt x="64" y="60"/>
                  </a:cubicBezTo>
                  <a:lnTo>
                    <a:pt x="64" y="65"/>
                  </a:lnTo>
                  <a:close/>
                  <a:moveTo>
                    <a:pt x="68" y="57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9"/>
                    <a:pt x="42" y="39"/>
                    <a:pt x="43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39"/>
                    <a:pt x="68" y="38"/>
                    <a:pt x="68" y="38"/>
                  </a:cubicBezTo>
                  <a:lnTo>
                    <a:pt x="68" y="57"/>
                  </a:lnTo>
                  <a:close/>
                  <a:moveTo>
                    <a:pt x="68" y="36"/>
                  </a:moveTo>
                  <a:cubicBezTo>
                    <a:pt x="67" y="36"/>
                    <a:pt x="67" y="36"/>
                    <a:pt x="67" y="3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4"/>
                    <a:pt x="67" y="34"/>
                    <a:pt x="68" y="34"/>
                  </a:cubicBezTo>
                  <a:cubicBezTo>
                    <a:pt x="68" y="34"/>
                    <a:pt x="68" y="35"/>
                    <a:pt x="68" y="35"/>
                  </a:cubicBezTo>
                  <a:cubicBezTo>
                    <a:pt x="68" y="35"/>
                    <a:pt x="68" y="36"/>
                    <a:pt x="68" y="36"/>
                  </a:cubicBezTo>
                  <a:close/>
                  <a:moveTo>
                    <a:pt x="53" y="41"/>
                  </a:moveTo>
                  <a:cubicBezTo>
                    <a:pt x="49" y="41"/>
                    <a:pt x="46" y="44"/>
                    <a:pt x="46" y="48"/>
                  </a:cubicBezTo>
                  <a:cubicBezTo>
                    <a:pt x="46" y="52"/>
                    <a:pt x="49" y="55"/>
                    <a:pt x="53" y="55"/>
                  </a:cubicBezTo>
                  <a:cubicBezTo>
                    <a:pt x="57" y="55"/>
                    <a:pt x="60" y="52"/>
                    <a:pt x="60" y="48"/>
                  </a:cubicBezTo>
                  <a:cubicBezTo>
                    <a:pt x="60" y="44"/>
                    <a:pt x="57" y="41"/>
                    <a:pt x="53" y="41"/>
                  </a:cubicBezTo>
                  <a:close/>
                  <a:moveTo>
                    <a:pt x="53" y="52"/>
                  </a:moveTo>
                  <a:cubicBezTo>
                    <a:pt x="51" y="52"/>
                    <a:pt x="49" y="50"/>
                    <a:pt x="49" y="48"/>
                  </a:cubicBezTo>
                  <a:cubicBezTo>
                    <a:pt x="49" y="46"/>
                    <a:pt x="51" y="44"/>
                    <a:pt x="53" y="44"/>
                  </a:cubicBezTo>
                  <a:cubicBezTo>
                    <a:pt x="55" y="44"/>
                    <a:pt x="57" y="46"/>
                    <a:pt x="57" y="48"/>
                  </a:cubicBezTo>
                  <a:cubicBezTo>
                    <a:pt x="57" y="50"/>
                    <a:pt x="55" y="52"/>
                    <a:pt x="53" y="52"/>
                  </a:cubicBezTo>
                  <a:close/>
                  <a:moveTo>
                    <a:pt x="18" y="66"/>
                  </a:moveTo>
                  <a:cubicBezTo>
                    <a:pt x="18" y="67"/>
                    <a:pt x="18" y="67"/>
                    <a:pt x="17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9" y="67"/>
                    <a:pt x="7" y="65"/>
                    <a:pt x="7" y="62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8" y="44"/>
                    <a:pt x="9" y="44"/>
                    <a:pt x="9" y="45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4"/>
                    <a:pt x="10" y="65"/>
                    <a:pt x="12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8" y="65"/>
                    <a:pt x="18" y="66"/>
                    <a:pt x="18" y="66"/>
                  </a:cubicBezTo>
                  <a:close/>
                  <a:moveTo>
                    <a:pt x="25" y="66"/>
                  </a:moveTo>
                  <a:cubicBezTo>
                    <a:pt x="25" y="67"/>
                    <a:pt x="25" y="67"/>
                    <a:pt x="24" y="67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1" y="67"/>
                    <a:pt x="21" y="67"/>
                    <a:pt x="21" y="66"/>
                  </a:cubicBezTo>
                  <a:cubicBezTo>
                    <a:pt x="21" y="66"/>
                    <a:pt x="21" y="65"/>
                    <a:pt x="22" y="65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25" y="65"/>
                    <a:pt x="25" y="66"/>
                    <a:pt x="25" y="6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B829D437-24E7-415C-B634-E14245F8FF83}"/>
              </a:ext>
            </a:extLst>
          </p:cNvPr>
          <p:cNvGrpSpPr/>
          <p:nvPr/>
        </p:nvGrpSpPr>
        <p:grpSpPr>
          <a:xfrm>
            <a:off x="8050475" y="1342680"/>
            <a:ext cx="2320412" cy="4276042"/>
            <a:chOff x="8050475" y="1342680"/>
            <a:chExt cx="2320412" cy="4276042"/>
          </a:xfrm>
        </p:grpSpPr>
        <p:sp>
          <p:nvSpPr>
            <p:cNvPr id="27" name="Rounded Rectangle 32">
              <a:extLst>
                <a:ext uri="{FF2B5EF4-FFF2-40B4-BE49-F238E27FC236}">
                  <a16:creationId xmlns:a16="http://schemas.microsoft.com/office/drawing/2014/main" xmlns="" id="{342ECDF7-3027-4278-AC3F-B13E36CC4046}"/>
                </a:ext>
              </a:extLst>
            </p:cNvPr>
            <p:cNvSpPr/>
            <p:nvPr/>
          </p:nvSpPr>
          <p:spPr>
            <a:xfrm>
              <a:off x="8050475" y="1342680"/>
              <a:ext cx="2320412" cy="4276042"/>
            </a:xfrm>
            <a:prstGeom prst="roundRect">
              <a:avLst>
                <a:gd name="adj" fmla="val 3955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33">
              <a:extLst>
                <a:ext uri="{FF2B5EF4-FFF2-40B4-BE49-F238E27FC236}">
                  <a16:creationId xmlns:a16="http://schemas.microsoft.com/office/drawing/2014/main" xmlns="" id="{2CD843E8-37B9-49BF-A837-19E0AEEC7749}"/>
                </a:ext>
              </a:extLst>
            </p:cNvPr>
            <p:cNvSpPr/>
            <p:nvPr/>
          </p:nvSpPr>
          <p:spPr>
            <a:xfrm>
              <a:off x="8468346" y="1880703"/>
              <a:ext cx="1484671" cy="1484670"/>
            </a:xfrm>
            <a:prstGeom prst="ellipse">
              <a:avLst/>
            </a:prstGeom>
            <a:solidFill>
              <a:schemeClr val="accent4"/>
            </a:solidFill>
            <a:ln w="76200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grpSp>
          <p:nvGrpSpPr>
            <p:cNvPr id="29" name="Group 34">
              <a:extLst>
                <a:ext uri="{FF2B5EF4-FFF2-40B4-BE49-F238E27FC236}">
                  <a16:creationId xmlns:a16="http://schemas.microsoft.com/office/drawing/2014/main" xmlns="" id="{20CBAE34-E403-4737-8FC3-CA47DC78BC7F}"/>
                </a:ext>
              </a:extLst>
            </p:cNvPr>
            <p:cNvGrpSpPr/>
            <p:nvPr/>
          </p:nvGrpSpPr>
          <p:grpSpPr>
            <a:xfrm>
              <a:off x="8931066" y="4058150"/>
              <a:ext cx="559231" cy="87571"/>
              <a:chOff x="611263" y="2046852"/>
              <a:chExt cx="419423" cy="65678"/>
            </a:xfrm>
            <a:solidFill>
              <a:srgbClr val="7DC3D0"/>
            </a:solidFill>
          </p:grpSpPr>
          <p:sp>
            <p:nvSpPr>
              <p:cNvPr id="33" name="Oval 38">
                <a:extLst>
                  <a:ext uri="{FF2B5EF4-FFF2-40B4-BE49-F238E27FC236}">
                    <a16:creationId xmlns:a16="http://schemas.microsoft.com/office/drawing/2014/main" xmlns="" id="{CC0F07B5-CD32-4AFA-9A18-60467BC8E94F}"/>
                  </a:ext>
                </a:extLst>
              </p:cNvPr>
              <p:cNvSpPr/>
              <p:nvPr/>
            </p:nvSpPr>
            <p:spPr>
              <a:xfrm rot="10800000">
                <a:off x="611263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34" name="Oval 39">
                <a:extLst>
                  <a:ext uri="{FF2B5EF4-FFF2-40B4-BE49-F238E27FC236}">
                    <a16:creationId xmlns:a16="http://schemas.microsoft.com/office/drawing/2014/main" xmlns="" id="{7C5D54D3-8D39-4F9C-8AB3-EDB067E807E5}"/>
                  </a:ext>
                </a:extLst>
              </p:cNvPr>
              <p:cNvSpPr/>
              <p:nvPr/>
            </p:nvSpPr>
            <p:spPr>
              <a:xfrm rot="10800000">
                <a:off x="699932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35" name="Oval 40">
                <a:extLst>
                  <a:ext uri="{FF2B5EF4-FFF2-40B4-BE49-F238E27FC236}">
                    <a16:creationId xmlns:a16="http://schemas.microsoft.com/office/drawing/2014/main" xmlns="" id="{074E614A-2A93-4809-9FD8-805777457EF2}"/>
                  </a:ext>
                </a:extLst>
              </p:cNvPr>
              <p:cNvSpPr/>
              <p:nvPr/>
            </p:nvSpPr>
            <p:spPr>
              <a:xfrm rot="10800000">
                <a:off x="788601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36" name="Oval 41">
                <a:extLst>
                  <a:ext uri="{FF2B5EF4-FFF2-40B4-BE49-F238E27FC236}">
                    <a16:creationId xmlns:a16="http://schemas.microsoft.com/office/drawing/2014/main" xmlns="" id="{2804314F-9E63-40FA-9623-A5F67873016D}"/>
                  </a:ext>
                </a:extLst>
              </p:cNvPr>
              <p:cNvSpPr/>
              <p:nvPr/>
            </p:nvSpPr>
            <p:spPr>
              <a:xfrm rot="10800000">
                <a:off x="877270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37" name="Oval 42">
                <a:extLst>
                  <a:ext uri="{FF2B5EF4-FFF2-40B4-BE49-F238E27FC236}">
                    <a16:creationId xmlns:a16="http://schemas.microsoft.com/office/drawing/2014/main" xmlns="" id="{CFD8DA34-1645-4463-8396-1DBCCBB3B319}"/>
                  </a:ext>
                </a:extLst>
              </p:cNvPr>
              <p:cNvSpPr/>
              <p:nvPr/>
            </p:nvSpPr>
            <p:spPr>
              <a:xfrm rot="10800000">
                <a:off x="965008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30" name="TextBox 35">
              <a:extLst>
                <a:ext uri="{FF2B5EF4-FFF2-40B4-BE49-F238E27FC236}">
                  <a16:creationId xmlns:a16="http://schemas.microsoft.com/office/drawing/2014/main" xmlns="" id="{40AD46AE-7C20-4F5E-A15C-7DB28E067461}"/>
                </a:ext>
              </a:extLst>
            </p:cNvPr>
            <p:cNvSpPr txBox="1"/>
            <p:nvPr/>
          </p:nvSpPr>
          <p:spPr>
            <a:xfrm>
              <a:off x="8616610" y="3547614"/>
              <a:ext cx="1188146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333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Fresh Graphic</a:t>
              </a:r>
            </a:p>
          </p:txBody>
        </p:sp>
        <p:sp>
          <p:nvSpPr>
            <p:cNvPr id="31" name="Rectangle 36">
              <a:extLst>
                <a:ext uri="{FF2B5EF4-FFF2-40B4-BE49-F238E27FC236}">
                  <a16:creationId xmlns:a16="http://schemas.microsoft.com/office/drawing/2014/main" xmlns="" id="{C35B5335-9B25-48A0-983F-4E7B5E9472B6}"/>
                </a:ext>
              </a:extLst>
            </p:cNvPr>
            <p:cNvSpPr/>
            <p:nvPr/>
          </p:nvSpPr>
          <p:spPr>
            <a:xfrm>
              <a:off x="8153712" y="4263969"/>
              <a:ext cx="2113936" cy="806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67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Bring your business to the next Level with Powerfull presentation material for all business</a:t>
              </a:r>
            </a:p>
          </p:txBody>
        </p:sp>
        <p:sp>
          <p:nvSpPr>
            <p:cNvPr id="32" name="Freeform 257">
              <a:extLst>
                <a:ext uri="{FF2B5EF4-FFF2-40B4-BE49-F238E27FC236}">
                  <a16:creationId xmlns:a16="http://schemas.microsoft.com/office/drawing/2014/main" xmlns="" id="{ADA49E07-D9FE-4FF0-BF8F-B539CC9EB2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7220" y="2379457"/>
              <a:ext cx="553076" cy="471136"/>
            </a:xfrm>
            <a:custGeom>
              <a:avLst/>
              <a:gdLst>
                <a:gd name="T0" fmla="*/ 26 w 80"/>
                <a:gd name="T1" fmla="*/ 65 h 65"/>
                <a:gd name="T2" fmla="*/ 0 w 80"/>
                <a:gd name="T3" fmla="*/ 65 h 65"/>
                <a:gd name="T4" fmla="*/ 7 w 80"/>
                <a:gd name="T5" fmla="*/ 54 h 65"/>
                <a:gd name="T6" fmla="*/ 8 w 80"/>
                <a:gd name="T7" fmla="*/ 47 h 65"/>
                <a:gd name="T8" fmla="*/ 8 w 80"/>
                <a:gd name="T9" fmla="*/ 43 h 65"/>
                <a:gd name="T10" fmla="*/ 19 w 80"/>
                <a:gd name="T11" fmla="*/ 44 h 65"/>
                <a:gd name="T12" fmla="*/ 17 w 80"/>
                <a:gd name="T13" fmla="*/ 50 h 65"/>
                <a:gd name="T14" fmla="*/ 24 w 80"/>
                <a:gd name="T15" fmla="*/ 56 h 65"/>
                <a:gd name="T16" fmla="*/ 44 w 80"/>
                <a:gd name="T17" fmla="*/ 50 h 65"/>
                <a:gd name="T18" fmla="*/ 46 w 80"/>
                <a:gd name="T19" fmla="*/ 44 h 65"/>
                <a:gd name="T20" fmla="*/ 35 w 80"/>
                <a:gd name="T21" fmla="*/ 43 h 65"/>
                <a:gd name="T22" fmla="*/ 35 w 80"/>
                <a:gd name="T23" fmla="*/ 47 h 65"/>
                <a:gd name="T24" fmla="*/ 34 w 80"/>
                <a:gd name="T25" fmla="*/ 54 h 65"/>
                <a:gd name="T26" fmla="*/ 28 w 80"/>
                <a:gd name="T27" fmla="*/ 65 h 65"/>
                <a:gd name="T28" fmla="*/ 53 w 80"/>
                <a:gd name="T29" fmla="*/ 65 h 65"/>
                <a:gd name="T30" fmla="*/ 46 w 80"/>
                <a:gd name="T31" fmla="*/ 54 h 65"/>
                <a:gd name="T32" fmla="*/ 71 w 80"/>
                <a:gd name="T33" fmla="*/ 53 h 65"/>
                <a:gd name="T34" fmla="*/ 73 w 80"/>
                <a:gd name="T35" fmla="*/ 46 h 65"/>
                <a:gd name="T36" fmla="*/ 67 w 80"/>
                <a:gd name="T37" fmla="*/ 37 h 65"/>
                <a:gd name="T38" fmla="*/ 61 w 80"/>
                <a:gd name="T39" fmla="*/ 46 h 65"/>
                <a:gd name="T40" fmla="*/ 63 w 80"/>
                <a:gd name="T41" fmla="*/ 53 h 65"/>
                <a:gd name="T42" fmla="*/ 54 w 80"/>
                <a:gd name="T43" fmla="*/ 65 h 65"/>
                <a:gd name="T44" fmla="*/ 79 w 80"/>
                <a:gd name="T45" fmla="*/ 65 h 65"/>
                <a:gd name="T46" fmla="*/ 78 w 80"/>
                <a:gd name="T47" fmla="*/ 56 h 65"/>
                <a:gd name="T48" fmla="*/ 52 w 80"/>
                <a:gd name="T49" fmla="*/ 20 h 65"/>
                <a:gd name="T50" fmla="*/ 46 w 80"/>
                <a:gd name="T51" fmla="*/ 20 h 65"/>
                <a:gd name="T52" fmla="*/ 51 w 80"/>
                <a:gd name="T53" fmla="*/ 31 h 65"/>
                <a:gd name="T54" fmla="*/ 44 w 80"/>
                <a:gd name="T55" fmla="*/ 13 h 65"/>
                <a:gd name="T56" fmla="*/ 71 w 80"/>
                <a:gd name="T57" fmla="*/ 33 h 65"/>
                <a:gd name="T58" fmla="*/ 44 w 80"/>
                <a:gd name="T59" fmla="*/ 24 h 65"/>
                <a:gd name="T60" fmla="*/ 42 w 80"/>
                <a:gd name="T61" fmla="*/ 33 h 65"/>
                <a:gd name="T62" fmla="*/ 42 w 80"/>
                <a:gd name="T63" fmla="*/ 37 h 65"/>
                <a:gd name="T64" fmla="*/ 73 w 80"/>
                <a:gd name="T65" fmla="*/ 34 h 65"/>
                <a:gd name="T66" fmla="*/ 73 w 80"/>
                <a:gd name="T67" fmla="*/ 2 h 65"/>
                <a:gd name="T68" fmla="*/ 42 w 80"/>
                <a:gd name="T69" fmla="*/ 0 h 65"/>
                <a:gd name="T70" fmla="*/ 42 w 80"/>
                <a:gd name="T71" fmla="*/ 3 h 65"/>
                <a:gd name="T72" fmla="*/ 44 w 80"/>
                <a:gd name="T73" fmla="*/ 24 h 65"/>
                <a:gd name="T74" fmla="*/ 68 w 80"/>
                <a:gd name="T75" fmla="*/ 31 h 65"/>
                <a:gd name="T76" fmla="*/ 63 w 80"/>
                <a:gd name="T77" fmla="*/ 7 h 65"/>
                <a:gd name="T78" fmla="*/ 63 w 80"/>
                <a:gd name="T79" fmla="*/ 31 h 65"/>
                <a:gd name="T80" fmla="*/ 60 w 80"/>
                <a:gd name="T81" fmla="*/ 31 h 65"/>
                <a:gd name="T82" fmla="*/ 55 w 80"/>
                <a:gd name="T83" fmla="*/ 13 h 65"/>
                <a:gd name="T84" fmla="*/ 55 w 80"/>
                <a:gd name="T85" fmla="*/ 31 h 65"/>
                <a:gd name="T86" fmla="*/ 27 w 80"/>
                <a:gd name="T87" fmla="*/ 29 h 65"/>
                <a:gd name="T88" fmla="*/ 8 w 80"/>
                <a:gd name="T89" fmla="*/ 36 h 65"/>
                <a:gd name="T90" fmla="*/ 9 w 80"/>
                <a:gd name="T91" fmla="*/ 20 h 65"/>
                <a:gd name="T92" fmla="*/ 15 w 80"/>
                <a:gd name="T93" fmla="*/ 18 h 65"/>
                <a:gd name="T94" fmla="*/ 15 w 80"/>
                <a:gd name="T95" fmla="*/ 15 h 65"/>
                <a:gd name="T96" fmla="*/ 14 w 80"/>
                <a:gd name="T97" fmla="*/ 10 h 65"/>
                <a:gd name="T98" fmla="*/ 23 w 80"/>
                <a:gd name="T99" fmla="*/ 10 h 65"/>
                <a:gd name="T100" fmla="*/ 22 w 80"/>
                <a:gd name="T101" fmla="*/ 13 h 65"/>
                <a:gd name="T102" fmla="*/ 22 w 80"/>
                <a:gd name="T103" fmla="*/ 17 h 65"/>
                <a:gd name="T104" fmla="*/ 27 w 80"/>
                <a:gd name="T105" fmla="*/ 20 h 65"/>
                <a:gd name="T106" fmla="*/ 40 w 80"/>
                <a:gd name="T107" fmla="*/ 18 h 65"/>
                <a:gd name="T108" fmla="*/ 46 w 80"/>
                <a:gd name="T109" fmla="*/ 13 h 65"/>
                <a:gd name="T110" fmla="*/ 42 w 80"/>
                <a:gd name="T111" fmla="*/ 23 h 65"/>
                <a:gd name="T112" fmla="*/ 43 w 80"/>
                <a:gd name="T113" fmla="*/ 24 h 65"/>
                <a:gd name="T114" fmla="*/ 32 w 80"/>
                <a:gd name="T115" fmla="*/ 32 h 65"/>
                <a:gd name="T116" fmla="*/ 15 w 80"/>
                <a:gd name="T117" fmla="*/ 18 h 65"/>
                <a:gd name="T118" fmla="*/ 21 w 80"/>
                <a:gd name="T119" fmla="*/ 18 h 65"/>
                <a:gd name="T120" fmla="*/ 21 w 80"/>
                <a:gd name="T121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" h="65">
                  <a:moveTo>
                    <a:pt x="24" y="56"/>
                  </a:moveTo>
                  <a:cubicBezTo>
                    <a:pt x="25" y="57"/>
                    <a:pt x="26" y="64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6" y="65"/>
                    <a:pt x="25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4"/>
                    <a:pt x="1" y="57"/>
                    <a:pt x="2" y="56"/>
                  </a:cubicBezTo>
                  <a:cubicBezTo>
                    <a:pt x="3" y="55"/>
                    <a:pt x="5" y="54"/>
                    <a:pt x="7" y="54"/>
                  </a:cubicBezTo>
                  <a:cubicBezTo>
                    <a:pt x="8" y="53"/>
                    <a:pt x="9" y="53"/>
                    <a:pt x="9" y="53"/>
                  </a:cubicBezTo>
                  <a:cubicBezTo>
                    <a:pt x="10" y="52"/>
                    <a:pt x="10" y="51"/>
                    <a:pt x="10" y="50"/>
                  </a:cubicBezTo>
                  <a:cubicBezTo>
                    <a:pt x="9" y="49"/>
                    <a:pt x="9" y="49"/>
                    <a:pt x="8" y="47"/>
                  </a:cubicBezTo>
                  <a:cubicBezTo>
                    <a:pt x="8" y="47"/>
                    <a:pt x="7" y="47"/>
                    <a:pt x="7" y="46"/>
                  </a:cubicBezTo>
                  <a:cubicBezTo>
                    <a:pt x="7" y="45"/>
                    <a:pt x="7" y="44"/>
                    <a:pt x="8" y="44"/>
                  </a:cubicBezTo>
                  <a:cubicBezTo>
                    <a:pt x="8" y="44"/>
                    <a:pt x="8" y="44"/>
                    <a:pt x="8" y="43"/>
                  </a:cubicBezTo>
                  <a:cubicBezTo>
                    <a:pt x="8" y="40"/>
                    <a:pt x="10" y="37"/>
                    <a:pt x="13" y="37"/>
                  </a:cubicBezTo>
                  <a:cubicBezTo>
                    <a:pt x="16" y="37"/>
                    <a:pt x="19" y="40"/>
                    <a:pt x="19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5"/>
                    <a:pt x="19" y="46"/>
                  </a:cubicBezTo>
                  <a:cubicBezTo>
                    <a:pt x="19" y="47"/>
                    <a:pt x="18" y="47"/>
                    <a:pt x="18" y="47"/>
                  </a:cubicBezTo>
                  <a:cubicBezTo>
                    <a:pt x="18" y="49"/>
                    <a:pt x="17" y="49"/>
                    <a:pt x="17" y="50"/>
                  </a:cubicBezTo>
                  <a:cubicBezTo>
                    <a:pt x="17" y="51"/>
                    <a:pt x="17" y="52"/>
                    <a:pt x="17" y="53"/>
                  </a:cubicBezTo>
                  <a:cubicBezTo>
                    <a:pt x="17" y="53"/>
                    <a:pt x="18" y="53"/>
                    <a:pt x="19" y="54"/>
                  </a:cubicBezTo>
                  <a:cubicBezTo>
                    <a:pt x="21" y="54"/>
                    <a:pt x="23" y="55"/>
                    <a:pt x="24" y="56"/>
                  </a:cubicBezTo>
                  <a:close/>
                  <a:moveTo>
                    <a:pt x="46" y="54"/>
                  </a:moveTo>
                  <a:cubicBezTo>
                    <a:pt x="45" y="53"/>
                    <a:pt x="44" y="53"/>
                    <a:pt x="44" y="53"/>
                  </a:cubicBezTo>
                  <a:cubicBezTo>
                    <a:pt x="44" y="52"/>
                    <a:pt x="44" y="51"/>
                    <a:pt x="44" y="50"/>
                  </a:cubicBezTo>
                  <a:cubicBezTo>
                    <a:pt x="44" y="49"/>
                    <a:pt x="45" y="49"/>
                    <a:pt x="45" y="47"/>
                  </a:cubicBezTo>
                  <a:cubicBezTo>
                    <a:pt x="45" y="47"/>
                    <a:pt x="46" y="47"/>
                    <a:pt x="46" y="46"/>
                  </a:cubicBezTo>
                  <a:cubicBezTo>
                    <a:pt x="46" y="45"/>
                    <a:pt x="46" y="44"/>
                    <a:pt x="46" y="44"/>
                  </a:cubicBezTo>
                  <a:cubicBezTo>
                    <a:pt x="46" y="44"/>
                    <a:pt x="46" y="44"/>
                    <a:pt x="46" y="43"/>
                  </a:cubicBezTo>
                  <a:cubicBezTo>
                    <a:pt x="46" y="40"/>
                    <a:pt x="43" y="37"/>
                    <a:pt x="40" y="37"/>
                  </a:cubicBezTo>
                  <a:cubicBezTo>
                    <a:pt x="37" y="37"/>
                    <a:pt x="35" y="40"/>
                    <a:pt x="35" y="4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4" y="44"/>
                    <a:pt x="34" y="45"/>
                    <a:pt x="34" y="46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36" y="49"/>
                    <a:pt x="36" y="49"/>
                    <a:pt x="37" y="50"/>
                  </a:cubicBezTo>
                  <a:cubicBezTo>
                    <a:pt x="37" y="51"/>
                    <a:pt x="37" y="52"/>
                    <a:pt x="36" y="53"/>
                  </a:cubicBezTo>
                  <a:cubicBezTo>
                    <a:pt x="36" y="53"/>
                    <a:pt x="35" y="53"/>
                    <a:pt x="34" y="54"/>
                  </a:cubicBezTo>
                  <a:cubicBezTo>
                    <a:pt x="32" y="54"/>
                    <a:pt x="30" y="55"/>
                    <a:pt x="29" y="56"/>
                  </a:cubicBezTo>
                  <a:cubicBezTo>
                    <a:pt x="28" y="57"/>
                    <a:pt x="27" y="64"/>
                    <a:pt x="27" y="65"/>
                  </a:cubicBezTo>
                  <a:cubicBezTo>
                    <a:pt x="27" y="65"/>
                    <a:pt x="27" y="65"/>
                    <a:pt x="28" y="6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4"/>
                    <a:pt x="52" y="57"/>
                    <a:pt x="51" y="56"/>
                  </a:cubicBezTo>
                  <a:cubicBezTo>
                    <a:pt x="50" y="55"/>
                    <a:pt x="48" y="54"/>
                    <a:pt x="46" y="54"/>
                  </a:cubicBezTo>
                  <a:close/>
                  <a:moveTo>
                    <a:pt x="78" y="56"/>
                  </a:moveTo>
                  <a:cubicBezTo>
                    <a:pt x="77" y="55"/>
                    <a:pt x="75" y="54"/>
                    <a:pt x="73" y="54"/>
                  </a:cubicBezTo>
                  <a:cubicBezTo>
                    <a:pt x="72" y="53"/>
                    <a:pt x="71" y="53"/>
                    <a:pt x="71" y="53"/>
                  </a:cubicBezTo>
                  <a:cubicBezTo>
                    <a:pt x="71" y="52"/>
                    <a:pt x="71" y="51"/>
                    <a:pt x="71" y="50"/>
                  </a:cubicBezTo>
                  <a:cubicBezTo>
                    <a:pt x="71" y="49"/>
                    <a:pt x="72" y="49"/>
                    <a:pt x="72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5"/>
                    <a:pt x="73" y="44"/>
                    <a:pt x="73" y="44"/>
                  </a:cubicBezTo>
                  <a:cubicBezTo>
                    <a:pt x="73" y="44"/>
                    <a:pt x="73" y="44"/>
                    <a:pt x="73" y="43"/>
                  </a:cubicBezTo>
                  <a:cubicBezTo>
                    <a:pt x="73" y="40"/>
                    <a:pt x="70" y="37"/>
                    <a:pt x="67" y="37"/>
                  </a:cubicBezTo>
                  <a:cubicBezTo>
                    <a:pt x="64" y="37"/>
                    <a:pt x="62" y="40"/>
                    <a:pt x="62" y="43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1" y="44"/>
                    <a:pt x="61" y="45"/>
                    <a:pt x="61" y="46"/>
                  </a:cubicBezTo>
                  <a:cubicBezTo>
                    <a:pt x="61" y="47"/>
                    <a:pt x="62" y="47"/>
                    <a:pt x="62" y="47"/>
                  </a:cubicBezTo>
                  <a:cubicBezTo>
                    <a:pt x="63" y="49"/>
                    <a:pt x="63" y="49"/>
                    <a:pt x="64" y="50"/>
                  </a:cubicBezTo>
                  <a:cubicBezTo>
                    <a:pt x="64" y="51"/>
                    <a:pt x="64" y="52"/>
                    <a:pt x="63" y="53"/>
                  </a:cubicBezTo>
                  <a:cubicBezTo>
                    <a:pt x="63" y="53"/>
                    <a:pt x="62" y="53"/>
                    <a:pt x="61" y="54"/>
                  </a:cubicBezTo>
                  <a:cubicBezTo>
                    <a:pt x="59" y="54"/>
                    <a:pt x="57" y="55"/>
                    <a:pt x="56" y="56"/>
                  </a:cubicBezTo>
                  <a:cubicBezTo>
                    <a:pt x="55" y="57"/>
                    <a:pt x="54" y="64"/>
                    <a:pt x="54" y="65"/>
                  </a:cubicBezTo>
                  <a:cubicBezTo>
                    <a:pt x="54" y="65"/>
                    <a:pt x="54" y="65"/>
                    <a:pt x="55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79" y="65"/>
                    <a:pt x="79" y="65"/>
                    <a:pt x="79" y="65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0" y="64"/>
                    <a:pt x="79" y="57"/>
                    <a:pt x="78" y="56"/>
                  </a:cubicBezTo>
                  <a:close/>
                  <a:moveTo>
                    <a:pt x="51" y="31"/>
                  </a:moveTo>
                  <a:cubicBezTo>
                    <a:pt x="51" y="31"/>
                    <a:pt x="52" y="31"/>
                    <a:pt x="52" y="3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1" y="19"/>
                    <a:pt x="51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6" y="19"/>
                    <a:pt x="46" y="20"/>
                    <a:pt x="46" y="2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1"/>
                    <a:pt x="46" y="31"/>
                    <a:pt x="47" y="31"/>
                  </a:cubicBezTo>
                  <a:lnTo>
                    <a:pt x="51" y="31"/>
                  </a:lnTo>
                  <a:close/>
                  <a:moveTo>
                    <a:pt x="42" y="3"/>
                  </a:moveTo>
                  <a:cubicBezTo>
                    <a:pt x="42" y="15"/>
                    <a:pt x="42" y="15"/>
                    <a:pt x="42" y="1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4"/>
                    <a:pt x="43" y="25"/>
                    <a:pt x="43" y="25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1" y="33"/>
                    <a:pt x="41" y="34"/>
                    <a:pt x="41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7"/>
                    <a:pt x="42" y="3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3" y="37"/>
                    <a:pt x="73" y="36"/>
                    <a:pt x="73" y="36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3" y="34"/>
                    <a:pt x="73" y="33"/>
                    <a:pt x="73" y="33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3"/>
                    <a:pt x="73" y="3"/>
                    <a:pt x="73" y="2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1" y="1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3"/>
                    <a:pt x="41" y="3"/>
                    <a:pt x="42" y="3"/>
                  </a:cubicBezTo>
                  <a:close/>
                  <a:moveTo>
                    <a:pt x="44" y="23"/>
                  </a:moveTo>
                  <a:cubicBezTo>
                    <a:pt x="44" y="23"/>
                    <a:pt x="44" y="23"/>
                    <a:pt x="43" y="23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44" y="23"/>
                  </a:lnTo>
                  <a:close/>
                  <a:moveTo>
                    <a:pt x="68" y="31"/>
                  </a:moveTo>
                  <a:cubicBezTo>
                    <a:pt x="68" y="31"/>
                    <a:pt x="68" y="31"/>
                    <a:pt x="68" y="31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8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lnTo>
                    <a:pt x="68" y="31"/>
                  </a:lnTo>
                  <a:close/>
                  <a:moveTo>
                    <a:pt x="59" y="31"/>
                  </a:moveTo>
                  <a:cubicBezTo>
                    <a:pt x="60" y="31"/>
                    <a:pt x="60" y="31"/>
                    <a:pt x="60" y="31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59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4" y="13"/>
                    <a:pt x="54" y="14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1"/>
                    <a:pt x="55" y="31"/>
                    <a:pt x="55" y="31"/>
                  </a:cubicBezTo>
                  <a:lnTo>
                    <a:pt x="59" y="31"/>
                  </a:lnTo>
                  <a:close/>
                  <a:moveTo>
                    <a:pt x="32" y="3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6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5"/>
                    <a:pt x="8" y="35"/>
                  </a:cubicBezTo>
                  <a:cubicBezTo>
                    <a:pt x="8" y="32"/>
                    <a:pt x="8" y="21"/>
                    <a:pt x="9" y="20"/>
                  </a:cubicBezTo>
                  <a:cubicBezTo>
                    <a:pt x="10" y="19"/>
                    <a:pt x="12" y="18"/>
                    <a:pt x="13" y="18"/>
                  </a:cubicBezTo>
                  <a:cubicBezTo>
                    <a:pt x="14" y="18"/>
                    <a:pt x="14" y="18"/>
                    <a:pt x="15" y="17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6"/>
                    <a:pt x="15" y="15"/>
                  </a:cubicBezTo>
                  <a:cubicBezTo>
                    <a:pt x="15" y="15"/>
                    <a:pt x="14" y="14"/>
                    <a:pt x="14" y="13"/>
                  </a:cubicBezTo>
                  <a:cubicBezTo>
                    <a:pt x="14" y="13"/>
                    <a:pt x="13" y="12"/>
                    <a:pt x="13" y="12"/>
                  </a:cubicBezTo>
                  <a:cubicBezTo>
                    <a:pt x="13" y="11"/>
                    <a:pt x="13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7"/>
                    <a:pt x="15" y="5"/>
                    <a:pt x="18" y="5"/>
                  </a:cubicBezTo>
                  <a:cubicBezTo>
                    <a:pt x="21" y="5"/>
                    <a:pt x="23" y="7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1"/>
                    <a:pt x="23" y="12"/>
                  </a:cubicBezTo>
                  <a:cubicBezTo>
                    <a:pt x="23" y="12"/>
                    <a:pt x="22" y="13"/>
                    <a:pt x="22" y="13"/>
                  </a:cubicBezTo>
                  <a:cubicBezTo>
                    <a:pt x="22" y="14"/>
                    <a:pt x="21" y="15"/>
                    <a:pt x="21" y="15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1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8"/>
                    <a:pt x="23" y="18"/>
                    <a:pt x="23" y="18"/>
                  </a:cubicBezTo>
                  <a:cubicBezTo>
                    <a:pt x="25" y="18"/>
                    <a:pt x="26" y="19"/>
                    <a:pt x="27" y="20"/>
                  </a:cubicBezTo>
                  <a:cubicBezTo>
                    <a:pt x="27" y="20"/>
                    <a:pt x="31" y="23"/>
                    <a:pt x="33" y="25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40" y="18"/>
                    <a:pt x="40" y="18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6" y="13"/>
                    <a:pt x="46" y="13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3" y="19"/>
                    <a:pt x="44" y="20"/>
                    <a:pt x="44" y="21"/>
                  </a:cubicBezTo>
                  <a:cubicBezTo>
                    <a:pt x="43" y="22"/>
                    <a:pt x="43" y="22"/>
                    <a:pt x="42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2" y="24"/>
                    <a:pt x="42" y="24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2" y="32"/>
                    <a:pt x="32" y="32"/>
                  </a:cubicBezTo>
                  <a:close/>
                  <a:moveTo>
                    <a:pt x="18" y="20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24"/>
                    <a:pt x="17" y="24"/>
                    <a:pt x="17" y="24"/>
                  </a:cubicBezTo>
                  <a:lnTo>
                    <a:pt x="18" y="20"/>
                  </a:lnTo>
                  <a:close/>
                  <a:moveTo>
                    <a:pt x="21" y="18"/>
                  </a:moveTo>
                  <a:cubicBezTo>
                    <a:pt x="19" y="20"/>
                    <a:pt x="19" y="20"/>
                    <a:pt x="19" y="20"/>
                  </a:cubicBezTo>
                  <a:cubicBezTo>
                    <a:pt x="20" y="24"/>
                    <a:pt x="20" y="24"/>
                    <a:pt x="20" y="24"/>
                  </a:cubicBezTo>
                  <a:lnTo>
                    <a:pt x="21" y="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888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2">
            <a:extLst>
              <a:ext uri="{FF2B5EF4-FFF2-40B4-BE49-F238E27FC236}">
                <a16:creationId xmlns:a16="http://schemas.microsoft.com/office/drawing/2014/main" xmlns="" id="{22344ED7-A173-4418-AB49-E05646F8032C}"/>
              </a:ext>
            </a:extLst>
          </p:cNvPr>
          <p:cNvSpPr/>
          <p:nvPr/>
        </p:nvSpPr>
        <p:spPr>
          <a:xfrm>
            <a:off x="1613391" y="1430139"/>
            <a:ext cx="1863580" cy="2276018"/>
          </a:xfrm>
          <a:custGeom>
            <a:avLst/>
            <a:gdLst>
              <a:gd name="connsiteX0" fmla="*/ 85970 w 1863580"/>
              <a:gd name="connsiteY0" fmla="*/ 679038 h 2276018"/>
              <a:gd name="connsiteX1" fmla="*/ 85970 w 1863580"/>
              <a:gd name="connsiteY1" fmla="*/ 2190809 h 2276018"/>
              <a:gd name="connsiteX2" fmla="*/ 1777610 w 1863580"/>
              <a:gd name="connsiteY2" fmla="*/ 2190809 h 2276018"/>
              <a:gd name="connsiteX3" fmla="*/ 1777610 w 1863580"/>
              <a:gd name="connsiteY3" fmla="*/ 679038 h 2276018"/>
              <a:gd name="connsiteX4" fmla="*/ 66772 w 1863580"/>
              <a:gd name="connsiteY4" fmla="*/ 209609 h 2276018"/>
              <a:gd name="connsiteX5" fmla="*/ 244490 w 1863580"/>
              <a:gd name="connsiteY5" fmla="*/ 209609 h 2276018"/>
              <a:gd name="connsiteX6" fmla="*/ 244490 w 1863580"/>
              <a:gd name="connsiteY6" fmla="*/ 358292 h 2276018"/>
              <a:gd name="connsiteX7" fmla="*/ 358563 w 1863580"/>
              <a:gd name="connsiteY7" fmla="*/ 472365 h 2276018"/>
              <a:gd name="connsiteX8" fmla="*/ 358562 w 1863580"/>
              <a:gd name="connsiteY8" fmla="*/ 472366 h 2276018"/>
              <a:gd name="connsiteX9" fmla="*/ 472635 w 1863580"/>
              <a:gd name="connsiteY9" fmla="*/ 358293 h 2276018"/>
              <a:gd name="connsiteX10" fmla="*/ 472636 w 1863580"/>
              <a:gd name="connsiteY10" fmla="*/ 209609 h 2276018"/>
              <a:gd name="connsiteX11" fmla="*/ 1438290 w 1863580"/>
              <a:gd name="connsiteY11" fmla="*/ 209609 h 2276018"/>
              <a:gd name="connsiteX12" fmla="*/ 1438290 w 1863580"/>
              <a:gd name="connsiteY12" fmla="*/ 358292 h 2276018"/>
              <a:gd name="connsiteX13" fmla="*/ 1552363 w 1863580"/>
              <a:gd name="connsiteY13" fmla="*/ 472365 h 2276018"/>
              <a:gd name="connsiteX14" fmla="*/ 1552362 w 1863580"/>
              <a:gd name="connsiteY14" fmla="*/ 472366 h 2276018"/>
              <a:gd name="connsiteX15" fmla="*/ 1666435 w 1863580"/>
              <a:gd name="connsiteY15" fmla="*/ 358293 h 2276018"/>
              <a:gd name="connsiteX16" fmla="*/ 1666436 w 1863580"/>
              <a:gd name="connsiteY16" fmla="*/ 209609 h 2276018"/>
              <a:gd name="connsiteX17" fmla="*/ 1796808 w 1863580"/>
              <a:gd name="connsiteY17" fmla="*/ 209609 h 2276018"/>
              <a:gd name="connsiteX18" fmla="*/ 1863580 w 1863580"/>
              <a:gd name="connsiteY18" fmla="*/ 276381 h 2276018"/>
              <a:gd name="connsiteX19" fmla="*/ 1863580 w 1863580"/>
              <a:gd name="connsiteY19" fmla="*/ 2209246 h 2276018"/>
              <a:gd name="connsiteX20" fmla="*/ 1796808 w 1863580"/>
              <a:gd name="connsiteY20" fmla="*/ 2276018 h 2276018"/>
              <a:gd name="connsiteX21" fmla="*/ 66772 w 1863580"/>
              <a:gd name="connsiteY21" fmla="*/ 2276018 h 2276018"/>
              <a:gd name="connsiteX22" fmla="*/ 0 w 1863580"/>
              <a:gd name="connsiteY22" fmla="*/ 2209246 h 2276018"/>
              <a:gd name="connsiteX23" fmla="*/ 0 w 1863580"/>
              <a:gd name="connsiteY23" fmla="*/ 276381 h 2276018"/>
              <a:gd name="connsiteX24" fmla="*/ 66772 w 1863580"/>
              <a:gd name="connsiteY24" fmla="*/ 209609 h 2276018"/>
              <a:gd name="connsiteX25" fmla="*/ 1549224 w 1863580"/>
              <a:gd name="connsiteY25" fmla="*/ 0 h 2276018"/>
              <a:gd name="connsiteX26" fmla="*/ 1613538 w 1863580"/>
              <a:gd name="connsiteY26" fmla="*/ 64314 h 2276018"/>
              <a:gd name="connsiteX27" fmla="*/ 1613538 w 1863580"/>
              <a:gd name="connsiteY27" fmla="*/ 359666 h 2276018"/>
              <a:gd name="connsiteX28" fmla="*/ 1549224 w 1863580"/>
              <a:gd name="connsiteY28" fmla="*/ 423980 h 2276018"/>
              <a:gd name="connsiteX29" fmla="*/ 1484910 w 1863580"/>
              <a:gd name="connsiteY29" fmla="*/ 359666 h 2276018"/>
              <a:gd name="connsiteX30" fmla="*/ 1484910 w 1863580"/>
              <a:gd name="connsiteY30" fmla="*/ 64314 h 2276018"/>
              <a:gd name="connsiteX31" fmla="*/ 1549224 w 1863580"/>
              <a:gd name="connsiteY31" fmla="*/ 0 h 2276018"/>
              <a:gd name="connsiteX32" fmla="*/ 355141 w 1863580"/>
              <a:gd name="connsiteY32" fmla="*/ 0 h 2276018"/>
              <a:gd name="connsiteX33" fmla="*/ 419455 w 1863580"/>
              <a:gd name="connsiteY33" fmla="*/ 64314 h 2276018"/>
              <a:gd name="connsiteX34" fmla="*/ 419455 w 1863580"/>
              <a:gd name="connsiteY34" fmla="*/ 359666 h 2276018"/>
              <a:gd name="connsiteX35" fmla="*/ 355141 w 1863580"/>
              <a:gd name="connsiteY35" fmla="*/ 423980 h 2276018"/>
              <a:gd name="connsiteX36" fmla="*/ 290827 w 1863580"/>
              <a:gd name="connsiteY36" fmla="*/ 359666 h 2276018"/>
              <a:gd name="connsiteX37" fmla="*/ 290827 w 1863580"/>
              <a:gd name="connsiteY37" fmla="*/ 64314 h 2276018"/>
              <a:gd name="connsiteX38" fmla="*/ 355141 w 1863580"/>
              <a:gd name="connsiteY38" fmla="*/ 0 h 227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863580" h="2276018">
                <a:moveTo>
                  <a:pt x="85970" y="679038"/>
                </a:moveTo>
                <a:lnTo>
                  <a:pt x="85970" y="2190809"/>
                </a:lnTo>
                <a:lnTo>
                  <a:pt x="1777610" y="2190809"/>
                </a:lnTo>
                <a:lnTo>
                  <a:pt x="1777610" y="679038"/>
                </a:lnTo>
                <a:close/>
                <a:moveTo>
                  <a:pt x="66772" y="209609"/>
                </a:moveTo>
                <a:lnTo>
                  <a:pt x="244490" y="209609"/>
                </a:lnTo>
                <a:lnTo>
                  <a:pt x="244490" y="358292"/>
                </a:lnTo>
                <a:cubicBezTo>
                  <a:pt x="244490" y="421293"/>
                  <a:pt x="295562" y="472365"/>
                  <a:pt x="358563" y="472365"/>
                </a:cubicBezTo>
                <a:lnTo>
                  <a:pt x="358562" y="472366"/>
                </a:lnTo>
                <a:cubicBezTo>
                  <a:pt x="421563" y="472366"/>
                  <a:pt x="472635" y="421294"/>
                  <a:pt x="472635" y="358293"/>
                </a:cubicBezTo>
                <a:lnTo>
                  <a:pt x="472636" y="209609"/>
                </a:lnTo>
                <a:lnTo>
                  <a:pt x="1438290" y="209609"/>
                </a:lnTo>
                <a:lnTo>
                  <a:pt x="1438290" y="358292"/>
                </a:lnTo>
                <a:cubicBezTo>
                  <a:pt x="1438290" y="421293"/>
                  <a:pt x="1489362" y="472365"/>
                  <a:pt x="1552363" y="472365"/>
                </a:cubicBezTo>
                <a:lnTo>
                  <a:pt x="1552362" y="472366"/>
                </a:lnTo>
                <a:cubicBezTo>
                  <a:pt x="1615363" y="472366"/>
                  <a:pt x="1666435" y="421294"/>
                  <a:pt x="1666435" y="358293"/>
                </a:cubicBezTo>
                <a:lnTo>
                  <a:pt x="1666436" y="209609"/>
                </a:lnTo>
                <a:lnTo>
                  <a:pt x="1796808" y="209609"/>
                </a:lnTo>
                <a:cubicBezTo>
                  <a:pt x="1833685" y="209609"/>
                  <a:pt x="1863580" y="239504"/>
                  <a:pt x="1863580" y="276381"/>
                </a:cubicBezTo>
                <a:lnTo>
                  <a:pt x="1863580" y="2209246"/>
                </a:lnTo>
                <a:cubicBezTo>
                  <a:pt x="1863580" y="2246123"/>
                  <a:pt x="1833685" y="2276018"/>
                  <a:pt x="1796808" y="2276018"/>
                </a:cubicBezTo>
                <a:lnTo>
                  <a:pt x="66772" y="2276018"/>
                </a:lnTo>
                <a:cubicBezTo>
                  <a:pt x="29895" y="2276018"/>
                  <a:pt x="0" y="2246123"/>
                  <a:pt x="0" y="2209246"/>
                </a:cubicBezTo>
                <a:lnTo>
                  <a:pt x="0" y="276381"/>
                </a:lnTo>
                <a:cubicBezTo>
                  <a:pt x="0" y="239504"/>
                  <a:pt x="29895" y="209609"/>
                  <a:pt x="66772" y="209609"/>
                </a:cubicBezTo>
                <a:close/>
                <a:moveTo>
                  <a:pt x="1549224" y="0"/>
                </a:moveTo>
                <a:cubicBezTo>
                  <a:pt x="1584744" y="0"/>
                  <a:pt x="1613538" y="28794"/>
                  <a:pt x="1613538" y="64314"/>
                </a:cubicBezTo>
                <a:lnTo>
                  <a:pt x="1613538" y="359666"/>
                </a:lnTo>
                <a:cubicBezTo>
                  <a:pt x="1613538" y="395186"/>
                  <a:pt x="1584744" y="423980"/>
                  <a:pt x="1549224" y="423980"/>
                </a:cubicBezTo>
                <a:cubicBezTo>
                  <a:pt x="1513704" y="423980"/>
                  <a:pt x="1484910" y="395186"/>
                  <a:pt x="1484910" y="359666"/>
                </a:cubicBezTo>
                <a:lnTo>
                  <a:pt x="1484910" y="64314"/>
                </a:lnTo>
                <a:cubicBezTo>
                  <a:pt x="1484910" y="28794"/>
                  <a:pt x="1513704" y="0"/>
                  <a:pt x="1549224" y="0"/>
                </a:cubicBezTo>
                <a:close/>
                <a:moveTo>
                  <a:pt x="355141" y="0"/>
                </a:moveTo>
                <a:cubicBezTo>
                  <a:pt x="390661" y="0"/>
                  <a:pt x="419455" y="28794"/>
                  <a:pt x="419455" y="64314"/>
                </a:cubicBezTo>
                <a:lnTo>
                  <a:pt x="419455" y="359666"/>
                </a:lnTo>
                <a:cubicBezTo>
                  <a:pt x="419455" y="395186"/>
                  <a:pt x="390661" y="423980"/>
                  <a:pt x="355141" y="423980"/>
                </a:cubicBezTo>
                <a:cubicBezTo>
                  <a:pt x="319621" y="423980"/>
                  <a:pt x="290827" y="395186"/>
                  <a:pt x="290827" y="359666"/>
                </a:cubicBezTo>
                <a:lnTo>
                  <a:pt x="290827" y="64314"/>
                </a:lnTo>
                <a:cubicBezTo>
                  <a:pt x="290827" y="28794"/>
                  <a:pt x="319621" y="0"/>
                  <a:pt x="355141" y="0"/>
                </a:cubicBezTo>
                <a:close/>
              </a:path>
            </a:pathLst>
          </a:custGeom>
          <a:solidFill>
            <a:srgbClr val="B3DDF5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" name="TextBox 83">
            <a:extLst>
              <a:ext uri="{FF2B5EF4-FFF2-40B4-BE49-F238E27FC236}">
                <a16:creationId xmlns:a16="http://schemas.microsoft.com/office/drawing/2014/main" xmlns="" id="{161C0FD7-6CE2-48F9-BDF2-88C7FE69FCD0}"/>
              </a:ext>
            </a:extLst>
          </p:cNvPr>
          <p:cNvSpPr txBox="1"/>
          <p:nvPr/>
        </p:nvSpPr>
        <p:spPr>
          <a:xfrm flipH="1">
            <a:off x="1613391" y="2213542"/>
            <a:ext cx="18635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5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30</a:t>
            </a:r>
          </a:p>
        </p:txBody>
      </p:sp>
      <p:sp>
        <p:nvSpPr>
          <p:cNvPr id="4" name="TextBox 84">
            <a:extLst>
              <a:ext uri="{FF2B5EF4-FFF2-40B4-BE49-F238E27FC236}">
                <a16:creationId xmlns:a16="http://schemas.microsoft.com/office/drawing/2014/main" xmlns="" id="{77217A4C-F58A-4A82-B9E2-E7DB44F234B2}"/>
              </a:ext>
            </a:extLst>
          </p:cNvPr>
          <p:cNvSpPr txBox="1"/>
          <p:nvPr/>
        </p:nvSpPr>
        <p:spPr>
          <a:xfrm flipH="1">
            <a:off x="1613391" y="3220008"/>
            <a:ext cx="186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Saturday</a:t>
            </a:r>
          </a:p>
        </p:txBody>
      </p:sp>
      <p:sp>
        <p:nvSpPr>
          <p:cNvPr id="5" name="TextBox 85">
            <a:extLst>
              <a:ext uri="{FF2B5EF4-FFF2-40B4-BE49-F238E27FC236}">
                <a16:creationId xmlns:a16="http://schemas.microsoft.com/office/drawing/2014/main" xmlns="" id="{AA149691-F390-47EB-B2E3-B3F91098CF3E}"/>
              </a:ext>
            </a:extLst>
          </p:cNvPr>
          <p:cNvSpPr txBox="1"/>
          <p:nvPr/>
        </p:nvSpPr>
        <p:spPr>
          <a:xfrm flipH="1">
            <a:off x="2037762" y="1761262"/>
            <a:ext cx="101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JANUARY</a:t>
            </a:r>
          </a:p>
        </p:txBody>
      </p:sp>
      <p:sp>
        <p:nvSpPr>
          <p:cNvPr id="6" name="TextBox 86">
            <a:extLst>
              <a:ext uri="{FF2B5EF4-FFF2-40B4-BE49-F238E27FC236}">
                <a16:creationId xmlns:a16="http://schemas.microsoft.com/office/drawing/2014/main" xmlns="" id="{3E8FC1CC-BD2B-48FC-98E9-1CECEEFB3034}"/>
              </a:ext>
            </a:extLst>
          </p:cNvPr>
          <p:cNvSpPr txBox="1"/>
          <p:nvPr/>
        </p:nvSpPr>
        <p:spPr>
          <a:xfrm flipH="1">
            <a:off x="1465844" y="3825319"/>
            <a:ext cx="2081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i="0" u="none" strike="noStrike" kern="1200" cap="none" spc="0" normalizeH="0" baseline="0" noProof="0" dirty="0">
              <a:ln w="3175"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7" name="TextBox 87">
            <a:extLst>
              <a:ext uri="{FF2B5EF4-FFF2-40B4-BE49-F238E27FC236}">
                <a16:creationId xmlns:a16="http://schemas.microsoft.com/office/drawing/2014/main" xmlns="" id="{D9EAAD36-9AC0-4D4E-ACBE-4747F77F53BF}"/>
              </a:ext>
            </a:extLst>
          </p:cNvPr>
          <p:cNvSpPr txBox="1"/>
          <p:nvPr/>
        </p:nvSpPr>
        <p:spPr>
          <a:xfrm>
            <a:off x="1821340" y="4188602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8" name="Freeform 89">
            <a:extLst>
              <a:ext uri="{FF2B5EF4-FFF2-40B4-BE49-F238E27FC236}">
                <a16:creationId xmlns:a16="http://schemas.microsoft.com/office/drawing/2014/main" xmlns="" id="{75596D8E-107F-4AB1-940B-A91E5650D48F}"/>
              </a:ext>
            </a:extLst>
          </p:cNvPr>
          <p:cNvSpPr/>
          <p:nvPr/>
        </p:nvSpPr>
        <p:spPr>
          <a:xfrm>
            <a:off x="3901342" y="1430139"/>
            <a:ext cx="1863580" cy="2276018"/>
          </a:xfrm>
          <a:custGeom>
            <a:avLst/>
            <a:gdLst>
              <a:gd name="connsiteX0" fmla="*/ 85970 w 1863580"/>
              <a:gd name="connsiteY0" fmla="*/ 679038 h 2276018"/>
              <a:gd name="connsiteX1" fmla="*/ 85970 w 1863580"/>
              <a:gd name="connsiteY1" fmla="*/ 2190809 h 2276018"/>
              <a:gd name="connsiteX2" fmla="*/ 1777610 w 1863580"/>
              <a:gd name="connsiteY2" fmla="*/ 2190809 h 2276018"/>
              <a:gd name="connsiteX3" fmla="*/ 1777610 w 1863580"/>
              <a:gd name="connsiteY3" fmla="*/ 679038 h 2276018"/>
              <a:gd name="connsiteX4" fmla="*/ 66772 w 1863580"/>
              <a:gd name="connsiteY4" fmla="*/ 209609 h 2276018"/>
              <a:gd name="connsiteX5" fmla="*/ 244490 w 1863580"/>
              <a:gd name="connsiteY5" fmla="*/ 209609 h 2276018"/>
              <a:gd name="connsiteX6" fmla="*/ 244490 w 1863580"/>
              <a:gd name="connsiteY6" fmla="*/ 358292 h 2276018"/>
              <a:gd name="connsiteX7" fmla="*/ 358563 w 1863580"/>
              <a:gd name="connsiteY7" fmla="*/ 472365 h 2276018"/>
              <a:gd name="connsiteX8" fmla="*/ 358562 w 1863580"/>
              <a:gd name="connsiteY8" fmla="*/ 472366 h 2276018"/>
              <a:gd name="connsiteX9" fmla="*/ 472635 w 1863580"/>
              <a:gd name="connsiteY9" fmla="*/ 358293 h 2276018"/>
              <a:gd name="connsiteX10" fmla="*/ 472636 w 1863580"/>
              <a:gd name="connsiteY10" fmla="*/ 209609 h 2276018"/>
              <a:gd name="connsiteX11" fmla="*/ 1438290 w 1863580"/>
              <a:gd name="connsiteY11" fmla="*/ 209609 h 2276018"/>
              <a:gd name="connsiteX12" fmla="*/ 1438290 w 1863580"/>
              <a:gd name="connsiteY12" fmla="*/ 358292 h 2276018"/>
              <a:gd name="connsiteX13" fmla="*/ 1552363 w 1863580"/>
              <a:gd name="connsiteY13" fmla="*/ 472365 h 2276018"/>
              <a:gd name="connsiteX14" fmla="*/ 1552362 w 1863580"/>
              <a:gd name="connsiteY14" fmla="*/ 472366 h 2276018"/>
              <a:gd name="connsiteX15" fmla="*/ 1666435 w 1863580"/>
              <a:gd name="connsiteY15" fmla="*/ 358293 h 2276018"/>
              <a:gd name="connsiteX16" fmla="*/ 1666436 w 1863580"/>
              <a:gd name="connsiteY16" fmla="*/ 209609 h 2276018"/>
              <a:gd name="connsiteX17" fmla="*/ 1796808 w 1863580"/>
              <a:gd name="connsiteY17" fmla="*/ 209609 h 2276018"/>
              <a:gd name="connsiteX18" fmla="*/ 1863580 w 1863580"/>
              <a:gd name="connsiteY18" fmla="*/ 276381 h 2276018"/>
              <a:gd name="connsiteX19" fmla="*/ 1863580 w 1863580"/>
              <a:gd name="connsiteY19" fmla="*/ 2209246 h 2276018"/>
              <a:gd name="connsiteX20" fmla="*/ 1796808 w 1863580"/>
              <a:gd name="connsiteY20" fmla="*/ 2276018 h 2276018"/>
              <a:gd name="connsiteX21" fmla="*/ 66772 w 1863580"/>
              <a:gd name="connsiteY21" fmla="*/ 2276018 h 2276018"/>
              <a:gd name="connsiteX22" fmla="*/ 0 w 1863580"/>
              <a:gd name="connsiteY22" fmla="*/ 2209246 h 2276018"/>
              <a:gd name="connsiteX23" fmla="*/ 0 w 1863580"/>
              <a:gd name="connsiteY23" fmla="*/ 276381 h 2276018"/>
              <a:gd name="connsiteX24" fmla="*/ 66772 w 1863580"/>
              <a:gd name="connsiteY24" fmla="*/ 209609 h 2276018"/>
              <a:gd name="connsiteX25" fmla="*/ 1549224 w 1863580"/>
              <a:gd name="connsiteY25" fmla="*/ 0 h 2276018"/>
              <a:gd name="connsiteX26" fmla="*/ 1613538 w 1863580"/>
              <a:gd name="connsiteY26" fmla="*/ 64314 h 2276018"/>
              <a:gd name="connsiteX27" fmla="*/ 1613538 w 1863580"/>
              <a:gd name="connsiteY27" fmla="*/ 359666 h 2276018"/>
              <a:gd name="connsiteX28" fmla="*/ 1549224 w 1863580"/>
              <a:gd name="connsiteY28" fmla="*/ 423980 h 2276018"/>
              <a:gd name="connsiteX29" fmla="*/ 1484910 w 1863580"/>
              <a:gd name="connsiteY29" fmla="*/ 359666 h 2276018"/>
              <a:gd name="connsiteX30" fmla="*/ 1484910 w 1863580"/>
              <a:gd name="connsiteY30" fmla="*/ 64314 h 2276018"/>
              <a:gd name="connsiteX31" fmla="*/ 1549224 w 1863580"/>
              <a:gd name="connsiteY31" fmla="*/ 0 h 2276018"/>
              <a:gd name="connsiteX32" fmla="*/ 355141 w 1863580"/>
              <a:gd name="connsiteY32" fmla="*/ 0 h 2276018"/>
              <a:gd name="connsiteX33" fmla="*/ 419455 w 1863580"/>
              <a:gd name="connsiteY33" fmla="*/ 64314 h 2276018"/>
              <a:gd name="connsiteX34" fmla="*/ 419455 w 1863580"/>
              <a:gd name="connsiteY34" fmla="*/ 359666 h 2276018"/>
              <a:gd name="connsiteX35" fmla="*/ 355141 w 1863580"/>
              <a:gd name="connsiteY35" fmla="*/ 423980 h 2276018"/>
              <a:gd name="connsiteX36" fmla="*/ 290827 w 1863580"/>
              <a:gd name="connsiteY36" fmla="*/ 359666 h 2276018"/>
              <a:gd name="connsiteX37" fmla="*/ 290827 w 1863580"/>
              <a:gd name="connsiteY37" fmla="*/ 64314 h 2276018"/>
              <a:gd name="connsiteX38" fmla="*/ 355141 w 1863580"/>
              <a:gd name="connsiteY38" fmla="*/ 0 h 227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863580" h="2276018">
                <a:moveTo>
                  <a:pt x="85970" y="679038"/>
                </a:moveTo>
                <a:lnTo>
                  <a:pt x="85970" y="2190809"/>
                </a:lnTo>
                <a:lnTo>
                  <a:pt x="1777610" y="2190809"/>
                </a:lnTo>
                <a:lnTo>
                  <a:pt x="1777610" y="679038"/>
                </a:lnTo>
                <a:close/>
                <a:moveTo>
                  <a:pt x="66772" y="209609"/>
                </a:moveTo>
                <a:lnTo>
                  <a:pt x="244490" y="209609"/>
                </a:lnTo>
                <a:lnTo>
                  <a:pt x="244490" y="358292"/>
                </a:lnTo>
                <a:cubicBezTo>
                  <a:pt x="244490" y="421293"/>
                  <a:pt x="295562" y="472365"/>
                  <a:pt x="358563" y="472365"/>
                </a:cubicBezTo>
                <a:lnTo>
                  <a:pt x="358562" y="472366"/>
                </a:lnTo>
                <a:cubicBezTo>
                  <a:pt x="421563" y="472366"/>
                  <a:pt x="472635" y="421294"/>
                  <a:pt x="472635" y="358293"/>
                </a:cubicBezTo>
                <a:lnTo>
                  <a:pt x="472636" y="209609"/>
                </a:lnTo>
                <a:lnTo>
                  <a:pt x="1438290" y="209609"/>
                </a:lnTo>
                <a:lnTo>
                  <a:pt x="1438290" y="358292"/>
                </a:lnTo>
                <a:cubicBezTo>
                  <a:pt x="1438290" y="421293"/>
                  <a:pt x="1489362" y="472365"/>
                  <a:pt x="1552363" y="472365"/>
                </a:cubicBezTo>
                <a:lnTo>
                  <a:pt x="1552362" y="472366"/>
                </a:lnTo>
                <a:cubicBezTo>
                  <a:pt x="1615363" y="472366"/>
                  <a:pt x="1666435" y="421294"/>
                  <a:pt x="1666435" y="358293"/>
                </a:cubicBezTo>
                <a:lnTo>
                  <a:pt x="1666436" y="209609"/>
                </a:lnTo>
                <a:lnTo>
                  <a:pt x="1796808" y="209609"/>
                </a:lnTo>
                <a:cubicBezTo>
                  <a:pt x="1833685" y="209609"/>
                  <a:pt x="1863580" y="239504"/>
                  <a:pt x="1863580" y="276381"/>
                </a:cubicBezTo>
                <a:lnTo>
                  <a:pt x="1863580" y="2209246"/>
                </a:lnTo>
                <a:cubicBezTo>
                  <a:pt x="1863580" y="2246123"/>
                  <a:pt x="1833685" y="2276018"/>
                  <a:pt x="1796808" y="2276018"/>
                </a:cubicBezTo>
                <a:lnTo>
                  <a:pt x="66772" y="2276018"/>
                </a:lnTo>
                <a:cubicBezTo>
                  <a:pt x="29895" y="2276018"/>
                  <a:pt x="0" y="2246123"/>
                  <a:pt x="0" y="2209246"/>
                </a:cubicBezTo>
                <a:lnTo>
                  <a:pt x="0" y="276381"/>
                </a:lnTo>
                <a:cubicBezTo>
                  <a:pt x="0" y="239504"/>
                  <a:pt x="29895" y="209609"/>
                  <a:pt x="66772" y="209609"/>
                </a:cubicBezTo>
                <a:close/>
                <a:moveTo>
                  <a:pt x="1549224" y="0"/>
                </a:moveTo>
                <a:cubicBezTo>
                  <a:pt x="1584744" y="0"/>
                  <a:pt x="1613538" y="28794"/>
                  <a:pt x="1613538" y="64314"/>
                </a:cubicBezTo>
                <a:lnTo>
                  <a:pt x="1613538" y="359666"/>
                </a:lnTo>
                <a:cubicBezTo>
                  <a:pt x="1613538" y="395186"/>
                  <a:pt x="1584744" y="423980"/>
                  <a:pt x="1549224" y="423980"/>
                </a:cubicBezTo>
                <a:cubicBezTo>
                  <a:pt x="1513704" y="423980"/>
                  <a:pt x="1484910" y="395186"/>
                  <a:pt x="1484910" y="359666"/>
                </a:cubicBezTo>
                <a:lnTo>
                  <a:pt x="1484910" y="64314"/>
                </a:lnTo>
                <a:cubicBezTo>
                  <a:pt x="1484910" y="28794"/>
                  <a:pt x="1513704" y="0"/>
                  <a:pt x="1549224" y="0"/>
                </a:cubicBezTo>
                <a:close/>
                <a:moveTo>
                  <a:pt x="355141" y="0"/>
                </a:moveTo>
                <a:cubicBezTo>
                  <a:pt x="390661" y="0"/>
                  <a:pt x="419455" y="28794"/>
                  <a:pt x="419455" y="64314"/>
                </a:cubicBezTo>
                <a:lnTo>
                  <a:pt x="419455" y="359666"/>
                </a:lnTo>
                <a:cubicBezTo>
                  <a:pt x="419455" y="395186"/>
                  <a:pt x="390661" y="423980"/>
                  <a:pt x="355141" y="423980"/>
                </a:cubicBezTo>
                <a:cubicBezTo>
                  <a:pt x="319621" y="423980"/>
                  <a:pt x="290827" y="395186"/>
                  <a:pt x="290827" y="359666"/>
                </a:cubicBezTo>
                <a:lnTo>
                  <a:pt x="290827" y="64314"/>
                </a:lnTo>
                <a:cubicBezTo>
                  <a:pt x="290827" y="28794"/>
                  <a:pt x="319621" y="0"/>
                  <a:pt x="355141" y="0"/>
                </a:cubicBezTo>
                <a:close/>
              </a:path>
            </a:pathLst>
          </a:custGeom>
          <a:solidFill>
            <a:srgbClr val="FF737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TextBox 90">
            <a:extLst>
              <a:ext uri="{FF2B5EF4-FFF2-40B4-BE49-F238E27FC236}">
                <a16:creationId xmlns:a16="http://schemas.microsoft.com/office/drawing/2014/main" xmlns="" id="{8846B95E-7F99-4CB7-B847-3274A1A65D42}"/>
              </a:ext>
            </a:extLst>
          </p:cNvPr>
          <p:cNvSpPr txBox="1"/>
          <p:nvPr/>
        </p:nvSpPr>
        <p:spPr>
          <a:xfrm flipH="1">
            <a:off x="3901342" y="2213542"/>
            <a:ext cx="18635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5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19</a:t>
            </a:r>
          </a:p>
        </p:txBody>
      </p:sp>
      <p:sp>
        <p:nvSpPr>
          <p:cNvPr id="10" name="TextBox 91">
            <a:extLst>
              <a:ext uri="{FF2B5EF4-FFF2-40B4-BE49-F238E27FC236}">
                <a16:creationId xmlns:a16="http://schemas.microsoft.com/office/drawing/2014/main" xmlns="" id="{5FF7F4F4-4A08-417B-8ADC-897EDA41D4E4}"/>
              </a:ext>
            </a:extLst>
          </p:cNvPr>
          <p:cNvSpPr txBox="1"/>
          <p:nvPr/>
        </p:nvSpPr>
        <p:spPr>
          <a:xfrm flipH="1">
            <a:off x="3901342" y="3220008"/>
            <a:ext cx="186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Monday</a:t>
            </a:r>
          </a:p>
        </p:txBody>
      </p:sp>
      <p:sp>
        <p:nvSpPr>
          <p:cNvPr id="11" name="TextBox 92">
            <a:extLst>
              <a:ext uri="{FF2B5EF4-FFF2-40B4-BE49-F238E27FC236}">
                <a16:creationId xmlns:a16="http://schemas.microsoft.com/office/drawing/2014/main" xmlns="" id="{F6AEB4A2-6C09-4753-B64F-9F7835238E1B}"/>
              </a:ext>
            </a:extLst>
          </p:cNvPr>
          <p:cNvSpPr txBox="1"/>
          <p:nvPr/>
        </p:nvSpPr>
        <p:spPr>
          <a:xfrm flipH="1">
            <a:off x="4325713" y="1761262"/>
            <a:ext cx="101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FEBRUARY</a:t>
            </a:r>
          </a:p>
        </p:txBody>
      </p:sp>
      <p:sp>
        <p:nvSpPr>
          <p:cNvPr id="12" name="TextBox 104">
            <a:extLst>
              <a:ext uri="{FF2B5EF4-FFF2-40B4-BE49-F238E27FC236}">
                <a16:creationId xmlns:a16="http://schemas.microsoft.com/office/drawing/2014/main" xmlns="" id="{FA2D6F1F-56D3-4788-B63B-5F567ABD659D}"/>
              </a:ext>
            </a:extLst>
          </p:cNvPr>
          <p:cNvSpPr txBox="1"/>
          <p:nvPr/>
        </p:nvSpPr>
        <p:spPr>
          <a:xfrm flipH="1">
            <a:off x="3796020" y="3825319"/>
            <a:ext cx="208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3" name="TextBox 116">
            <a:extLst>
              <a:ext uri="{FF2B5EF4-FFF2-40B4-BE49-F238E27FC236}">
                <a16:creationId xmlns:a16="http://schemas.microsoft.com/office/drawing/2014/main" xmlns="" id="{73F3E899-D946-4A1D-8761-ED712703D4CF}"/>
              </a:ext>
            </a:extLst>
          </p:cNvPr>
          <p:cNvSpPr txBox="1"/>
          <p:nvPr/>
        </p:nvSpPr>
        <p:spPr>
          <a:xfrm>
            <a:off x="4151516" y="4188602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4" name="Freeform 156">
            <a:extLst>
              <a:ext uri="{FF2B5EF4-FFF2-40B4-BE49-F238E27FC236}">
                <a16:creationId xmlns:a16="http://schemas.microsoft.com/office/drawing/2014/main" xmlns="" id="{D15613C2-906D-4FC4-B48A-6C9FADB4A9C8}"/>
              </a:ext>
            </a:extLst>
          </p:cNvPr>
          <p:cNvSpPr/>
          <p:nvPr/>
        </p:nvSpPr>
        <p:spPr>
          <a:xfrm>
            <a:off x="6189293" y="1430139"/>
            <a:ext cx="1863580" cy="2276018"/>
          </a:xfrm>
          <a:custGeom>
            <a:avLst/>
            <a:gdLst>
              <a:gd name="connsiteX0" fmla="*/ 85970 w 1863580"/>
              <a:gd name="connsiteY0" fmla="*/ 679038 h 2276018"/>
              <a:gd name="connsiteX1" fmla="*/ 85970 w 1863580"/>
              <a:gd name="connsiteY1" fmla="*/ 2190809 h 2276018"/>
              <a:gd name="connsiteX2" fmla="*/ 1777610 w 1863580"/>
              <a:gd name="connsiteY2" fmla="*/ 2190809 h 2276018"/>
              <a:gd name="connsiteX3" fmla="*/ 1777610 w 1863580"/>
              <a:gd name="connsiteY3" fmla="*/ 679038 h 2276018"/>
              <a:gd name="connsiteX4" fmla="*/ 66772 w 1863580"/>
              <a:gd name="connsiteY4" fmla="*/ 209609 h 2276018"/>
              <a:gd name="connsiteX5" fmla="*/ 244490 w 1863580"/>
              <a:gd name="connsiteY5" fmla="*/ 209609 h 2276018"/>
              <a:gd name="connsiteX6" fmla="*/ 244490 w 1863580"/>
              <a:gd name="connsiteY6" fmla="*/ 358292 h 2276018"/>
              <a:gd name="connsiteX7" fmla="*/ 358563 w 1863580"/>
              <a:gd name="connsiteY7" fmla="*/ 472365 h 2276018"/>
              <a:gd name="connsiteX8" fmla="*/ 358562 w 1863580"/>
              <a:gd name="connsiteY8" fmla="*/ 472366 h 2276018"/>
              <a:gd name="connsiteX9" fmla="*/ 472635 w 1863580"/>
              <a:gd name="connsiteY9" fmla="*/ 358293 h 2276018"/>
              <a:gd name="connsiteX10" fmla="*/ 472636 w 1863580"/>
              <a:gd name="connsiteY10" fmla="*/ 209609 h 2276018"/>
              <a:gd name="connsiteX11" fmla="*/ 1438290 w 1863580"/>
              <a:gd name="connsiteY11" fmla="*/ 209609 h 2276018"/>
              <a:gd name="connsiteX12" fmla="*/ 1438290 w 1863580"/>
              <a:gd name="connsiteY12" fmla="*/ 358292 h 2276018"/>
              <a:gd name="connsiteX13" fmla="*/ 1552363 w 1863580"/>
              <a:gd name="connsiteY13" fmla="*/ 472365 h 2276018"/>
              <a:gd name="connsiteX14" fmla="*/ 1552362 w 1863580"/>
              <a:gd name="connsiteY14" fmla="*/ 472366 h 2276018"/>
              <a:gd name="connsiteX15" fmla="*/ 1666435 w 1863580"/>
              <a:gd name="connsiteY15" fmla="*/ 358293 h 2276018"/>
              <a:gd name="connsiteX16" fmla="*/ 1666436 w 1863580"/>
              <a:gd name="connsiteY16" fmla="*/ 209609 h 2276018"/>
              <a:gd name="connsiteX17" fmla="*/ 1796808 w 1863580"/>
              <a:gd name="connsiteY17" fmla="*/ 209609 h 2276018"/>
              <a:gd name="connsiteX18" fmla="*/ 1863580 w 1863580"/>
              <a:gd name="connsiteY18" fmla="*/ 276381 h 2276018"/>
              <a:gd name="connsiteX19" fmla="*/ 1863580 w 1863580"/>
              <a:gd name="connsiteY19" fmla="*/ 2209246 h 2276018"/>
              <a:gd name="connsiteX20" fmla="*/ 1796808 w 1863580"/>
              <a:gd name="connsiteY20" fmla="*/ 2276018 h 2276018"/>
              <a:gd name="connsiteX21" fmla="*/ 66772 w 1863580"/>
              <a:gd name="connsiteY21" fmla="*/ 2276018 h 2276018"/>
              <a:gd name="connsiteX22" fmla="*/ 0 w 1863580"/>
              <a:gd name="connsiteY22" fmla="*/ 2209246 h 2276018"/>
              <a:gd name="connsiteX23" fmla="*/ 0 w 1863580"/>
              <a:gd name="connsiteY23" fmla="*/ 276381 h 2276018"/>
              <a:gd name="connsiteX24" fmla="*/ 66772 w 1863580"/>
              <a:gd name="connsiteY24" fmla="*/ 209609 h 2276018"/>
              <a:gd name="connsiteX25" fmla="*/ 1549224 w 1863580"/>
              <a:gd name="connsiteY25" fmla="*/ 0 h 2276018"/>
              <a:gd name="connsiteX26" fmla="*/ 1613538 w 1863580"/>
              <a:gd name="connsiteY26" fmla="*/ 64314 h 2276018"/>
              <a:gd name="connsiteX27" fmla="*/ 1613538 w 1863580"/>
              <a:gd name="connsiteY27" fmla="*/ 359666 h 2276018"/>
              <a:gd name="connsiteX28" fmla="*/ 1549224 w 1863580"/>
              <a:gd name="connsiteY28" fmla="*/ 423980 h 2276018"/>
              <a:gd name="connsiteX29" fmla="*/ 1484910 w 1863580"/>
              <a:gd name="connsiteY29" fmla="*/ 359666 h 2276018"/>
              <a:gd name="connsiteX30" fmla="*/ 1484910 w 1863580"/>
              <a:gd name="connsiteY30" fmla="*/ 64314 h 2276018"/>
              <a:gd name="connsiteX31" fmla="*/ 1549224 w 1863580"/>
              <a:gd name="connsiteY31" fmla="*/ 0 h 2276018"/>
              <a:gd name="connsiteX32" fmla="*/ 355141 w 1863580"/>
              <a:gd name="connsiteY32" fmla="*/ 0 h 2276018"/>
              <a:gd name="connsiteX33" fmla="*/ 419455 w 1863580"/>
              <a:gd name="connsiteY33" fmla="*/ 64314 h 2276018"/>
              <a:gd name="connsiteX34" fmla="*/ 419455 w 1863580"/>
              <a:gd name="connsiteY34" fmla="*/ 359666 h 2276018"/>
              <a:gd name="connsiteX35" fmla="*/ 355141 w 1863580"/>
              <a:gd name="connsiteY35" fmla="*/ 423980 h 2276018"/>
              <a:gd name="connsiteX36" fmla="*/ 290827 w 1863580"/>
              <a:gd name="connsiteY36" fmla="*/ 359666 h 2276018"/>
              <a:gd name="connsiteX37" fmla="*/ 290827 w 1863580"/>
              <a:gd name="connsiteY37" fmla="*/ 64314 h 2276018"/>
              <a:gd name="connsiteX38" fmla="*/ 355141 w 1863580"/>
              <a:gd name="connsiteY38" fmla="*/ 0 h 227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863580" h="2276018">
                <a:moveTo>
                  <a:pt x="85970" y="679038"/>
                </a:moveTo>
                <a:lnTo>
                  <a:pt x="85970" y="2190809"/>
                </a:lnTo>
                <a:lnTo>
                  <a:pt x="1777610" y="2190809"/>
                </a:lnTo>
                <a:lnTo>
                  <a:pt x="1777610" y="679038"/>
                </a:lnTo>
                <a:close/>
                <a:moveTo>
                  <a:pt x="66772" y="209609"/>
                </a:moveTo>
                <a:lnTo>
                  <a:pt x="244490" y="209609"/>
                </a:lnTo>
                <a:lnTo>
                  <a:pt x="244490" y="358292"/>
                </a:lnTo>
                <a:cubicBezTo>
                  <a:pt x="244490" y="421293"/>
                  <a:pt x="295562" y="472365"/>
                  <a:pt x="358563" y="472365"/>
                </a:cubicBezTo>
                <a:lnTo>
                  <a:pt x="358562" y="472366"/>
                </a:lnTo>
                <a:cubicBezTo>
                  <a:pt x="421563" y="472366"/>
                  <a:pt x="472635" y="421294"/>
                  <a:pt x="472635" y="358293"/>
                </a:cubicBezTo>
                <a:lnTo>
                  <a:pt x="472636" y="209609"/>
                </a:lnTo>
                <a:lnTo>
                  <a:pt x="1438290" y="209609"/>
                </a:lnTo>
                <a:lnTo>
                  <a:pt x="1438290" y="358292"/>
                </a:lnTo>
                <a:cubicBezTo>
                  <a:pt x="1438290" y="421293"/>
                  <a:pt x="1489362" y="472365"/>
                  <a:pt x="1552363" y="472365"/>
                </a:cubicBezTo>
                <a:lnTo>
                  <a:pt x="1552362" y="472366"/>
                </a:lnTo>
                <a:cubicBezTo>
                  <a:pt x="1615363" y="472366"/>
                  <a:pt x="1666435" y="421294"/>
                  <a:pt x="1666435" y="358293"/>
                </a:cubicBezTo>
                <a:lnTo>
                  <a:pt x="1666436" y="209609"/>
                </a:lnTo>
                <a:lnTo>
                  <a:pt x="1796808" y="209609"/>
                </a:lnTo>
                <a:cubicBezTo>
                  <a:pt x="1833685" y="209609"/>
                  <a:pt x="1863580" y="239504"/>
                  <a:pt x="1863580" y="276381"/>
                </a:cubicBezTo>
                <a:lnTo>
                  <a:pt x="1863580" y="2209246"/>
                </a:lnTo>
                <a:cubicBezTo>
                  <a:pt x="1863580" y="2246123"/>
                  <a:pt x="1833685" y="2276018"/>
                  <a:pt x="1796808" y="2276018"/>
                </a:cubicBezTo>
                <a:lnTo>
                  <a:pt x="66772" y="2276018"/>
                </a:lnTo>
                <a:cubicBezTo>
                  <a:pt x="29895" y="2276018"/>
                  <a:pt x="0" y="2246123"/>
                  <a:pt x="0" y="2209246"/>
                </a:cubicBezTo>
                <a:lnTo>
                  <a:pt x="0" y="276381"/>
                </a:lnTo>
                <a:cubicBezTo>
                  <a:pt x="0" y="239504"/>
                  <a:pt x="29895" y="209609"/>
                  <a:pt x="66772" y="209609"/>
                </a:cubicBezTo>
                <a:close/>
                <a:moveTo>
                  <a:pt x="1549224" y="0"/>
                </a:moveTo>
                <a:cubicBezTo>
                  <a:pt x="1584744" y="0"/>
                  <a:pt x="1613538" y="28794"/>
                  <a:pt x="1613538" y="64314"/>
                </a:cubicBezTo>
                <a:lnTo>
                  <a:pt x="1613538" y="359666"/>
                </a:lnTo>
                <a:cubicBezTo>
                  <a:pt x="1613538" y="395186"/>
                  <a:pt x="1584744" y="423980"/>
                  <a:pt x="1549224" y="423980"/>
                </a:cubicBezTo>
                <a:cubicBezTo>
                  <a:pt x="1513704" y="423980"/>
                  <a:pt x="1484910" y="395186"/>
                  <a:pt x="1484910" y="359666"/>
                </a:cubicBezTo>
                <a:lnTo>
                  <a:pt x="1484910" y="64314"/>
                </a:lnTo>
                <a:cubicBezTo>
                  <a:pt x="1484910" y="28794"/>
                  <a:pt x="1513704" y="0"/>
                  <a:pt x="1549224" y="0"/>
                </a:cubicBezTo>
                <a:close/>
                <a:moveTo>
                  <a:pt x="355141" y="0"/>
                </a:moveTo>
                <a:cubicBezTo>
                  <a:pt x="390661" y="0"/>
                  <a:pt x="419455" y="28794"/>
                  <a:pt x="419455" y="64314"/>
                </a:cubicBezTo>
                <a:lnTo>
                  <a:pt x="419455" y="359666"/>
                </a:lnTo>
                <a:cubicBezTo>
                  <a:pt x="419455" y="395186"/>
                  <a:pt x="390661" y="423980"/>
                  <a:pt x="355141" y="423980"/>
                </a:cubicBezTo>
                <a:cubicBezTo>
                  <a:pt x="319621" y="423980"/>
                  <a:pt x="290827" y="395186"/>
                  <a:pt x="290827" y="359666"/>
                </a:cubicBezTo>
                <a:lnTo>
                  <a:pt x="290827" y="64314"/>
                </a:lnTo>
                <a:cubicBezTo>
                  <a:pt x="290827" y="28794"/>
                  <a:pt x="319621" y="0"/>
                  <a:pt x="355141" y="0"/>
                </a:cubicBezTo>
                <a:close/>
              </a:path>
            </a:pathLst>
          </a:custGeom>
          <a:solidFill>
            <a:schemeClr val="accent4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5" name="TextBox 157">
            <a:extLst>
              <a:ext uri="{FF2B5EF4-FFF2-40B4-BE49-F238E27FC236}">
                <a16:creationId xmlns:a16="http://schemas.microsoft.com/office/drawing/2014/main" xmlns="" id="{C909BA79-08A2-41F1-8B7D-F2A608FA42E9}"/>
              </a:ext>
            </a:extLst>
          </p:cNvPr>
          <p:cNvSpPr txBox="1"/>
          <p:nvPr/>
        </p:nvSpPr>
        <p:spPr>
          <a:xfrm flipH="1">
            <a:off x="6189293" y="2213542"/>
            <a:ext cx="18635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5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12</a:t>
            </a:r>
          </a:p>
        </p:txBody>
      </p:sp>
      <p:sp>
        <p:nvSpPr>
          <p:cNvPr id="16" name="TextBox 158">
            <a:extLst>
              <a:ext uri="{FF2B5EF4-FFF2-40B4-BE49-F238E27FC236}">
                <a16:creationId xmlns:a16="http://schemas.microsoft.com/office/drawing/2014/main" xmlns="" id="{6605991D-D0D8-4E88-A918-35C99E2E0A9A}"/>
              </a:ext>
            </a:extLst>
          </p:cNvPr>
          <p:cNvSpPr txBox="1"/>
          <p:nvPr/>
        </p:nvSpPr>
        <p:spPr>
          <a:xfrm flipH="1">
            <a:off x="6189293" y="3220008"/>
            <a:ext cx="186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Tuesday </a:t>
            </a:r>
          </a:p>
        </p:txBody>
      </p:sp>
      <p:sp>
        <p:nvSpPr>
          <p:cNvPr id="17" name="TextBox 159">
            <a:extLst>
              <a:ext uri="{FF2B5EF4-FFF2-40B4-BE49-F238E27FC236}">
                <a16:creationId xmlns:a16="http://schemas.microsoft.com/office/drawing/2014/main" xmlns="" id="{D1DB909C-B07E-467E-8CD1-CF7D38AF81D5}"/>
              </a:ext>
            </a:extLst>
          </p:cNvPr>
          <p:cNvSpPr txBox="1"/>
          <p:nvPr/>
        </p:nvSpPr>
        <p:spPr>
          <a:xfrm flipH="1">
            <a:off x="6613664" y="1761262"/>
            <a:ext cx="101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MARCH</a:t>
            </a:r>
          </a:p>
        </p:txBody>
      </p:sp>
      <p:sp>
        <p:nvSpPr>
          <p:cNvPr id="18" name="TextBox 160">
            <a:extLst>
              <a:ext uri="{FF2B5EF4-FFF2-40B4-BE49-F238E27FC236}">
                <a16:creationId xmlns:a16="http://schemas.microsoft.com/office/drawing/2014/main" xmlns="" id="{B3FD4414-896C-45F0-B9A3-263F6A07050D}"/>
              </a:ext>
            </a:extLst>
          </p:cNvPr>
          <p:cNvSpPr txBox="1"/>
          <p:nvPr/>
        </p:nvSpPr>
        <p:spPr>
          <a:xfrm flipH="1">
            <a:off x="6107144" y="3825319"/>
            <a:ext cx="208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9" name="TextBox 161">
            <a:extLst>
              <a:ext uri="{FF2B5EF4-FFF2-40B4-BE49-F238E27FC236}">
                <a16:creationId xmlns:a16="http://schemas.microsoft.com/office/drawing/2014/main" xmlns="" id="{C6D19CA5-6EF5-4132-84EA-8DFB3DF8CC7E}"/>
              </a:ext>
            </a:extLst>
          </p:cNvPr>
          <p:cNvSpPr txBox="1"/>
          <p:nvPr/>
        </p:nvSpPr>
        <p:spPr>
          <a:xfrm>
            <a:off x="6462640" y="4188602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20" name="Freeform 163">
            <a:extLst>
              <a:ext uri="{FF2B5EF4-FFF2-40B4-BE49-F238E27FC236}">
                <a16:creationId xmlns:a16="http://schemas.microsoft.com/office/drawing/2014/main" xmlns="" id="{B80BF273-D135-47FE-ADC1-904C62C2F2A7}"/>
              </a:ext>
            </a:extLst>
          </p:cNvPr>
          <p:cNvSpPr/>
          <p:nvPr/>
        </p:nvSpPr>
        <p:spPr>
          <a:xfrm>
            <a:off x="8521484" y="1430139"/>
            <a:ext cx="1863580" cy="2276018"/>
          </a:xfrm>
          <a:custGeom>
            <a:avLst/>
            <a:gdLst>
              <a:gd name="connsiteX0" fmla="*/ 85970 w 1863580"/>
              <a:gd name="connsiteY0" fmla="*/ 679038 h 2276018"/>
              <a:gd name="connsiteX1" fmla="*/ 85970 w 1863580"/>
              <a:gd name="connsiteY1" fmla="*/ 2190809 h 2276018"/>
              <a:gd name="connsiteX2" fmla="*/ 1777610 w 1863580"/>
              <a:gd name="connsiteY2" fmla="*/ 2190809 h 2276018"/>
              <a:gd name="connsiteX3" fmla="*/ 1777610 w 1863580"/>
              <a:gd name="connsiteY3" fmla="*/ 679038 h 2276018"/>
              <a:gd name="connsiteX4" fmla="*/ 66772 w 1863580"/>
              <a:gd name="connsiteY4" fmla="*/ 209609 h 2276018"/>
              <a:gd name="connsiteX5" fmla="*/ 244490 w 1863580"/>
              <a:gd name="connsiteY5" fmla="*/ 209609 h 2276018"/>
              <a:gd name="connsiteX6" fmla="*/ 244490 w 1863580"/>
              <a:gd name="connsiteY6" fmla="*/ 358292 h 2276018"/>
              <a:gd name="connsiteX7" fmla="*/ 358563 w 1863580"/>
              <a:gd name="connsiteY7" fmla="*/ 472365 h 2276018"/>
              <a:gd name="connsiteX8" fmla="*/ 358562 w 1863580"/>
              <a:gd name="connsiteY8" fmla="*/ 472366 h 2276018"/>
              <a:gd name="connsiteX9" fmla="*/ 472635 w 1863580"/>
              <a:gd name="connsiteY9" fmla="*/ 358293 h 2276018"/>
              <a:gd name="connsiteX10" fmla="*/ 472636 w 1863580"/>
              <a:gd name="connsiteY10" fmla="*/ 209609 h 2276018"/>
              <a:gd name="connsiteX11" fmla="*/ 1438290 w 1863580"/>
              <a:gd name="connsiteY11" fmla="*/ 209609 h 2276018"/>
              <a:gd name="connsiteX12" fmla="*/ 1438290 w 1863580"/>
              <a:gd name="connsiteY12" fmla="*/ 358292 h 2276018"/>
              <a:gd name="connsiteX13" fmla="*/ 1552363 w 1863580"/>
              <a:gd name="connsiteY13" fmla="*/ 472365 h 2276018"/>
              <a:gd name="connsiteX14" fmla="*/ 1552362 w 1863580"/>
              <a:gd name="connsiteY14" fmla="*/ 472366 h 2276018"/>
              <a:gd name="connsiteX15" fmla="*/ 1666435 w 1863580"/>
              <a:gd name="connsiteY15" fmla="*/ 358293 h 2276018"/>
              <a:gd name="connsiteX16" fmla="*/ 1666436 w 1863580"/>
              <a:gd name="connsiteY16" fmla="*/ 209609 h 2276018"/>
              <a:gd name="connsiteX17" fmla="*/ 1796808 w 1863580"/>
              <a:gd name="connsiteY17" fmla="*/ 209609 h 2276018"/>
              <a:gd name="connsiteX18" fmla="*/ 1863580 w 1863580"/>
              <a:gd name="connsiteY18" fmla="*/ 276381 h 2276018"/>
              <a:gd name="connsiteX19" fmla="*/ 1863580 w 1863580"/>
              <a:gd name="connsiteY19" fmla="*/ 2209246 h 2276018"/>
              <a:gd name="connsiteX20" fmla="*/ 1796808 w 1863580"/>
              <a:gd name="connsiteY20" fmla="*/ 2276018 h 2276018"/>
              <a:gd name="connsiteX21" fmla="*/ 66772 w 1863580"/>
              <a:gd name="connsiteY21" fmla="*/ 2276018 h 2276018"/>
              <a:gd name="connsiteX22" fmla="*/ 0 w 1863580"/>
              <a:gd name="connsiteY22" fmla="*/ 2209246 h 2276018"/>
              <a:gd name="connsiteX23" fmla="*/ 0 w 1863580"/>
              <a:gd name="connsiteY23" fmla="*/ 276381 h 2276018"/>
              <a:gd name="connsiteX24" fmla="*/ 66772 w 1863580"/>
              <a:gd name="connsiteY24" fmla="*/ 209609 h 2276018"/>
              <a:gd name="connsiteX25" fmla="*/ 1549224 w 1863580"/>
              <a:gd name="connsiteY25" fmla="*/ 0 h 2276018"/>
              <a:gd name="connsiteX26" fmla="*/ 1613538 w 1863580"/>
              <a:gd name="connsiteY26" fmla="*/ 64314 h 2276018"/>
              <a:gd name="connsiteX27" fmla="*/ 1613538 w 1863580"/>
              <a:gd name="connsiteY27" fmla="*/ 359666 h 2276018"/>
              <a:gd name="connsiteX28" fmla="*/ 1549224 w 1863580"/>
              <a:gd name="connsiteY28" fmla="*/ 423980 h 2276018"/>
              <a:gd name="connsiteX29" fmla="*/ 1484910 w 1863580"/>
              <a:gd name="connsiteY29" fmla="*/ 359666 h 2276018"/>
              <a:gd name="connsiteX30" fmla="*/ 1484910 w 1863580"/>
              <a:gd name="connsiteY30" fmla="*/ 64314 h 2276018"/>
              <a:gd name="connsiteX31" fmla="*/ 1549224 w 1863580"/>
              <a:gd name="connsiteY31" fmla="*/ 0 h 2276018"/>
              <a:gd name="connsiteX32" fmla="*/ 355141 w 1863580"/>
              <a:gd name="connsiteY32" fmla="*/ 0 h 2276018"/>
              <a:gd name="connsiteX33" fmla="*/ 419455 w 1863580"/>
              <a:gd name="connsiteY33" fmla="*/ 64314 h 2276018"/>
              <a:gd name="connsiteX34" fmla="*/ 419455 w 1863580"/>
              <a:gd name="connsiteY34" fmla="*/ 359666 h 2276018"/>
              <a:gd name="connsiteX35" fmla="*/ 355141 w 1863580"/>
              <a:gd name="connsiteY35" fmla="*/ 423980 h 2276018"/>
              <a:gd name="connsiteX36" fmla="*/ 290827 w 1863580"/>
              <a:gd name="connsiteY36" fmla="*/ 359666 h 2276018"/>
              <a:gd name="connsiteX37" fmla="*/ 290827 w 1863580"/>
              <a:gd name="connsiteY37" fmla="*/ 64314 h 2276018"/>
              <a:gd name="connsiteX38" fmla="*/ 355141 w 1863580"/>
              <a:gd name="connsiteY38" fmla="*/ 0 h 227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863580" h="2276018">
                <a:moveTo>
                  <a:pt x="85970" y="679038"/>
                </a:moveTo>
                <a:lnTo>
                  <a:pt x="85970" y="2190809"/>
                </a:lnTo>
                <a:lnTo>
                  <a:pt x="1777610" y="2190809"/>
                </a:lnTo>
                <a:lnTo>
                  <a:pt x="1777610" y="679038"/>
                </a:lnTo>
                <a:close/>
                <a:moveTo>
                  <a:pt x="66772" y="209609"/>
                </a:moveTo>
                <a:lnTo>
                  <a:pt x="244490" y="209609"/>
                </a:lnTo>
                <a:lnTo>
                  <a:pt x="244490" y="358292"/>
                </a:lnTo>
                <a:cubicBezTo>
                  <a:pt x="244490" y="421293"/>
                  <a:pt x="295562" y="472365"/>
                  <a:pt x="358563" y="472365"/>
                </a:cubicBezTo>
                <a:lnTo>
                  <a:pt x="358562" y="472366"/>
                </a:lnTo>
                <a:cubicBezTo>
                  <a:pt x="421563" y="472366"/>
                  <a:pt x="472635" y="421294"/>
                  <a:pt x="472635" y="358293"/>
                </a:cubicBezTo>
                <a:lnTo>
                  <a:pt x="472636" y="209609"/>
                </a:lnTo>
                <a:lnTo>
                  <a:pt x="1438290" y="209609"/>
                </a:lnTo>
                <a:lnTo>
                  <a:pt x="1438290" y="358292"/>
                </a:lnTo>
                <a:cubicBezTo>
                  <a:pt x="1438290" y="421293"/>
                  <a:pt x="1489362" y="472365"/>
                  <a:pt x="1552363" y="472365"/>
                </a:cubicBezTo>
                <a:lnTo>
                  <a:pt x="1552362" y="472366"/>
                </a:lnTo>
                <a:cubicBezTo>
                  <a:pt x="1615363" y="472366"/>
                  <a:pt x="1666435" y="421294"/>
                  <a:pt x="1666435" y="358293"/>
                </a:cubicBezTo>
                <a:lnTo>
                  <a:pt x="1666436" y="209609"/>
                </a:lnTo>
                <a:lnTo>
                  <a:pt x="1796808" y="209609"/>
                </a:lnTo>
                <a:cubicBezTo>
                  <a:pt x="1833685" y="209609"/>
                  <a:pt x="1863580" y="239504"/>
                  <a:pt x="1863580" y="276381"/>
                </a:cubicBezTo>
                <a:lnTo>
                  <a:pt x="1863580" y="2209246"/>
                </a:lnTo>
                <a:cubicBezTo>
                  <a:pt x="1863580" y="2246123"/>
                  <a:pt x="1833685" y="2276018"/>
                  <a:pt x="1796808" y="2276018"/>
                </a:cubicBezTo>
                <a:lnTo>
                  <a:pt x="66772" y="2276018"/>
                </a:lnTo>
                <a:cubicBezTo>
                  <a:pt x="29895" y="2276018"/>
                  <a:pt x="0" y="2246123"/>
                  <a:pt x="0" y="2209246"/>
                </a:cubicBezTo>
                <a:lnTo>
                  <a:pt x="0" y="276381"/>
                </a:lnTo>
                <a:cubicBezTo>
                  <a:pt x="0" y="239504"/>
                  <a:pt x="29895" y="209609"/>
                  <a:pt x="66772" y="209609"/>
                </a:cubicBezTo>
                <a:close/>
                <a:moveTo>
                  <a:pt x="1549224" y="0"/>
                </a:moveTo>
                <a:cubicBezTo>
                  <a:pt x="1584744" y="0"/>
                  <a:pt x="1613538" y="28794"/>
                  <a:pt x="1613538" y="64314"/>
                </a:cubicBezTo>
                <a:lnTo>
                  <a:pt x="1613538" y="359666"/>
                </a:lnTo>
                <a:cubicBezTo>
                  <a:pt x="1613538" y="395186"/>
                  <a:pt x="1584744" y="423980"/>
                  <a:pt x="1549224" y="423980"/>
                </a:cubicBezTo>
                <a:cubicBezTo>
                  <a:pt x="1513704" y="423980"/>
                  <a:pt x="1484910" y="395186"/>
                  <a:pt x="1484910" y="359666"/>
                </a:cubicBezTo>
                <a:lnTo>
                  <a:pt x="1484910" y="64314"/>
                </a:lnTo>
                <a:cubicBezTo>
                  <a:pt x="1484910" y="28794"/>
                  <a:pt x="1513704" y="0"/>
                  <a:pt x="1549224" y="0"/>
                </a:cubicBezTo>
                <a:close/>
                <a:moveTo>
                  <a:pt x="355141" y="0"/>
                </a:moveTo>
                <a:cubicBezTo>
                  <a:pt x="390661" y="0"/>
                  <a:pt x="419455" y="28794"/>
                  <a:pt x="419455" y="64314"/>
                </a:cubicBezTo>
                <a:lnTo>
                  <a:pt x="419455" y="359666"/>
                </a:lnTo>
                <a:cubicBezTo>
                  <a:pt x="419455" y="395186"/>
                  <a:pt x="390661" y="423980"/>
                  <a:pt x="355141" y="423980"/>
                </a:cubicBezTo>
                <a:cubicBezTo>
                  <a:pt x="319621" y="423980"/>
                  <a:pt x="290827" y="395186"/>
                  <a:pt x="290827" y="359666"/>
                </a:cubicBezTo>
                <a:lnTo>
                  <a:pt x="290827" y="64314"/>
                </a:lnTo>
                <a:cubicBezTo>
                  <a:pt x="290827" y="28794"/>
                  <a:pt x="319621" y="0"/>
                  <a:pt x="355141" y="0"/>
                </a:cubicBezTo>
                <a:close/>
              </a:path>
            </a:pathLst>
          </a:custGeom>
          <a:solidFill>
            <a:srgbClr val="FFC3C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1" name="TextBox 164">
            <a:extLst>
              <a:ext uri="{FF2B5EF4-FFF2-40B4-BE49-F238E27FC236}">
                <a16:creationId xmlns:a16="http://schemas.microsoft.com/office/drawing/2014/main" xmlns="" id="{AE03AD22-3CCB-4F14-9E01-F6508BF6F36B}"/>
              </a:ext>
            </a:extLst>
          </p:cNvPr>
          <p:cNvSpPr txBox="1"/>
          <p:nvPr/>
        </p:nvSpPr>
        <p:spPr>
          <a:xfrm flipH="1">
            <a:off x="8521484" y="2213542"/>
            <a:ext cx="18635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5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4</a:t>
            </a:r>
          </a:p>
        </p:txBody>
      </p:sp>
      <p:sp>
        <p:nvSpPr>
          <p:cNvPr id="22" name="TextBox 165">
            <a:extLst>
              <a:ext uri="{FF2B5EF4-FFF2-40B4-BE49-F238E27FC236}">
                <a16:creationId xmlns:a16="http://schemas.microsoft.com/office/drawing/2014/main" xmlns="" id="{2BBDC87B-F1D7-4BFF-9002-6D77F9763BF0}"/>
              </a:ext>
            </a:extLst>
          </p:cNvPr>
          <p:cNvSpPr txBox="1"/>
          <p:nvPr/>
        </p:nvSpPr>
        <p:spPr>
          <a:xfrm flipH="1">
            <a:off x="8521484" y="3220008"/>
            <a:ext cx="186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Wednesday </a:t>
            </a:r>
          </a:p>
        </p:txBody>
      </p:sp>
      <p:sp>
        <p:nvSpPr>
          <p:cNvPr id="23" name="TextBox 166">
            <a:extLst>
              <a:ext uri="{FF2B5EF4-FFF2-40B4-BE49-F238E27FC236}">
                <a16:creationId xmlns:a16="http://schemas.microsoft.com/office/drawing/2014/main" xmlns="" id="{88BF5CC6-4B8B-4A9D-A45C-185CB5A49113}"/>
              </a:ext>
            </a:extLst>
          </p:cNvPr>
          <p:cNvSpPr txBox="1"/>
          <p:nvPr/>
        </p:nvSpPr>
        <p:spPr>
          <a:xfrm flipH="1">
            <a:off x="8945855" y="1761262"/>
            <a:ext cx="101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APRIL</a:t>
            </a:r>
          </a:p>
        </p:txBody>
      </p:sp>
      <p:sp>
        <p:nvSpPr>
          <p:cNvPr id="24" name="TextBox 167">
            <a:extLst>
              <a:ext uri="{FF2B5EF4-FFF2-40B4-BE49-F238E27FC236}">
                <a16:creationId xmlns:a16="http://schemas.microsoft.com/office/drawing/2014/main" xmlns="" id="{6D50AF8E-58CC-48AC-B915-9E6D4BB3AA27}"/>
              </a:ext>
            </a:extLst>
          </p:cNvPr>
          <p:cNvSpPr txBox="1"/>
          <p:nvPr/>
        </p:nvSpPr>
        <p:spPr>
          <a:xfrm flipH="1">
            <a:off x="8418266" y="3825319"/>
            <a:ext cx="2081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i="0" u="none" strike="noStrike" kern="1200" cap="none" spc="0" normalizeH="0" baseline="0" noProof="0" dirty="0">
              <a:ln w="3175"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5" name="TextBox 168">
            <a:extLst>
              <a:ext uri="{FF2B5EF4-FFF2-40B4-BE49-F238E27FC236}">
                <a16:creationId xmlns:a16="http://schemas.microsoft.com/office/drawing/2014/main" xmlns="" id="{E787D8D4-2B6E-43B9-9711-329384E53494}"/>
              </a:ext>
            </a:extLst>
          </p:cNvPr>
          <p:cNvSpPr txBox="1"/>
          <p:nvPr/>
        </p:nvSpPr>
        <p:spPr>
          <a:xfrm>
            <a:off x="8773762" y="4188602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73395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  <p:bldP spid="8" grpId="0" animBg="1"/>
      <p:bldP spid="9" grpId="0"/>
      <p:bldP spid="10" grpId="0"/>
      <p:bldP spid="11" grpId="0"/>
      <p:bldP spid="12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F9B1AB0-3588-434E-B841-C839706033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696C8DBA-6A1A-4394-AC0C-E35D44F838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FE1FDAE7-B604-42BD-AE25-9C482BC86F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01249" y="1963528"/>
            <a:ext cx="1039450" cy="199227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C3E47D07-78E3-444B-8A77-B939D0E238D0}"/>
              </a:ext>
            </a:extLst>
          </p:cNvPr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DB44A17E-0630-4D35-86EE-0446A47BA1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3A0D06A-56EF-4764-8275-A21FD72694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5611D06-14E8-4F59-AEC4-B345DF06CA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9F73878-7DCF-475C-9E0E-DD67D69A71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EFD3057-5EAD-4A7B-9FC3-303D98960B2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B2110070-708C-4941-A450-11B8826057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746A28E0-1847-4D7A-B53C-AD36D1AC5B2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1B784A7-1515-407B-9DAE-1BE536CFDA9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B78EB973-65F9-4983-A068-E2693B31226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567502F3-24E6-4972-90C8-021779942C6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7792F12A-36DD-47EC-85C9-9E93F215548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789" y="-54964"/>
            <a:ext cx="1362075" cy="1257300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1FD150A0-E42E-44B8-BA7A-40E2E2C5889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D661C267-0E28-4578-BC71-C57D80FFD29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xmlns="" id="{8C5DA387-103C-4276-AA01-2D24BC354F4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36949" y="2346453"/>
            <a:ext cx="2031449" cy="1646966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xmlns="" id="{AC911EB1-592D-44B7-9E7A-33B5BEA26A1E}"/>
              </a:ext>
            </a:extLst>
          </p:cNvPr>
          <p:cNvPicPr>
            <a:picLocks noChangeAspect="1"/>
          </p:cNvPicPr>
          <p:nvPr/>
        </p:nvPicPr>
        <p:blipFill>
          <a:blip r:embed="rId1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E88DEDB8-129C-4FA4-BA6D-B74C7BE6706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C977AC24-5ECB-456A-8FCB-DDEED4B93D9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1578139D-5582-4908-881A-0C1E741C99B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478" y="2083368"/>
            <a:ext cx="990600" cy="876300"/>
          </a:xfrm>
          <a:prstGeom prst="rect">
            <a:avLst/>
          </a:prstGeom>
        </p:spPr>
      </p:pic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93E5F5CB-01EB-4088-A7AE-DDDB0661D340}"/>
              </a:ext>
            </a:extLst>
          </p:cNvPr>
          <p:cNvGrpSpPr/>
          <p:nvPr/>
        </p:nvGrpSpPr>
        <p:grpSpPr>
          <a:xfrm>
            <a:off x="3581633" y="1297432"/>
            <a:ext cx="4459732" cy="4459732"/>
            <a:chOff x="2513461" y="2545830"/>
            <a:chExt cx="1759981" cy="1759981"/>
          </a:xfrm>
        </p:grpSpPr>
        <p:sp>
          <p:nvSpPr>
            <p:cNvPr id="70" name="矩形 69">
              <a:extLst>
                <a:ext uri="{FF2B5EF4-FFF2-40B4-BE49-F238E27FC236}">
                  <a16:creationId xmlns:a16="http://schemas.microsoft.com/office/drawing/2014/main" xmlns="" id="{61CE767C-BB2B-420C-B282-25E3AD1996E6}"/>
                </a:ext>
              </a:extLst>
            </p:cNvPr>
            <p:cNvSpPr/>
            <p:nvPr/>
          </p:nvSpPr>
          <p:spPr>
            <a:xfrm>
              <a:off x="2665861" y="2698230"/>
              <a:ext cx="1607581" cy="160758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>
              <a:extLst>
                <a:ext uri="{FF2B5EF4-FFF2-40B4-BE49-F238E27FC236}">
                  <a16:creationId xmlns:a16="http://schemas.microsoft.com/office/drawing/2014/main" xmlns="" id="{BDC96C9E-2A7D-464F-BC1A-E9EAAA32B717}"/>
                </a:ext>
              </a:extLst>
            </p:cNvPr>
            <p:cNvSpPr/>
            <p:nvPr/>
          </p:nvSpPr>
          <p:spPr>
            <a:xfrm>
              <a:off x="2513461" y="2545830"/>
              <a:ext cx="1607581" cy="1607581"/>
            </a:xfrm>
            <a:prstGeom prst="rect">
              <a:avLst/>
            </a:prstGeom>
            <a:solidFill>
              <a:srgbClr val="FFE029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BF45EE92-4887-4C8F-8AD8-C6DF7FB69612}"/>
              </a:ext>
            </a:extLst>
          </p:cNvPr>
          <p:cNvSpPr txBox="1"/>
          <p:nvPr/>
        </p:nvSpPr>
        <p:spPr>
          <a:xfrm>
            <a:off x="3823338" y="1472040"/>
            <a:ext cx="3653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PART TWO</a:t>
            </a:r>
            <a:endParaRPr lang="zh-CN" altLang="en-US" sz="54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93BFA652-CF14-477B-80F7-4AD862D1C84F}"/>
              </a:ext>
            </a:extLst>
          </p:cNvPr>
          <p:cNvSpPr txBox="1"/>
          <p:nvPr/>
        </p:nvSpPr>
        <p:spPr>
          <a:xfrm>
            <a:off x="3858847" y="2370655"/>
            <a:ext cx="2133918" cy="646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2854442-9543-476B-AA63-C0AB7BB6B417}"/>
              </a:ext>
            </a:extLst>
          </p:cNvPr>
          <p:cNvSpPr txBox="1"/>
          <p:nvPr/>
        </p:nvSpPr>
        <p:spPr>
          <a:xfrm>
            <a:off x="3889201" y="3106670"/>
            <a:ext cx="3142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/>
              <a:t>Loem</a:t>
            </a:r>
            <a:r>
              <a:rPr lang="en-US" altLang="zh-CN" sz="2000" dirty="0"/>
              <a:t> ipsum dolor </a:t>
            </a:r>
            <a:r>
              <a:rPr lang="en-US" altLang="zh-CN" sz="2000" dirty="0" err="1"/>
              <a:t>sameman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tanam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casectetur</a:t>
            </a:r>
            <a:r>
              <a:rPr lang="en-US" altLang="zh-CN" sz="2000" dirty="0"/>
              <a:t> </a:t>
            </a:r>
            <a:r>
              <a:rPr lang="en-US" altLang="zh-CN" sz="2000" dirty="0" err="1"/>
              <a:t>adipiscing</a:t>
            </a:r>
            <a:r>
              <a:rPr lang="en-US" altLang="zh-CN" sz="2000" dirty="0"/>
              <a:t> </a:t>
            </a:r>
            <a:r>
              <a:rPr lang="en-US" altLang="zh-CN" sz="2000" dirty="0" err="1"/>
              <a:t>elit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tamam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dalam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qoue</a:t>
            </a:r>
            <a:r>
              <a:rPr lang="en-US" altLang="zh-CN" sz="2000" dirty="0"/>
              <a:t> </a:t>
            </a:r>
            <a:r>
              <a:rPr lang="en-US" altLang="zh-CN" sz="2000" dirty="0" err="1"/>
              <a:t>sampe</a:t>
            </a:r>
            <a:r>
              <a:rPr lang="en-US" altLang="zh-CN" sz="2000" dirty="0"/>
              <a:t>.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2770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1899</Words>
  <Application>Microsoft Office PowerPoint</Application>
  <PresentationFormat>宽屏</PresentationFormat>
  <Paragraphs>179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Meiryo</vt:lpstr>
      <vt:lpstr>等线</vt:lpstr>
      <vt:lpstr>等线 Light</vt:lpstr>
      <vt:lpstr>思源黑体 CN Light</vt:lpstr>
      <vt:lpstr>思源黑体 CN Medium</vt:lpstr>
      <vt:lpstr>思源黑体 CN Normal</vt:lpstr>
      <vt:lpstr>宋体</vt:lpstr>
      <vt:lpstr>微软雅黑</vt:lpstr>
      <vt:lpstr>字魂36号-正文宋楷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25</cp:revision>
  <dcterms:created xsi:type="dcterms:W3CDTF">2019-10-18T10:28:20Z</dcterms:created>
  <dcterms:modified xsi:type="dcterms:W3CDTF">2020-08-22T02:26:57Z</dcterms:modified>
</cp:coreProperties>
</file>