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317" r:id="rId3"/>
    <p:sldId id="318" r:id="rId4"/>
    <p:sldId id="319" r:id="rId5"/>
    <p:sldId id="324" r:id="rId6"/>
    <p:sldId id="325" r:id="rId7"/>
    <p:sldId id="326" r:id="rId8"/>
    <p:sldId id="327" r:id="rId9"/>
    <p:sldId id="320" r:id="rId10"/>
    <p:sldId id="328" r:id="rId11"/>
    <p:sldId id="329" r:id="rId12"/>
    <p:sldId id="330" r:id="rId13"/>
    <p:sldId id="332" r:id="rId14"/>
    <p:sldId id="331" r:id="rId15"/>
    <p:sldId id="321" r:id="rId16"/>
    <p:sldId id="333" r:id="rId17"/>
    <p:sldId id="334" r:id="rId18"/>
    <p:sldId id="335" r:id="rId19"/>
    <p:sldId id="336" r:id="rId20"/>
    <p:sldId id="337" r:id="rId21"/>
    <p:sldId id="322" r:id="rId22"/>
    <p:sldId id="339" r:id="rId23"/>
    <p:sldId id="340" r:id="rId24"/>
    <p:sldId id="341" r:id="rId25"/>
    <p:sldId id="338" r:id="rId26"/>
    <p:sldId id="323" r:id="rId27"/>
    <p:sldId id="34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EC4"/>
    <a:srgbClr val="F6E7E2"/>
    <a:srgbClr val="F7EDEE"/>
    <a:srgbClr val="FFFFFF"/>
    <a:srgbClr val="FC8071"/>
    <a:srgbClr val="F7E8E8"/>
    <a:srgbClr val="9BBA8B"/>
    <a:srgbClr val="DD8E89"/>
    <a:srgbClr val="FFF6DD"/>
    <a:srgbClr val="D3E7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75" autoAdjust="0"/>
    <p:restoredTop sz="94660"/>
  </p:normalViewPr>
  <p:slideViewPr>
    <p:cSldViewPr snapToGrid="0">
      <p:cViewPr varScale="1">
        <p:scale>
          <a:sx n="110" d="100"/>
          <a:sy n="110" d="100"/>
        </p:scale>
        <p:origin x="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11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0" vertOverflow="ellipsis" vert="horz" wrap="square" anchor="ctr" anchorCtr="1"/>
        <a:lstStyle/>
        <a:p>
          <a:pPr>
            <a:defRPr lang="zh-CN"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系列 1</c:v>
                </c:pt>
              </c:strCache>
            </c:strRef>
          </c:tx>
          <c:spPr>
            <a:solidFill>
              <a:srgbClr val="F6E7E2"/>
            </a:solidFill>
            <a:ln>
              <a:noFill/>
            </a:ln>
            <a:effectLst/>
          </c:spPr>
          <c:invertIfNegative val="0"/>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7378-446C-9C0C-27AA2205294E}"/>
            </c:ext>
          </c:extLst>
        </c:ser>
        <c:ser>
          <c:idx val="1"/>
          <c:order val="1"/>
          <c:tx>
            <c:strRef>
              <c:f>Sheet1!$C$1</c:f>
              <c:strCache>
                <c:ptCount val="1"/>
                <c:pt idx="0">
                  <c:v>系列 2</c:v>
                </c:pt>
              </c:strCache>
            </c:strRef>
          </c:tx>
          <c:spPr>
            <a:solidFill>
              <a:srgbClr val="ECCEC4"/>
            </a:solidFill>
            <a:ln>
              <a:noFill/>
            </a:ln>
            <a:effectLst/>
          </c:spPr>
          <c:invertIfNegative val="0"/>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7378-446C-9C0C-27AA2205294E}"/>
            </c:ext>
          </c:extLst>
        </c:ser>
        <c:ser>
          <c:idx val="2"/>
          <c:order val="2"/>
          <c:tx>
            <c:strRef>
              <c:f>Sheet1!$D$1</c:f>
              <c:strCache>
                <c:ptCount val="1"/>
                <c:pt idx="0">
                  <c:v>系列 3</c:v>
                </c:pt>
              </c:strCache>
            </c:strRef>
          </c:tx>
          <c:spPr>
            <a:solidFill>
              <a:schemeClr val="bg1">
                <a:lumMod val="85000"/>
              </a:schemeClr>
            </a:solidFill>
            <a:ln>
              <a:noFill/>
            </a:ln>
            <a:effectLst/>
          </c:spPr>
          <c:invertIfNegative val="0"/>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7378-446C-9C0C-27AA2205294E}"/>
            </c:ext>
          </c:extLst>
        </c:ser>
        <c:dLbls>
          <c:showLegendKey val="0"/>
          <c:showVal val="0"/>
          <c:showCatName val="0"/>
          <c:showSerName val="0"/>
          <c:showPercent val="0"/>
          <c:showBubbleSize val="0"/>
        </c:dLbls>
        <c:gapWidth val="219"/>
        <c:overlap val="-27"/>
        <c:axId val="259799936"/>
        <c:axId val="259800496"/>
      </c:barChart>
      <c:catAx>
        <c:axId val="25979993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en-US"/>
          </a:p>
        </c:txPr>
        <c:crossAx val="259800496"/>
        <c:crosses val="autoZero"/>
        <c:auto val="1"/>
        <c:lblAlgn val="ctr"/>
        <c:lblOffset val="100"/>
        <c:noMultiLvlLbl val="0"/>
      </c:catAx>
      <c:valAx>
        <c:axId val="259800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en-US"/>
          </a:p>
        </c:txPr>
        <c:crossAx val="259799936"/>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lang="zh-CN"/>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t>2019/12/10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t>‹#›</a:t>
            </a:fld>
            <a:endParaRPr lang="zh-CN" altLang="en-US"/>
          </a:p>
        </p:txBody>
      </p:sp>
    </p:spTree>
    <p:extLst>
      <p:ext uri="{BB962C8B-B14F-4D97-AF65-F5344CB8AC3E}">
        <p14:creationId xmlns:p14="http://schemas.microsoft.com/office/powerpoint/2010/main" val="2003606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A255658E-12C6-F44D-8691-2D1C43C1F13E}" type="slidenum">
              <a:t>1</a:t>
            </a:fld>
            <a:endParaRPr kumimoji="1" lang="zh-CN" altLang="en-US"/>
          </a:p>
        </p:txBody>
      </p:sp>
    </p:spTree>
    <p:extLst>
      <p:ext uri="{BB962C8B-B14F-4D97-AF65-F5344CB8AC3E}">
        <p14:creationId xmlns:p14="http://schemas.microsoft.com/office/powerpoint/2010/main" val="2367141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10</a:t>
            </a:fld>
            <a:endParaRPr lang="zh-CN" altLang="en-US"/>
          </a:p>
        </p:txBody>
      </p:sp>
    </p:spTree>
    <p:extLst>
      <p:ext uri="{BB962C8B-B14F-4D97-AF65-F5344CB8AC3E}">
        <p14:creationId xmlns:p14="http://schemas.microsoft.com/office/powerpoint/2010/main" val="555276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11</a:t>
            </a:fld>
            <a:endParaRPr lang="zh-CN" altLang="en-US"/>
          </a:p>
        </p:txBody>
      </p:sp>
    </p:spTree>
    <p:extLst>
      <p:ext uri="{BB962C8B-B14F-4D97-AF65-F5344CB8AC3E}">
        <p14:creationId xmlns:p14="http://schemas.microsoft.com/office/powerpoint/2010/main" val="36472973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12</a:t>
            </a:fld>
            <a:endParaRPr lang="zh-CN" altLang="en-US"/>
          </a:p>
        </p:txBody>
      </p:sp>
    </p:spTree>
    <p:extLst>
      <p:ext uri="{BB962C8B-B14F-4D97-AF65-F5344CB8AC3E}">
        <p14:creationId xmlns:p14="http://schemas.microsoft.com/office/powerpoint/2010/main" val="588161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13</a:t>
            </a:fld>
            <a:endParaRPr lang="zh-CN" altLang="en-US"/>
          </a:p>
        </p:txBody>
      </p:sp>
    </p:spTree>
    <p:extLst>
      <p:ext uri="{BB962C8B-B14F-4D97-AF65-F5344CB8AC3E}">
        <p14:creationId xmlns:p14="http://schemas.microsoft.com/office/powerpoint/2010/main" val="2192984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14</a:t>
            </a:fld>
            <a:endParaRPr lang="zh-CN" altLang="en-US"/>
          </a:p>
        </p:txBody>
      </p:sp>
    </p:spTree>
    <p:extLst>
      <p:ext uri="{BB962C8B-B14F-4D97-AF65-F5344CB8AC3E}">
        <p14:creationId xmlns:p14="http://schemas.microsoft.com/office/powerpoint/2010/main" val="2644284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15</a:t>
            </a:fld>
            <a:endParaRPr lang="zh-CN" altLang="en-US"/>
          </a:p>
        </p:txBody>
      </p:sp>
    </p:spTree>
    <p:extLst>
      <p:ext uri="{BB962C8B-B14F-4D97-AF65-F5344CB8AC3E}">
        <p14:creationId xmlns:p14="http://schemas.microsoft.com/office/powerpoint/2010/main" val="1117284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16</a:t>
            </a:fld>
            <a:endParaRPr lang="zh-CN" altLang="en-US"/>
          </a:p>
        </p:txBody>
      </p:sp>
    </p:spTree>
    <p:extLst>
      <p:ext uri="{BB962C8B-B14F-4D97-AF65-F5344CB8AC3E}">
        <p14:creationId xmlns:p14="http://schemas.microsoft.com/office/powerpoint/2010/main" val="730981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17</a:t>
            </a:fld>
            <a:endParaRPr lang="zh-CN" altLang="en-US"/>
          </a:p>
        </p:txBody>
      </p:sp>
    </p:spTree>
    <p:extLst>
      <p:ext uri="{BB962C8B-B14F-4D97-AF65-F5344CB8AC3E}">
        <p14:creationId xmlns:p14="http://schemas.microsoft.com/office/powerpoint/2010/main" val="14419633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18</a:t>
            </a:fld>
            <a:endParaRPr lang="zh-CN" altLang="en-US"/>
          </a:p>
        </p:txBody>
      </p:sp>
    </p:spTree>
    <p:extLst>
      <p:ext uri="{BB962C8B-B14F-4D97-AF65-F5344CB8AC3E}">
        <p14:creationId xmlns:p14="http://schemas.microsoft.com/office/powerpoint/2010/main" val="4111024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19</a:t>
            </a:fld>
            <a:endParaRPr lang="zh-CN" altLang="en-US"/>
          </a:p>
        </p:txBody>
      </p:sp>
    </p:spTree>
    <p:extLst>
      <p:ext uri="{BB962C8B-B14F-4D97-AF65-F5344CB8AC3E}">
        <p14:creationId xmlns:p14="http://schemas.microsoft.com/office/powerpoint/2010/main" val="2557545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a:t>
            </a:fld>
            <a:endParaRPr lang="zh-CN" altLang="en-US"/>
          </a:p>
        </p:txBody>
      </p:sp>
    </p:spTree>
    <p:extLst>
      <p:ext uri="{BB962C8B-B14F-4D97-AF65-F5344CB8AC3E}">
        <p14:creationId xmlns:p14="http://schemas.microsoft.com/office/powerpoint/2010/main" val="19055417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20</a:t>
            </a:fld>
            <a:endParaRPr lang="zh-CN" altLang="en-US"/>
          </a:p>
        </p:txBody>
      </p:sp>
    </p:spTree>
    <p:extLst>
      <p:ext uri="{BB962C8B-B14F-4D97-AF65-F5344CB8AC3E}">
        <p14:creationId xmlns:p14="http://schemas.microsoft.com/office/powerpoint/2010/main" val="1718819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21</a:t>
            </a:fld>
            <a:endParaRPr lang="zh-CN" altLang="en-US"/>
          </a:p>
        </p:txBody>
      </p:sp>
    </p:spTree>
    <p:extLst>
      <p:ext uri="{BB962C8B-B14F-4D97-AF65-F5344CB8AC3E}">
        <p14:creationId xmlns:p14="http://schemas.microsoft.com/office/powerpoint/2010/main" val="18959712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22</a:t>
            </a:fld>
            <a:endParaRPr lang="zh-CN" altLang="en-US"/>
          </a:p>
        </p:txBody>
      </p:sp>
    </p:spTree>
    <p:extLst>
      <p:ext uri="{BB962C8B-B14F-4D97-AF65-F5344CB8AC3E}">
        <p14:creationId xmlns:p14="http://schemas.microsoft.com/office/powerpoint/2010/main" val="33349798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23</a:t>
            </a:fld>
            <a:endParaRPr lang="zh-CN" altLang="en-US"/>
          </a:p>
        </p:txBody>
      </p:sp>
    </p:spTree>
    <p:extLst>
      <p:ext uri="{BB962C8B-B14F-4D97-AF65-F5344CB8AC3E}">
        <p14:creationId xmlns:p14="http://schemas.microsoft.com/office/powerpoint/2010/main" val="19857130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24</a:t>
            </a:fld>
            <a:endParaRPr lang="zh-CN" altLang="en-US"/>
          </a:p>
        </p:txBody>
      </p:sp>
    </p:spTree>
    <p:extLst>
      <p:ext uri="{BB962C8B-B14F-4D97-AF65-F5344CB8AC3E}">
        <p14:creationId xmlns:p14="http://schemas.microsoft.com/office/powerpoint/2010/main" val="231495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A255658E-12C6-F44D-8691-2D1C43C1F13E}" type="slidenum">
              <a:t>25</a:t>
            </a:fld>
            <a:endParaRPr kumimoji="1" lang="zh-CN" altLang="en-US"/>
          </a:p>
        </p:txBody>
      </p:sp>
    </p:spTree>
    <p:extLst>
      <p:ext uri="{BB962C8B-B14F-4D97-AF65-F5344CB8AC3E}">
        <p14:creationId xmlns:p14="http://schemas.microsoft.com/office/powerpoint/2010/main" val="41669673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65915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3</a:t>
            </a:fld>
            <a:endParaRPr lang="zh-CN" altLang="en-US"/>
          </a:p>
        </p:txBody>
      </p:sp>
    </p:spTree>
    <p:extLst>
      <p:ext uri="{BB962C8B-B14F-4D97-AF65-F5344CB8AC3E}">
        <p14:creationId xmlns:p14="http://schemas.microsoft.com/office/powerpoint/2010/main" val="2357319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4</a:t>
            </a:fld>
            <a:endParaRPr lang="zh-CN" altLang="en-US"/>
          </a:p>
        </p:txBody>
      </p:sp>
    </p:spTree>
    <p:extLst>
      <p:ext uri="{BB962C8B-B14F-4D97-AF65-F5344CB8AC3E}">
        <p14:creationId xmlns:p14="http://schemas.microsoft.com/office/powerpoint/2010/main" val="807103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5</a:t>
            </a:fld>
            <a:endParaRPr lang="zh-CN" altLang="en-US"/>
          </a:p>
        </p:txBody>
      </p:sp>
    </p:spTree>
    <p:extLst>
      <p:ext uri="{BB962C8B-B14F-4D97-AF65-F5344CB8AC3E}">
        <p14:creationId xmlns:p14="http://schemas.microsoft.com/office/powerpoint/2010/main" val="1743372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6</a:t>
            </a:fld>
            <a:endParaRPr lang="zh-CN" altLang="en-US"/>
          </a:p>
        </p:txBody>
      </p:sp>
    </p:spTree>
    <p:extLst>
      <p:ext uri="{BB962C8B-B14F-4D97-AF65-F5344CB8AC3E}">
        <p14:creationId xmlns:p14="http://schemas.microsoft.com/office/powerpoint/2010/main" val="3127109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7</a:t>
            </a:fld>
            <a:endParaRPr lang="zh-CN" altLang="en-US"/>
          </a:p>
        </p:txBody>
      </p:sp>
    </p:spTree>
    <p:extLst>
      <p:ext uri="{BB962C8B-B14F-4D97-AF65-F5344CB8AC3E}">
        <p14:creationId xmlns:p14="http://schemas.microsoft.com/office/powerpoint/2010/main" val="1904589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8</a:t>
            </a:fld>
            <a:endParaRPr lang="zh-CN" altLang="en-US"/>
          </a:p>
        </p:txBody>
      </p:sp>
    </p:spTree>
    <p:extLst>
      <p:ext uri="{BB962C8B-B14F-4D97-AF65-F5344CB8AC3E}">
        <p14:creationId xmlns:p14="http://schemas.microsoft.com/office/powerpoint/2010/main" val="590384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9</a:t>
            </a:fld>
            <a:endParaRPr lang="zh-CN" altLang="en-US"/>
          </a:p>
        </p:txBody>
      </p:sp>
    </p:spTree>
    <p:extLst>
      <p:ext uri="{BB962C8B-B14F-4D97-AF65-F5344CB8AC3E}">
        <p14:creationId xmlns:p14="http://schemas.microsoft.com/office/powerpoint/2010/main" val="1547171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70607A-EB09-4464-B9F9-BBAE9FEA899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F884A62-FE00-4E3D-ADA0-E22F86BE88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BD06559F-931E-4C1C-BAA3-CE3BB96CAAE2}"/>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5" name="页脚占位符 4">
            <a:extLst>
              <a:ext uri="{FF2B5EF4-FFF2-40B4-BE49-F238E27FC236}">
                <a16:creationId xmlns="" xmlns:a16="http://schemas.microsoft.com/office/drawing/2014/main" id="{010C8357-4EE7-434F-8F1D-EB72F50A22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863E9BA-C35D-4623-8AEC-12CBA17658E0}"/>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28391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581F35A-5862-461C-A776-246D30F82EF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7FAA2EDF-8154-4C55-8E92-834173DDF78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1806EFA-9976-4A7A-810D-76C7047B74B1}"/>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5" name="页脚占位符 4">
            <a:extLst>
              <a:ext uri="{FF2B5EF4-FFF2-40B4-BE49-F238E27FC236}">
                <a16:creationId xmlns="" xmlns:a16="http://schemas.microsoft.com/office/drawing/2014/main" id="{428A798A-BE9A-4072-A93C-D1D1E20307C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9DD673F-0533-4515-9B56-B753621D623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96250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99D47182-1EDE-4FA1-B130-E58222460D2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DFE14DC1-ED6B-47BE-A195-B8D73B1D8BD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3C965E7-1B02-43B7-BFDC-37294AFC8E7E}"/>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5" name="页脚占位符 4">
            <a:extLst>
              <a:ext uri="{FF2B5EF4-FFF2-40B4-BE49-F238E27FC236}">
                <a16:creationId xmlns="" xmlns:a16="http://schemas.microsoft.com/office/drawing/2014/main" id="{1C516B03-A310-4DD8-90FD-D6C9AA68EC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74A88E-0943-4A05-8AAD-3E4E90A9726C}"/>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4143062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3623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7815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5568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71540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20017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84347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96574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4834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D461D68-9D60-45C1-84CF-8694F122A09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3A4BDC1-FF73-432D-AC47-8EEEC5E0921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DCF9B87-024B-4A06-BA78-956CBBDA0354}"/>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5" name="页脚占位符 4">
            <a:extLst>
              <a:ext uri="{FF2B5EF4-FFF2-40B4-BE49-F238E27FC236}">
                <a16:creationId xmlns="" xmlns:a16="http://schemas.microsoft.com/office/drawing/2014/main" id="{6157915F-D67C-484A-9A5C-333C71D199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58CB9FE-E585-479C-9939-C1DF8EC97B1F}"/>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461448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61482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69436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225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A1C1372-734A-4296-9FB4-2B237227A9D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E2504FB-3962-4ABB-8F21-3B1297384B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6873F61E-C842-45A9-9C07-EC60B6A6DBA4}"/>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5" name="页脚占位符 4">
            <a:extLst>
              <a:ext uri="{FF2B5EF4-FFF2-40B4-BE49-F238E27FC236}">
                <a16:creationId xmlns="" xmlns:a16="http://schemas.microsoft.com/office/drawing/2014/main" id="{C4C42772-006F-42F3-A53C-D6F9334C56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DE654AF-4882-4FA1-A3C1-F88A71FB25A7}"/>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53270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C3E3B72-32AE-40DB-856E-1F79DC1CCF8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86AB566-0A02-47B8-B36A-57903E92C82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2F0B06DF-2A5D-49B6-940D-1C73553E32B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D1D9A042-4577-4206-93A8-735631107E03}"/>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6" name="页脚占位符 5">
            <a:extLst>
              <a:ext uri="{FF2B5EF4-FFF2-40B4-BE49-F238E27FC236}">
                <a16:creationId xmlns="" xmlns:a16="http://schemas.microsoft.com/office/drawing/2014/main" id="{51D834B9-AC17-4E4F-9973-2C6080B73C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1C0070B-569D-4FDB-83D2-2831B39FBD88}"/>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869458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7FA247E-FC99-4DEE-9659-A61E58CA1AC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7EFF825-A106-4C43-96EC-00D9D7D29F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2506D75-1984-4130-BBE1-66A0B2075AD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405EF971-1A5F-4FCD-A849-5068EEBFA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B74A3C7F-A504-486F-AC52-BAFC7D2EE70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ECF8FD0D-2A45-42AA-9F3A-D4BBA2C3F372}"/>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8" name="页脚占位符 7">
            <a:extLst>
              <a:ext uri="{FF2B5EF4-FFF2-40B4-BE49-F238E27FC236}">
                <a16:creationId xmlns="" xmlns:a16="http://schemas.microsoft.com/office/drawing/2014/main" id="{CE9B8A7F-BFA8-4329-AFC8-89D05783C6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32C94869-7BF3-4FFD-812C-03E8CEB5C85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329261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7CC1BC-64C9-4962-A764-37E770FBC64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638FC6B-45DE-432B-B145-F8D8AB2AC5BB}"/>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4" name="页脚占位符 3">
            <a:extLst>
              <a:ext uri="{FF2B5EF4-FFF2-40B4-BE49-F238E27FC236}">
                <a16:creationId xmlns="" xmlns:a16="http://schemas.microsoft.com/office/drawing/2014/main" id="{E413F784-0D7C-43D2-A802-629BA7317F6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48781AAF-B2A9-4052-BD38-326FE4C13E1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178845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A5BCC6E6-411E-4830-BEE1-1A626801803D}"/>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3" name="页脚占位符 2">
            <a:extLst>
              <a:ext uri="{FF2B5EF4-FFF2-40B4-BE49-F238E27FC236}">
                <a16:creationId xmlns="" xmlns:a16="http://schemas.microsoft.com/office/drawing/2014/main" id="{FF4BA76C-B531-4C6F-850E-214EA4DF328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85662A71-4ED7-4C0E-AF3B-EACBFA4681E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277262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E2B54FA-E333-4D04-A18F-7D50B83F6BD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672AD769-544A-47A1-A306-AEDAED2938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D8514AB2-F4D7-4383-B3E7-D0F7163789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25D2DB71-2A42-4C00-9449-CA0DA297B2F2}"/>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6" name="页脚占位符 5">
            <a:extLst>
              <a:ext uri="{FF2B5EF4-FFF2-40B4-BE49-F238E27FC236}">
                <a16:creationId xmlns="" xmlns:a16="http://schemas.microsoft.com/office/drawing/2014/main" id="{ADC5D84D-5127-4599-9769-61D2E69557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55A3411-124D-4AEE-9E12-7E3048799D7A}"/>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583435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DC113AC-DF3C-45F8-8376-712B7F9BF21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B9E7EF9C-8988-4176-8DA2-5346BDB810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4872ECB9-BC6A-47B2-9484-8779389266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C7DA26D-1083-4E20-8433-3EACB78127E1}"/>
              </a:ext>
            </a:extLst>
          </p:cNvPr>
          <p:cNvSpPr>
            <a:spLocks noGrp="1"/>
          </p:cNvSpPr>
          <p:nvPr>
            <p:ph type="dt" sz="half" idx="10"/>
          </p:nvPr>
        </p:nvSpPr>
        <p:spPr/>
        <p:txBody>
          <a:bodyPr/>
          <a:lstStyle/>
          <a:p>
            <a:fld id="{EE4C556E-D11A-48D7-81C0-B1B5323EC136}" type="datetimeFigureOut">
              <a:rPr lang="zh-CN" altLang="en-US" smtClean="0"/>
              <a:t>2019/12/10</a:t>
            </a:fld>
            <a:endParaRPr lang="zh-CN" altLang="en-US"/>
          </a:p>
        </p:txBody>
      </p:sp>
      <p:sp>
        <p:nvSpPr>
          <p:cNvPr id="6" name="页脚占位符 5">
            <a:extLst>
              <a:ext uri="{FF2B5EF4-FFF2-40B4-BE49-F238E27FC236}">
                <a16:creationId xmlns="" xmlns:a16="http://schemas.microsoft.com/office/drawing/2014/main" id="{D8488704-F74A-430C-9177-1F6D5133846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EEC994E-AAE0-4342-820B-14F521FAD6DD}"/>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2821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5A2F3B47-B08B-4181-88A1-0D61C596FF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9D1A009-55AC-40B1-BECE-C8E17CE742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94A7723-30C6-41D1-B39D-85DF3D3995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2019/12/10</a:t>
            </a:fld>
            <a:endParaRPr lang="zh-CN" altLang="en-US"/>
          </a:p>
        </p:txBody>
      </p:sp>
      <p:sp>
        <p:nvSpPr>
          <p:cNvPr id="5" name="页脚占位符 4">
            <a:extLst>
              <a:ext uri="{FF2B5EF4-FFF2-40B4-BE49-F238E27FC236}">
                <a16:creationId xmlns="" xmlns:a16="http://schemas.microsoft.com/office/drawing/2014/main" id="{A16D8014-D4F0-4B30-B629-8D6D50AFBF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8F5A88B7-1EF5-48FA-988D-161EF7D697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15638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2019/12/10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88016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6E7E2"/>
        </a:soli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 xmlns:a16="http://schemas.microsoft.com/office/drawing/2014/main" id="{E5301F62-E527-430F-AF58-A8666358B360}"/>
              </a:ext>
            </a:extLst>
          </p:cNvPr>
          <p:cNvSpPr/>
          <p:nvPr/>
        </p:nvSpPr>
        <p:spPr>
          <a:xfrm>
            <a:off x="0" y="0"/>
            <a:ext cx="14810282" cy="7375161"/>
          </a:xfrm>
          <a:prstGeom prst="rtTriangle">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图文框 17">
            <a:extLst>
              <a:ext uri="{FF2B5EF4-FFF2-40B4-BE49-F238E27FC236}">
                <a16:creationId xmlns="" xmlns:a16="http://schemas.microsoft.com/office/drawing/2014/main" id="{5FBC000B-BE00-4A5E-B560-58415F21BB8D}"/>
              </a:ext>
            </a:extLst>
          </p:cNvPr>
          <p:cNvSpPr/>
          <p:nvPr/>
        </p:nvSpPr>
        <p:spPr>
          <a:xfrm>
            <a:off x="3475851" y="2030277"/>
            <a:ext cx="5196116" cy="3712315"/>
          </a:xfrm>
          <a:prstGeom prst="frame">
            <a:avLst>
              <a:gd name="adj1" fmla="val 3697"/>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图文框 10">
            <a:extLst>
              <a:ext uri="{FF2B5EF4-FFF2-40B4-BE49-F238E27FC236}">
                <a16:creationId xmlns="" xmlns:a16="http://schemas.microsoft.com/office/drawing/2014/main" id="{DF9485A3-2D8E-4153-B28A-F12E542FC5CE}"/>
              </a:ext>
            </a:extLst>
          </p:cNvPr>
          <p:cNvSpPr/>
          <p:nvPr/>
        </p:nvSpPr>
        <p:spPr>
          <a:xfrm>
            <a:off x="3475851" y="1073932"/>
            <a:ext cx="5196116" cy="3515618"/>
          </a:xfrm>
          <a:prstGeom prst="frame">
            <a:avLst>
              <a:gd name="adj1" fmla="val 3697"/>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a:extLst>
              <a:ext uri="{FF2B5EF4-FFF2-40B4-BE49-F238E27FC236}">
                <a16:creationId xmlns="" xmlns:a16="http://schemas.microsoft.com/office/drawing/2014/main" id="{81D8B5E6-ACDC-49F9-84DB-34E7456AF497}"/>
              </a:ext>
            </a:extLst>
          </p:cNvPr>
          <p:cNvSpPr/>
          <p:nvPr/>
        </p:nvSpPr>
        <p:spPr>
          <a:xfrm>
            <a:off x="2228849" y="1793318"/>
            <a:ext cx="7734300" cy="3261472"/>
          </a:xfrm>
          <a:prstGeom prst="rect">
            <a:avLst/>
          </a:prstGeom>
          <a:solidFill>
            <a:schemeClr val="bg1"/>
          </a:solidFill>
          <a:ln>
            <a:noFill/>
          </a:ln>
          <a:effectLst>
            <a:outerShdw blurRad="317500" dist="190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7C8D3318-B0DA-4E47-86F5-595D7FC8AEEC}"/>
              </a:ext>
            </a:extLst>
          </p:cNvPr>
          <p:cNvSpPr txBox="1"/>
          <p:nvPr/>
        </p:nvSpPr>
        <p:spPr>
          <a:xfrm>
            <a:off x="2717367" y="2310216"/>
            <a:ext cx="6757262" cy="1246495"/>
          </a:xfrm>
          <a:prstGeom prst="rect">
            <a:avLst/>
          </a:prstGeom>
          <a:noFill/>
        </p:spPr>
        <p:txBody>
          <a:bodyPr wrap="square" rtlCol="0">
            <a:spAutoFit/>
          </a:bodyPr>
          <a:lstStyle/>
          <a:p>
            <a:pPr algn="dist"/>
            <a:r>
              <a:rPr lang="zh-CN" altLang="en-US" sz="7500" dirty="0">
                <a:solidFill>
                  <a:srgbClr val="171919"/>
                </a:solidFill>
                <a:latin typeface="字魂59号-创粗黑" panose="00000500000000000000" pitchFamily="2" charset="-122"/>
                <a:ea typeface="字魂59号-创粗黑" panose="00000500000000000000" pitchFamily="2" charset="-122"/>
              </a:rPr>
              <a:t>此</a:t>
            </a:r>
            <a:r>
              <a:rPr lang="zh-CN" altLang="en-US" sz="7500" dirty="0" smtClean="0">
                <a:solidFill>
                  <a:srgbClr val="171919"/>
                </a:solidFill>
                <a:latin typeface="字魂59号-创粗黑" panose="00000500000000000000" pitchFamily="2" charset="-122"/>
                <a:ea typeface="字魂59号-创粗黑" panose="00000500000000000000" pitchFamily="2" charset="-122"/>
              </a:rPr>
              <a:t>处添加标题</a:t>
            </a:r>
            <a:endParaRPr lang="zh-CN" altLang="en-US" sz="7500" dirty="0">
              <a:solidFill>
                <a:srgbClr val="171919"/>
              </a:solidFill>
              <a:latin typeface="字魂59号-创粗黑" panose="00000500000000000000" pitchFamily="2" charset="-122"/>
              <a:ea typeface="字魂59号-创粗黑" panose="00000500000000000000" pitchFamily="2" charset="-122"/>
            </a:endParaRPr>
          </a:p>
        </p:txBody>
      </p:sp>
      <p:sp>
        <p:nvSpPr>
          <p:cNvPr id="15" name="文本框 14">
            <a:extLst>
              <a:ext uri="{FF2B5EF4-FFF2-40B4-BE49-F238E27FC236}">
                <a16:creationId xmlns="" xmlns:a16="http://schemas.microsoft.com/office/drawing/2014/main" id="{33607E81-82B7-4E8F-94D4-6E25EA07821A}"/>
              </a:ext>
            </a:extLst>
          </p:cNvPr>
          <p:cNvSpPr txBox="1"/>
          <p:nvPr/>
        </p:nvSpPr>
        <p:spPr>
          <a:xfrm>
            <a:off x="2859512" y="3547228"/>
            <a:ext cx="6472973" cy="400110"/>
          </a:xfrm>
          <a:prstGeom prst="rect">
            <a:avLst/>
          </a:prstGeom>
          <a:noFill/>
        </p:spPr>
        <p:txBody>
          <a:bodyPr wrap="square" rtlCol="0">
            <a:spAutoFit/>
          </a:bodyPr>
          <a:lstStyle/>
          <a:p>
            <a:pPr algn="dist"/>
            <a:r>
              <a:rPr lang="zh-CN" altLang="en-US" sz="2000" dirty="0">
                <a:solidFill>
                  <a:srgbClr val="171919"/>
                </a:solidFill>
                <a:latin typeface="字魂58号-创中黑" panose="00000500000000000000" pitchFamily="2" charset="-122"/>
                <a:ea typeface="字魂58号-创中黑" panose="00000500000000000000" pitchFamily="2" charset="-122"/>
              </a:rPr>
              <a:t>适用于毕业答辩</a:t>
            </a:r>
            <a:r>
              <a:rPr lang="en-US" altLang="zh-CN" sz="2000" dirty="0">
                <a:solidFill>
                  <a:srgbClr val="171919"/>
                </a:solidFill>
                <a:latin typeface="字魂58号-创中黑" panose="00000500000000000000" pitchFamily="2" charset="-122"/>
                <a:ea typeface="字魂58号-创中黑" panose="00000500000000000000" pitchFamily="2" charset="-122"/>
              </a:rPr>
              <a:t>/</a:t>
            </a:r>
            <a:r>
              <a:rPr lang="zh-CN" altLang="en-US" sz="2000" dirty="0">
                <a:solidFill>
                  <a:srgbClr val="171919"/>
                </a:solidFill>
                <a:latin typeface="字魂58号-创中黑" panose="00000500000000000000" pitchFamily="2" charset="-122"/>
                <a:ea typeface="字魂58号-创中黑" panose="00000500000000000000" pitchFamily="2" charset="-122"/>
              </a:rPr>
              <a:t>毕业论文</a:t>
            </a:r>
            <a:r>
              <a:rPr lang="en-US" altLang="zh-CN" sz="2000" dirty="0">
                <a:solidFill>
                  <a:srgbClr val="171919"/>
                </a:solidFill>
                <a:latin typeface="字魂58号-创中黑" panose="00000500000000000000" pitchFamily="2" charset="-122"/>
                <a:ea typeface="字魂58号-创中黑" panose="00000500000000000000" pitchFamily="2" charset="-122"/>
              </a:rPr>
              <a:t>/</a:t>
            </a:r>
            <a:r>
              <a:rPr lang="zh-CN" altLang="en-US" sz="2000" dirty="0">
                <a:solidFill>
                  <a:srgbClr val="171919"/>
                </a:solidFill>
                <a:latin typeface="字魂58号-创中黑" panose="00000500000000000000" pitchFamily="2" charset="-122"/>
                <a:ea typeface="字魂58号-创中黑" panose="00000500000000000000" pitchFamily="2" charset="-122"/>
              </a:rPr>
              <a:t>开题报告</a:t>
            </a:r>
          </a:p>
        </p:txBody>
      </p:sp>
      <p:sp>
        <p:nvSpPr>
          <p:cNvPr id="17" name="矩形 16">
            <a:extLst>
              <a:ext uri="{FF2B5EF4-FFF2-40B4-BE49-F238E27FC236}">
                <a16:creationId xmlns="" xmlns:a16="http://schemas.microsoft.com/office/drawing/2014/main" id="{D0DCD905-DFB9-40EE-BF7B-CFB2FD80C220}"/>
              </a:ext>
            </a:extLst>
          </p:cNvPr>
          <p:cNvSpPr/>
          <p:nvPr/>
        </p:nvSpPr>
        <p:spPr>
          <a:xfrm>
            <a:off x="5056529" y="1073931"/>
            <a:ext cx="2078940" cy="115032"/>
          </a:xfrm>
          <a:prstGeom prst="rect">
            <a:avLst/>
          </a:prstGeom>
          <a:solidFill>
            <a:srgbClr val="1719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22FF8EA3-7841-4B46-8E86-A40A62DABE99}"/>
              </a:ext>
            </a:extLst>
          </p:cNvPr>
          <p:cNvSpPr/>
          <p:nvPr/>
        </p:nvSpPr>
        <p:spPr>
          <a:xfrm>
            <a:off x="5056529" y="4212523"/>
            <a:ext cx="2456145" cy="377026"/>
          </a:xfrm>
          <a:prstGeom prst="rect">
            <a:avLst/>
          </a:prstGeom>
        </p:spPr>
        <p:txBody>
          <a:bodyPr wrap="square" lIns="68580" tIns="34290" rIns="68580" bIns="34290">
            <a:spAutoFit/>
          </a:bodyPr>
          <a:lstStyle/>
          <a:p>
            <a:pPr>
              <a:defRPr/>
            </a:pPr>
            <a:r>
              <a:rPr lang="zh-CN" altLang="en-US" sz="2000" spc="225" dirty="0">
                <a:solidFill>
                  <a:srgbClr val="171919"/>
                </a:solidFill>
                <a:latin typeface="字魂58号-创中黑" panose="00000500000000000000" pitchFamily="2" charset="-122"/>
                <a:ea typeface="字魂58号-创中黑" panose="00000500000000000000" pitchFamily="2" charset="-122"/>
                <a:cs typeface="+mn-ea"/>
                <a:sym typeface="+mn-lt"/>
              </a:rPr>
              <a:t>汇报人</a:t>
            </a:r>
            <a:r>
              <a:rPr lang="zh-CN" altLang="en-US" sz="2000" spc="225" dirty="0" smtClean="0">
                <a:solidFill>
                  <a:srgbClr val="171919"/>
                </a:solidFill>
                <a:latin typeface="字魂58号-创中黑" panose="00000500000000000000" pitchFamily="2" charset="-122"/>
                <a:ea typeface="字魂58号-创中黑" panose="00000500000000000000" pitchFamily="2" charset="-122"/>
                <a:cs typeface="+mn-ea"/>
                <a:sym typeface="+mn-lt"/>
              </a:rPr>
              <a:t>：</a:t>
            </a:r>
            <a:r>
              <a:rPr lang="zh-CN" altLang="en-US" sz="2000" spc="225" dirty="0">
                <a:solidFill>
                  <a:srgbClr val="171919"/>
                </a:solidFill>
                <a:latin typeface="字魂58号-创中黑" panose="00000500000000000000" pitchFamily="2" charset="-122"/>
                <a:ea typeface="字魂58号-创中黑" panose="00000500000000000000" pitchFamily="2" charset="-122"/>
                <a:cs typeface="+mn-ea"/>
                <a:sym typeface="+mn-lt"/>
              </a:rPr>
              <a:t>优</a:t>
            </a:r>
            <a:r>
              <a:rPr lang="zh-CN" altLang="en-US" sz="2000" spc="225" dirty="0" smtClean="0">
                <a:solidFill>
                  <a:srgbClr val="171919"/>
                </a:solidFill>
                <a:latin typeface="字魂58号-创中黑" panose="00000500000000000000" pitchFamily="2" charset="-122"/>
                <a:ea typeface="字魂58号-创中黑" panose="00000500000000000000" pitchFamily="2" charset="-122"/>
                <a:cs typeface="+mn-ea"/>
                <a:sym typeface="+mn-lt"/>
              </a:rPr>
              <a:t>品</a:t>
            </a:r>
            <a:r>
              <a:rPr lang="en-US" altLang="zh-CN" sz="2000" spc="225" dirty="0" smtClean="0">
                <a:solidFill>
                  <a:srgbClr val="171919"/>
                </a:solidFill>
                <a:latin typeface="字魂58号-创中黑" panose="00000500000000000000" pitchFamily="2" charset="-122"/>
                <a:ea typeface="字魂58号-创中黑" panose="00000500000000000000" pitchFamily="2" charset="-122"/>
                <a:cs typeface="+mn-ea"/>
                <a:sym typeface="+mn-lt"/>
              </a:rPr>
              <a:t>PPT</a:t>
            </a:r>
            <a:endParaRPr sz="2000" spc="225" dirty="0">
              <a:solidFill>
                <a:srgbClr val="171919"/>
              </a:solidFill>
              <a:latin typeface="字魂58号-创中黑" panose="00000500000000000000" pitchFamily="2" charset="-122"/>
              <a:ea typeface="字魂58号-创中黑" panose="00000500000000000000" pitchFamily="2" charset="-122"/>
              <a:cs typeface="+mn-ea"/>
              <a:sym typeface="+mn-lt"/>
            </a:endParaRPr>
          </a:p>
        </p:txBody>
      </p:sp>
      <p:sp>
        <p:nvSpPr>
          <p:cNvPr id="20" name="矩形 19">
            <a:extLst>
              <a:ext uri="{FF2B5EF4-FFF2-40B4-BE49-F238E27FC236}">
                <a16:creationId xmlns="" xmlns:a16="http://schemas.microsoft.com/office/drawing/2014/main" id="{0EA98B5C-018E-425A-A0C7-D92CDAD5365E}"/>
              </a:ext>
            </a:extLst>
          </p:cNvPr>
          <p:cNvSpPr/>
          <p:nvPr/>
        </p:nvSpPr>
        <p:spPr>
          <a:xfrm>
            <a:off x="5056529" y="5619006"/>
            <a:ext cx="2078940" cy="115032"/>
          </a:xfrm>
          <a:prstGeom prst="rect">
            <a:avLst/>
          </a:prstGeom>
          <a:solidFill>
            <a:srgbClr val="1719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Tree>
    <p:extLst>
      <p:ext uri="{BB962C8B-B14F-4D97-AF65-F5344CB8AC3E}">
        <p14:creationId xmlns:p14="http://schemas.microsoft.com/office/powerpoint/2010/main" val="2197226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down)">
                                      <p:cBhvr>
                                        <p:cTn id="18" dur="500"/>
                                        <p:tgtEl>
                                          <p:spTgt spid="17"/>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down)">
                                      <p:cBhvr>
                                        <p:cTn id="21" dur="500"/>
                                        <p:tgtEl>
                                          <p:spTgt spid="20"/>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right)">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7" grpId="0" animBg="1"/>
      <p:bldP spid="21" grpId="0"/>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7" name="Rectangle 70">
            <a:extLst>
              <a:ext uri="{FF2B5EF4-FFF2-40B4-BE49-F238E27FC236}">
                <a16:creationId xmlns="" xmlns:a16="http://schemas.microsoft.com/office/drawing/2014/main" id="{B111FD65-0D6A-42D0-A4BF-5464C9A03E5E}"/>
              </a:ext>
            </a:extLst>
          </p:cNvPr>
          <p:cNvSpPr/>
          <p:nvPr/>
        </p:nvSpPr>
        <p:spPr>
          <a:xfrm>
            <a:off x="6174991" y="1958996"/>
            <a:ext cx="1704313" cy="523220"/>
          </a:xfrm>
          <a:prstGeom prst="rect">
            <a:avLst/>
          </a:prstGeom>
        </p:spPr>
        <p:txBody>
          <a:bodyPr wrap="none">
            <a:spAutoFit/>
          </a:bodyPr>
          <a:lstStyle/>
          <a:p>
            <a:pPr algn="l" defTabSz="1828164" rtl="0">
              <a:spcBef>
                <a:spcPct val="0"/>
              </a:spcBef>
            </a:pPr>
            <a:r>
              <a:rPr lang="en-US" sz="28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Lato Light" panose="020F0402020204030203" pitchFamily="34" charset="0"/>
              </a:rPr>
              <a:t>Promotion</a:t>
            </a:r>
          </a:p>
        </p:txBody>
      </p:sp>
      <p:sp>
        <p:nvSpPr>
          <p:cNvPr id="8" name="Rectangle 23">
            <a:extLst>
              <a:ext uri="{FF2B5EF4-FFF2-40B4-BE49-F238E27FC236}">
                <a16:creationId xmlns="" xmlns:a16="http://schemas.microsoft.com/office/drawing/2014/main" id="{7E415632-E28E-4D97-A13B-811772DEBCB2}"/>
              </a:ext>
            </a:extLst>
          </p:cNvPr>
          <p:cNvSpPr/>
          <p:nvPr/>
        </p:nvSpPr>
        <p:spPr>
          <a:xfrm>
            <a:off x="6174991" y="2343857"/>
            <a:ext cx="4998764" cy="461665"/>
          </a:xfrm>
          <a:prstGeom prst="rect">
            <a:avLst/>
          </a:prstGeom>
        </p:spPr>
        <p:txBody>
          <a:bodyPr wrap="square">
            <a:spAutoFit/>
          </a:bodyPr>
          <a:lstStyle/>
          <a:p>
            <a:pPr algn="just" defTabSz="1828800" rtl="0"/>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rPr>
              <a:t>Lorem ipsum dolor sit amet, consectetur adipiscing elit. Nulla imperdiet volutpat dui at fermentum..</a:t>
            </a:r>
          </a:p>
        </p:txBody>
      </p:sp>
      <p:sp>
        <p:nvSpPr>
          <p:cNvPr id="9" name="Freeform 5">
            <a:extLst>
              <a:ext uri="{FF2B5EF4-FFF2-40B4-BE49-F238E27FC236}">
                <a16:creationId xmlns="" xmlns:a16="http://schemas.microsoft.com/office/drawing/2014/main" id="{92355C47-D43C-4E5F-94DC-3FCFD4A39216}"/>
              </a:ext>
            </a:extLst>
          </p:cNvPr>
          <p:cNvSpPr>
            <a:spLocks noEditPoints="1"/>
          </p:cNvSpPr>
          <p:nvPr/>
        </p:nvSpPr>
        <p:spPr bwMode="auto">
          <a:xfrm>
            <a:off x="5041920" y="4142977"/>
            <a:ext cx="330685" cy="331437"/>
          </a:xfrm>
          <a:custGeom>
            <a:avLst/>
            <a:gdLst>
              <a:gd name="T0" fmla="*/ 795 w 1116"/>
              <a:gd name="T1" fmla="*/ 774 h 1117"/>
              <a:gd name="T2" fmla="*/ 1039 w 1116"/>
              <a:gd name="T3" fmla="*/ 623 h 1117"/>
              <a:gd name="T4" fmla="*/ 970 w 1116"/>
              <a:gd name="T5" fmla="*/ 816 h 1117"/>
              <a:gd name="T6" fmla="*/ 291 w 1116"/>
              <a:gd name="T7" fmla="*/ 610 h 1117"/>
              <a:gd name="T8" fmla="*/ 309 w 1116"/>
              <a:gd name="T9" fmla="*/ 848 h 1117"/>
              <a:gd name="T10" fmla="*/ 146 w 1116"/>
              <a:gd name="T11" fmla="*/ 816 h 1117"/>
              <a:gd name="T12" fmla="*/ 77 w 1116"/>
              <a:gd name="T13" fmla="*/ 623 h 1117"/>
              <a:gd name="T14" fmla="*/ 277 w 1116"/>
              <a:gd name="T15" fmla="*/ 290 h 1117"/>
              <a:gd name="T16" fmla="*/ 293 w 1116"/>
              <a:gd name="T17" fmla="*/ 482 h 1117"/>
              <a:gd name="T18" fmla="*/ 94 w 1116"/>
              <a:gd name="T19" fmla="*/ 415 h 1117"/>
              <a:gd name="T20" fmla="*/ 182 w 1116"/>
              <a:gd name="T21" fmla="*/ 252 h 1117"/>
              <a:gd name="T22" fmla="*/ 710 w 1116"/>
              <a:gd name="T23" fmla="*/ 340 h 1117"/>
              <a:gd name="T24" fmla="*/ 790 w 1116"/>
              <a:gd name="T25" fmla="*/ 512 h 1117"/>
              <a:gd name="T26" fmla="*/ 618 w 1116"/>
              <a:gd name="T27" fmla="*/ 796 h 1117"/>
              <a:gd name="T28" fmla="*/ 769 w 1116"/>
              <a:gd name="T29" fmla="*/ 735 h 1117"/>
              <a:gd name="T30" fmla="*/ 861 w 1116"/>
              <a:gd name="T31" fmla="*/ 938 h 1117"/>
              <a:gd name="T32" fmla="*/ 734 w 1116"/>
              <a:gd name="T33" fmla="*/ 1011 h 1117"/>
              <a:gd name="T34" fmla="*/ 689 w 1116"/>
              <a:gd name="T35" fmla="*/ 980 h 1117"/>
              <a:gd name="T36" fmla="*/ 615 w 1116"/>
              <a:gd name="T37" fmla="*/ 832 h 1117"/>
              <a:gd name="T38" fmla="*/ 678 w 1116"/>
              <a:gd name="T39" fmla="*/ 933 h 1117"/>
              <a:gd name="T40" fmla="*/ 445 w 1116"/>
              <a:gd name="T41" fmla="*/ 1031 h 1117"/>
              <a:gd name="T42" fmla="*/ 308 w 1116"/>
              <a:gd name="T43" fmla="*/ 976 h 1117"/>
              <a:gd name="T44" fmla="*/ 358 w 1116"/>
              <a:gd name="T45" fmla="*/ 866 h 1117"/>
              <a:gd name="T46" fmla="*/ 540 w 1116"/>
              <a:gd name="T47" fmla="*/ 577 h 1117"/>
              <a:gd name="T48" fmla="*/ 376 w 1116"/>
              <a:gd name="T49" fmla="*/ 821 h 1117"/>
              <a:gd name="T50" fmla="*/ 540 w 1116"/>
              <a:gd name="T51" fmla="*/ 577 h 1117"/>
              <a:gd name="T52" fmla="*/ 540 w 1116"/>
              <a:gd name="T53" fmla="*/ 360 h 1117"/>
              <a:gd name="T54" fmla="*/ 356 w 1116"/>
              <a:gd name="T55" fmla="*/ 352 h 1117"/>
              <a:gd name="T56" fmla="*/ 249 w 1116"/>
              <a:gd name="T57" fmla="*/ 230 h 1117"/>
              <a:gd name="T58" fmla="*/ 322 w 1116"/>
              <a:gd name="T59" fmla="*/ 134 h 1117"/>
              <a:gd name="T60" fmla="*/ 478 w 1116"/>
              <a:gd name="T61" fmla="*/ 80 h 1117"/>
              <a:gd name="T62" fmla="*/ 540 w 1116"/>
              <a:gd name="T63" fmla="*/ 74 h 1117"/>
              <a:gd name="T64" fmla="*/ 377 w 1116"/>
              <a:gd name="T65" fmla="*/ 294 h 1117"/>
              <a:gd name="T66" fmla="*/ 539 w 1116"/>
              <a:gd name="T67" fmla="*/ 74 h 1117"/>
              <a:gd name="T68" fmla="*/ 744 w 1116"/>
              <a:gd name="T69" fmla="*/ 110 h 1117"/>
              <a:gd name="T70" fmla="*/ 883 w 1116"/>
              <a:gd name="T71" fmla="*/ 198 h 1117"/>
              <a:gd name="T72" fmla="*/ 773 w 1116"/>
              <a:gd name="T73" fmla="*/ 282 h 1117"/>
              <a:gd name="T74" fmla="*/ 578 w 1116"/>
              <a:gd name="T75" fmla="*/ 74 h 1117"/>
              <a:gd name="T76" fmla="*/ 720 w 1116"/>
              <a:gd name="T77" fmla="*/ 301 h 1117"/>
              <a:gd name="T78" fmla="*/ 577 w 1116"/>
              <a:gd name="T79" fmla="*/ 74 h 1117"/>
              <a:gd name="T80" fmla="*/ 422 w 1116"/>
              <a:gd name="T81" fmla="*/ 909 h 1117"/>
              <a:gd name="T82" fmla="*/ 521 w 1116"/>
              <a:gd name="T83" fmla="*/ 831 h 1117"/>
              <a:gd name="T84" fmla="*/ 816 w 1116"/>
              <a:gd name="T85" fmla="*/ 424 h 1117"/>
              <a:gd name="T86" fmla="*/ 873 w 1116"/>
              <a:gd name="T87" fmla="*/ 269 h 1117"/>
              <a:gd name="T88" fmla="*/ 990 w 1116"/>
              <a:gd name="T89" fmla="*/ 337 h 1117"/>
              <a:gd name="T90" fmla="*/ 1041 w 1116"/>
              <a:gd name="T91" fmla="*/ 519 h 1117"/>
              <a:gd name="T92" fmla="*/ 392 w 1116"/>
              <a:gd name="T93" fmla="*/ 26 h 1117"/>
              <a:gd name="T94" fmla="*/ 183 w 1116"/>
              <a:gd name="T95" fmla="*/ 146 h 1117"/>
              <a:gd name="T96" fmla="*/ 44 w 1116"/>
              <a:gd name="T97" fmla="*/ 342 h 1117"/>
              <a:gd name="T98" fmla="*/ 0 w 1116"/>
              <a:gd name="T99" fmla="*/ 588 h 1117"/>
              <a:gd name="T100" fmla="*/ 67 w 1116"/>
              <a:gd name="T101" fmla="*/ 824 h 1117"/>
              <a:gd name="T102" fmla="*/ 224 w 1116"/>
              <a:gd name="T103" fmla="*/ 1006 h 1117"/>
              <a:gd name="T104" fmla="*/ 445 w 1116"/>
              <a:gd name="T105" fmla="*/ 1105 h 1117"/>
              <a:gd name="T106" fmla="*/ 697 w 1116"/>
              <a:gd name="T107" fmla="*/ 1099 h 1117"/>
              <a:gd name="T108" fmla="*/ 913 w 1116"/>
              <a:gd name="T109" fmla="*/ 990 h 1117"/>
              <a:gd name="T110" fmla="*/ 1061 w 1116"/>
              <a:gd name="T111" fmla="*/ 801 h 1117"/>
              <a:gd name="T112" fmla="*/ 1116 w 1116"/>
              <a:gd name="T113" fmla="*/ 559 h 1117"/>
              <a:gd name="T114" fmla="*/ 1061 w 1116"/>
              <a:gd name="T115" fmla="*/ 317 h 1117"/>
              <a:gd name="T116" fmla="*/ 913 w 1116"/>
              <a:gd name="T117" fmla="*/ 128 h 1117"/>
              <a:gd name="T118" fmla="*/ 697 w 1116"/>
              <a:gd name="T119" fmla="*/ 19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6" h="1117">
                <a:moveTo>
                  <a:pt x="900" y="903"/>
                </a:moveTo>
                <a:lnTo>
                  <a:pt x="871" y="883"/>
                </a:lnTo>
                <a:lnTo>
                  <a:pt x="840" y="864"/>
                </a:lnTo>
                <a:lnTo>
                  <a:pt x="823" y="856"/>
                </a:lnTo>
                <a:lnTo>
                  <a:pt x="807" y="848"/>
                </a:lnTo>
                <a:lnTo>
                  <a:pt x="790" y="841"/>
                </a:lnTo>
                <a:lnTo>
                  <a:pt x="774" y="834"/>
                </a:lnTo>
                <a:lnTo>
                  <a:pt x="784" y="804"/>
                </a:lnTo>
                <a:lnTo>
                  <a:pt x="795" y="774"/>
                </a:lnTo>
                <a:lnTo>
                  <a:pt x="804" y="742"/>
                </a:lnTo>
                <a:lnTo>
                  <a:pt x="811" y="710"/>
                </a:lnTo>
                <a:lnTo>
                  <a:pt x="818" y="677"/>
                </a:lnTo>
                <a:lnTo>
                  <a:pt x="822" y="645"/>
                </a:lnTo>
                <a:lnTo>
                  <a:pt x="825" y="610"/>
                </a:lnTo>
                <a:lnTo>
                  <a:pt x="828" y="577"/>
                </a:lnTo>
                <a:lnTo>
                  <a:pt x="1043" y="577"/>
                </a:lnTo>
                <a:lnTo>
                  <a:pt x="1041" y="601"/>
                </a:lnTo>
                <a:lnTo>
                  <a:pt x="1039" y="623"/>
                </a:lnTo>
                <a:lnTo>
                  <a:pt x="1035" y="647"/>
                </a:lnTo>
                <a:lnTo>
                  <a:pt x="1031" y="670"/>
                </a:lnTo>
                <a:lnTo>
                  <a:pt x="1025" y="691"/>
                </a:lnTo>
                <a:lnTo>
                  <a:pt x="1018" y="714"/>
                </a:lnTo>
                <a:lnTo>
                  <a:pt x="1010" y="735"/>
                </a:lnTo>
                <a:lnTo>
                  <a:pt x="1002" y="756"/>
                </a:lnTo>
                <a:lnTo>
                  <a:pt x="992" y="777"/>
                </a:lnTo>
                <a:lnTo>
                  <a:pt x="981" y="796"/>
                </a:lnTo>
                <a:lnTo>
                  <a:pt x="970" y="816"/>
                </a:lnTo>
                <a:lnTo>
                  <a:pt x="957" y="834"/>
                </a:lnTo>
                <a:lnTo>
                  <a:pt x="944" y="852"/>
                </a:lnTo>
                <a:lnTo>
                  <a:pt x="930" y="870"/>
                </a:lnTo>
                <a:lnTo>
                  <a:pt x="916" y="887"/>
                </a:lnTo>
                <a:lnTo>
                  <a:pt x="900" y="903"/>
                </a:lnTo>
                <a:lnTo>
                  <a:pt x="900" y="903"/>
                </a:lnTo>
                <a:close/>
                <a:moveTo>
                  <a:pt x="73" y="577"/>
                </a:moveTo>
                <a:lnTo>
                  <a:pt x="289" y="577"/>
                </a:lnTo>
                <a:lnTo>
                  <a:pt x="291" y="610"/>
                </a:lnTo>
                <a:lnTo>
                  <a:pt x="294" y="645"/>
                </a:lnTo>
                <a:lnTo>
                  <a:pt x="298" y="677"/>
                </a:lnTo>
                <a:lnTo>
                  <a:pt x="305" y="710"/>
                </a:lnTo>
                <a:lnTo>
                  <a:pt x="312" y="742"/>
                </a:lnTo>
                <a:lnTo>
                  <a:pt x="321" y="774"/>
                </a:lnTo>
                <a:lnTo>
                  <a:pt x="331" y="804"/>
                </a:lnTo>
                <a:lnTo>
                  <a:pt x="343" y="834"/>
                </a:lnTo>
                <a:lnTo>
                  <a:pt x="325" y="841"/>
                </a:lnTo>
                <a:lnTo>
                  <a:pt x="309" y="848"/>
                </a:lnTo>
                <a:lnTo>
                  <a:pt x="293" y="856"/>
                </a:lnTo>
                <a:lnTo>
                  <a:pt x="277" y="864"/>
                </a:lnTo>
                <a:lnTo>
                  <a:pt x="245" y="883"/>
                </a:lnTo>
                <a:lnTo>
                  <a:pt x="215" y="903"/>
                </a:lnTo>
                <a:lnTo>
                  <a:pt x="200" y="887"/>
                </a:lnTo>
                <a:lnTo>
                  <a:pt x="185" y="870"/>
                </a:lnTo>
                <a:lnTo>
                  <a:pt x="171" y="852"/>
                </a:lnTo>
                <a:lnTo>
                  <a:pt x="158" y="834"/>
                </a:lnTo>
                <a:lnTo>
                  <a:pt x="146" y="816"/>
                </a:lnTo>
                <a:lnTo>
                  <a:pt x="134" y="796"/>
                </a:lnTo>
                <a:lnTo>
                  <a:pt x="123" y="777"/>
                </a:lnTo>
                <a:lnTo>
                  <a:pt x="114" y="756"/>
                </a:lnTo>
                <a:lnTo>
                  <a:pt x="105" y="735"/>
                </a:lnTo>
                <a:lnTo>
                  <a:pt x="98" y="714"/>
                </a:lnTo>
                <a:lnTo>
                  <a:pt x="91" y="691"/>
                </a:lnTo>
                <a:lnTo>
                  <a:pt x="86" y="670"/>
                </a:lnTo>
                <a:lnTo>
                  <a:pt x="80" y="647"/>
                </a:lnTo>
                <a:lnTo>
                  <a:pt x="77" y="623"/>
                </a:lnTo>
                <a:lnTo>
                  <a:pt x="75" y="601"/>
                </a:lnTo>
                <a:lnTo>
                  <a:pt x="73" y="577"/>
                </a:lnTo>
                <a:lnTo>
                  <a:pt x="73" y="577"/>
                </a:lnTo>
                <a:close/>
                <a:moveTo>
                  <a:pt x="196" y="236"/>
                </a:moveTo>
                <a:lnTo>
                  <a:pt x="211" y="248"/>
                </a:lnTo>
                <a:lnTo>
                  <a:pt x="227" y="258"/>
                </a:lnTo>
                <a:lnTo>
                  <a:pt x="243" y="269"/>
                </a:lnTo>
                <a:lnTo>
                  <a:pt x="260" y="280"/>
                </a:lnTo>
                <a:lnTo>
                  <a:pt x="277" y="290"/>
                </a:lnTo>
                <a:lnTo>
                  <a:pt x="294" y="298"/>
                </a:lnTo>
                <a:lnTo>
                  <a:pt x="312" y="307"/>
                </a:lnTo>
                <a:lnTo>
                  <a:pt x="330" y="315"/>
                </a:lnTo>
                <a:lnTo>
                  <a:pt x="321" y="342"/>
                </a:lnTo>
                <a:lnTo>
                  <a:pt x="314" y="369"/>
                </a:lnTo>
                <a:lnTo>
                  <a:pt x="306" y="396"/>
                </a:lnTo>
                <a:lnTo>
                  <a:pt x="301" y="424"/>
                </a:lnTo>
                <a:lnTo>
                  <a:pt x="296" y="453"/>
                </a:lnTo>
                <a:lnTo>
                  <a:pt x="293" y="482"/>
                </a:lnTo>
                <a:lnTo>
                  <a:pt x="290" y="511"/>
                </a:lnTo>
                <a:lnTo>
                  <a:pt x="289" y="540"/>
                </a:lnTo>
                <a:lnTo>
                  <a:pt x="73" y="540"/>
                </a:lnTo>
                <a:lnTo>
                  <a:pt x="74" y="519"/>
                </a:lnTo>
                <a:lnTo>
                  <a:pt x="76" y="497"/>
                </a:lnTo>
                <a:lnTo>
                  <a:pt x="79" y="477"/>
                </a:lnTo>
                <a:lnTo>
                  <a:pt x="83" y="455"/>
                </a:lnTo>
                <a:lnTo>
                  <a:pt x="89" y="434"/>
                </a:lnTo>
                <a:lnTo>
                  <a:pt x="94" y="415"/>
                </a:lnTo>
                <a:lnTo>
                  <a:pt x="101" y="394"/>
                </a:lnTo>
                <a:lnTo>
                  <a:pt x="108" y="375"/>
                </a:lnTo>
                <a:lnTo>
                  <a:pt x="117" y="356"/>
                </a:lnTo>
                <a:lnTo>
                  <a:pt x="126" y="337"/>
                </a:lnTo>
                <a:lnTo>
                  <a:pt x="135" y="319"/>
                </a:lnTo>
                <a:lnTo>
                  <a:pt x="146" y="302"/>
                </a:lnTo>
                <a:lnTo>
                  <a:pt x="158" y="284"/>
                </a:lnTo>
                <a:lnTo>
                  <a:pt x="170" y="268"/>
                </a:lnTo>
                <a:lnTo>
                  <a:pt x="182" y="252"/>
                </a:lnTo>
                <a:lnTo>
                  <a:pt x="196" y="236"/>
                </a:lnTo>
                <a:close/>
                <a:moveTo>
                  <a:pt x="576" y="540"/>
                </a:moveTo>
                <a:lnTo>
                  <a:pt x="576" y="360"/>
                </a:lnTo>
                <a:lnTo>
                  <a:pt x="599" y="359"/>
                </a:lnTo>
                <a:lnTo>
                  <a:pt x="621" y="357"/>
                </a:lnTo>
                <a:lnTo>
                  <a:pt x="644" y="353"/>
                </a:lnTo>
                <a:lnTo>
                  <a:pt x="667" y="350"/>
                </a:lnTo>
                <a:lnTo>
                  <a:pt x="688" y="346"/>
                </a:lnTo>
                <a:lnTo>
                  <a:pt x="710" y="340"/>
                </a:lnTo>
                <a:lnTo>
                  <a:pt x="732" y="334"/>
                </a:lnTo>
                <a:lnTo>
                  <a:pt x="752" y="328"/>
                </a:lnTo>
                <a:lnTo>
                  <a:pt x="761" y="352"/>
                </a:lnTo>
                <a:lnTo>
                  <a:pt x="768" y="378"/>
                </a:lnTo>
                <a:lnTo>
                  <a:pt x="775" y="404"/>
                </a:lnTo>
                <a:lnTo>
                  <a:pt x="780" y="430"/>
                </a:lnTo>
                <a:lnTo>
                  <a:pt x="784" y="457"/>
                </a:lnTo>
                <a:lnTo>
                  <a:pt x="788" y="485"/>
                </a:lnTo>
                <a:lnTo>
                  <a:pt x="790" y="512"/>
                </a:lnTo>
                <a:lnTo>
                  <a:pt x="791" y="540"/>
                </a:lnTo>
                <a:lnTo>
                  <a:pt x="576" y="540"/>
                </a:lnTo>
                <a:close/>
                <a:moveTo>
                  <a:pt x="739" y="821"/>
                </a:moveTo>
                <a:lnTo>
                  <a:pt x="720" y="816"/>
                </a:lnTo>
                <a:lnTo>
                  <a:pt x="700" y="810"/>
                </a:lnTo>
                <a:lnTo>
                  <a:pt x="680" y="806"/>
                </a:lnTo>
                <a:lnTo>
                  <a:pt x="659" y="802"/>
                </a:lnTo>
                <a:lnTo>
                  <a:pt x="639" y="798"/>
                </a:lnTo>
                <a:lnTo>
                  <a:pt x="618" y="796"/>
                </a:lnTo>
                <a:lnTo>
                  <a:pt x="598" y="794"/>
                </a:lnTo>
                <a:lnTo>
                  <a:pt x="576" y="794"/>
                </a:lnTo>
                <a:lnTo>
                  <a:pt x="576" y="577"/>
                </a:lnTo>
                <a:lnTo>
                  <a:pt x="791" y="577"/>
                </a:lnTo>
                <a:lnTo>
                  <a:pt x="790" y="609"/>
                </a:lnTo>
                <a:lnTo>
                  <a:pt x="787" y="642"/>
                </a:lnTo>
                <a:lnTo>
                  <a:pt x="782" y="673"/>
                </a:lnTo>
                <a:lnTo>
                  <a:pt x="776" y="704"/>
                </a:lnTo>
                <a:lnTo>
                  <a:pt x="769" y="735"/>
                </a:lnTo>
                <a:lnTo>
                  <a:pt x="761" y="764"/>
                </a:lnTo>
                <a:lnTo>
                  <a:pt x="751" y="793"/>
                </a:lnTo>
                <a:lnTo>
                  <a:pt x="739" y="821"/>
                </a:lnTo>
                <a:close/>
                <a:moveTo>
                  <a:pt x="759" y="866"/>
                </a:moveTo>
                <a:lnTo>
                  <a:pt x="789" y="879"/>
                </a:lnTo>
                <a:lnTo>
                  <a:pt x="818" y="893"/>
                </a:lnTo>
                <a:lnTo>
                  <a:pt x="846" y="910"/>
                </a:lnTo>
                <a:lnTo>
                  <a:pt x="873" y="928"/>
                </a:lnTo>
                <a:lnTo>
                  <a:pt x="861" y="938"/>
                </a:lnTo>
                <a:lnTo>
                  <a:pt x="848" y="947"/>
                </a:lnTo>
                <a:lnTo>
                  <a:pt x="835" y="957"/>
                </a:lnTo>
                <a:lnTo>
                  <a:pt x="821" y="967"/>
                </a:lnTo>
                <a:lnTo>
                  <a:pt x="807" y="976"/>
                </a:lnTo>
                <a:lnTo>
                  <a:pt x="793" y="983"/>
                </a:lnTo>
                <a:lnTo>
                  <a:pt x="779" y="991"/>
                </a:lnTo>
                <a:lnTo>
                  <a:pt x="764" y="998"/>
                </a:lnTo>
                <a:lnTo>
                  <a:pt x="750" y="1005"/>
                </a:lnTo>
                <a:lnTo>
                  <a:pt x="734" y="1011"/>
                </a:lnTo>
                <a:lnTo>
                  <a:pt x="719" y="1017"/>
                </a:lnTo>
                <a:lnTo>
                  <a:pt x="703" y="1022"/>
                </a:lnTo>
                <a:lnTo>
                  <a:pt x="687" y="1026"/>
                </a:lnTo>
                <a:lnTo>
                  <a:pt x="671" y="1031"/>
                </a:lnTo>
                <a:lnTo>
                  <a:pt x="655" y="1035"/>
                </a:lnTo>
                <a:lnTo>
                  <a:pt x="638" y="1037"/>
                </a:lnTo>
                <a:lnTo>
                  <a:pt x="656" y="1019"/>
                </a:lnTo>
                <a:lnTo>
                  <a:pt x="673" y="999"/>
                </a:lnTo>
                <a:lnTo>
                  <a:pt x="689" y="980"/>
                </a:lnTo>
                <a:lnTo>
                  <a:pt x="705" y="958"/>
                </a:lnTo>
                <a:lnTo>
                  <a:pt x="720" y="937"/>
                </a:lnTo>
                <a:lnTo>
                  <a:pt x="734" y="914"/>
                </a:lnTo>
                <a:lnTo>
                  <a:pt x="747" y="890"/>
                </a:lnTo>
                <a:lnTo>
                  <a:pt x="759" y="866"/>
                </a:lnTo>
                <a:close/>
                <a:moveTo>
                  <a:pt x="576" y="1044"/>
                </a:moveTo>
                <a:lnTo>
                  <a:pt x="576" y="830"/>
                </a:lnTo>
                <a:lnTo>
                  <a:pt x="595" y="831"/>
                </a:lnTo>
                <a:lnTo>
                  <a:pt x="615" y="832"/>
                </a:lnTo>
                <a:lnTo>
                  <a:pt x="633" y="834"/>
                </a:lnTo>
                <a:lnTo>
                  <a:pt x="652" y="837"/>
                </a:lnTo>
                <a:lnTo>
                  <a:pt x="671" y="841"/>
                </a:lnTo>
                <a:lnTo>
                  <a:pt x="688" y="844"/>
                </a:lnTo>
                <a:lnTo>
                  <a:pt x="707" y="849"/>
                </a:lnTo>
                <a:lnTo>
                  <a:pt x="725" y="855"/>
                </a:lnTo>
                <a:lnTo>
                  <a:pt x="710" y="882"/>
                </a:lnTo>
                <a:lnTo>
                  <a:pt x="695" y="909"/>
                </a:lnTo>
                <a:lnTo>
                  <a:pt x="678" y="933"/>
                </a:lnTo>
                <a:lnTo>
                  <a:pt x="660" y="958"/>
                </a:lnTo>
                <a:lnTo>
                  <a:pt x="641" y="982"/>
                </a:lnTo>
                <a:lnTo>
                  <a:pt x="621" y="1004"/>
                </a:lnTo>
                <a:lnTo>
                  <a:pt x="600" y="1024"/>
                </a:lnTo>
                <a:lnTo>
                  <a:pt x="578" y="1044"/>
                </a:lnTo>
                <a:lnTo>
                  <a:pt x="576" y="1044"/>
                </a:lnTo>
                <a:close/>
                <a:moveTo>
                  <a:pt x="478" y="1037"/>
                </a:moveTo>
                <a:lnTo>
                  <a:pt x="462" y="1035"/>
                </a:lnTo>
                <a:lnTo>
                  <a:pt x="445" y="1031"/>
                </a:lnTo>
                <a:lnTo>
                  <a:pt x="429" y="1026"/>
                </a:lnTo>
                <a:lnTo>
                  <a:pt x="413" y="1022"/>
                </a:lnTo>
                <a:lnTo>
                  <a:pt x="398" y="1017"/>
                </a:lnTo>
                <a:lnTo>
                  <a:pt x="382" y="1011"/>
                </a:lnTo>
                <a:lnTo>
                  <a:pt x="366" y="1005"/>
                </a:lnTo>
                <a:lnTo>
                  <a:pt x="351" y="998"/>
                </a:lnTo>
                <a:lnTo>
                  <a:pt x="337" y="991"/>
                </a:lnTo>
                <a:lnTo>
                  <a:pt x="322" y="983"/>
                </a:lnTo>
                <a:lnTo>
                  <a:pt x="308" y="976"/>
                </a:lnTo>
                <a:lnTo>
                  <a:pt x="294" y="967"/>
                </a:lnTo>
                <a:lnTo>
                  <a:pt x="281" y="957"/>
                </a:lnTo>
                <a:lnTo>
                  <a:pt x="268" y="947"/>
                </a:lnTo>
                <a:lnTo>
                  <a:pt x="255" y="938"/>
                </a:lnTo>
                <a:lnTo>
                  <a:pt x="242" y="928"/>
                </a:lnTo>
                <a:lnTo>
                  <a:pt x="269" y="910"/>
                </a:lnTo>
                <a:lnTo>
                  <a:pt x="298" y="893"/>
                </a:lnTo>
                <a:lnTo>
                  <a:pt x="328" y="879"/>
                </a:lnTo>
                <a:lnTo>
                  <a:pt x="358" y="866"/>
                </a:lnTo>
                <a:lnTo>
                  <a:pt x="370" y="890"/>
                </a:lnTo>
                <a:lnTo>
                  <a:pt x="383" y="914"/>
                </a:lnTo>
                <a:lnTo>
                  <a:pt x="397" y="937"/>
                </a:lnTo>
                <a:lnTo>
                  <a:pt x="412" y="958"/>
                </a:lnTo>
                <a:lnTo>
                  <a:pt x="427" y="980"/>
                </a:lnTo>
                <a:lnTo>
                  <a:pt x="443" y="999"/>
                </a:lnTo>
                <a:lnTo>
                  <a:pt x="460" y="1019"/>
                </a:lnTo>
                <a:lnTo>
                  <a:pt x="478" y="1037"/>
                </a:lnTo>
                <a:close/>
                <a:moveTo>
                  <a:pt x="540" y="577"/>
                </a:moveTo>
                <a:lnTo>
                  <a:pt x="540" y="794"/>
                </a:lnTo>
                <a:lnTo>
                  <a:pt x="519" y="794"/>
                </a:lnTo>
                <a:lnTo>
                  <a:pt x="498" y="796"/>
                </a:lnTo>
                <a:lnTo>
                  <a:pt x="477" y="798"/>
                </a:lnTo>
                <a:lnTo>
                  <a:pt x="456" y="802"/>
                </a:lnTo>
                <a:lnTo>
                  <a:pt x="436" y="806"/>
                </a:lnTo>
                <a:lnTo>
                  <a:pt x="416" y="810"/>
                </a:lnTo>
                <a:lnTo>
                  <a:pt x="396" y="816"/>
                </a:lnTo>
                <a:lnTo>
                  <a:pt x="376" y="821"/>
                </a:lnTo>
                <a:lnTo>
                  <a:pt x="365" y="793"/>
                </a:lnTo>
                <a:lnTo>
                  <a:pt x="356" y="764"/>
                </a:lnTo>
                <a:lnTo>
                  <a:pt x="347" y="735"/>
                </a:lnTo>
                <a:lnTo>
                  <a:pt x="339" y="704"/>
                </a:lnTo>
                <a:lnTo>
                  <a:pt x="334" y="673"/>
                </a:lnTo>
                <a:lnTo>
                  <a:pt x="330" y="642"/>
                </a:lnTo>
                <a:lnTo>
                  <a:pt x="326" y="609"/>
                </a:lnTo>
                <a:lnTo>
                  <a:pt x="324" y="577"/>
                </a:lnTo>
                <a:lnTo>
                  <a:pt x="540" y="577"/>
                </a:lnTo>
                <a:close/>
                <a:moveTo>
                  <a:pt x="364" y="328"/>
                </a:moveTo>
                <a:lnTo>
                  <a:pt x="385" y="334"/>
                </a:lnTo>
                <a:lnTo>
                  <a:pt x="406" y="340"/>
                </a:lnTo>
                <a:lnTo>
                  <a:pt x="428" y="346"/>
                </a:lnTo>
                <a:lnTo>
                  <a:pt x="450" y="350"/>
                </a:lnTo>
                <a:lnTo>
                  <a:pt x="472" y="353"/>
                </a:lnTo>
                <a:lnTo>
                  <a:pt x="494" y="357"/>
                </a:lnTo>
                <a:lnTo>
                  <a:pt x="517" y="359"/>
                </a:lnTo>
                <a:lnTo>
                  <a:pt x="540" y="360"/>
                </a:lnTo>
                <a:lnTo>
                  <a:pt x="540" y="540"/>
                </a:lnTo>
                <a:lnTo>
                  <a:pt x="324" y="540"/>
                </a:lnTo>
                <a:lnTo>
                  <a:pt x="326" y="512"/>
                </a:lnTo>
                <a:lnTo>
                  <a:pt x="329" y="485"/>
                </a:lnTo>
                <a:lnTo>
                  <a:pt x="332" y="457"/>
                </a:lnTo>
                <a:lnTo>
                  <a:pt x="336" y="430"/>
                </a:lnTo>
                <a:lnTo>
                  <a:pt x="342" y="404"/>
                </a:lnTo>
                <a:lnTo>
                  <a:pt x="348" y="378"/>
                </a:lnTo>
                <a:lnTo>
                  <a:pt x="356" y="352"/>
                </a:lnTo>
                <a:lnTo>
                  <a:pt x="364" y="328"/>
                </a:lnTo>
                <a:lnTo>
                  <a:pt x="364" y="328"/>
                </a:lnTo>
                <a:close/>
                <a:moveTo>
                  <a:pt x="344" y="282"/>
                </a:moveTo>
                <a:lnTo>
                  <a:pt x="328" y="275"/>
                </a:lnTo>
                <a:lnTo>
                  <a:pt x="311" y="267"/>
                </a:lnTo>
                <a:lnTo>
                  <a:pt x="295" y="258"/>
                </a:lnTo>
                <a:lnTo>
                  <a:pt x="279" y="250"/>
                </a:lnTo>
                <a:lnTo>
                  <a:pt x="264" y="240"/>
                </a:lnTo>
                <a:lnTo>
                  <a:pt x="249" y="230"/>
                </a:lnTo>
                <a:lnTo>
                  <a:pt x="235" y="221"/>
                </a:lnTo>
                <a:lnTo>
                  <a:pt x="221" y="210"/>
                </a:lnTo>
                <a:lnTo>
                  <a:pt x="234" y="198"/>
                </a:lnTo>
                <a:lnTo>
                  <a:pt x="248" y="186"/>
                </a:lnTo>
                <a:lnTo>
                  <a:pt x="262" y="174"/>
                </a:lnTo>
                <a:lnTo>
                  <a:pt x="276" y="163"/>
                </a:lnTo>
                <a:lnTo>
                  <a:pt x="291" y="154"/>
                </a:lnTo>
                <a:lnTo>
                  <a:pt x="306" y="144"/>
                </a:lnTo>
                <a:lnTo>
                  <a:pt x="322" y="134"/>
                </a:lnTo>
                <a:lnTo>
                  <a:pt x="338" y="126"/>
                </a:lnTo>
                <a:lnTo>
                  <a:pt x="355" y="118"/>
                </a:lnTo>
                <a:lnTo>
                  <a:pt x="371" y="110"/>
                </a:lnTo>
                <a:lnTo>
                  <a:pt x="388" y="104"/>
                </a:lnTo>
                <a:lnTo>
                  <a:pt x="405" y="97"/>
                </a:lnTo>
                <a:lnTo>
                  <a:pt x="424" y="92"/>
                </a:lnTo>
                <a:lnTo>
                  <a:pt x="441" y="88"/>
                </a:lnTo>
                <a:lnTo>
                  <a:pt x="459" y="83"/>
                </a:lnTo>
                <a:lnTo>
                  <a:pt x="478" y="80"/>
                </a:lnTo>
                <a:lnTo>
                  <a:pt x="458" y="102"/>
                </a:lnTo>
                <a:lnTo>
                  <a:pt x="438" y="124"/>
                </a:lnTo>
                <a:lnTo>
                  <a:pt x="419" y="148"/>
                </a:lnTo>
                <a:lnTo>
                  <a:pt x="402" y="173"/>
                </a:lnTo>
                <a:lnTo>
                  <a:pt x="386" y="199"/>
                </a:lnTo>
                <a:lnTo>
                  <a:pt x="371" y="225"/>
                </a:lnTo>
                <a:lnTo>
                  <a:pt x="357" y="253"/>
                </a:lnTo>
                <a:lnTo>
                  <a:pt x="344" y="282"/>
                </a:lnTo>
                <a:close/>
                <a:moveTo>
                  <a:pt x="540" y="74"/>
                </a:moveTo>
                <a:lnTo>
                  <a:pt x="540" y="324"/>
                </a:lnTo>
                <a:lnTo>
                  <a:pt x="519" y="323"/>
                </a:lnTo>
                <a:lnTo>
                  <a:pt x="498" y="321"/>
                </a:lnTo>
                <a:lnTo>
                  <a:pt x="477" y="318"/>
                </a:lnTo>
                <a:lnTo>
                  <a:pt x="456" y="315"/>
                </a:lnTo>
                <a:lnTo>
                  <a:pt x="437" y="311"/>
                </a:lnTo>
                <a:lnTo>
                  <a:pt x="416" y="306"/>
                </a:lnTo>
                <a:lnTo>
                  <a:pt x="397" y="301"/>
                </a:lnTo>
                <a:lnTo>
                  <a:pt x="377" y="294"/>
                </a:lnTo>
                <a:lnTo>
                  <a:pt x="392" y="262"/>
                </a:lnTo>
                <a:lnTo>
                  <a:pt x="409" y="230"/>
                </a:lnTo>
                <a:lnTo>
                  <a:pt x="427" y="200"/>
                </a:lnTo>
                <a:lnTo>
                  <a:pt x="446" y="172"/>
                </a:lnTo>
                <a:lnTo>
                  <a:pt x="467" y="145"/>
                </a:lnTo>
                <a:lnTo>
                  <a:pt x="490" y="119"/>
                </a:lnTo>
                <a:lnTo>
                  <a:pt x="513" y="95"/>
                </a:lnTo>
                <a:lnTo>
                  <a:pt x="538" y="74"/>
                </a:lnTo>
                <a:lnTo>
                  <a:pt x="539" y="74"/>
                </a:lnTo>
                <a:lnTo>
                  <a:pt x="540" y="74"/>
                </a:lnTo>
                <a:lnTo>
                  <a:pt x="540" y="74"/>
                </a:lnTo>
                <a:close/>
                <a:moveTo>
                  <a:pt x="638" y="80"/>
                </a:moveTo>
                <a:lnTo>
                  <a:pt x="656" y="83"/>
                </a:lnTo>
                <a:lnTo>
                  <a:pt x="674" y="88"/>
                </a:lnTo>
                <a:lnTo>
                  <a:pt x="693" y="92"/>
                </a:lnTo>
                <a:lnTo>
                  <a:pt x="710" y="97"/>
                </a:lnTo>
                <a:lnTo>
                  <a:pt x="727" y="104"/>
                </a:lnTo>
                <a:lnTo>
                  <a:pt x="744" y="110"/>
                </a:lnTo>
                <a:lnTo>
                  <a:pt x="762" y="118"/>
                </a:lnTo>
                <a:lnTo>
                  <a:pt x="778" y="126"/>
                </a:lnTo>
                <a:lnTo>
                  <a:pt x="794" y="134"/>
                </a:lnTo>
                <a:lnTo>
                  <a:pt x="809" y="144"/>
                </a:lnTo>
                <a:lnTo>
                  <a:pt x="825" y="154"/>
                </a:lnTo>
                <a:lnTo>
                  <a:pt x="841" y="163"/>
                </a:lnTo>
                <a:lnTo>
                  <a:pt x="855" y="174"/>
                </a:lnTo>
                <a:lnTo>
                  <a:pt x="869" y="186"/>
                </a:lnTo>
                <a:lnTo>
                  <a:pt x="883" y="198"/>
                </a:lnTo>
                <a:lnTo>
                  <a:pt x="896" y="210"/>
                </a:lnTo>
                <a:lnTo>
                  <a:pt x="882" y="221"/>
                </a:lnTo>
                <a:lnTo>
                  <a:pt x="867" y="230"/>
                </a:lnTo>
                <a:lnTo>
                  <a:pt x="851" y="240"/>
                </a:lnTo>
                <a:lnTo>
                  <a:pt x="836" y="250"/>
                </a:lnTo>
                <a:lnTo>
                  <a:pt x="821" y="258"/>
                </a:lnTo>
                <a:lnTo>
                  <a:pt x="805" y="267"/>
                </a:lnTo>
                <a:lnTo>
                  <a:pt x="789" y="275"/>
                </a:lnTo>
                <a:lnTo>
                  <a:pt x="773" y="282"/>
                </a:lnTo>
                <a:lnTo>
                  <a:pt x="760" y="253"/>
                </a:lnTo>
                <a:lnTo>
                  <a:pt x="746" y="225"/>
                </a:lnTo>
                <a:lnTo>
                  <a:pt x="730" y="199"/>
                </a:lnTo>
                <a:lnTo>
                  <a:pt x="714" y="173"/>
                </a:lnTo>
                <a:lnTo>
                  <a:pt x="696" y="148"/>
                </a:lnTo>
                <a:lnTo>
                  <a:pt x="678" y="124"/>
                </a:lnTo>
                <a:lnTo>
                  <a:pt x="658" y="102"/>
                </a:lnTo>
                <a:lnTo>
                  <a:pt x="638" y="80"/>
                </a:lnTo>
                <a:close/>
                <a:moveTo>
                  <a:pt x="578" y="74"/>
                </a:moveTo>
                <a:lnTo>
                  <a:pt x="603" y="95"/>
                </a:lnTo>
                <a:lnTo>
                  <a:pt x="627" y="119"/>
                </a:lnTo>
                <a:lnTo>
                  <a:pt x="648" y="145"/>
                </a:lnTo>
                <a:lnTo>
                  <a:pt x="670" y="172"/>
                </a:lnTo>
                <a:lnTo>
                  <a:pt x="689" y="200"/>
                </a:lnTo>
                <a:lnTo>
                  <a:pt x="708" y="230"/>
                </a:lnTo>
                <a:lnTo>
                  <a:pt x="724" y="262"/>
                </a:lnTo>
                <a:lnTo>
                  <a:pt x="739" y="294"/>
                </a:lnTo>
                <a:lnTo>
                  <a:pt x="720" y="301"/>
                </a:lnTo>
                <a:lnTo>
                  <a:pt x="699" y="306"/>
                </a:lnTo>
                <a:lnTo>
                  <a:pt x="680" y="311"/>
                </a:lnTo>
                <a:lnTo>
                  <a:pt x="659" y="315"/>
                </a:lnTo>
                <a:lnTo>
                  <a:pt x="639" y="318"/>
                </a:lnTo>
                <a:lnTo>
                  <a:pt x="618" y="321"/>
                </a:lnTo>
                <a:lnTo>
                  <a:pt x="598" y="323"/>
                </a:lnTo>
                <a:lnTo>
                  <a:pt x="576" y="324"/>
                </a:lnTo>
                <a:lnTo>
                  <a:pt x="576" y="74"/>
                </a:lnTo>
                <a:lnTo>
                  <a:pt x="577" y="74"/>
                </a:lnTo>
                <a:lnTo>
                  <a:pt x="578" y="74"/>
                </a:lnTo>
                <a:lnTo>
                  <a:pt x="578" y="74"/>
                </a:lnTo>
                <a:close/>
                <a:moveTo>
                  <a:pt x="538" y="1044"/>
                </a:moveTo>
                <a:lnTo>
                  <a:pt x="517" y="1024"/>
                </a:lnTo>
                <a:lnTo>
                  <a:pt x="495" y="1004"/>
                </a:lnTo>
                <a:lnTo>
                  <a:pt x="476" y="982"/>
                </a:lnTo>
                <a:lnTo>
                  <a:pt x="456" y="958"/>
                </a:lnTo>
                <a:lnTo>
                  <a:pt x="438" y="933"/>
                </a:lnTo>
                <a:lnTo>
                  <a:pt x="422" y="909"/>
                </a:lnTo>
                <a:lnTo>
                  <a:pt x="405" y="882"/>
                </a:lnTo>
                <a:lnTo>
                  <a:pt x="391" y="855"/>
                </a:lnTo>
                <a:lnTo>
                  <a:pt x="410" y="849"/>
                </a:lnTo>
                <a:lnTo>
                  <a:pt x="427" y="844"/>
                </a:lnTo>
                <a:lnTo>
                  <a:pt x="445" y="841"/>
                </a:lnTo>
                <a:lnTo>
                  <a:pt x="464" y="837"/>
                </a:lnTo>
                <a:lnTo>
                  <a:pt x="483" y="834"/>
                </a:lnTo>
                <a:lnTo>
                  <a:pt x="501" y="832"/>
                </a:lnTo>
                <a:lnTo>
                  <a:pt x="521" y="831"/>
                </a:lnTo>
                <a:lnTo>
                  <a:pt x="540" y="830"/>
                </a:lnTo>
                <a:lnTo>
                  <a:pt x="540" y="1044"/>
                </a:lnTo>
                <a:lnTo>
                  <a:pt x="538" y="1044"/>
                </a:lnTo>
                <a:close/>
                <a:moveTo>
                  <a:pt x="1043" y="540"/>
                </a:moveTo>
                <a:lnTo>
                  <a:pt x="828" y="540"/>
                </a:lnTo>
                <a:lnTo>
                  <a:pt x="825" y="511"/>
                </a:lnTo>
                <a:lnTo>
                  <a:pt x="823" y="482"/>
                </a:lnTo>
                <a:lnTo>
                  <a:pt x="820" y="453"/>
                </a:lnTo>
                <a:lnTo>
                  <a:pt x="816" y="424"/>
                </a:lnTo>
                <a:lnTo>
                  <a:pt x="809" y="396"/>
                </a:lnTo>
                <a:lnTo>
                  <a:pt x="803" y="369"/>
                </a:lnTo>
                <a:lnTo>
                  <a:pt x="795" y="342"/>
                </a:lnTo>
                <a:lnTo>
                  <a:pt x="786" y="315"/>
                </a:lnTo>
                <a:lnTo>
                  <a:pt x="804" y="307"/>
                </a:lnTo>
                <a:lnTo>
                  <a:pt x="821" y="298"/>
                </a:lnTo>
                <a:lnTo>
                  <a:pt x="840" y="290"/>
                </a:lnTo>
                <a:lnTo>
                  <a:pt x="856" y="280"/>
                </a:lnTo>
                <a:lnTo>
                  <a:pt x="873" y="269"/>
                </a:lnTo>
                <a:lnTo>
                  <a:pt x="889" y="258"/>
                </a:lnTo>
                <a:lnTo>
                  <a:pt x="904" y="248"/>
                </a:lnTo>
                <a:lnTo>
                  <a:pt x="921" y="236"/>
                </a:lnTo>
                <a:lnTo>
                  <a:pt x="933" y="252"/>
                </a:lnTo>
                <a:lnTo>
                  <a:pt x="946" y="268"/>
                </a:lnTo>
                <a:lnTo>
                  <a:pt x="958" y="284"/>
                </a:lnTo>
                <a:lnTo>
                  <a:pt x="970" y="302"/>
                </a:lnTo>
                <a:lnTo>
                  <a:pt x="980" y="319"/>
                </a:lnTo>
                <a:lnTo>
                  <a:pt x="990" y="337"/>
                </a:lnTo>
                <a:lnTo>
                  <a:pt x="999" y="356"/>
                </a:lnTo>
                <a:lnTo>
                  <a:pt x="1007" y="375"/>
                </a:lnTo>
                <a:lnTo>
                  <a:pt x="1014" y="394"/>
                </a:lnTo>
                <a:lnTo>
                  <a:pt x="1022" y="415"/>
                </a:lnTo>
                <a:lnTo>
                  <a:pt x="1027" y="434"/>
                </a:lnTo>
                <a:lnTo>
                  <a:pt x="1033" y="455"/>
                </a:lnTo>
                <a:lnTo>
                  <a:pt x="1036" y="477"/>
                </a:lnTo>
                <a:lnTo>
                  <a:pt x="1039" y="497"/>
                </a:lnTo>
                <a:lnTo>
                  <a:pt x="1041" y="519"/>
                </a:lnTo>
                <a:lnTo>
                  <a:pt x="1043" y="540"/>
                </a:lnTo>
                <a:lnTo>
                  <a:pt x="1043" y="540"/>
                </a:lnTo>
                <a:close/>
                <a:moveTo>
                  <a:pt x="558" y="0"/>
                </a:moveTo>
                <a:lnTo>
                  <a:pt x="530" y="1"/>
                </a:lnTo>
                <a:lnTo>
                  <a:pt x="501" y="4"/>
                </a:lnTo>
                <a:lnTo>
                  <a:pt x="473" y="7"/>
                </a:lnTo>
                <a:lnTo>
                  <a:pt x="445" y="12"/>
                </a:lnTo>
                <a:lnTo>
                  <a:pt x="418" y="19"/>
                </a:lnTo>
                <a:lnTo>
                  <a:pt x="392" y="26"/>
                </a:lnTo>
                <a:lnTo>
                  <a:pt x="366" y="35"/>
                </a:lnTo>
                <a:lnTo>
                  <a:pt x="341" y="45"/>
                </a:lnTo>
                <a:lnTo>
                  <a:pt x="316" y="55"/>
                </a:lnTo>
                <a:lnTo>
                  <a:pt x="292" y="68"/>
                </a:lnTo>
                <a:lnTo>
                  <a:pt x="268" y="81"/>
                </a:lnTo>
                <a:lnTo>
                  <a:pt x="245" y="96"/>
                </a:lnTo>
                <a:lnTo>
                  <a:pt x="224" y="112"/>
                </a:lnTo>
                <a:lnTo>
                  <a:pt x="203" y="128"/>
                </a:lnTo>
                <a:lnTo>
                  <a:pt x="183" y="146"/>
                </a:lnTo>
                <a:lnTo>
                  <a:pt x="163" y="164"/>
                </a:lnTo>
                <a:lnTo>
                  <a:pt x="145" y="184"/>
                </a:lnTo>
                <a:lnTo>
                  <a:pt x="128" y="203"/>
                </a:lnTo>
                <a:lnTo>
                  <a:pt x="110" y="225"/>
                </a:lnTo>
                <a:lnTo>
                  <a:pt x="95" y="247"/>
                </a:lnTo>
                <a:lnTo>
                  <a:pt x="80" y="269"/>
                </a:lnTo>
                <a:lnTo>
                  <a:pt x="67" y="293"/>
                </a:lnTo>
                <a:lnTo>
                  <a:pt x="55" y="317"/>
                </a:lnTo>
                <a:lnTo>
                  <a:pt x="44" y="342"/>
                </a:lnTo>
                <a:lnTo>
                  <a:pt x="34" y="366"/>
                </a:lnTo>
                <a:lnTo>
                  <a:pt x="25" y="392"/>
                </a:lnTo>
                <a:lnTo>
                  <a:pt x="18" y="419"/>
                </a:lnTo>
                <a:lnTo>
                  <a:pt x="11" y="446"/>
                </a:lnTo>
                <a:lnTo>
                  <a:pt x="7" y="473"/>
                </a:lnTo>
                <a:lnTo>
                  <a:pt x="2" y="501"/>
                </a:lnTo>
                <a:lnTo>
                  <a:pt x="0" y="529"/>
                </a:lnTo>
                <a:lnTo>
                  <a:pt x="0" y="559"/>
                </a:lnTo>
                <a:lnTo>
                  <a:pt x="0" y="588"/>
                </a:lnTo>
                <a:lnTo>
                  <a:pt x="2" y="616"/>
                </a:lnTo>
                <a:lnTo>
                  <a:pt x="7" y="644"/>
                </a:lnTo>
                <a:lnTo>
                  <a:pt x="11" y="671"/>
                </a:lnTo>
                <a:lnTo>
                  <a:pt x="18" y="698"/>
                </a:lnTo>
                <a:lnTo>
                  <a:pt x="25" y="725"/>
                </a:lnTo>
                <a:lnTo>
                  <a:pt x="34" y="751"/>
                </a:lnTo>
                <a:lnTo>
                  <a:pt x="44" y="776"/>
                </a:lnTo>
                <a:lnTo>
                  <a:pt x="55" y="801"/>
                </a:lnTo>
                <a:lnTo>
                  <a:pt x="67" y="824"/>
                </a:lnTo>
                <a:lnTo>
                  <a:pt x="80" y="848"/>
                </a:lnTo>
                <a:lnTo>
                  <a:pt x="95" y="871"/>
                </a:lnTo>
                <a:lnTo>
                  <a:pt x="110" y="892"/>
                </a:lnTo>
                <a:lnTo>
                  <a:pt x="128" y="914"/>
                </a:lnTo>
                <a:lnTo>
                  <a:pt x="145" y="933"/>
                </a:lnTo>
                <a:lnTo>
                  <a:pt x="163" y="953"/>
                </a:lnTo>
                <a:lnTo>
                  <a:pt x="183" y="972"/>
                </a:lnTo>
                <a:lnTo>
                  <a:pt x="203" y="990"/>
                </a:lnTo>
                <a:lnTo>
                  <a:pt x="224" y="1006"/>
                </a:lnTo>
                <a:lnTo>
                  <a:pt x="245" y="1021"/>
                </a:lnTo>
                <a:lnTo>
                  <a:pt x="268" y="1036"/>
                </a:lnTo>
                <a:lnTo>
                  <a:pt x="292" y="1049"/>
                </a:lnTo>
                <a:lnTo>
                  <a:pt x="316" y="1062"/>
                </a:lnTo>
                <a:lnTo>
                  <a:pt x="341" y="1073"/>
                </a:lnTo>
                <a:lnTo>
                  <a:pt x="366" y="1082"/>
                </a:lnTo>
                <a:lnTo>
                  <a:pt x="392" y="1091"/>
                </a:lnTo>
                <a:lnTo>
                  <a:pt x="418" y="1099"/>
                </a:lnTo>
                <a:lnTo>
                  <a:pt x="445" y="1105"/>
                </a:lnTo>
                <a:lnTo>
                  <a:pt x="473" y="1111"/>
                </a:lnTo>
                <a:lnTo>
                  <a:pt x="501" y="1114"/>
                </a:lnTo>
                <a:lnTo>
                  <a:pt x="530" y="1116"/>
                </a:lnTo>
                <a:lnTo>
                  <a:pt x="558" y="1117"/>
                </a:lnTo>
                <a:lnTo>
                  <a:pt x="587" y="1116"/>
                </a:lnTo>
                <a:lnTo>
                  <a:pt x="615" y="1114"/>
                </a:lnTo>
                <a:lnTo>
                  <a:pt x="643" y="1111"/>
                </a:lnTo>
                <a:lnTo>
                  <a:pt x="670" y="1105"/>
                </a:lnTo>
                <a:lnTo>
                  <a:pt x="697" y="1099"/>
                </a:lnTo>
                <a:lnTo>
                  <a:pt x="724" y="1091"/>
                </a:lnTo>
                <a:lnTo>
                  <a:pt x="750" y="1082"/>
                </a:lnTo>
                <a:lnTo>
                  <a:pt x="775" y="1073"/>
                </a:lnTo>
                <a:lnTo>
                  <a:pt x="800" y="1062"/>
                </a:lnTo>
                <a:lnTo>
                  <a:pt x="824" y="1049"/>
                </a:lnTo>
                <a:lnTo>
                  <a:pt x="847" y="1036"/>
                </a:lnTo>
                <a:lnTo>
                  <a:pt x="870" y="1021"/>
                </a:lnTo>
                <a:lnTo>
                  <a:pt x="891" y="1006"/>
                </a:lnTo>
                <a:lnTo>
                  <a:pt x="913" y="990"/>
                </a:lnTo>
                <a:lnTo>
                  <a:pt x="933" y="972"/>
                </a:lnTo>
                <a:lnTo>
                  <a:pt x="953" y="953"/>
                </a:lnTo>
                <a:lnTo>
                  <a:pt x="971" y="933"/>
                </a:lnTo>
                <a:lnTo>
                  <a:pt x="989" y="914"/>
                </a:lnTo>
                <a:lnTo>
                  <a:pt x="1005" y="892"/>
                </a:lnTo>
                <a:lnTo>
                  <a:pt x="1021" y="871"/>
                </a:lnTo>
                <a:lnTo>
                  <a:pt x="1035" y="848"/>
                </a:lnTo>
                <a:lnTo>
                  <a:pt x="1049" y="824"/>
                </a:lnTo>
                <a:lnTo>
                  <a:pt x="1061" y="801"/>
                </a:lnTo>
                <a:lnTo>
                  <a:pt x="1072" y="776"/>
                </a:lnTo>
                <a:lnTo>
                  <a:pt x="1083" y="751"/>
                </a:lnTo>
                <a:lnTo>
                  <a:pt x="1091" y="725"/>
                </a:lnTo>
                <a:lnTo>
                  <a:pt x="1099" y="698"/>
                </a:lnTo>
                <a:lnTo>
                  <a:pt x="1104" y="671"/>
                </a:lnTo>
                <a:lnTo>
                  <a:pt x="1110" y="644"/>
                </a:lnTo>
                <a:lnTo>
                  <a:pt x="1113" y="616"/>
                </a:lnTo>
                <a:lnTo>
                  <a:pt x="1115" y="588"/>
                </a:lnTo>
                <a:lnTo>
                  <a:pt x="1116" y="559"/>
                </a:lnTo>
                <a:lnTo>
                  <a:pt x="1115" y="529"/>
                </a:lnTo>
                <a:lnTo>
                  <a:pt x="1113" y="501"/>
                </a:lnTo>
                <a:lnTo>
                  <a:pt x="1110" y="473"/>
                </a:lnTo>
                <a:lnTo>
                  <a:pt x="1104" y="446"/>
                </a:lnTo>
                <a:lnTo>
                  <a:pt x="1099" y="419"/>
                </a:lnTo>
                <a:lnTo>
                  <a:pt x="1091" y="392"/>
                </a:lnTo>
                <a:lnTo>
                  <a:pt x="1083" y="366"/>
                </a:lnTo>
                <a:lnTo>
                  <a:pt x="1072" y="342"/>
                </a:lnTo>
                <a:lnTo>
                  <a:pt x="1061" y="317"/>
                </a:lnTo>
                <a:lnTo>
                  <a:pt x="1049" y="293"/>
                </a:lnTo>
                <a:lnTo>
                  <a:pt x="1035" y="269"/>
                </a:lnTo>
                <a:lnTo>
                  <a:pt x="1021" y="247"/>
                </a:lnTo>
                <a:lnTo>
                  <a:pt x="1005" y="225"/>
                </a:lnTo>
                <a:lnTo>
                  <a:pt x="989" y="203"/>
                </a:lnTo>
                <a:lnTo>
                  <a:pt x="971" y="184"/>
                </a:lnTo>
                <a:lnTo>
                  <a:pt x="953" y="164"/>
                </a:lnTo>
                <a:lnTo>
                  <a:pt x="933" y="146"/>
                </a:lnTo>
                <a:lnTo>
                  <a:pt x="913" y="128"/>
                </a:lnTo>
                <a:lnTo>
                  <a:pt x="891" y="112"/>
                </a:lnTo>
                <a:lnTo>
                  <a:pt x="870" y="96"/>
                </a:lnTo>
                <a:lnTo>
                  <a:pt x="847" y="81"/>
                </a:lnTo>
                <a:lnTo>
                  <a:pt x="824" y="68"/>
                </a:lnTo>
                <a:lnTo>
                  <a:pt x="800" y="55"/>
                </a:lnTo>
                <a:lnTo>
                  <a:pt x="775" y="45"/>
                </a:lnTo>
                <a:lnTo>
                  <a:pt x="750" y="35"/>
                </a:lnTo>
                <a:lnTo>
                  <a:pt x="724" y="26"/>
                </a:lnTo>
                <a:lnTo>
                  <a:pt x="697" y="19"/>
                </a:lnTo>
                <a:lnTo>
                  <a:pt x="670" y="12"/>
                </a:lnTo>
                <a:lnTo>
                  <a:pt x="643" y="7"/>
                </a:lnTo>
                <a:lnTo>
                  <a:pt x="615" y="4"/>
                </a:lnTo>
                <a:lnTo>
                  <a:pt x="587" y="1"/>
                </a:lnTo>
                <a:lnTo>
                  <a:pt x="558" y="0"/>
                </a:lnTo>
                <a:close/>
              </a:path>
            </a:pathLst>
          </a:custGeom>
          <a:solidFill>
            <a:schemeClr val="tx1">
              <a:lumMod val="75000"/>
              <a:lumOff val="25000"/>
            </a:schemeClr>
          </a:solid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10" name="Group 33">
            <a:extLst>
              <a:ext uri="{FF2B5EF4-FFF2-40B4-BE49-F238E27FC236}">
                <a16:creationId xmlns="" xmlns:a16="http://schemas.microsoft.com/office/drawing/2014/main" id="{D4986150-1F9E-4BC3-AB9A-B5ACAB7B0B5D}"/>
              </a:ext>
            </a:extLst>
          </p:cNvPr>
          <p:cNvGrpSpPr/>
          <p:nvPr/>
        </p:nvGrpSpPr>
        <p:grpSpPr>
          <a:xfrm>
            <a:off x="5078188" y="3130109"/>
            <a:ext cx="258147" cy="376340"/>
            <a:chOff x="3720306" y="3668315"/>
            <a:chExt cx="314325" cy="457200"/>
          </a:xfrm>
          <a:solidFill>
            <a:schemeClr val="tx1">
              <a:lumMod val="75000"/>
              <a:lumOff val="25000"/>
            </a:schemeClr>
          </a:solidFill>
        </p:grpSpPr>
        <p:sp>
          <p:nvSpPr>
            <p:cNvPr id="40" name="Freeform 114">
              <a:extLst>
                <a:ext uri="{FF2B5EF4-FFF2-40B4-BE49-F238E27FC236}">
                  <a16:creationId xmlns="" xmlns:a16="http://schemas.microsoft.com/office/drawing/2014/main" id="{426EBD4C-5E19-4BFD-80E4-9CE16F59E666}"/>
                </a:ext>
              </a:extLst>
            </p:cNvPr>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1" name="Freeform 115">
              <a:extLst>
                <a:ext uri="{FF2B5EF4-FFF2-40B4-BE49-F238E27FC236}">
                  <a16:creationId xmlns="" xmlns:a16="http://schemas.microsoft.com/office/drawing/2014/main" id="{8FABC7C1-379D-4F66-A75C-52649101D828}"/>
                </a:ext>
              </a:extLst>
            </p:cNvPr>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11" name="Group 36">
            <a:extLst>
              <a:ext uri="{FF2B5EF4-FFF2-40B4-BE49-F238E27FC236}">
                <a16:creationId xmlns="" xmlns:a16="http://schemas.microsoft.com/office/drawing/2014/main" id="{9BA8380D-F503-4361-9B5C-2F86E7ABBC68}"/>
              </a:ext>
            </a:extLst>
          </p:cNvPr>
          <p:cNvGrpSpPr/>
          <p:nvPr/>
        </p:nvGrpSpPr>
        <p:grpSpPr>
          <a:xfrm>
            <a:off x="5036587" y="2151455"/>
            <a:ext cx="341352" cy="342127"/>
            <a:chOff x="4563268" y="1839515"/>
            <a:chExt cx="457201" cy="457200"/>
          </a:xfrm>
          <a:solidFill>
            <a:schemeClr val="tx1">
              <a:lumMod val="75000"/>
              <a:lumOff val="25000"/>
            </a:schemeClr>
          </a:solidFill>
        </p:grpSpPr>
        <p:sp>
          <p:nvSpPr>
            <p:cNvPr id="37" name="Freeform 137">
              <a:extLst>
                <a:ext uri="{FF2B5EF4-FFF2-40B4-BE49-F238E27FC236}">
                  <a16:creationId xmlns="" xmlns:a16="http://schemas.microsoft.com/office/drawing/2014/main" id="{C012CAF1-B7FE-49E8-853E-F033C05E54DB}"/>
                </a:ext>
              </a:extLst>
            </p:cNvPr>
            <p:cNvSpPr>
              <a:spLocks/>
            </p:cNvSpPr>
            <p:nvPr/>
          </p:nvSpPr>
          <p:spPr bwMode="auto">
            <a:xfrm>
              <a:off x="4812506" y="1896665"/>
              <a:ext cx="150813" cy="149225"/>
            </a:xfrm>
            <a:custGeom>
              <a:avLst/>
              <a:gdLst>
                <a:gd name="T0" fmla="*/ 342 w 378"/>
                <a:gd name="T1" fmla="*/ 360 h 378"/>
                <a:gd name="T2" fmla="*/ 343 w 378"/>
                <a:gd name="T3" fmla="*/ 367 h 378"/>
                <a:gd name="T4" fmla="*/ 347 w 378"/>
                <a:gd name="T5" fmla="*/ 372 h 378"/>
                <a:gd name="T6" fmla="*/ 353 w 378"/>
                <a:gd name="T7" fmla="*/ 377 h 378"/>
                <a:gd name="T8" fmla="*/ 360 w 378"/>
                <a:gd name="T9" fmla="*/ 378 h 378"/>
                <a:gd name="T10" fmla="*/ 367 w 378"/>
                <a:gd name="T11" fmla="*/ 377 h 378"/>
                <a:gd name="T12" fmla="*/ 373 w 378"/>
                <a:gd name="T13" fmla="*/ 372 h 378"/>
                <a:gd name="T14" fmla="*/ 376 w 378"/>
                <a:gd name="T15" fmla="*/ 367 h 378"/>
                <a:gd name="T16" fmla="*/ 378 w 378"/>
                <a:gd name="T17" fmla="*/ 360 h 378"/>
                <a:gd name="T18" fmla="*/ 378 w 378"/>
                <a:gd name="T19" fmla="*/ 359 h 378"/>
                <a:gd name="T20" fmla="*/ 376 w 378"/>
                <a:gd name="T21" fmla="*/ 323 h 378"/>
                <a:gd name="T22" fmla="*/ 371 w 378"/>
                <a:gd name="T23" fmla="*/ 287 h 378"/>
                <a:gd name="T24" fmla="*/ 361 w 378"/>
                <a:gd name="T25" fmla="*/ 253 h 378"/>
                <a:gd name="T26" fmla="*/ 349 w 378"/>
                <a:gd name="T27" fmla="*/ 220 h 378"/>
                <a:gd name="T28" fmla="*/ 334 w 378"/>
                <a:gd name="T29" fmla="*/ 189 h 378"/>
                <a:gd name="T30" fmla="*/ 316 w 378"/>
                <a:gd name="T31" fmla="*/ 158 h 378"/>
                <a:gd name="T32" fmla="*/ 295 w 378"/>
                <a:gd name="T33" fmla="*/ 131 h 378"/>
                <a:gd name="T34" fmla="*/ 273 w 378"/>
                <a:gd name="T35" fmla="*/ 105 h 378"/>
                <a:gd name="T36" fmla="*/ 247 w 378"/>
                <a:gd name="T37" fmla="*/ 83 h 378"/>
                <a:gd name="T38" fmla="*/ 220 w 378"/>
                <a:gd name="T39" fmla="*/ 62 h 378"/>
                <a:gd name="T40" fmla="*/ 190 w 378"/>
                <a:gd name="T41" fmla="*/ 44 h 378"/>
                <a:gd name="T42" fmla="*/ 158 w 378"/>
                <a:gd name="T43" fmla="*/ 29 h 378"/>
                <a:gd name="T44" fmla="*/ 126 w 378"/>
                <a:gd name="T45" fmla="*/ 17 h 378"/>
                <a:gd name="T46" fmla="*/ 91 w 378"/>
                <a:gd name="T47" fmla="*/ 7 h 378"/>
                <a:gd name="T48" fmla="*/ 56 w 378"/>
                <a:gd name="T49" fmla="*/ 2 h 378"/>
                <a:gd name="T50" fmla="*/ 19 w 378"/>
                <a:gd name="T51" fmla="*/ 1 h 378"/>
                <a:gd name="T52" fmla="*/ 18 w 378"/>
                <a:gd name="T53" fmla="*/ 0 h 378"/>
                <a:gd name="T54" fmla="*/ 11 w 378"/>
                <a:gd name="T55" fmla="*/ 2 h 378"/>
                <a:gd name="T56" fmla="*/ 5 w 378"/>
                <a:gd name="T57" fmla="*/ 5 h 378"/>
                <a:gd name="T58" fmla="*/ 2 w 378"/>
                <a:gd name="T59" fmla="*/ 12 h 378"/>
                <a:gd name="T60" fmla="*/ 0 w 378"/>
                <a:gd name="T61" fmla="*/ 18 h 378"/>
                <a:gd name="T62" fmla="*/ 2 w 378"/>
                <a:gd name="T63" fmla="*/ 24 h 378"/>
                <a:gd name="T64" fmla="*/ 5 w 378"/>
                <a:gd name="T65" fmla="*/ 31 h 378"/>
                <a:gd name="T66" fmla="*/ 11 w 378"/>
                <a:gd name="T67" fmla="*/ 34 h 378"/>
                <a:gd name="T68" fmla="*/ 18 w 378"/>
                <a:gd name="T69" fmla="*/ 36 h 378"/>
                <a:gd name="T70" fmla="*/ 34 w 378"/>
                <a:gd name="T71" fmla="*/ 36 h 378"/>
                <a:gd name="T72" fmla="*/ 68 w 378"/>
                <a:gd name="T73" fmla="*/ 40 h 378"/>
                <a:gd name="T74" fmla="*/ 99 w 378"/>
                <a:gd name="T75" fmla="*/ 46 h 378"/>
                <a:gd name="T76" fmla="*/ 129 w 378"/>
                <a:gd name="T77" fmla="*/ 56 h 378"/>
                <a:gd name="T78" fmla="*/ 158 w 378"/>
                <a:gd name="T79" fmla="*/ 68 h 378"/>
                <a:gd name="T80" fmla="*/ 185 w 378"/>
                <a:gd name="T81" fmla="*/ 83 h 378"/>
                <a:gd name="T82" fmla="*/ 211 w 378"/>
                <a:gd name="T83" fmla="*/ 100 h 378"/>
                <a:gd name="T84" fmla="*/ 236 w 378"/>
                <a:gd name="T85" fmla="*/ 121 h 378"/>
                <a:gd name="T86" fmla="*/ 258 w 378"/>
                <a:gd name="T87" fmla="*/ 142 h 378"/>
                <a:gd name="T88" fmla="*/ 277 w 378"/>
                <a:gd name="T89" fmla="*/ 166 h 378"/>
                <a:gd name="T90" fmla="*/ 295 w 378"/>
                <a:gd name="T91" fmla="*/ 192 h 378"/>
                <a:gd name="T92" fmla="*/ 310 w 378"/>
                <a:gd name="T93" fmla="*/ 220 h 378"/>
                <a:gd name="T94" fmla="*/ 322 w 378"/>
                <a:gd name="T95" fmla="*/ 249 h 378"/>
                <a:gd name="T96" fmla="*/ 332 w 378"/>
                <a:gd name="T97" fmla="*/ 279 h 378"/>
                <a:gd name="T98" fmla="*/ 339 w 378"/>
                <a:gd name="T99" fmla="*/ 311 h 378"/>
                <a:gd name="T100" fmla="*/ 342 w 378"/>
                <a:gd name="T101" fmla="*/ 343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378">
                  <a:moveTo>
                    <a:pt x="342" y="360"/>
                  </a:moveTo>
                  <a:lnTo>
                    <a:pt x="342" y="360"/>
                  </a:lnTo>
                  <a:lnTo>
                    <a:pt x="342" y="364"/>
                  </a:lnTo>
                  <a:lnTo>
                    <a:pt x="343" y="367"/>
                  </a:lnTo>
                  <a:lnTo>
                    <a:pt x="345" y="370"/>
                  </a:lnTo>
                  <a:lnTo>
                    <a:pt x="347" y="372"/>
                  </a:lnTo>
                  <a:lnTo>
                    <a:pt x="349" y="375"/>
                  </a:lnTo>
                  <a:lnTo>
                    <a:pt x="353" y="377"/>
                  </a:lnTo>
                  <a:lnTo>
                    <a:pt x="356" y="378"/>
                  </a:lnTo>
                  <a:lnTo>
                    <a:pt x="360" y="378"/>
                  </a:lnTo>
                  <a:lnTo>
                    <a:pt x="364" y="378"/>
                  </a:lnTo>
                  <a:lnTo>
                    <a:pt x="367" y="377"/>
                  </a:lnTo>
                  <a:lnTo>
                    <a:pt x="370" y="374"/>
                  </a:lnTo>
                  <a:lnTo>
                    <a:pt x="373" y="372"/>
                  </a:lnTo>
                  <a:lnTo>
                    <a:pt x="375" y="370"/>
                  </a:lnTo>
                  <a:lnTo>
                    <a:pt x="376" y="367"/>
                  </a:lnTo>
                  <a:lnTo>
                    <a:pt x="378" y="364"/>
                  </a:lnTo>
                  <a:lnTo>
                    <a:pt x="378" y="360"/>
                  </a:lnTo>
                  <a:lnTo>
                    <a:pt x="378" y="360"/>
                  </a:lnTo>
                  <a:lnTo>
                    <a:pt x="378" y="359"/>
                  </a:lnTo>
                  <a:lnTo>
                    <a:pt x="378" y="341"/>
                  </a:lnTo>
                  <a:lnTo>
                    <a:pt x="376" y="323"/>
                  </a:lnTo>
                  <a:lnTo>
                    <a:pt x="373" y="305"/>
                  </a:lnTo>
                  <a:lnTo>
                    <a:pt x="371" y="287"/>
                  </a:lnTo>
                  <a:lnTo>
                    <a:pt x="367" y="270"/>
                  </a:lnTo>
                  <a:lnTo>
                    <a:pt x="361" y="253"/>
                  </a:lnTo>
                  <a:lnTo>
                    <a:pt x="356" y="236"/>
                  </a:lnTo>
                  <a:lnTo>
                    <a:pt x="349" y="220"/>
                  </a:lnTo>
                  <a:lnTo>
                    <a:pt x="342" y="204"/>
                  </a:lnTo>
                  <a:lnTo>
                    <a:pt x="334" y="189"/>
                  </a:lnTo>
                  <a:lnTo>
                    <a:pt x="326" y="174"/>
                  </a:lnTo>
                  <a:lnTo>
                    <a:pt x="316" y="158"/>
                  </a:lnTo>
                  <a:lnTo>
                    <a:pt x="306" y="144"/>
                  </a:lnTo>
                  <a:lnTo>
                    <a:pt x="295" y="131"/>
                  </a:lnTo>
                  <a:lnTo>
                    <a:pt x="285" y="118"/>
                  </a:lnTo>
                  <a:lnTo>
                    <a:pt x="273" y="105"/>
                  </a:lnTo>
                  <a:lnTo>
                    <a:pt x="260" y="94"/>
                  </a:lnTo>
                  <a:lnTo>
                    <a:pt x="247" y="83"/>
                  </a:lnTo>
                  <a:lnTo>
                    <a:pt x="234" y="72"/>
                  </a:lnTo>
                  <a:lnTo>
                    <a:pt x="220" y="62"/>
                  </a:lnTo>
                  <a:lnTo>
                    <a:pt x="205" y="53"/>
                  </a:lnTo>
                  <a:lnTo>
                    <a:pt x="190" y="44"/>
                  </a:lnTo>
                  <a:lnTo>
                    <a:pt x="175" y="36"/>
                  </a:lnTo>
                  <a:lnTo>
                    <a:pt x="158" y="29"/>
                  </a:lnTo>
                  <a:lnTo>
                    <a:pt x="142" y="22"/>
                  </a:lnTo>
                  <a:lnTo>
                    <a:pt x="126" y="17"/>
                  </a:lnTo>
                  <a:lnTo>
                    <a:pt x="109" y="12"/>
                  </a:lnTo>
                  <a:lnTo>
                    <a:pt x="91" y="7"/>
                  </a:lnTo>
                  <a:lnTo>
                    <a:pt x="74" y="4"/>
                  </a:lnTo>
                  <a:lnTo>
                    <a:pt x="56" y="2"/>
                  </a:lnTo>
                  <a:lnTo>
                    <a:pt x="37" y="1"/>
                  </a:lnTo>
                  <a:lnTo>
                    <a:pt x="19" y="1"/>
                  </a:lnTo>
                  <a:lnTo>
                    <a:pt x="19" y="0"/>
                  </a:lnTo>
                  <a:lnTo>
                    <a:pt x="18" y="0"/>
                  </a:lnTo>
                  <a:lnTo>
                    <a:pt x="15" y="1"/>
                  </a:lnTo>
                  <a:lnTo>
                    <a:pt x="11" y="2"/>
                  </a:lnTo>
                  <a:lnTo>
                    <a:pt x="8" y="3"/>
                  </a:lnTo>
                  <a:lnTo>
                    <a:pt x="5" y="5"/>
                  </a:lnTo>
                  <a:lnTo>
                    <a:pt x="3" y="8"/>
                  </a:lnTo>
                  <a:lnTo>
                    <a:pt x="2" y="12"/>
                  </a:lnTo>
                  <a:lnTo>
                    <a:pt x="1" y="15"/>
                  </a:lnTo>
                  <a:lnTo>
                    <a:pt x="0" y="18"/>
                  </a:lnTo>
                  <a:lnTo>
                    <a:pt x="1" y="21"/>
                  </a:lnTo>
                  <a:lnTo>
                    <a:pt x="2" y="24"/>
                  </a:lnTo>
                  <a:lnTo>
                    <a:pt x="3" y="28"/>
                  </a:lnTo>
                  <a:lnTo>
                    <a:pt x="5" y="31"/>
                  </a:lnTo>
                  <a:lnTo>
                    <a:pt x="8" y="33"/>
                  </a:lnTo>
                  <a:lnTo>
                    <a:pt x="11" y="34"/>
                  </a:lnTo>
                  <a:lnTo>
                    <a:pt x="15" y="35"/>
                  </a:lnTo>
                  <a:lnTo>
                    <a:pt x="18" y="36"/>
                  </a:lnTo>
                  <a:lnTo>
                    <a:pt x="18" y="36"/>
                  </a:lnTo>
                  <a:lnTo>
                    <a:pt x="34" y="36"/>
                  </a:lnTo>
                  <a:lnTo>
                    <a:pt x="51" y="37"/>
                  </a:lnTo>
                  <a:lnTo>
                    <a:pt x="68" y="40"/>
                  </a:lnTo>
                  <a:lnTo>
                    <a:pt x="83" y="43"/>
                  </a:lnTo>
                  <a:lnTo>
                    <a:pt x="99" y="46"/>
                  </a:lnTo>
                  <a:lnTo>
                    <a:pt x="114" y="50"/>
                  </a:lnTo>
                  <a:lnTo>
                    <a:pt x="129" y="56"/>
                  </a:lnTo>
                  <a:lnTo>
                    <a:pt x="144" y="61"/>
                  </a:lnTo>
                  <a:lnTo>
                    <a:pt x="158" y="68"/>
                  </a:lnTo>
                  <a:lnTo>
                    <a:pt x="172" y="75"/>
                  </a:lnTo>
                  <a:lnTo>
                    <a:pt x="185" y="83"/>
                  </a:lnTo>
                  <a:lnTo>
                    <a:pt x="199" y="91"/>
                  </a:lnTo>
                  <a:lnTo>
                    <a:pt x="211" y="100"/>
                  </a:lnTo>
                  <a:lnTo>
                    <a:pt x="224" y="110"/>
                  </a:lnTo>
                  <a:lnTo>
                    <a:pt x="236" y="121"/>
                  </a:lnTo>
                  <a:lnTo>
                    <a:pt x="247" y="131"/>
                  </a:lnTo>
                  <a:lnTo>
                    <a:pt x="258" y="142"/>
                  </a:lnTo>
                  <a:lnTo>
                    <a:pt x="267" y="154"/>
                  </a:lnTo>
                  <a:lnTo>
                    <a:pt x="277" y="166"/>
                  </a:lnTo>
                  <a:lnTo>
                    <a:pt x="287" y="179"/>
                  </a:lnTo>
                  <a:lnTo>
                    <a:pt x="295" y="192"/>
                  </a:lnTo>
                  <a:lnTo>
                    <a:pt x="303" y="206"/>
                  </a:lnTo>
                  <a:lnTo>
                    <a:pt x="310" y="220"/>
                  </a:lnTo>
                  <a:lnTo>
                    <a:pt x="316" y="234"/>
                  </a:lnTo>
                  <a:lnTo>
                    <a:pt x="322" y="249"/>
                  </a:lnTo>
                  <a:lnTo>
                    <a:pt x="328" y="264"/>
                  </a:lnTo>
                  <a:lnTo>
                    <a:pt x="332" y="279"/>
                  </a:lnTo>
                  <a:lnTo>
                    <a:pt x="335" y="294"/>
                  </a:lnTo>
                  <a:lnTo>
                    <a:pt x="339" y="311"/>
                  </a:lnTo>
                  <a:lnTo>
                    <a:pt x="340" y="327"/>
                  </a:lnTo>
                  <a:lnTo>
                    <a:pt x="342" y="343"/>
                  </a:lnTo>
                  <a:lnTo>
                    <a:pt x="342"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8" name="Freeform 138">
              <a:extLst>
                <a:ext uri="{FF2B5EF4-FFF2-40B4-BE49-F238E27FC236}">
                  <a16:creationId xmlns="" xmlns:a16="http://schemas.microsoft.com/office/drawing/2014/main" id="{C54F9F87-3989-4FDE-B75A-0BEDB0495E7B}"/>
                </a:ext>
              </a:extLst>
            </p:cNvPr>
            <p:cNvSpPr>
              <a:spLocks noEditPoints="1"/>
            </p:cNvSpPr>
            <p:nvPr/>
          </p:nvSpPr>
          <p:spPr bwMode="auto">
            <a:xfrm>
              <a:off x="4563268" y="1839515"/>
              <a:ext cx="457200" cy="457200"/>
            </a:xfrm>
            <a:custGeom>
              <a:avLst/>
              <a:gdLst>
                <a:gd name="T0" fmla="*/ 1071 w 1152"/>
                <a:gd name="T1" fmla="*/ 923 h 1152"/>
                <a:gd name="T2" fmla="*/ 1059 w 1152"/>
                <a:gd name="T3" fmla="*/ 932 h 1152"/>
                <a:gd name="T4" fmla="*/ 1044 w 1152"/>
                <a:gd name="T5" fmla="*/ 936 h 1152"/>
                <a:gd name="T6" fmla="*/ 216 w 1152"/>
                <a:gd name="T7" fmla="*/ 108 h 1152"/>
                <a:gd name="T8" fmla="*/ 219 w 1152"/>
                <a:gd name="T9" fmla="*/ 93 h 1152"/>
                <a:gd name="T10" fmla="*/ 229 w 1152"/>
                <a:gd name="T11" fmla="*/ 80 h 1152"/>
                <a:gd name="T12" fmla="*/ 245 w 1152"/>
                <a:gd name="T13" fmla="*/ 72 h 1152"/>
                <a:gd name="T14" fmla="*/ 266 w 1152"/>
                <a:gd name="T15" fmla="*/ 75 h 1152"/>
                <a:gd name="T16" fmla="*/ 1069 w 1152"/>
                <a:gd name="T17" fmla="*/ 875 h 1152"/>
                <a:gd name="T18" fmla="*/ 1078 w 1152"/>
                <a:gd name="T19" fmla="*/ 888 h 1152"/>
                <a:gd name="T20" fmla="*/ 1080 w 1152"/>
                <a:gd name="T21" fmla="*/ 903 h 1152"/>
                <a:gd name="T22" fmla="*/ 1077 w 1152"/>
                <a:gd name="T23" fmla="*/ 914 h 1152"/>
                <a:gd name="T24" fmla="*/ 532 w 1152"/>
                <a:gd name="T25" fmla="*/ 940 h 1152"/>
                <a:gd name="T26" fmla="*/ 216 w 1152"/>
                <a:gd name="T27" fmla="*/ 604 h 1152"/>
                <a:gd name="T28" fmla="*/ 549 w 1152"/>
                <a:gd name="T29" fmla="*/ 936 h 1152"/>
                <a:gd name="T30" fmla="*/ 378 w 1152"/>
                <a:gd name="T31" fmla="*/ 1075 h 1152"/>
                <a:gd name="T32" fmla="*/ 360 w 1152"/>
                <a:gd name="T33" fmla="*/ 1080 h 1152"/>
                <a:gd name="T34" fmla="*/ 341 w 1152"/>
                <a:gd name="T35" fmla="*/ 1075 h 1152"/>
                <a:gd name="T36" fmla="*/ 77 w 1152"/>
                <a:gd name="T37" fmla="*/ 810 h 1152"/>
                <a:gd name="T38" fmla="*/ 72 w 1152"/>
                <a:gd name="T39" fmla="*/ 792 h 1152"/>
                <a:gd name="T40" fmla="*/ 77 w 1152"/>
                <a:gd name="T41" fmla="*/ 773 h 1152"/>
                <a:gd name="T42" fmla="*/ 195 w 1152"/>
                <a:gd name="T43" fmla="*/ 653 h 1152"/>
                <a:gd name="T44" fmla="*/ 499 w 1152"/>
                <a:gd name="T45" fmla="*/ 957 h 1152"/>
                <a:gd name="T46" fmla="*/ 328 w 1152"/>
                <a:gd name="T47" fmla="*/ 31 h 1152"/>
                <a:gd name="T48" fmla="*/ 302 w 1152"/>
                <a:gd name="T49" fmla="*/ 13 h 1152"/>
                <a:gd name="T50" fmla="*/ 273 w 1152"/>
                <a:gd name="T51" fmla="*/ 2 h 1152"/>
                <a:gd name="T52" fmla="*/ 242 w 1152"/>
                <a:gd name="T53" fmla="*/ 0 h 1152"/>
                <a:gd name="T54" fmla="*/ 211 w 1152"/>
                <a:gd name="T55" fmla="*/ 9 h 1152"/>
                <a:gd name="T56" fmla="*/ 190 w 1152"/>
                <a:gd name="T57" fmla="*/ 19 h 1152"/>
                <a:gd name="T58" fmla="*/ 172 w 1152"/>
                <a:gd name="T59" fmla="*/ 36 h 1152"/>
                <a:gd name="T60" fmla="*/ 158 w 1152"/>
                <a:gd name="T61" fmla="*/ 55 h 1152"/>
                <a:gd name="T62" fmla="*/ 149 w 1152"/>
                <a:gd name="T63" fmla="*/ 77 h 1152"/>
                <a:gd name="T64" fmla="*/ 145 w 1152"/>
                <a:gd name="T65" fmla="*/ 99 h 1152"/>
                <a:gd name="T66" fmla="*/ 31 w 1152"/>
                <a:gd name="T67" fmla="*/ 716 h 1152"/>
                <a:gd name="T68" fmla="*/ 13 w 1152"/>
                <a:gd name="T69" fmla="*/ 742 h 1152"/>
                <a:gd name="T70" fmla="*/ 2 w 1152"/>
                <a:gd name="T71" fmla="*/ 771 h 1152"/>
                <a:gd name="T72" fmla="*/ 1 w 1152"/>
                <a:gd name="T73" fmla="*/ 802 h 1152"/>
                <a:gd name="T74" fmla="*/ 7 w 1152"/>
                <a:gd name="T75" fmla="*/ 833 h 1152"/>
                <a:gd name="T76" fmla="*/ 25 w 1152"/>
                <a:gd name="T77" fmla="*/ 860 h 1152"/>
                <a:gd name="T78" fmla="*/ 292 w 1152"/>
                <a:gd name="T79" fmla="*/ 1128 h 1152"/>
                <a:gd name="T80" fmla="*/ 320 w 1152"/>
                <a:gd name="T81" fmla="*/ 1144 h 1152"/>
                <a:gd name="T82" fmla="*/ 350 w 1152"/>
                <a:gd name="T83" fmla="*/ 1151 h 1152"/>
                <a:gd name="T84" fmla="*/ 381 w 1152"/>
                <a:gd name="T85" fmla="*/ 1150 h 1152"/>
                <a:gd name="T86" fmla="*/ 410 w 1152"/>
                <a:gd name="T87" fmla="*/ 1139 h 1152"/>
                <a:gd name="T88" fmla="*/ 436 w 1152"/>
                <a:gd name="T89" fmla="*/ 1120 h 1152"/>
                <a:gd name="T90" fmla="*/ 1052 w 1152"/>
                <a:gd name="T91" fmla="*/ 1008 h 1152"/>
                <a:gd name="T92" fmla="*/ 1076 w 1152"/>
                <a:gd name="T93" fmla="*/ 1003 h 1152"/>
                <a:gd name="T94" fmla="*/ 1097 w 1152"/>
                <a:gd name="T95" fmla="*/ 994 h 1152"/>
                <a:gd name="T96" fmla="*/ 1117 w 1152"/>
                <a:gd name="T97" fmla="*/ 981 h 1152"/>
                <a:gd name="T98" fmla="*/ 1132 w 1152"/>
                <a:gd name="T99" fmla="*/ 962 h 1152"/>
                <a:gd name="T100" fmla="*/ 1144 w 1152"/>
                <a:gd name="T101" fmla="*/ 942 h 1152"/>
                <a:gd name="T102" fmla="*/ 1150 w 1152"/>
                <a:gd name="T103" fmla="*/ 918 h 1152"/>
                <a:gd name="T104" fmla="*/ 1152 w 1152"/>
                <a:gd name="T105" fmla="*/ 894 h 1152"/>
                <a:gd name="T106" fmla="*/ 1148 w 1152"/>
                <a:gd name="T107" fmla="*/ 872 h 1152"/>
                <a:gd name="T108" fmla="*/ 1139 w 1152"/>
                <a:gd name="T109" fmla="*/ 849 h 1152"/>
                <a:gd name="T110" fmla="*/ 1126 w 1152"/>
                <a:gd name="T111" fmla="*/ 829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2" h="1152">
                  <a:moveTo>
                    <a:pt x="1077" y="914"/>
                  </a:moveTo>
                  <a:lnTo>
                    <a:pt x="1075" y="919"/>
                  </a:lnTo>
                  <a:lnTo>
                    <a:pt x="1071" y="923"/>
                  </a:lnTo>
                  <a:lnTo>
                    <a:pt x="1068" y="927"/>
                  </a:lnTo>
                  <a:lnTo>
                    <a:pt x="1064" y="930"/>
                  </a:lnTo>
                  <a:lnTo>
                    <a:pt x="1059" y="932"/>
                  </a:lnTo>
                  <a:lnTo>
                    <a:pt x="1054" y="934"/>
                  </a:lnTo>
                  <a:lnTo>
                    <a:pt x="1050" y="935"/>
                  </a:lnTo>
                  <a:lnTo>
                    <a:pt x="1044" y="936"/>
                  </a:lnTo>
                  <a:lnTo>
                    <a:pt x="1033" y="936"/>
                  </a:lnTo>
                  <a:lnTo>
                    <a:pt x="216" y="119"/>
                  </a:lnTo>
                  <a:lnTo>
                    <a:pt x="216" y="108"/>
                  </a:lnTo>
                  <a:lnTo>
                    <a:pt x="216" y="103"/>
                  </a:lnTo>
                  <a:lnTo>
                    <a:pt x="218" y="97"/>
                  </a:lnTo>
                  <a:lnTo>
                    <a:pt x="219" y="93"/>
                  </a:lnTo>
                  <a:lnTo>
                    <a:pt x="222" y="87"/>
                  </a:lnTo>
                  <a:lnTo>
                    <a:pt x="226" y="84"/>
                  </a:lnTo>
                  <a:lnTo>
                    <a:pt x="229" y="80"/>
                  </a:lnTo>
                  <a:lnTo>
                    <a:pt x="233" y="77"/>
                  </a:lnTo>
                  <a:lnTo>
                    <a:pt x="239" y="75"/>
                  </a:lnTo>
                  <a:lnTo>
                    <a:pt x="245" y="72"/>
                  </a:lnTo>
                  <a:lnTo>
                    <a:pt x="252" y="72"/>
                  </a:lnTo>
                  <a:lnTo>
                    <a:pt x="259" y="72"/>
                  </a:lnTo>
                  <a:lnTo>
                    <a:pt x="266" y="75"/>
                  </a:lnTo>
                  <a:lnTo>
                    <a:pt x="272" y="78"/>
                  </a:lnTo>
                  <a:lnTo>
                    <a:pt x="277" y="82"/>
                  </a:lnTo>
                  <a:lnTo>
                    <a:pt x="1069" y="875"/>
                  </a:lnTo>
                  <a:lnTo>
                    <a:pt x="1073" y="879"/>
                  </a:lnTo>
                  <a:lnTo>
                    <a:pt x="1076" y="883"/>
                  </a:lnTo>
                  <a:lnTo>
                    <a:pt x="1078" y="888"/>
                  </a:lnTo>
                  <a:lnTo>
                    <a:pt x="1079" y="893"/>
                  </a:lnTo>
                  <a:lnTo>
                    <a:pt x="1080" y="899"/>
                  </a:lnTo>
                  <a:lnTo>
                    <a:pt x="1080" y="903"/>
                  </a:lnTo>
                  <a:lnTo>
                    <a:pt x="1079" y="908"/>
                  </a:lnTo>
                  <a:lnTo>
                    <a:pt x="1077" y="914"/>
                  </a:lnTo>
                  <a:lnTo>
                    <a:pt x="1077" y="914"/>
                  </a:lnTo>
                  <a:close/>
                  <a:moveTo>
                    <a:pt x="549" y="936"/>
                  </a:moveTo>
                  <a:lnTo>
                    <a:pt x="541" y="937"/>
                  </a:lnTo>
                  <a:lnTo>
                    <a:pt x="532" y="940"/>
                  </a:lnTo>
                  <a:lnTo>
                    <a:pt x="213" y="619"/>
                  </a:lnTo>
                  <a:lnTo>
                    <a:pt x="215" y="611"/>
                  </a:lnTo>
                  <a:lnTo>
                    <a:pt x="216" y="604"/>
                  </a:lnTo>
                  <a:lnTo>
                    <a:pt x="216" y="170"/>
                  </a:lnTo>
                  <a:lnTo>
                    <a:pt x="983" y="936"/>
                  </a:lnTo>
                  <a:lnTo>
                    <a:pt x="549" y="936"/>
                  </a:lnTo>
                  <a:close/>
                  <a:moveTo>
                    <a:pt x="498" y="957"/>
                  </a:moveTo>
                  <a:lnTo>
                    <a:pt x="385" y="1069"/>
                  </a:lnTo>
                  <a:lnTo>
                    <a:pt x="378" y="1075"/>
                  </a:lnTo>
                  <a:lnTo>
                    <a:pt x="371" y="1078"/>
                  </a:lnTo>
                  <a:lnTo>
                    <a:pt x="365" y="1080"/>
                  </a:lnTo>
                  <a:lnTo>
                    <a:pt x="360" y="1080"/>
                  </a:lnTo>
                  <a:lnTo>
                    <a:pt x="355" y="1080"/>
                  </a:lnTo>
                  <a:lnTo>
                    <a:pt x="349" y="1078"/>
                  </a:lnTo>
                  <a:lnTo>
                    <a:pt x="341" y="1075"/>
                  </a:lnTo>
                  <a:lnTo>
                    <a:pt x="335" y="1069"/>
                  </a:lnTo>
                  <a:lnTo>
                    <a:pt x="83" y="818"/>
                  </a:lnTo>
                  <a:lnTo>
                    <a:pt x="77" y="810"/>
                  </a:lnTo>
                  <a:lnTo>
                    <a:pt x="73" y="804"/>
                  </a:lnTo>
                  <a:lnTo>
                    <a:pt x="72" y="797"/>
                  </a:lnTo>
                  <a:lnTo>
                    <a:pt x="72" y="792"/>
                  </a:lnTo>
                  <a:lnTo>
                    <a:pt x="72" y="787"/>
                  </a:lnTo>
                  <a:lnTo>
                    <a:pt x="73" y="781"/>
                  </a:lnTo>
                  <a:lnTo>
                    <a:pt x="77" y="773"/>
                  </a:lnTo>
                  <a:lnTo>
                    <a:pt x="83" y="767"/>
                  </a:lnTo>
                  <a:lnTo>
                    <a:pt x="195" y="654"/>
                  </a:lnTo>
                  <a:lnTo>
                    <a:pt x="195" y="653"/>
                  </a:lnTo>
                  <a:lnTo>
                    <a:pt x="195" y="653"/>
                  </a:lnTo>
                  <a:lnTo>
                    <a:pt x="499" y="957"/>
                  </a:lnTo>
                  <a:lnTo>
                    <a:pt x="499" y="957"/>
                  </a:lnTo>
                  <a:lnTo>
                    <a:pt x="498" y="957"/>
                  </a:lnTo>
                  <a:lnTo>
                    <a:pt x="498" y="957"/>
                  </a:lnTo>
                  <a:close/>
                  <a:moveTo>
                    <a:pt x="328" y="31"/>
                  </a:moveTo>
                  <a:lnTo>
                    <a:pt x="321" y="25"/>
                  </a:lnTo>
                  <a:lnTo>
                    <a:pt x="312" y="18"/>
                  </a:lnTo>
                  <a:lnTo>
                    <a:pt x="302" y="13"/>
                  </a:lnTo>
                  <a:lnTo>
                    <a:pt x="293" y="8"/>
                  </a:lnTo>
                  <a:lnTo>
                    <a:pt x="283" y="4"/>
                  </a:lnTo>
                  <a:lnTo>
                    <a:pt x="273" y="2"/>
                  </a:lnTo>
                  <a:lnTo>
                    <a:pt x="262" y="0"/>
                  </a:lnTo>
                  <a:lnTo>
                    <a:pt x="252" y="0"/>
                  </a:lnTo>
                  <a:lnTo>
                    <a:pt x="242" y="0"/>
                  </a:lnTo>
                  <a:lnTo>
                    <a:pt x="231" y="2"/>
                  </a:lnTo>
                  <a:lnTo>
                    <a:pt x="221" y="4"/>
                  </a:lnTo>
                  <a:lnTo>
                    <a:pt x="211" y="9"/>
                  </a:lnTo>
                  <a:lnTo>
                    <a:pt x="203" y="12"/>
                  </a:lnTo>
                  <a:lnTo>
                    <a:pt x="196" y="15"/>
                  </a:lnTo>
                  <a:lnTo>
                    <a:pt x="190" y="19"/>
                  </a:lnTo>
                  <a:lnTo>
                    <a:pt x="184" y="25"/>
                  </a:lnTo>
                  <a:lnTo>
                    <a:pt x="177" y="30"/>
                  </a:lnTo>
                  <a:lnTo>
                    <a:pt x="172" y="36"/>
                  </a:lnTo>
                  <a:lnTo>
                    <a:pt x="167" y="42"/>
                  </a:lnTo>
                  <a:lnTo>
                    <a:pt x="162" y="48"/>
                  </a:lnTo>
                  <a:lnTo>
                    <a:pt x="158" y="55"/>
                  </a:lnTo>
                  <a:lnTo>
                    <a:pt x="154" y="62"/>
                  </a:lnTo>
                  <a:lnTo>
                    <a:pt x="151" y="69"/>
                  </a:lnTo>
                  <a:lnTo>
                    <a:pt x="149" y="77"/>
                  </a:lnTo>
                  <a:lnTo>
                    <a:pt x="147" y="84"/>
                  </a:lnTo>
                  <a:lnTo>
                    <a:pt x="146" y="92"/>
                  </a:lnTo>
                  <a:lnTo>
                    <a:pt x="145" y="99"/>
                  </a:lnTo>
                  <a:lnTo>
                    <a:pt x="144" y="108"/>
                  </a:lnTo>
                  <a:lnTo>
                    <a:pt x="144" y="604"/>
                  </a:lnTo>
                  <a:lnTo>
                    <a:pt x="31" y="716"/>
                  </a:lnTo>
                  <a:lnTo>
                    <a:pt x="25" y="724"/>
                  </a:lnTo>
                  <a:lnTo>
                    <a:pt x="18" y="732"/>
                  </a:lnTo>
                  <a:lnTo>
                    <a:pt x="13" y="742"/>
                  </a:lnTo>
                  <a:lnTo>
                    <a:pt x="7" y="752"/>
                  </a:lnTo>
                  <a:lnTo>
                    <a:pt x="4" y="761"/>
                  </a:lnTo>
                  <a:lnTo>
                    <a:pt x="2" y="771"/>
                  </a:lnTo>
                  <a:lnTo>
                    <a:pt x="1" y="782"/>
                  </a:lnTo>
                  <a:lnTo>
                    <a:pt x="0" y="792"/>
                  </a:lnTo>
                  <a:lnTo>
                    <a:pt x="1" y="802"/>
                  </a:lnTo>
                  <a:lnTo>
                    <a:pt x="2" y="812"/>
                  </a:lnTo>
                  <a:lnTo>
                    <a:pt x="4" y="823"/>
                  </a:lnTo>
                  <a:lnTo>
                    <a:pt x="7" y="833"/>
                  </a:lnTo>
                  <a:lnTo>
                    <a:pt x="13" y="842"/>
                  </a:lnTo>
                  <a:lnTo>
                    <a:pt x="18" y="851"/>
                  </a:lnTo>
                  <a:lnTo>
                    <a:pt x="25" y="860"/>
                  </a:lnTo>
                  <a:lnTo>
                    <a:pt x="31" y="868"/>
                  </a:lnTo>
                  <a:lnTo>
                    <a:pt x="284" y="1120"/>
                  </a:lnTo>
                  <a:lnTo>
                    <a:pt x="292" y="1128"/>
                  </a:lnTo>
                  <a:lnTo>
                    <a:pt x="300" y="1134"/>
                  </a:lnTo>
                  <a:lnTo>
                    <a:pt x="310" y="1139"/>
                  </a:lnTo>
                  <a:lnTo>
                    <a:pt x="320" y="1144"/>
                  </a:lnTo>
                  <a:lnTo>
                    <a:pt x="329" y="1148"/>
                  </a:lnTo>
                  <a:lnTo>
                    <a:pt x="339" y="1150"/>
                  </a:lnTo>
                  <a:lnTo>
                    <a:pt x="350" y="1151"/>
                  </a:lnTo>
                  <a:lnTo>
                    <a:pt x="360" y="1152"/>
                  </a:lnTo>
                  <a:lnTo>
                    <a:pt x="370" y="1151"/>
                  </a:lnTo>
                  <a:lnTo>
                    <a:pt x="381" y="1150"/>
                  </a:lnTo>
                  <a:lnTo>
                    <a:pt x="391" y="1148"/>
                  </a:lnTo>
                  <a:lnTo>
                    <a:pt x="401" y="1144"/>
                  </a:lnTo>
                  <a:lnTo>
                    <a:pt x="410" y="1139"/>
                  </a:lnTo>
                  <a:lnTo>
                    <a:pt x="419" y="1134"/>
                  </a:lnTo>
                  <a:lnTo>
                    <a:pt x="429" y="1128"/>
                  </a:lnTo>
                  <a:lnTo>
                    <a:pt x="436" y="1120"/>
                  </a:lnTo>
                  <a:lnTo>
                    <a:pt x="549" y="1008"/>
                  </a:lnTo>
                  <a:lnTo>
                    <a:pt x="1044" y="1008"/>
                  </a:lnTo>
                  <a:lnTo>
                    <a:pt x="1052" y="1008"/>
                  </a:lnTo>
                  <a:lnTo>
                    <a:pt x="1060" y="1007"/>
                  </a:lnTo>
                  <a:lnTo>
                    <a:pt x="1068" y="1005"/>
                  </a:lnTo>
                  <a:lnTo>
                    <a:pt x="1076" y="1003"/>
                  </a:lnTo>
                  <a:lnTo>
                    <a:pt x="1083" y="1001"/>
                  </a:lnTo>
                  <a:lnTo>
                    <a:pt x="1091" y="998"/>
                  </a:lnTo>
                  <a:lnTo>
                    <a:pt x="1097" y="994"/>
                  </a:lnTo>
                  <a:lnTo>
                    <a:pt x="1104" y="989"/>
                  </a:lnTo>
                  <a:lnTo>
                    <a:pt x="1110" y="985"/>
                  </a:lnTo>
                  <a:lnTo>
                    <a:pt x="1117" y="981"/>
                  </a:lnTo>
                  <a:lnTo>
                    <a:pt x="1122" y="974"/>
                  </a:lnTo>
                  <a:lnTo>
                    <a:pt x="1127" y="969"/>
                  </a:lnTo>
                  <a:lnTo>
                    <a:pt x="1132" y="962"/>
                  </a:lnTo>
                  <a:lnTo>
                    <a:pt x="1136" y="956"/>
                  </a:lnTo>
                  <a:lnTo>
                    <a:pt x="1140" y="948"/>
                  </a:lnTo>
                  <a:lnTo>
                    <a:pt x="1144" y="942"/>
                  </a:lnTo>
                  <a:lnTo>
                    <a:pt x="1147" y="934"/>
                  </a:lnTo>
                  <a:lnTo>
                    <a:pt x="1149" y="926"/>
                  </a:lnTo>
                  <a:lnTo>
                    <a:pt x="1150" y="918"/>
                  </a:lnTo>
                  <a:lnTo>
                    <a:pt x="1151" y="910"/>
                  </a:lnTo>
                  <a:lnTo>
                    <a:pt x="1152" y="903"/>
                  </a:lnTo>
                  <a:lnTo>
                    <a:pt x="1152" y="894"/>
                  </a:lnTo>
                  <a:lnTo>
                    <a:pt x="1151" y="887"/>
                  </a:lnTo>
                  <a:lnTo>
                    <a:pt x="1150" y="879"/>
                  </a:lnTo>
                  <a:lnTo>
                    <a:pt x="1148" y="872"/>
                  </a:lnTo>
                  <a:lnTo>
                    <a:pt x="1146" y="864"/>
                  </a:lnTo>
                  <a:lnTo>
                    <a:pt x="1143" y="856"/>
                  </a:lnTo>
                  <a:lnTo>
                    <a:pt x="1139" y="849"/>
                  </a:lnTo>
                  <a:lnTo>
                    <a:pt x="1135" y="842"/>
                  </a:lnTo>
                  <a:lnTo>
                    <a:pt x="1131" y="836"/>
                  </a:lnTo>
                  <a:lnTo>
                    <a:pt x="1126" y="829"/>
                  </a:lnTo>
                  <a:lnTo>
                    <a:pt x="1120" y="824"/>
                  </a:lnTo>
                  <a:lnTo>
                    <a:pt x="328"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9" name="Freeform 139">
              <a:extLst>
                <a:ext uri="{FF2B5EF4-FFF2-40B4-BE49-F238E27FC236}">
                  <a16:creationId xmlns="" xmlns:a16="http://schemas.microsoft.com/office/drawing/2014/main" id="{14345F48-6609-4255-9394-C7612C2E5559}"/>
                </a:ext>
              </a:extLst>
            </p:cNvPr>
            <p:cNvSpPr>
              <a:spLocks/>
            </p:cNvSpPr>
            <p:nvPr/>
          </p:nvSpPr>
          <p:spPr bwMode="auto">
            <a:xfrm>
              <a:off x="4806156" y="1839515"/>
              <a:ext cx="214313" cy="214313"/>
            </a:xfrm>
            <a:custGeom>
              <a:avLst/>
              <a:gdLst>
                <a:gd name="T0" fmla="*/ 36 w 540"/>
                <a:gd name="T1" fmla="*/ 72 h 540"/>
                <a:gd name="T2" fmla="*/ 80 w 540"/>
                <a:gd name="T3" fmla="*/ 75 h 540"/>
                <a:gd name="T4" fmla="*/ 123 w 540"/>
                <a:gd name="T5" fmla="*/ 81 h 540"/>
                <a:gd name="T6" fmla="*/ 164 w 540"/>
                <a:gd name="T7" fmla="*/ 92 h 540"/>
                <a:gd name="T8" fmla="*/ 204 w 540"/>
                <a:gd name="T9" fmla="*/ 106 h 540"/>
                <a:gd name="T10" fmla="*/ 242 w 540"/>
                <a:gd name="T11" fmla="*/ 124 h 540"/>
                <a:gd name="T12" fmla="*/ 278 w 540"/>
                <a:gd name="T13" fmla="*/ 146 h 540"/>
                <a:gd name="T14" fmla="*/ 310 w 540"/>
                <a:gd name="T15" fmla="*/ 171 h 540"/>
                <a:gd name="T16" fmla="*/ 342 w 540"/>
                <a:gd name="T17" fmla="*/ 199 h 540"/>
                <a:gd name="T18" fmla="*/ 370 w 540"/>
                <a:gd name="T19" fmla="*/ 230 h 540"/>
                <a:gd name="T20" fmla="*/ 394 w 540"/>
                <a:gd name="T21" fmla="*/ 262 h 540"/>
                <a:gd name="T22" fmla="*/ 416 w 540"/>
                <a:gd name="T23" fmla="*/ 298 h 540"/>
                <a:gd name="T24" fmla="*/ 434 w 540"/>
                <a:gd name="T25" fmla="*/ 336 h 540"/>
                <a:gd name="T26" fmla="*/ 448 w 540"/>
                <a:gd name="T27" fmla="*/ 376 h 540"/>
                <a:gd name="T28" fmla="*/ 459 w 540"/>
                <a:gd name="T29" fmla="*/ 417 h 540"/>
                <a:gd name="T30" fmla="*/ 466 w 540"/>
                <a:gd name="T31" fmla="*/ 460 h 540"/>
                <a:gd name="T32" fmla="*/ 468 w 540"/>
                <a:gd name="T33" fmla="*/ 504 h 540"/>
                <a:gd name="T34" fmla="*/ 469 w 540"/>
                <a:gd name="T35" fmla="*/ 511 h 540"/>
                <a:gd name="T36" fmla="*/ 474 w 540"/>
                <a:gd name="T37" fmla="*/ 524 h 540"/>
                <a:gd name="T38" fmla="*/ 484 w 540"/>
                <a:gd name="T39" fmla="*/ 534 h 540"/>
                <a:gd name="T40" fmla="*/ 497 w 540"/>
                <a:gd name="T41" fmla="*/ 539 h 540"/>
                <a:gd name="T42" fmla="*/ 511 w 540"/>
                <a:gd name="T43" fmla="*/ 539 h 540"/>
                <a:gd name="T44" fmla="*/ 524 w 540"/>
                <a:gd name="T45" fmla="*/ 534 h 540"/>
                <a:gd name="T46" fmla="*/ 534 w 540"/>
                <a:gd name="T47" fmla="*/ 524 h 540"/>
                <a:gd name="T48" fmla="*/ 539 w 540"/>
                <a:gd name="T49" fmla="*/ 511 h 540"/>
                <a:gd name="T50" fmla="*/ 540 w 540"/>
                <a:gd name="T51" fmla="*/ 504 h 540"/>
                <a:gd name="T52" fmla="*/ 539 w 540"/>
                <a:gd name="T53" fmla="*/ 477 h 540"/>
                <a:gd name="T54" fmla="*/ 534 w 540"/>
                <a:gd name="T55" fmla="*/ 427 h 540"/>
                <a:gd name="T56" fmla="*/ 524 w 540"/>
                <a:gd name="T57" fmla="*/ 378 h 540"/>
                <a:gd name="T58" fmla="*/ 509 w 540"/>
                <a:gd name="T59" fmla="*/ 330 h 540"/>
                <a:gd name="T60" fmla="*/ 491 w 540"/>
                <a:gd name="T61" fmla="*/ 285 h 540"/>
                <a:gd name="T62" fmla="*/ 467 w 540"/>
                <a:gd name="T63" fmla="*/ 243 h 540"/>
                <a:gd name="T64" fmla="*/ 440 w 540"/>
                <a:gd name="T65" fmla="*/ 203 h 540"/>
                <a:gd name="T66" fmla="*/ 410 w 540"/>
                <a:gd name="T67" fmla="*/ 165 h 540"/>
                <a:gd name="T68" fmla="*/ 375 w 540"/>
                <a:gd name="T69" fmla="*/ 132 h 540"/>
                <a:gd name="T70" fmla="*/ 338 w 540"/>
                <a:gd name="T71" fmla="*/ 100 h 540"/>
                <a:gd name="T72" fmla="*/ 297 w 540"/>
                <a:gd name="T73" fmla="*/ 73 h 540"/>
                <a:gd name="T74" fmla="*/ 255 w 540"/>
                <a:gd name="T75" fmla="*/ 50 h 540"/>
                <a:gd name="T76" fmla="*/ 210 w 540"/>
                <a:gd name="T77" fmla="*/ 31 h 540"/>
                <a:gd name="T78" fmla="*/ 162 w 540"/>
                <a:gd name="T79" fmla="*/ 16 h 540"/>
                <a:gd name="T80" fmla="*/ 114 w 540"/>
                <a:gd name="T81" fmla="*/ 6 h 540"/>
                <a:gd name="T82" fmla="*/ 63 w 540"/>
                <a:gd name="T83" fmla="*/ 1 h 540"/>
                <a:gd name="T84" fmla="*/ 37 w 540"/>
                <a:gd name="T85" fmla="*/ 0 h 540"/>
                <a:gd name="T86" fmla="*/ 28 w 540"/>
                <a:gd name="T87" fmla="*/ 1 h 540"/>
                <a:gd name="T88" fmla="*/ 15 w 540"/>
                <a:gd name="T89" fmla="*/ 6 h 540"/>
                <a:gd name="T90" fmla="*/ 6 w 540"/>
                <a:gd name="T91" fmla="*/ 16 h 540"/>
                <a:gd name="T92" fmla="*/ 0 w 540"/>
                <a:gd name="T93" fmla="*/ 29 h 540"/>
                <a:gd name="T94" fmla="*/ 0 w 540"/>
                <a:gd name="T95" fmla="*/ 43 h 540"/>
                <a:gd name="T96" fmla="*/ 6 w 540"/>
                <a:gd name="T97" fmla="*/ 56 h 540"/>
                <a:gd name="T98" fmla="*/ 15 w 540"/>
                <a:gd name="T99" fmla="*/ 66 h 540"/>
                <a:gd name="T100" fmla="*/ 28 w 540"/>
                <a:gd name="T101" fmla="*/ 71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0" h="540">
                  <a:moveTo>
                    <a:pt x="36" y="72"/>
                  </a:moveTo>
                  <a:lnTo>
                    <a:pt x="36" y="72"/>
                  </a:lnTo>
                  <a:lnTo>
                    <a:pt x="59" y="72"/>
                  </a:lnTo>
                  <a:lnTo>
                    <a:pt x="80" y="75"/>
                  </a:lnTo>
                  <a:lnTo>
                    <a:pt x="102" y="77"/>
                  </a:lnTo>
                  <a:lnTo>
                    <a:pt x="123" y="81"/>
                  </a:lnTo>
                  <a:lnTo>
                    <a:pt x="144" y="85"/>
                  </a:lnTo>
                  <a:lnTo>
                    <a:pt x="164" y="92"/>
                  </a:lnTo>
                  <a:lnTo>
                    <a:pt x="184" y="98"/>
                  </a:lnTo>
                  <a:lnTo>
                    <a:pt x="204" y="106"/>
                  </a:lnTo>
                  <a:lnTo>
                    <a:pt x="223" y="114"/>
                  </a:lnTo>
                  <a:lnTo>
                    <a:pt x="242" y="124"/>
                  </a:lnTo>
                  <a:lnTo>
                    <a:pt x="259" y="135"/>
                  </a:lnTo>
                  <a:lnTo>
                    <a:pt x="278" y="146"/>
                  </a:lnTo>
                  <a:lnTo>
                    <a:pt x="294" y="158"/>
                  </a:lnTo>
                  <a:lnTo>
                    <a:pt x="310" y="171"/>
                  </a:lnTo>
                  <a:lnTo>
                    <a:pt x="326" y="185"/>
                  </a:lnTo>
                  <a:lnTo>
                    <a:pt x="342" y="199"/>
                  </a:lnTo>
                  <a:lnTo>
                    <a:pt x="356" y="214"/>
                  </a:lnTo>
                  <a:lnTo>
                    <a:pt x="370" y="230"/>
                  </a:lnTo>
                  <a:lnTo>
                    <a:pt x="382" y="246"/>
                  </a:lnTo>
                  <a:lnTo>
                    <a:pt x="394" y="262"/>
                  </a:lnTo>
                  <a:lnTo>
                    <a:pt x="405" y="281"/>
                  </a:lnTo>
                  <a:lnTo>
                    <a:pt x="416" y="298"/>
                  </a:lnTo>
                  <a:lnTo>
                    <a:pt x="426" y="318"/>
                  </a:lnTo>
                  <a:lnTo>
                    <a:pt x="434" y="336"/>
                  </a:lnTo>
                  <a:lnTo>
                    <a:pt x="442" y="355"/>
                  </a:lnTo>
                  <a:lnTo>
                    <a:pt x="448" y="376"/>
                  </a:lnTo>
                  <a:lnTo>
                    <a:pt x="454" y="396"/>
                  </a:lnTo>
                  <a:lnTo>
                    <a:pt x="459" y="417"/>
                  </a:lnTo>
                  <a:lnTo>
                    <a:pt x="463" y="438"/>
                  </a:lnTo>
                  <a:lnTo>
                    <a:pt x="466" y="460"/>
                  </a:lnTo>
                  <a:lnTo>
                    <a:pt x="467" y="482"/>
                  </a:lnTo>
                  <a:lnTo>
                    <a:pt x="468" y="504"/>
                  </a:lnTo>
                  <a:lnTo>
                    <a:pt x="468" y="504"/>
                  </a:lnTo>
                  <a:lnTo>
                    <a:pt x="469" y="511"/>
                  </a:lnTo>
                  <a:lnTo>
                    <a:pt x="471" y="518"/>
                  </a:lnTo>
                  <a:lnTo>
                    <a:pt x="474" y="524"/>
                  </a:lnTo>
                  <a:lnTo>
                    <a:pt x="479" y="529"/>
                  </a:lnTo>
                  <a:lnTo>
                    <a:pt x="484" y="534"/>
                  </a:lnTo>
                  <a:lnTo>
                    <a:pt x="490" y="537"/>
                  </a:lnTo>
                  <a:lnTo>
                    <a:pt x="497" y="539"/>
                  </a:lnTo>
                  <a:lnTo>
                    <a:pt x="504" y="540"/>
                  </a:lnTo>
                  <a:lnTo>
                    <a:pt x="511" y="539"/>
                  </a:lnTo>
                  <a:lnTo>
                    <a:pt x="518" y="537"/>
                  </a:lnTo>
                  <a:lnTo>
                    <a:pt x="524" y="534"/>
                  </a:lnTo>
                  <a:lnTo>
                    <a:pt x="529" y="529"/>
                  </a:lnTo>
                  <a:lnTo>
                    <a:pt x="534" y="524"/>
                  </a:lnTo>
                  <a:lnTo>
                    <a:pt x="537" y="518"/>
                  </a:lnTo>
                  <a:lnTo>
                    <a:pt x="539" y="511"/>
                  </a:lnTo>
                  <a:lnTo>
                    <a:pt x="540" y="504"/>
                  </a:lnTo>
                  <a:lnTo>
                    <a:pt x="540" y="504"/>
                  </a:lnTo>
                  <a:lnTo>
                    <a:pt x="540" y="503"/>
                  </a:lnTo>
                  <a:lnTo>
                    <a:pt x="539" y="477"/>
                  </a:lnTo>
                  <a:lnTo>
                    <a:pt x="537" y="453"/>
                  </a:lnTo>
                  <a:lnTo>
                    <a:pt x="534" y="427"/>
                  </a:lnTo>
                  <a:lnTo>
                    <a:pt x="529" y="403"/>
                  </a:lnTo>
                  <a:lnTo>
                    <a:pt x="524" y="378"/>
                  </a:lnTo>
                  <a:lnTo>
                    <a:pt x="518" y="354"/>
                  </a:lnTo>
                  <a:lnTo>
                    <a:pt x="509" y="330"/>
                  </a:lnTo>
                  <a:lnTo>
                    <a:pt x="500" y="308"/>
                  </a:lnTo>
                  <a:lnTo>
                    <a:pt x="491" y="285"/>
                  </a:lnTo>
                  <a:lnTo>
                    <a:pt x="479" y="264"/>
                  </a:lnTo>
                  <a:lnTo>
                    <a:pt x="467" y="243"/>
                  </a:lnTo>
                  <a:lnTo>
                    <a:pt x="454" y="222"/>
                  </a:lnTo>
                  <a:lnTo>
                    <a:pt x="440" y="203"/>
                  </a:lnTo>
                  <a:lnTo>
                    <a:pt x="425" y="184"/>
                  </a:lnTo>
                  <a:lnTo>
                    <a:pt x="410" y="165"/>
                  </a:lnTo>
                  <a:lnTo>
                    <a:pt x="392" y="148"/>
                  </a:lnTo>
                  <a:lnTo>
                    <a:pt x="375" y="132"/>
                  </a:lnTo>
                  <a:lnTo>
                    <a:pt x="357" y="116"/>
                  </a:lnTo>
                  <a:lnTo>
                    <a:pt x="338" y="100"/>
                  </a:lnTo>
                  <a:lnTo>
                    <a:pt x="318" y="86"/>
                  </a:lnTo>
                  <a:lnTo>
                    <a:pt x="297" y="73"/>
                  </a:lnTo>
                  <a:lnTo>
                    <a:pt x="277" y="62"/>
                  </a:lnTo>
                  <a:lnTo>
                    <a:pt x="255" y="50"/>
                  </a:lnTo>
                  <a:lnTo>
                    <a:pt x="232" y="40"/>
                  </a:lnTo>
                  <a:lnTo>
                    <a:pt x="210" y="31"/>
                  </a:lnTo>
                  <a:lnTo>
                    <a:pt x="186" y="23"/>
                  </a:lnTo>
                  <a:lnTo>
                    <a:pt x="162" y="16"/>
                  </a:lnTo>
                  <a:lnTo>
                    <a:pt x="139" y="11"/>
                  </a:lnTo>
                  <a:lnTo>
                    <a:pt x="114" y="6"/>
                  </a:lnTo>
                  <a:lnTo>
                    <a:pt x="89" y="3"/>
                  </a:lnTo>
                  <a:lnTo>
                    <a:pt x="63" y="1"/>
                  </a:lnTo>
                  <a:lnTo>
                    <a:pt x="37" y="0"/>
                  </a:lnTo>
                  <a:lnTo>
                    <a:pt x="37" y="0"/>
                  </a:lnTo>
                  <a:lnTo>
                    <a:pt x="36" y="0"/>
                  </a:lnTo>
                  <a:lnTo>
                    <a:pt x="28" y="1"/>
                  </a:lnTo>
                  <a:lnTo>
                    <a:pt x="22" y="3"/>
                  </a:lnTo>
                  <a:lnTo>
                    <a:pt x="15" y="6"/>
                  </a:lnTo>
                  <a:lnTo>
                    <a:pt x="11" y="11"/>
                  </a:lnTo>
                  <a:lnTo>
                    <a:pt x="6" y="16"/>
                  </a:lnTo>
                  <a:lnTo>
                    <a:pt x="2" y="22"/>
                  </a:lnTo>
                  <a:lnTo>
                    <a:pt x="0" y="29"/>
                  </a:lnTo>
                  <a:lnTo>
                    <a:pt x="0" y="36"/>
                  </a:lnTo>
                  <a:lnTo>
                    <a:pt x="0" y="43"/>
                  </a:lnTo>
                  <a:lnTo>
                    <a:pt x="2" y="50"/>
                  </a:lnTo>
                  <a:lnTo>
                    <a:pt x="6" y="56"/>
                  </a:lnTo>
                  <a:lnTo>
                    <a:pt x="11" y="62"/>
                  </a:lnTo>
                  <a:lnTo>
                    <a:pt x="15" y="66"/>
                  </a:lnTo>
                  <a:lnTo>
                    <a:pt x="22" y="69"/>
                  </a:lnTo>
                  <a:lnTo>
                    <a:pt x="28" y="71"/>
                  </a:lnTo>
                  <a:lnTo>
                    <a:pt x="3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sp>
        <p:nvSpPr>
          <p:cNvPr id="12" name="Rectangle 42">
            <a:extLst>
              <a:ext uri="{FF2B5EF4-FFF2-40B4-BE49-F238E27FC236}">
                <a16:creationId xmlns="" xmlns:a16="http://schemas.microsoft.com/office/drawing/2014/main" id="{76FBB2B2-2673-4718-8886-BF36E2E558BE}"/>
              </a:ext>
            </a:extLst>
          </p:cNvPr>
          <p:cNvSpPr/>
          <p:nvPr/>
        </p:nvSpPr>
        <p:spPr>
          <a:xfrm>
            <a:off x="6174991" y="2963916"/>
            <a:ext cx="771365" cy="523220"/>
          </a:xfrm>
          <a:prstGeom prst="rect">
            <a:avLst/>
          </a:prstGeom>
        </p:spPr>
        <p:txBody>
          <a:bodyPr wrap="none">
            <a:spAutoFit/>
          </a:bodyPr>
          <a:lstStyle/>
          <a:p>
            <a:pPr algn="l" defTabSz="1828164" rtl="0">
              <a:spcBef>
                <a:spcPct val="0"/>
              </a:spcBef>
            </a:pPr>
            <a:r>
              <a:rPr lang="en-US" sz="28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Lato Light" panose="020F0402020204030203" pitchFamily="34" charset="0"/>
              </a:rPr>
              <a:t>idea</a:t>
            </a:r>
          </a:p>
        </p:txBody>
      </p:sp>
      <p:sp>
        <p:nvSpPr>
          <p:cNvPr id="13" name="Rectangle 43">
            <a:extLst>
              <a:ext uri="{FF2B5EF4-FFF2-40B4-BE49-F238E27FC236}">
                <a16:creationId xmlns="" xmlns:a16="http://schemas.microsoft.com/office/drawing/2014/main" id="{2D436155-C11E-4158-BA61-5438E5D715DD}"/>
              </a:ext>
            </a:extLst>
          </p:cNvPr>
          <p:cNvSpPr/>
          <p:nvPr/>
        </p:nvSpPr>
        <p:spPr>
          <a:xfrm>
            <a:off x="6174991" y="3348776"/>
            <a:ext cx="4998764" cy="461665"/>
          </a:xfrm>
          <a:prstGeom prst="rect">
            <a:avLst/>
          </a:prstGeom>
        </p:spPr>
        <p:txBody>
          <a:bodyPr wrap="square">
            <a:spAutoFit/>
          </a:bodyPr>
          <a:lstStyle/>
          <a:p>
            <a:pPr algn="just" defTabSz="1828800" rtl="0"/>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rPr>
              <a:t>Lorem ipsum dolor sit amet, consectetur adipiscing elit. Nulla imperdiet volutpat dui at fermentum..</a:t>
            </a:r>
          </a:p>
        </p:txBody>
      </p:sp>
      <p:sp>
        <p:nvSpPr>
          <p:cNvPr id="14" name="Rectangle 44">
            <a:extLst>
              <a:ext uri="{FF2B5EF4-FFF2-40B4-BE49-F238E27FC236}">
                <a16:creationId xmlns="" xmlns:a16="http://schemas.microsoft.com/office/drawing/2014/main" id="{FB95207D-FD2C-4857-9197-5B83C93867D8}"/>
              </a:ext>
            </a:extLst>
          </p:cNvPr>
          <p:cNvSpPr/>
          <p:nvPr/>
        </p:nvSpPr>
        <p:spPr>
          <a:xfrm>
            <a:off x="6174991" y="4006455"/>
            <a:ext cx="1059906" cy="523220"/>
          </a:xfrm>
          <a:prstGeom prst="rect">
            <a:avLst/>
          </a:prstGeom>
        </p:spPr>
        <p:txBody>
          <a:bodyPr wrap="none">
            <a:spAutoFit/>
          </a:bodyPr>
          <a:lstStyle/>
          <a:p>
            <a:pPr algn="l" defTabSz="1828164" rtl="0">
              <a:spcBef>
                <a:spcPct val="0"/>
              </a:spcBef>
            </a:pPr>
            <a:r>
              <a:rPr lang="en-US" sz="28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Lato Light" panose="020F0402020204030203" pitchFamily="34" charset="0"/>
              </a:rPr>
              <a:t>media</a:t>
            </a:r>
          </a:p>
        </p:txBody>
      </p:sp>
      <p:sp>
        <p:nvSpPr>
          <p:cNvPr id="15" name="Rectangle 45">
            <a:extLst>
              <a:ext uri="{FF2B5EF4-FFF2-40B4-BE49-F238E27FC236}">
                <a16:creationId xmlns="" xmlns:a16="http://schemas.microsoft.com/office/drawing/2014/main" id="{53766ED0-1E77-450E-94AD-679453F82650}"/>
              </a:ext>
            </a:extLst>
          </p:cNvPr>
          <p:cNvSpPr/>
          <p:nvPr/>
        </p:nvSpPr>
        <p:spPr>
          <a:xfrm>
            <a:off x="6174991" y="4391316"/>
            <a:ext cx="4998764" cy="461665"/>
          </a:xfrm>
          <a:prstGeom prst="rect">
            <a:avLst/>
          </a:prstGeom>
        </p:spPr>
        <p:txBody>
          <a:bodyPr wrap="square">
            <a:spAutoFit/>
          </a:bodyPr>
          <a:lstStyle/>
          <a:p>
            <a:pPr algn="just" defTabSz="1828800" rtl="0"/>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rPr>
              <a:t>Lorem ipsum dolor sit amet, consectetur adipiscing elit. Nulla imperdiet volutpat dui at fermentum..</a:t>
            </a:r>
          </a:p>
        </p:txBody>
      </p:sp>
      <p:sp>
        <p:nvSpPr>
          <p:cNvPr id="16" name="Rectangle 46">
            <a:extLst>
              <a:ext uri="{FF2B5EF4-FFF2-40B4-BE49-F238E27FC236}">
                <a16:creationId xmlns="" xmlns:a16="http://schemas.microsoft.com/office/drawing/2014/main" id="{7B7E736A-B0D7-4AC8-8423-81E4F64CCBF7}"/>
              </a:ext>
            </a:extLst>
          </p:cNvPr>
          <p:cNvSpPr/>
          <p:nvPr/>
        </p:nvSpPr>
        <p:spPr>
          <a:xfrm>
            <a:off x="6174991" y="5068926"/>
            <a:ext cx="2406428" cy="523220"/>
          </a:xfrm>
          <a:prstGeom prst="rect">
            <a:avLst/>
          </a:prstGeom>
        </p:spPr>
        <p:txBody>
          <a:bodyPr wrap="none">
            <a:spAutoFit/>
          </a:bodyPr>
          <a:lstStyle/>
          <a:p>
            <a:pPr algn="l" defTabSz="1828164" rtl="0">
              <a:spcBef>
                <a:spcPct val="0"/>
              </a:spcBef>
            </a:pPr>
            <a:r>
              <a:rPr lang="en-US" sz="28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Lato Light" panose="020F0402020204030203" pitchFamily="34" charset="0"/>
              </a:rPr>
              <a:t>communication</a:t>
            </a:r>
          </a:p>
        </p:txBody>
      </p:sp>
      <p:sp>
        <p:nvSpPr>
          <p:cNvPr id="17" name="Rectangle 47">
            <a:extLst>
              <a:ext uri="{FF2B5EF4-FFF2-40B4-BE49-F238E27FC236}">
                <a16:creationId xmlns="" xmlns:a16="http://schemas.microsoft.com/office/drawing/2014/main" id="{0B703668-C25C-4294-9000-DA5AEFC6FCB5}"/>
              </a:ext>
            </a:extLst>
          </p:cNvPr>
          <p:cNvSpPr/>
          <p:nvPr/>
        </p:nvSpPr>
        <p:spPr>
          <a:xfrm>
            <a:off x="6174991" y="5453787"/>
            <a:ext cx="4998764" cy="461665"/>
          </a:xfrm>
          <a:prstGeom prst="rect">
            <a:avLst/>
          </a:prstGeom>
        </p:spPr>
        <p:txBody>
          <a:bodyPr wrap="square">
            <a:spAutoFit/>
          </a:bodyPr>
          <a:lstStyle/>
          <a:p>
            <a:pPr algn="just" defTabSz="1828800" rtl="0"/>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rPr>
              <a:t>Lorem ipsum dolor sit amet, consectetur adipiscing elit. Nulla imperdiet volutpat dui at fermentum..</a:t>
            </a:r>
          </a:p>
        </p:txBody>
      </p:sp>
      <p:cxnSp>
        <p:nvCxnSpPr>
          <p:cNvPr id="18" name="Straight Connector 16">
            <a:extLst>
              <a:ext uri="{FF2B5EF4-FFF2-40B4-BE49-F238E27FC236}">
                <a16:creationId xmlns="" xmlns:a16="http://schemas.microsoft.com/office/drawing/2014/main" id="{25760AE2-2633-43B9-B912-B520924BD787}"/>
              </a:ext>
            </a:extLst>
          </p:cNvPr>
          <p:cNvCxnSpPr/>
          <p:nvPr/>
        </p:nvCxnSpPr>
        <p:spPr>
          <a:xfrm>
            <a:off x="5826546" y="1939018"/>
            <a:ext cx="0" cy="397216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9" name="Freeform 404">
            <a:extLst>
              <a:ext uri="{FF2B5EF4-FFF2-40B4-BE49-F238E27FC236}">
                <a16:creationId xmlns="" xmlns:a16="http://schemas.microsoft.com/office/drawing/2014/main" id="{BA1F95D1-2B63-473D-B302-91D38077B82C}"/>
              </a:ext>
            </a:extLst>
          </p:cNvPr>
          <p:cNvSpPr>
            <a:spLocks/>
          </p:cNvSpPr>
          <p:nvPr/>
        </p:nvSpPr>
        <p:spPr bwMode="auto">
          <a:xfrm>
            <a:off x="1424712" y="1970422"/>
            <a:ext cx="2320028" cy="3777378"/>
          </a:xfrm>
          <a:custGeom>
            <a:avLst/>
            <a:gdLst>
              <a:gd name="T0" fmla="*/ 132 w 948"/>
              <a:gd name="T1" fmla="*/ 133 h 1541"/>
              <a:gd name="T2" fmla="*/ 239 w 948"/>
              <a:gd name="T3" fmla="*/ 62 h 1541"/>
              <a:gd name="T4" fmla="*/ 341 w 948"/>
              <a:gd name="T5" fmla="*/ 22 h 1541"/>
              <a:gd name="T6" fmla="*/ 493 w 948"/>
              <a:gd name="T7" fmla="*/ 2 h 1541"/>
              <a:gd name="T8" fmla="*/ 563 w 948"/>
              <a:gd name="T9" fmla="*/ 8 h 1541"/>
              <a:gd name="T10" fmla="*/ 619 w 948"/>
              <a:gd name="T11" fmla="*/ 0 h 1541"/>
              <a:gd name="T12" fmla="*/ 708 w 948"/>
              <a:gd name="T13" fmla="*/ 17 h 1541"/>
              <a:gd name="T14" fmla="*/ 780 w 948"/>
              <a:gd name="T15" fmla="*/ 45 h 1541"/>
              <a:gd name="T16" fmla="*/ 838 w 948"/>
              <a:gd name="T17" fmla="*/ 95 h 1541"/>
              <a:gd name="T18" fmla="*/ 892 w 948"/>
              <a:gd name="T19" fmla="*/ 193 h 1541"/>
              <a:gd name="T20" fmla="*/ 829 w 948"/>
              <a:gd name="T21" fmla="*/ 307 h 1541"/>
              <a:gd name="T22" fmla="*/ 830 w 948"/>
              <a:gd name="T23" fmla="*/ 357 h 1541"/>
              <a:gd name="T24" fmla="*/ 837 w 948"/>
              <a:gd name="T25" fmla="*/ 379 h 1541"/>
              <a:gd name="T26" fmla="*/ 867 w 948"/>
              <a:gd name="T27" fmla="*/ 360 h 1541"/>
              <a:gd name="T28" fmla="*/ 876 w 948"/>
              <a:gd name="T29" fmla="*/ 364 h 1541"/>
              <a:gd name="T30" fmla="*/ 861 w 948"/>
              <a:gd name="T31" fmla="*/ 392 h 1541"/>
              <a:gd name="T32" fmla="*/ 842 w 948"/>
              <a:gd name="T33" fmla="*/ 412 h 1541"/>
              <a:gd name="T34" fmla="*/ 908 w 948"/>
              <a:gd name="T35" fmla="*/ 477 h 1541"/>
              <a:gd name="T36" fmla="*/ 948 w 948"/>
              <a:gd name="T37" fmla="*/ 522 h 1541"/>
              <a:gd name="T38" fmla="*/ 908 w 948"/>
              <a:gd name="T39" fmla="*/ 551 h 1541"/>
              <a:gd name="T40" fmla="*/ 887 w 948"/>
              <a:gd name="T41" fmla="*/ 574 h 1541"/>
              <a:gd name="T42" fmla="*/ 892 w 948"/>
              <a:gd name="T43" fmla="*/ 586 h 1541"/>
              <a:gd name="T44" fmla="*/ 916 w 948"/>
              <a:gd name="T45" fmla="*/ 586 h 1541"/>
              <a:gd name="T46" fmla="*/ 919 w 948"/>
              <a:gd name="T47" fmla="*/ 599 h 1541"/>
              <a:gd name="T48" fmla="*/ 907 w 948"/>
              <a:gd name="T49" fmla="*/ 646 h 1541"/>
              <a:gd name="T50" fmla="*/ 911 w 948"/>
              <a:gd name="T51" fmla="*/ 673 h 1541"/>
              <a:gd name="T52" fmla="*/ 894 w 948"/>
              <a:gd name="T53" fmla="*/ 698 h 1541"/>
              <a:gd name="T54" fmla="*/ 894 w 948"/>
              <a:gd name="T55" fmla="*/ 739 h 1541"/>
              <a:gd name="T56" fmla="*/ 906 w 948"/>
              <a:gd name="T57" fmla="*/ 778 h 1541"/>
              <a:gd name="T58" fmla="*/ 896 w 948"/>
              <a:gd name="T59" fmla="*/ 826 h 1541"/>
              <a:gd name="T60" fmla="*/ 872 w 948"/>
              <a:gd name="T61" fmla="*/ 844 h 1541"/>
              <a:gd name="T62" fmla="*/ 760 w 948"/>
              <a:gd name="T63" fmla="*/ 851 h 1541"/>
              <a:gd name="T64" fmla="*/ 628 w 948"/>
              <a:gd name="T65" fmla="*/ 853 h 1541"/>
              <a:gd name="T66" fmla="*/ 588 w 948"/>
              <a:gd name="T67" fmla="*/ 894 h 1541"/>
              <a:gd name="T68" fmla="*/ 541 w 948"/>
              <a:gd name="T69" fmla="*/ 1008 h 1541"/>
              <a:gd name="T70" fmla="*/ 500 w 948"/>
              <a:gd name="T71" fmla="*/ 1180 h 1541"/>
              <a:gd name="T72" fmla="*/ 486 w 948"/>
              <a:gd name="T73" fmla="*/ 1331 h 1541"/>
              <a:gd name="T74" fmla="*/ 515 w 948"/>
              <a:gd name="T75" fmla="*/ 1462 h 1541"/>
              <a:gd name="T76" fmla="*/ 561 w 948"/>
              <a:gd name="T77" fmla="*/ 1533 h 1541"/>
              <a:gd name="T78" fmla="*/ 514 w 948"/>
              <a:gd name="T79" fmla="*/ 1539 h 1541"/>
              <a:gd name="T80" fmla="*/ 443 w 948"/>
              <a:gd name="T81" fmla="*/ 1502 h 1541"/>
              <a:gd name="T82" fmla="*/ 389 w 948"/>
              <a:gd name="T83" fmla="*/ 1427 h 1541"/>
              <a:gd name="T84" fmla="*/ 331 w 948"/>
              <a:gd name="T85" fmla="*/ 1356 h 1541"/>
              <a:gd name="T86" fmla="*/ 265 w 948"/>
              <a:gd name="T87" fmla="*/ 1283 h 1541"/>
              <a:gd name="T88" fmla="*/ 240 w 948"/>
              <a:gd name="T89" fmla="*/ 1222 h 1541"/>
              <a:gd name="T90" fmla="*/ 199 w 948"/>
              <a:gd name="T91" fmla="*/ 1160 h 1541"/>
              <a:gd name="T92" fmla="*/ 160 w 948"/>
              <a:gd name="T93" fmla="*/ 1148 h 1541"/>
              <a:gd name="T94" fmla="*/ 68 w 948"/>
              <a:gd name="T95" fmla="*/ 1133 h 1541"/>
              <a:gd name="T96" fmla="*/ 20 w 948"/>
              <a:gd name="T97" fmla="*/ 1087 h 1541"/>
              <a:gd name="T98" fmla="*/ 23 w 948"/>
              <a:gd name="T99" fmla="*/ 1032 h 1541"/>
              <a:gd name="T100" fmla="*/ 66 w 948"/>
              <a:gd name="T101" fmla="*/ 962 h 1541"/>
              <a:gd name="T102" fmla="*/ 95 w 948"/>
              <a:gd name="T103" fmla="*/ 834 h 1541"/>
              <a:gd name="T104" fmla="*/ 78 w 948"/>
              <a:gd name="T105" fmla="*/ 693 h 1541"/>
              <a:gd name="T106" fmla="*/ 16 w 948"/>
              <a:gd name="T107" fmla="*/ 470 h 1541"/>
              <a:gd name="T108" fmla="*/ 5 w 948"/>
              <a:gd name="T109" fmla="*/ 340 h 1541"/>
              <a:gd name="T110" fmla="*/ 35 w 948"/>
              <a:gd name="T111" fmla="*/ 241 h 1541"/>
              <a:gd name="T112" fmla="*/ 68 w 948"/>
              <a:gd name="T113" fmla="*/ 193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8" h="1541">
                <a:moveTo>
                  <a:pt x="68" y="193"/>
                </a:moveTo>
                <a:lnTo>
                  <a:pt x="68" y="193"/>
                </a:lnTo>
                <a:lnTo>
                  <a:pt x="90" y="172"/>
                </a:lnTo>
                <a:lnTo>
                  <a:pt x="111" y="152"/>
                </a:lnTo>
                <a:lnTo>
                  <a:pt x="132" y="133"/>
                </a:lnTo>
                <a:lnTo>
                  <a:pt x="154" y="116"/>
                </a:lnTo>
                <a:lnTo>
                  <a:pt x="175" y="100"/>
                </a:lnTo>
                <a:lnTo>
                  <a:pt x="196" y="86"/>
                </a:lnTo>
                <a:lnTo>
                  <a:pt x="217" y="73"/>
                </a:lnTo>
                <a:lnTo>
                  <a:pt x="239" y="62"/>
                </a:lnTo>
                <a:lnTo>
                  <a:pt x="260" y="51"/>
                </a:lnTo>
                <a:lnTo>
                  <a:pt x="281" y="42"/>
                </a:lnTo>
                <a:lnTo>
                  <a:pt x="301" y="35"/>
                </a:lnTo>
                <a:lnTo>
                  <a:pt x="321" y="27"/>
                </a:lnTo>
                <a:lnTo>
                  <a:pt x="341" y="22"/>
                </a:lnTo>
                <a:lnTo>
                  <a:pt x="361" y="17"/>
                </a:lnTo>
                <a:lnTo>
                  <a:pt x="398" y="10"/>
                </a:lnTo>
                <a:lnTo>
                  <a:pt x="433" y="5"/>
                </a:lnTo>
                <a:lnTo>
                  <a:pt x="464" y="2"/>
                </a:lnTo>
                <a:lnTo>
                  <a:pt x="493" y="2"/>
                </a:lnTo>
                <a:lnTo>
                  <a:pt x="516" y="2"/>
                </a:lnTo>
                <a:lnTo>
                  <a:pt x="535" y="5"/>
                </a:lnTo>
                <a:lnTo>
                  <a:pt x="550" y="6"/>
                </a:lnTo>
                <a:lnTo>
                  <a:pt x="563" y="8"/>
                </a:lnTo>
                <a:lnTo>
                  <a:pt x="563" y="8"/>
                </a:lnTo>
                <a:lnTo>
                  <a:pt x="565" y="7"/>
                </a:lnTo>
                <a:lnTo>
                  <a:pt x="573" y="5"/>
                </a:lnTo>
                <a:lnTo>
                  <a:pt x="586" y="1"/>
                </a:lnTo>
                <a:lnTo>
                  <a:pt x="606" y="0"/>
                </a:lnTo>
                <a:lnTo>
                  <a:pt x="619" y="0"/>
                </a:lnTo>
                <a:lnTo>
                  <a:pt x="634" y="1"/>
                </a:lnTo>
                <a:lnTo>
                  <a:pt x="649" y="3"/>
                </a:lnTo>
                <a:lnTo>
                  <a:pt x="667" y="6"/>
                </a:lnTo>
                <a:lnTo>
                  <a:pt x="687" y="11"/>
                </a:lnTo>
                <a:lnTo>
                  <a:pt x="708" y="17"/>
                </a:lnTo>
                <a:lnTo>
                  <a:pt x="730" y="25"/>
                </a:lnTo>
                <a:lnTo>
                  <a:pt x="755" y="33"/>
                </a:lnTo>
                <a:lnTo>
                  <a:pt x="755" y="33"/>
                </a:lnTo>
                <a:lnTo>
                  <a:pt x="769" y="38"/>
                </a:lnTo>
                <a:lnTo>
                  <a:pt x="780" y="45"/>
                </a:lnTo>
                <a:lnTo>
                  <a:pt x="792" y="52"/>
                </a:lnTo>
                <a:lnTo>
                  <a:pt x="803" y="60"/>
                </a:lnTo>
                <a:lnTo>
                  <a:pt x="812" y="67"/>
                </a:lnTo>
                <a:lnTo>
                  <a:pt x="822" y="76"/>
                </a:lnTo>
                <a:lnTo>
                  <a:pt x="838" y="95"/>
                </a:lnTo>
                <a:lnTo>
                  <a:pt x="853" y="113"/>
                </a:lnTo>
                <a:lnTo>
                  <a:pt x="866" y="133"/>
                </a:lnTo>
                <a:lnTo>
                  <a:pt x="876" y="155"/>
                </a:lnTo>
                <a:lnTo>
                  <a:pt x="884" y="175"/>
                </a:lnTo>
                <a:lnTo>
                  <a:pt x="892" y="193"/>
                </a:lnTo>
                <a:lnTo>
                  <a:pt x="897" y="212"/>
                </a:lnTo>
                <a:lnTo>
                  <a:pt x="904" y="245"/>
                </a:lnTo>
                <a:lnTo>
                  <a:pt x="908" y="266"/>
                </a:lnTo>
                <a:lnTo>
                  <a:pt x="909" y="275"/>
                </a:lnTo>
                <a:lnTo>
                  <a:pt x="829" y="307"/>
                </a:lnTo>
                <a:lnTo>
                  <a:pt x="829" y="307"/>
                </a:lnTo>
                <a:lnTo>
                  <a:pt x="832" y="322"/>
                </a:lnTo>
                <a:lnTo>
                  <a:pt x="832" y="335"/>
                </a:lnTo>
                <a:lnTo>
                  <a:pt x="832" y="347"/>
                </a:lnTo>
                <a:lnTo>
                  <a:pt x="830" y="357"/>
                </a:lnTo>
                <a:lnTo>
                  <a:pt x="827" y="371"/>
                </a:lnTo>
                <a:lnTo>
                  <a:pt x="825" y="376"/>
                </a:lnTo>
                <a:lnTo>
                  <a:pt x="825" y="376"/>
                </a:lnTo>
                <a:lnTo>
                  <a:pt x="832" y="379"/>
                </a:lnTo>
                <a:lnTo>
                  <a:pt x="837" y="379"/>
                </a:lnTo>
                <a:lnTo>
                  <a:pt x="842" y="379"/>
                </a:lnTo>
                <a:lnTo>
                  <a:pt x="847" y="376"/>
                </a:lnTo>
                <a:lnTo>
                  <a:pt x="854" y="372"/>
                </a:lnTo>
                <a:lnTo>
                  <a:pt x="862" y="366"/>
                </a:lnTo>
                <a:lnTo>
                  <a:pt x="867" y="360"/>
                </a:lnTo>
                <a:lnTo>
                  <a:pt x="871" y="354"/>
                </a:lnTo>
                <a:lnTo>
                  <a:pt x="873" y="347"/>
                </a:lnTo>
                <a:lnTo>
                  <a:pt x="873" y="347"/>
                </a:lnTo>
                <a:lnTo>
                  <a:pt x="874" y="356"/>
                </a:lnTo>
                <a:lnTo>
                  <a:pt x="876" y="364"/>
                </a:lnTo>
                <a:lnTo>
                  <a:pt x="874" y="370"/>
                </a:lnTo>
                <a:lnTo>
                  <a:pt x="873" y="376"/>
                </a:lnTo>
                <a:lnTo>
                  <a:pt x="871" y="381"/>
                </a:lnTo>
                <a:lnTo>
                  <a:pt x="868" y="386"/>
                </a:lnTo>
                <a:lnTo>
                  <a:pt x="861" y="392"/>
                </a:lnTo>
                <a:lnTo>
                  <a:pt x="852" y="397"/>
                </a:lnTo>
                <a:lnTo>
                  <a:pt x="844" y="400"/>
                </a:lnTo>
                <a:lnTo>
                  <a:pt x="837" y="402"/>
                </a:lnTo>
                <a:lnTo>
                  <a:pt x="837" y="402"/>
                </a:lnTo>
                <a:lnTo>
                  <a:pt x="842" y="412"/>
                </a:lnTo>
                <a:lnTo>
                  <a:pt x="849" y="422"/>
                </a:lnTo>
                <a:lnTo>
                  <a:pt x="858" y="432"/>
                </a:lnTo>
                <a:lnTo>
                  <a:pt x="867" y="442"/>
                </a:lnTo>
                <a:lnTo>
                  <a:pt x="887" y="461"/>
                </a:lnTo>
                <a:lnTo>
                  <a:pt x="908" y="477"/>
                </a:lnTo>
                <a:lnTo>
                  <a:pt x="926" y="494"/>
                </a:lnTo>
                <a:lnTo>
                  <a:pt x="941" y="507"/>
                </a:lnTo>
                <a:lnTo>
                  <a:pt x="944" y="512"/>
                </a:lnTo>
                <a:lnTo>
                  <a:pt x="947" y="519"/>
                </a:lnTo>
                <a:lnTo>
                  <a:pt x="948" y="522"/>
                </a:lnTo>
                <a:lnTo>
                  <a:pt x="946" y="526"/>
                </a:lnTo>
                <a:lnTo>
                  <a:pt x="946" y="526"/>
                </a:lnTo>
                <a:lnTo>
                  <a:pt x="938" y="532"/>
                </a:lnTo>
                <a:lnTo>
                  <a:pt x="928" y="539"/>
                </a:lnTo>
                <a:lnTo>
                  <a:pt x="908" y="551"/>
                </a:lnTo>
                <a:lnTo>
                  <a:pt x="899" y="556"/>
                </a:lnTo>
                <a:lnTo>
                  <a:pt x="893" y="562"/>
                </a:lnTo>
                <a:lnTo>
                  <a:pt x="889" y="566"/>
                </a:lnTo>
                <a:lnTo>
                  <a:pt x="888" y="570"/>
                </a:lnTo>
                <a:lnTo>
                  <a:pt x="887" y="574"/>
                </a:lnTo>
                <a:lnTo>
                  <a:pt x="888" y="577"/>
                </a:lnTo>
                <a:lnTo>
                  <a:pt x="888" y="577"/>
                </a:lnTo>
                <a:lnTo>
                  <a:pt x="888" y="581"/>
                </a:lnTo>
                <a:lnTo>
                  <a:pt x="889" y="584"/>
                </a:lnTo>
                <a:lnTo>
                  <a:pt x="892" y="586"/>
                </a:lnTo>
                <a:lnTo>
                  <a:pt x="894" y="587"/>
                </a:lnTo>
                <a:lnTo>
                  <a:pt x="899" y="587"/>
                </a:lnTo>
                <a:lnTo>
                  <a:pt x="906" y="587"/>
                </a:lnTo>
                <a:lnTo>
                  <a:pt x="911" y="587"/>
                </a:lnTo>
                <a:lnTo>
                  <a:pt x="916" y="586"/>
                </a:lnTo>
                <a:lnTo>
                  <a:pt x="919" y="589"/>
                </a:lnTo>
                <a:lnTo>
                  <a:pt x="921" y="590"/>
                </a:lnTo>
                <a:lnTo>
                  <a:pt x="921" y="592"/>
                </a:lnTo>
                <a:lnTo>
                  <a:pt x="921" y="592"/>
                </a:lnTo>
                <a:lnTo>
                  <a:pt x="919" y="599"/>
                </a:lnTo>
                <a:lnTo>
                  <a:pt x="918" y="606"/>
                </a:lnTo>
                <a:lnTo>
                  <a:pt x="911" y="624"/>
                </a:lnTo>
                <a:lnTo>
                  <a:pt x="902" y="644"/>
                </a:lnTo>
                <a:lnTo>
                  <a:pt x="902" y="644"/>
                </a:lnTo>
                <a:lnTo>
                  <a:pt x="907" y="646"/>
                </a:lnTo>
                <a:lnTo>
                  <a:pt x="911" y="650"/>
                </a:lnTo>
                <a:lnTo>
                  <a:pt x="912" y="655"/>
                </a:lnTo>
                <a:lnTo>
                  <a:pt x="913" y="660"/>
                </a:lnTo>
                <a:lnTo>
                  <a:pt x="912" y="666"/>
                </a:lnTo>
                <a:lnTo>
                  <a:pt x="911" y="673"/>
                </a:lnTo>
                <a:lnTo>
                  <a:pt x="907" y="678"/>
                </a:lnTo>
                <a:lnTo>
                  <a:pt x="902" y="684"/>
                </a:lnTo>
                <a:lnTo>
                  <a:pt x="902" y="684"/>
                </a:lnTo>
                <a:lnTo>
                  <a:pt x="897" y="690"/>
                </a:lnTo>
                <a:lnTo>
                  <a:pt x="894" y="698"/>
                </a:lnTo>
                <a:lnTo>
                  <a:pt x="892" y="705"/>
                </a:lnTo>
                <a:lnTo>
                  <a:pt x="891" y="715"/>
                </a:lnTo>
                <a:lnTo>
                  <a:pt x="891" y="724"/>
                </a:lnTo>
                <a:lnTo>
                  <a:pt x="892" y="731"/>
                </a:lnTo>
                <a:lnTo>
                  <a:pt x="894" y="739"/>
                </a:lnTo>
                <a:lnTo>
                  <a:pt x="898" y="745"/>
                </a:lnTo>
                <a:lnTo>
                  <a:pt x="898" y="745"/>
                </a:lnTo>
                <a:lnTo>
                  <a:pt x="902" y="753"/>
                </a:lnTo>
                <a:lnTo>
                  <a:pt x="904" y="764"/>
                </a:lnTo>
                <a:lnTo>
                  <a:pt x="906" y="778"/>
                </a:lnTo>
                <a:lnTo>
                  <a:pt x="906" y="791"/>
                </a:lnTo>
                <a:lnTo>
                  <a:pt x="903" y="806"/>
                </a:lnTo>
                <a:lnTo>
                  <a:pt x="901" y="814"/>
                </a:lnTo>
                <a:lnTo>
                  <a:pt x="898" y="820"/>
                </a:lnTo>
                <a:lnTo>
                  <a:pt x="896" y="826"/>
                </a:lnTo>
                <a:lnTo>
                  <a:pt x="891" y="831"/>
                </a:lnTo>
                <a:lnTo>
                  <a:pt x="886" y="836"/>
                </a:lnTo>
                <a:lnTo>
                  <a:pt x="881" y="840"/>
                </a:lnTo>
                <a:lnTo>
                  <a:pt x="881" y="840"/>
                </a:lnTo>
                <a:lnTo>
                  <a:pt x="872" y="844"/>
                </a:lnTo>
                <a:lnTo>
                  <a:pt x="862" y="846"/>
                </a:lnTo>
                <a:lnTo>
                  <a:pt x="849" y="848"/>
                </a:lnTo>
                <a:lnTo>
                  <a:pt x="833" y="849"/>
                </a:lnTo>
                <a:lnTo>
                  <a:pt x="799" y="851"/>
                </a:lnTo>
                <a:lnTo>
                  <a:pt x="760" y="851"/>
                </a:lnTo>
                <a:lnTo>
                  <a:pt x="684" y="850"/>
                </a:lnTo>
                <a:lnTo>
                  <a:pt x="654" y="850"/>
                </a:lnTo>
                <a:lnTo>
                  <a:pt x="632" y="851"/>
                </a:lnTo>
                <a:lnTo>
                  <a:pt x="632" y="851"/>
                </a:lnTo>
                <a:lnTo>
                  <a:pt x="628" y="853"/>
                </a:lnTo>
                <a:lnTo>
                  <a:pt x="623" y="854"/>
                </a:lnTo>
                <a:lnTo>
                  <a:pt x="614" y="859"/>
                </a:lnTo>
                <a:lnTo>
                  <a:pt x="605" y="868"/>
                </a:lnTo>
                <a:lnTo>
                  <a:pt x="596" y="880"/>
                </a:lnTo>
                <a:lnTo>
                  <a:pt x="588" y="894"/>
                </a:lnTo>
                <a:lnTo>
                  <a:pt x="578" y="911"/>
                </a:lnTo>
                <a:lnTo>
                  <a:pt x="569" y="933"/>
                </a:lnTo>
                <a:lnTo>
                  <a:pt x="559" y="955"/>
                </a:lnTo>
                <a:lnTo>
                  <a:pt x="550" y="980"/>
                </a:lnTo>
                <a:lnTo>
                  <a:pt x="541" y="1008"/>
                </a:lnTo>
                <a:lnTo>
                  <a:pt x="533" y="1038"/>
                </a:lnTo>
                <a:lnTo>
                  <a:pt x="524" y="1070"/>
                </a:lnTo>
                <a:lnTo>
                  <a:pt x="515" y="1105"/>
                </a:lnTo>
                <a:lnTo>
                  <a:pt x="508" y="1142"/>
                </a:lnTo>
                <a:lnTo>
                  <a:pt x="500" y="1180"/>
                </a:lnTo>
                <a:lnTo>
                  <a:pt x="493" y="1220"/>
                </a:lnTo>
                <a:lnTo>
                  <a:pt x="493" y="1220"/>
                </a:lnTo>
                <a:lnTo>
                  <a:pt x="488" y="1261"/>
                </a:lnTo>
                <a:lnTo>
                  <a:pt x="485" y="1297"/>
                </a:lnTo>
                <a:lnTo>
                  <a:pt x="486" y="1331"/>
                </a:lnTo>
                <a:lnTo>
                  <a:pt x="489" y="1363"/>
                </a:lnTo>
                <a:lnTo>
                  <a:pt x="494" y="1391"/>
                </a:lnTo>
                <a:lnTo>
                  <a:pt x="500" y="1417"/>
                </a:lnTo>
                <a:lnTo>
                  <a:pt x="508" y="1441"/>
                </a:lnTo>
                <a:lnTo>
                  <a:pt x="515" y="1462"/>
                </a:lnTo>
                <a:lnTo>
                  <a:pt x="524" y="1479"/>
                </a:lnTo>
                <a:lnTo>
                  <a:pt x="533" y="1496"/>
                </a:lnTo>
                <a:lnTo>
                  <a:pt x="541" y="1508"/>
                </a:lnTo>
                <a:lnTo>
                  <a:pt x="549" y="1519"/>
                </a:lnTo>
                <a:lnTo>
                  <a:pt x="561" y="1533"/>
                </a:lnTo>
                <a:lnTo>
                  <a:pt x="566" y="1538"/>
                </a:lnTo>
                <a:lnTo>
                  <a:pt x="566" y="1538"/>
                </a:lnTo>
                <a:lnTo>
                  <a:pt x="548" y="1541"/>
                </a:lnTo>
                <a:lnTo>
                  <a:pt x="530" y="1541"/>
                </a:lnTo>
                <a:lnTo>
                  <a:pt x="514" y="1539"/>
                </a:lnTo>
                <a:lnTo>
                  <a:pt x="498" y="1536"/>
                </a:lnTo>
                <a:lnTo>
                  <a:pt x="483" y="1529"/>
                </a:lnTo>
                <a:lnTo>
                  <a:pt x="469" y="1522"/>
                </a:lnTo>
                <a:lnTo>
                  <a:pt x="455" y="1513"/>
                </a:lnTo>
                <a:lnTo>
                  <a:pt x="443" y="1502"/>
                </a:lnTo>
                <a:lnTo>
                  <a:pt x="430" y="1489"/>
                </a:lnTo>
                <a:lnTo>
                  <a:pt x="419" y="1476"/>
                </a:lnTo>
                <a:lnTo>
                  <a:pt x="409" y="1461"/>
                </a:lnTo>
                <a:lnTo>
                  <a:pt x="398" y="1444"/>
                </a:lnTo>
                <a:lnTo>
                  <a:pt x="389" y="1427"/>
                </a:lnTo>
                <a:lnTo>
                  <a:pt x="379" y="1408"/>
                </a:lnTo>
                <a:lnTo>
                  <a:pt x="361" y="1369"/>
                </a:lnTo>
                <a:lnTo>
                  <a:pt x="361" y="1369"/>
                </a:lnTo>
                <a:lnTo>
                  <a:pt x="346" y="1364"/>
                </a:lnTo>
                <a:lnTo>
                  <a:pt x="331" y="1356"/>
                </a:lnTo>
                <a:lnTo>
                  <a:pt x="315" y="1346"/>
                </a:lnTo>
                <a:lnTo>
                  <a:pt x="300" y="1332"/>
                </a:lnTo>
                <a:lnTo>
                  <a:pt x="285" y="1316"/>
                </a:lnTo>
                <a:lnTo>
                  <a:pt x="271" y="1294"/>
                </a:lnTo>
                <a:lnTo>
                  <a:pt x="265" y="1283"/>
                </a:lnTo>
                <a:lnTo>
                  <a:pt x="259" y="1271"/>
                </a:lnTo>
                <a:lnTo>
                  <a:pt x="254" y="1257"/>
                </a:lnTo>
                <a:lnTo>
                  <a:pt x="249" y="1242"/>
                </a:lnTo>
                <a:lnTo>
                  <a:pt x="249" y="1242"/>
                </a:lnTo>
                <a:lnTo>
                  <a:pt x="240" y="1222"/>
                </a:lnTo>
                <a:lnTo>
                  <a:pt x="232" y="1204"/>
                </a:lnTo>
                <a:lnTo>
                  <a:pt x="224" y="1189"/>
                </a:lnTo>
                <a:lnTo>
                  <a:pt x="216" y="1177"/>
                </a:lnTo>
                <a:lnTo>
                  <a:pt x="207" y="1168"/>
                </a:lnTo>
                <a:lnTo>
                  <a:pt x="199" y="1160"/>
                </a:lnTo>
                <a:lnTo>
                  <a:pt x="191" y="1155"/>
                </a:lnTo>
                <a:lnTo>
                  <a:pt x="184" y="1152"/>
                </a:lnTo>
                <a:lnTo>
                  <a:pt x="176" y="1149"/>
                </a:lnTo>
                <a:lnTo>
                  <a:pt x="170" y="1148"/>
                </a:lnTo>
                <a:lnTo>
                  <a:pt x="160" y="1148"/>
                </a:lnTo>
                <a:lnTo>
                  <a:pt x="152" y="1150"/>
                </a:lnTo>
                <a:lnTo>
                  <a:pt x="150" y="1150"/>
                </a:lnTo>
                <a:lnTo>
                  <a:pt x="106" y="1150"/>
                </a:lnTo>
                <a:lnTo>
                  <a:pt x="150" y="1002"/>
                </a:lnTo>
                <a:lnTo>
                  <a:pt x="68" y="1133"/>
                </a:lnTo>
                <a:lnTo>
                  <a:pt x="68" y="1133"/>
                </a:lnTo>
                <a:lnTo>
                  <a:pt x="55" y="1122"/>
                </a:lnTo>
                <a:lnTo>
                  <a:pt x="41" y="1110"/>
                </a:lnTo>
                <a:lnTo>
                  <a:pt x="30" y="1098"/>
                </a:lnTo>
                <a:lnTo>
                  <a:pt x="20" y="1087"/>
                </a:lnTo>
                <a:lnTo>
                  <a:pt x="5" y="1068"/>
                </a:lnTo>
                <a:lnTo>
                  <a:pt x="0" y="1059"/>
                </a:lnTo>
                <a:lnTo>
                  <a:pt x="0" y="1059"/>
                </a:lnTo>
                <a:lnTo>
                  <a:pt x="12" y="1045"/>
                </a:lnTo>
                <a:lnTo>
                  <a:pt x="23" y="1032"/>
                </a:lnTo>
                <a:lnTo>
                  <a:pt x="33" y="1018"/>
                </a:lnTo>
                <a:lnTo>
                  <a:pt x="43" y="1004"/>
                </a:lnTo>
                <a:lnTo>
                  <a:pt x="52" y="990"/>
                </a:lnTo>
                <a:lnTo>
                  <a:pt x="60" y="975"/>
                </a:lnTo>
                <a:lnTo>
                  <a:pt x="66" y="962"/>
                </a:lnTo>
                <a:lnTo>
                  <a:pt x="72" y="948"/>
                </a:lnTo>
                <a:lnTo>
                  <a:pt x="82" y="919"/>
                </a:lnTo>
                <a:lnTo>
                  <a:pt x="88" y="891"/>
                </a:lnTo>
                <a:lnTo>
                  <a:pt x="93" y="863"/>
                </a:lnTo>
                <a:lnTo>
                  <a:pt x="95" y="834"/>
                </a:lnTo>
                <a:lnTo>
                  <a:pt x="95" y="805"/>
                </a:lnTo>
                <a:lnTo>
                  <a:pt x="93" y="778"/>
                </a:lnTo>
                <a:lnTo>
                  <a:pt x="90" y="749"/>
                </a:lnTo>
                <a:lnTo>
                  <a:pt x="85" y="720"/>
                </a:lnTo>
                <a:lnTo>
                  <a:pt x="78" y="693"/>
                </a:lnTo>
                <a:lnTo>
                  <a:pt x="71" y="664"/>
                </a:lnTo>
                <a:lnTo>
                  <a:pt x="55" y="607"/>
                </a:lnTo>
                <a:lnTo>
                  <a:pt x="38" y="552"/>
                </a:lnTo>
                <a:lnTo>
                  <a:pt x="23" y="497"/>
                </a:lnTo>
                <a:lnTo>
                  <a:pt x="16" y="470"/>
                </a:lnTo>
                <a:lnTo>
                  <a:pt x="11" y="444"/>
                </a:lnTo>
                <a:lnTo>
                  <a:pt x="7" y="417"/>
                </a:lnTo>
                <a:lnTo>
                  <a:pt x="5" y="391"/>
                </a:lnTo>
                <a:lnTo>
                  <a:pt x="3" y="365"/>
                </a:lnTo>
                <a:lnTo>
                  <a:pt x="5" y="340"/>
                </a:lnTo>
                <a:lnTo>
                  <a:pt x="8" y="315"/>
                </a:lnTo>
                <a:lnTo>
                  <a:pt x="15" y="290"/>
                </a:lnTo>
                <a:lnTo>
                  <a:pt x="23" y="265"/>
                </a:lnTo>
                <a:lnTo>
                  <a:pt x="28" y="252"/>
                </a:lnTo>
                <a:lnTo>
                  <a:pt x="35" y="241"/>
                </a:lnTo>
                <a:lnTo>
                  <a:pt x="42" y="228"/>
                </a:lnTo>
                <a:lnTo>
                  <a:pt x="51" y="217"/>
                </a:lnTo>
                <a:lnTo>
                  <a:pt x="60" y="206"/>
                </a:lnTo>
                <a:lnTo>
                  <a:pt x="68" y="193"/>
                </a:lnTo>
                <a:lnTo>
                  <a:pt x="68" y="193"/>
                </a:ln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20" name="Group 72">
            <a:extLst>
              <a:ext uri="{FF2B5EF4-FFF2-40B4-BE49-F238E27FC236}">
                <a16:creationId xmlns="" xmlns:a16="http://schemas.microsoft.com/office/drawing/2014/main" id="{A96806F7-0E6A-4D5A-98DC-69C0EF189C74}"/>
              </a:ext>
            </a:extLst>
          </p:cNvPr>
          <p:cNvGrpSpPr/>
          <p:nvPr/>
        </p:nvGrpSpPr>
        <p:grpSpPr>
          <a:xfrm>
            <a:off x="1999643" y="2811802"/>
            <a:ext cx="820710" cy="825238"/>
            <a:chOff x="5009830" y="3762422"/>
            <a:chExt cx="449901" cy="451357"/>
          </a:xfrm>
          <a:solidFill>
            <a:schemeClr val="bg1"/>
          </a:solidFill>
        </p:grpSpPr>
        <p:sp>
          <p:nvSpPr>
            <p:cNvPr id="35" name="Freeform 467">
              <a:extLst>
                <a:ext uri="{FF2B5EF4-FFF2-40B4-BE49-F238E27FC236}">
                  <a16:creationId xmlns="" xmlns:a16="http://schemas.microsoft.com/office/drawing/2014/main" id="{DACE82F7-58A5-43E6-8EFE-D1343A92BA65}"/>
                </a:ext>
              </a:extLst>
            </p:cNvPr>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6" name="Freeform 468">
              <a:extLst>
                <a:ext uri="{FF2B5EF4-FFF2-40B4-BE49-F238E27FC236}">
                  <a16:creationId xmlns="" xmlns:a16="http://schemas.microsoft.com/office/drawing/2014/main" id="{736DDFAA-A544-4EBB-A93A-258F52110164}"/>
                </a:ext>
              </a:extLst>
            </p:cNvPr>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21" name="Group 75">
            <a:extLst>
              <a:ext uri="{FF2B5EF4-FFF2-40B4-BE49-F238E27FC236}">
                <a16:creationId xmlns="" xmlns:a16="http://schemas.microsoft.com/office/drawing/2014/main" id="{5879E2DB-97CF-4AA6-A275-85EDCA218C86}"/>
              </a:ext>
            </a:extLst>
          </p:cNvPr>
          <p:cNvGrpSpPr/>
          <p:nvPr/>
        </p:nvGrpSpPr>
        <p:grpSpPr>
          <a:xfrm>
            <a:off x="2014353" y="2490651"/>
            <a:ext cx="312151" cy="313873"/>
            <a:chOff x="5009830" y="3762422"/>
            <a:chExt cx="449901" cy="451357"/>
          </a:xfrm>
          <a:solidFill>
            <a:schemeClr val="bg1"/>
          </a:solidFill>
        </p:grpSpPr>
        <p:sp>
          <p:nvSpPr>
            <p:cNvPr id="33" name="Freeform 467">
              <a:extLst>
                <a:ext uri="{FF2B5EF4-FFF2-40B4-BE49-F238E27FC236}">
                  <a16:creationId xmlns="" xmlns:a16="http://schemas.microsoft.com/office/drawing/2014/main" id="{1B5846F3-127D-45DB-A604-6368E038EFB4}"/>
                </a:ext>
              </a:extLst>
            </p:cNvPr>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4" name="Freeform 468">
              <a:extLst>
                <a:ext uri="{FF2B5EF4-FFF2-40B4-BE49-F238E27FC236}">
                  <a16:creationId xmlns="" xmlns:a16="http://schemas.microsoft.com/office/drawing/2014/main" id="{B832A38B-A822-4823-9A5C-49E4166D3CEB}"/>
                </a:ext>
              </a:extLst>
            </p:cNvPr>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22" name="Group 79">
            <a:extLst>
              <a:ext uri="{FF2B5EF4-FFF2-40B4-BE49-F238E27FC236}">
                <a16:creationId xmlns="" xmlns:a16="http://schemas.microsoft.com/office/drawing/2014/main" id="{F3BB0260-9D88-474D-833B-086379F2553D}"/>
              </a:ext>
            </a:extLst>
          </p:cNvPr>
          <p:cNvGrpSpPr/>
          <p:nvPr/>
        </p:nvGrpSpPr>
        <p:grpSpPr>
          <a:xfrm>
            <a:off x="2088487" y="2176217"/>
            <a:ext cx="234524" cy="235818"/>
            <a:chOff x="5009830" y="3762422"/>
            <a:chExt cx="449901" cy="451357"/>
          </a:xfrm>
          <a:solidFill>
            <a:schemeClr val="bg1"/>
          </a:solidFill>
        </p:grpSpPr>
        <p:sp>
          <p:nvSpPr>
            <p:cNvPr id="31" name="Freeform 467">
              <a:extLst>
                <a:ext uri="{FF2B5EF4-FFF2-40B4-BE49-F238E27FC236}">
                  <a16:creationId xmlns="" xmlns:a16="http://schemas.microsoft.com/office/drawing/2014/main" id="{1DC2EA4D-DF32-4F0E-8800-E84A376A8855}"/>
                </a:ext>
              </a:extLst>
            </p:cNvPr>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2" name="Freeform 468">
              <a:extLst>
                <a:ext uri="{FF2B5EF4-FFF2-40B4-BE49-F238E27FC236}">
                  <a16:creationId xmlns="" xmlns:a16="http://schemas.microsoft.com/office/drawing/2014/main" id="{FD6DD303-32F4-4DFB-9303-99141EDC0392}"/>
                </a:ext>
              </a:extLst>
            </p:cNvPr>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23" name="Group 82">
            <a:extLst>
              <a:ext uri="{FF2B5EF4-FFF2-40B4-BE49-F238E27FC236}">
                <a16:creationId xmlns="" xmlns:a16="http://schemas.microsoft.com/office/drawing/2014/main" id="{8850E551-36D8-405D-89B0-9F56F9C6D252}"/>
              </a:ext>
            </a:extLst>
          </p:cNvPr>
          <p:cNvGrpSpPr/>
          <p:nvPr/>
        </p:nvGrpSpPr>
        <p:grpSpPr>
          <a:xfrm>
            <a:off x="2367142" y="2007672"/>
            <a:ext cx="193821" cy="194890"/>
            <a:chOff x="5009830" y="3762422"/>
            <a:chExt cx="449901" cy="451357"/>
          </a:xfrm>
          <a:solidFill>
            <a:schemeClr val="bg1"/>
          </a:solidFill>
        </p:grpSpPr>
        <p:sp>
          <p:nvSpPr>
            <p:cNvPr id="29" name="Freeform 467">
              <a:extLst>
                <a:ext uri="{FF2B5EF4-FFF2-40B4-BE49-F238E27FC236}">
                  <a16:creationId xmlns="" xmlns:a16="http://schemas.microsoft.com/office/drawing/2014/main" id="{4EBE97F5-7C8C-4A52-8F17-9EFB33F6497F}"/>
                </a:ext>
              </a:extLst>
            </p:cNvPr>
            <p:cNvSpPr>
              <a:spLocks noEditPoints="1"/>
            </p:cNvSpPr>
            <p:nvPr/>
          </p:nvSpPr>
          <p:spPr bwMode="auto">
            <a:xfrm>
              <a:off x="5009830" y="3762422"/>
              <a:ext cx="449901" cy="451357"/>
            </a:xfrm>
            <a:custGeom>
              <a:avLst/>
              <a:gdLst>
                <a:gd name="T0" fmla="*/ 390 w 928"/>
                <a:gd name="T1" fmla="*/ 764 h 928"/>
                <a:gd name="T2" fmla="*/ 408 w 928"/>
                <a:gd name="T3" fmla="*/ 878 h 928"/>
                <a:gd name="T4" fmla="*/ 503 w 928"/>
                <a:gd name="T5" fmla="*/ 889 h 928"/>
                <a:gd name="T6" fmla="*/ 522 w 928"/>
                <a:gd name="T7" fmla="*/ 873 h 928"/>
                <a:gd name="T8" fmla="*/ 559 w 928"/>
                <a:gd name="T9" fmla="*/ 758 h 928"/>
                <a:gd name="T10" fmla="*/ 648 w 928"/>
                <a:gd name="T11" fmla="*/ 731 h 928"/>
                <a:gd name="T12" fmla="*/ 730 w 928"/>
                <a:gd name="T13" fmla="*/ 796 h 928"/>
                <a:gd name="T14" fmla="*/ 797 w 928"/>
                <a:gd name="T15" fmla="*/ 724 h 928"/>
                <a:gd name="T16" fmla="*/ 725 w 928"/>
                <a:gd name="T17" fmla="*/ 637 h 928"/>
                <a:gd name="T18" fmla="*/ 766 w 928"/>
                <a:gd name="T19" fmla="*/ 531 h 928"/>
                <a:gd name="T20" fmla="*/ 880 w 928"/>
                <a:gd name="T21" fmla="*/ 519 h 928"/>
                <a:gd name="T22" fmla="*/ 887 w 928"/>
                <a:gd name="T23" fmla="*/ 423 h 928"/>
                <a:gd name="T24" fmla="*/ 869 w 928"/>
                <a:gd name="T25" fmla="*/ 407 h 928"/>
                <a:gd name="T26" fmla="*/ 749 w 928"/>
                <a:gd name="T27" fmla="*/ 346 h 928"/>
                <a:gd name="T28" fmla="*/ 791 w 928"/>
                <a:gd name="T29" fmla="*/ 218 h 928"/>
                <a:gd name="T30" fmla="*/ 794 w 928"/>
                <a:gd name="T31" fmla="*/ 193 h 928"/>
                <a:gd name="T32" fmla="*/ 719 w 928"/>
                <a:gd name="T33" fmla="*/ 132 h 928"/>
                <a:gd name="T34" fmla="*/ 630 w 928"/>
                <a:gd name="T35" fmla="*/ 204 h 928"/>
                <a:gd name="T36" fmla="*/ 526 w 928"/>
                <a:gd name="T37" fmla="*/ 157 h 928"/>
                <a:gd name="T38" fmla="*/ 516 w 928"/>
                <a:gd name="T39" fmla="*/ 45 h 928"/>
                <a:gd name="T40" fmla="*/ 418 w 928"/>
                <a:gd name="T41" fmla="*/ 41 h 928"/>
                <a:gd name="T42" fmla="*/ 406 w 928"/>
                <a:gd name="T43" fmla="*/ 146 h 928"/>
                <a:gd name="T44" fmla="*/ 324 w 928"/>
                <a:gd name="T45" fmla="*/ 189 h 928"/>
                <a:gd name="T46" fmla="*/ 215 w 928"/>
                <a:gd name="T47" fmla="*/ 134 h 928"/>
                <a:gd name="T48" fmla="*/ 190 w 928"/>
                <a:gd name="T49" fmla="*/ 137 h 928"/>
                <a:gd name="T50" fmla="*/ 131 w 928"/>
                <a:gd name="T51" fmla="*/ 212 h 928"/>
                <a:gd name="T52" fmla="*/ 200 w 928"/>
                <a:gd name="T53" fmla="*/ 304 h 928"/>
                <a:gd name="T54" fmla="*/ 151 w 928"/>
                <a:gd name="T55" fmla="*/ 405 h 928"/>
                <a:gd name="T56" fmla="*/ 42 w 928"/>
                <a:gd name="T57" fmla="*/ 415 h 928"/>
                <a:gd name="T58" fmla="*/ 42 w 928"/>
                <a:gd name="T59" fmla="*/ 513 h 928"/>
                <a:gd name="T60" fmla="*/ 151 w 928"/>
                <a:gd name="T61" fmla="*/ 523 h 928"/>
                <a:gd name="T62" fmla="*/ 200 w 928"/>
                <a:gd name="T63" fmla="*/ 626 h 928"/>
                <a:gd name="T64" fmla="*/ 131 w 928"/>
                <a:gd name="T65" fmla="*/ 716 h 928"/>
                <a:gd name="T66" fmla="*/ 190 w 928"/>
                <a:gd name="T67" fmla="*/ 793 h 928"/>
                <a:gd name="T68" fmla="*/ 215 w 928"/>
                <a:gd name="T69" fmla="*/ 794 h 928"/>
                <a:gd name="T70" fmla="*/ 503 w 928"/>
                <a:gd name="T71" fmla="*/ 928 h 928"/>
                <a:gd name="T72" fmla="*/ 372 w 928"/>
                <a:gd name="T73" fmla="*/ 892 h 928"/>
                <a:gd name="T74" fmla="*/ 295 w 928"/>
                <a:gd name="T75" fmla="*/ 768 h 928"/>
                <a:gd name="T76" fmla="*/ 182 w 928"/>
                <a:gd name="T77" fmla="*/ 832 h 928"/>
                <a:gd name="T78" fmla="*/ 91 w 928"/>
                <a:gd name="T79" fmla="*/ 724 h 928"/>
                <a:gd name="T80" fmla="*/ 143 w 928"/>
                <a:gd name="T81" fmla="*/ 597 h 928"/>
                <a:gd name="T82" fmla="*/ 18 w 928"/>
                <a:gd name="T83" fmla="*/ 543 h 928"/>
                <a:gd name="T84" fmla="*/ 5 w 928"/>
                <a:gd name="T85" fmla="*/ 404 h 928"/>
                <a:gd name="T86" fmla="*/ 130 w 928"/>
                <a:gd name="T87" fmla="*/ 368 h 928"/>
                <a:gd name="T88" fmla="*/ 95 w 928"/>
                <a:gd name="T89" fmla="*/ 227 h 928"/>
                <a:gd name="T90" fmla="*/ 163 w 928"/>
                <a:gd name="T91" fmla="*/ 110 h 928"/>
                <a:gd name="T92" fmla="*/ 236 w 928"/>
                <a:gd name="T93" fmla="*/ 103 h 928"/>
                <a:gd name="T94" fmla="*/ 367 w 928"/>
                <a:gd name="T95" fmla="*/ 58 h 928"/>
                <a:gd name="T96" fmla="*/ 414 w 928"/>
                <a:gd name="T97" fmla="*/ 2 h 928"/>
                <a:gd name="T98" fmla="*/ 550 w 928"/>
                <a:gd name="T99" fmla="*/ 26 h 928"/>
                <a:gd name="T100" fmla="*/ 614 w 928"/>
                <a:gd name="T101" fmla="*/ 152 h 928"/>
                <a:gd name="T102" fmla="*/ 735 w 928"/>
                <a:gd name="T103" fmla="*/ 94 h 928"/>
                <a:gd name="T104" fmla="*/ 834 w 928"/>
                <a:gd name="T105" fmla="*/ 193 h 928"/>
                <a:gd name="T106" fmla="*/ 776 w 928"/>
                <a:gd name="T107" fmla="*/ 314 h 928"/>
                <a:gd name="T108" fmla="*/ 902 w 928"/>
                <a:gd name="T109" fmla="*/ 378 h 928"/>
                <a:gd name="T110" fmla="*/ 926 w 928"/>
                <a:gd name="T111" fmla="*/ 515 h 928"/>
                <a:gd name="T112" fmla="*/ 869 w 928"/>
                <a:gd name="T113" fmla="*/ 561 h 928"/>
                <a:gd name="T114" fmla="*/ 825 w 928"/>
                <a:gd name="T115" fmla="*/ 692 h 928"/>
                <a:gd name="T116" fmla="*/ 818 w 928"/>
                <a:gd name="T117" fmla="*/ 765 h 928"/>
                <a:gd name="T118" fmla="*/ 702 w 928"/>
                <a:gd name="T119" fmla="*/ 832 h 928"/>
                <a:gd name="T120" fmla="*/ 560 w 928"/>
                <a:gd name="T121" fmla="*/ 798 h 928"/>
                <a:gd name="T122" fmla="*/ 524 w 928"/>
                <a:gd name="T123" fmla="*/ 92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28" h="928">
                  <a:moveTo>
                    <a:pt x="293" y="725"/>
                  </a:moveTo>
                  <a:lnTo>
                    <a:pt x="298" y="726"/>
                  </a:lnTo>
                  <a:lnTo>
                    <a:pt x="303" y="728"/>
                  </a:lnTo>
                  <a:lnTo>
                    <a:pt x="324" y="739"/>
                  </a:lnTo>
                  <a:lnTo>
                    <a:pt x="346" y="749"/>
                  </a:lnTo>
                  <a:lnTo>
                    <a:pt x="367" y="758"/>
                  </a:lnTo>
                  <a:lnTo>
                    <a:pt x="390" y="764"/>
                  </a:lnTo>
                  <a:lnTo>
                    <a:pt x="396" y="767"/>
                  </a:lnTo>
                  <a:lnTo>
                    <a:pt x="402" y="771"/>
                  </a:lnTo>
                  <a:lnTo>
                    <a:pt x="405" y="777"/>
                  </a:lnTo>
                  <a:lnTo>
                    <a:pt x="406" y="783"/>
                  </a:lnTo>
                  <a:lnTo>
                    <a:pt x="406" y="870"/>
                  </a:lnTo>
                  <a:lnTo>
                    <a:pt x="406" y="873"/>
                  </a:lnTo>
                  <a:lnTo>
                    <a:pt x="408" y="878"/>
                  </a:lnTo>
                  <a:lnTo>
                    <a:pt x="409" y="881"/>
                  </a:lnTo>
                  <a:lnTo>
                    <a:pt x="411" y="883"/>
                  </a:lnTo>
                  <a:lnTo>
                    <a:pt x="414" y="886"/>
                  </a:lnTo>
                  <a:lnTo>
                    <a:pt x="418" y="888"/>
                  </a:lnTo>
                  <a:lnTo>
                    <a:pt x="421" y="889"/>
                  </a:lnTo>
                  <a:lnTo>
                    <a:pt x="425" y="889"/>
                  </a:lnTo>
                  <a:lnTo>
                    <a:pt x="503" y="889"/>
                  </a:lnTo>
                  <a:lnTo>
                    <a:pt x="506" y="889"/>
                  </a:lnTo>
                  <a:lnTo>
                    <a:pt x="510" y="888"/>
                  </a:lnTo>
                  <a:lnTo>
                    <a:pt x="513" y="886"/>
                  </a:lnTo>
                  <a:lnTo>
                    <a:pt x="516" y="883"/>
                  </a:lnTo>
                  <a:lnTo>
                    <a:pt x="519" y="881"/>
                  </a:lnTo>
                  <a:lnTo>
                    <a:pt x="520" y="878"/>
                  </a:lnTo>
                  <a:lnTo>
                    <a:pt x="522" y="873"/>
                  </a:lnTo>
                  <a:lnTo>
                    <a:pt x="522" y="870"/>
                  </a:lnTo>
                  <a:lnTo>
                    <a:pt x="522" y="783"/>
                  </a:lnTo>
                  <a:lnTo>
                    <a:pt x="523" y="777"/>
                  </a:lnTo>
                  <a:lnTo>
                    <a:pt x="526" y="771"/>
                  </a:lnTo>
                  <a:lnTo>
                    <a:pt x="530" y="767"/>
                  </a:lnTo>
                  <a:lnTo>
                    <a:pt x="536" y="764"/>
                  </a:lnTo>
                  <a:lnTo>
                    <a:pt x="559" y="758"/>
                  </a:lnTo>
                  <a:lnTo>
                    <a:pt x="582" y="749"/>
                  </a:lnTo>
                  <a:lnTo>
                    <a:pt x="604" y="739"/>
                  </a:lnTo>
                  <a:lnTo>
                    <a:pt x="624" y="728"/>
                  </a:lnTo>
                  <a:lnTo>
                    <a:pt x="631" y="725"/>
                  </a:lnTo>
                  <a:lnTo>
                    <a:pt x="637" y="725"/>
                  </a:lnTo>
                  <a:lnTo>
                    <a:pt x="642" y="726"/>
                  </a:lnTo>
                  <a:lnTo>
                    <a:pt x="648" y="731"/>
                  </a:lnTo>
                  <a:lnTo>
                    <a:pt x="709" y="793"/>
                  </a:lnTo>
                  <a:lnTo>
                    <a:pt x="712" y="794"/>
                  </a:lnTo>
                  <a:lnTo>
                    <a:pt x="716" y="796"/>
                  </a:lnTo>
                  <a:lnTo>
                    <a:pt x="719" y="797"/>
                  </a:lnTo>
                  <a:lnTo>
                    <a:pt x="723" y="797"/>
                  </a:lnTo>
                  <a:lnTo>
                    <a:pt x="726" y="797"/>
                  </a:lnTo>
                  <a:lnTo>
                    <a:pt x="730" y="796"/>
                  </a:lnTo>
                  <a:lnTo>
                    <a:pt x="733" y="794"/>
                  </a:lnTo>
                  <a:lnTo>
                    <a:pt x="736" y="793"/>
                  </a:lnTo>
                  <a:lnTo>
                    <a:pt x="791" y="738"/>
                  </a:lnTo>
                  <a:lnTo>
                    <a:pt x="794" y="735"/>
                  </a:lnTo>
                  <a:lnTo>
                    <a:pt x="795" y="731"/>
                  </a:lnTo>
                  <a:lnTo>
                    <a:pt x="797" y="728"/>
                  </a:lnTo>
                  <a:lnTo>
                    <a:pt x="797" y="724"/>
                  </a:lnTo>
                  <a:lnTo>
                    <a:pt x="797" y="721"/>
                  </a:lnTo>
                  <a:lnTo>
                    <a:pt x="795" y="716"/>
                  </a:lnTo>
                  <a:lnTo>
                    <a:pt x="794" y="713"/>
                  </a:lnTo>
                  <a:lnTo>
                    <a:pt x="791" y="711"/>
                  </a:lnTo>
                  <a:lnTo>
                    <a:pt x="730" y="649"/>
                  </a:lnTo>
                  <a:lnTo>
                    <a:pt x="726" y="643"/>
                  </a:lnTo>
                  <a:lnTo>
                    <a:pt x="725" y="637"/>
                  </a:lnTo>
                  <a:lnTo>
                    <a:pt x="725" y="631"/>
                  </a:lnTo>
                  <a:lnTo>
                    <a:pt x="727" y="626"/>
                  </a:lnTo>
                  <a:lnTo>
                    <a:pt x="739" y="604"/>
                  </a:lnTo>
                  <a:lnTo>
                    <a:pt x="749" y="582"/>
                  </a:lnTo>
                  <a:lnTo>
                    <a:pt x="758" y="561"/>
                  </a:lnTo>
                  <a:lnTo>
                    <a:pt x="763" y="538"/>
                  </a:lnTo>
                  <a:lnTo>
                    <a:pt x="766" y="531"/>
                  </a:lnTo>
                  <a:lnTo>
                    <a:pt x="771" y="526"/>
                  </a:lnTo>
                  <a:lnTo>
                    <a:pt x="776" y="523"/>
                  </a:lnTo>
                  <a:lnTo>
                    <a:pt x="782" y="522"/>
                  </a:lnTo>
                  <a:lnTo>
                    <a:pt x="869" y="522"/>
                  </a:lnTo>
                  <a:lnTo>
                    <a:pt x="873" y="522"/>
                  </a:lnTo>
                  <a:lnTo>
                    <a:pt x="876" y="520"/>
                  </a:lnTo>
                  <a:lnTo>
                    <a:pt x="880" y="519"/>
                  </a:lnTo>
                  <a:lnTo>
                    <a:pt x="883" y="516"/>
                  </a:lnTo>
                  <a:lnTo>
                    <a:pt x="886" y="513"/>
                  </a:lnTo>
                  <a:lnTo>
                    <a:pt x="887" y="510"/>
                  </a:lnTo>
                  <a:lnTo>
                    <a:pt x="887" y="507"/>
                  </a:lnTo>
                  <a:lnTo>
                    <a:pt x="889" y="503"/>
                  </a:lnTo>
                  <a:lnTo>
                    <a:pt x="889" y="425"/>
                  </a:lnTo>
                  <a:lnTo>
                    <a:pt x="887" y="423"/>
                  </a:lnTo>
                  <a:lnTo>
                    <a:pt x="887" y="418"/>
                  </a:lnTo>
                  <a:lnTo>
                    <a:pt x="884" y="415"/>
                  </a:lnTo>
                  <a:lnTo>
                    <a:pt x="883" y="412"/>
                  </a:lnTo>
                  <a:lnTo>
                    <a:pt x="880" y="410"/>
                  </a:lnTo>
                  <a:lnTo>
                    <a:pt x="877" y="408"/>
                  </a:lnTo>
                  <a:lnTo>
                    <a:pt x="873" y="407"/>
                  </a:lnTo>
                  <a:lnTo>
                    <a:pt x="869" y="407"/>
                  </a:lnTo>
                  <a:lnTo>
                    <a:pt x="782" y="407"/>
                  </a:lnTo>
                  <a:lnTo>
                    <a:pt x="776" y="405"/>
                  </a:lnTo>
                  <a:lnTo>
                    <a:pt x="771" y="402"/>
                  </a:lnTo>
                  <a:lnTo>
                    <a:pt x="766" y="398"/>
                  </a:lnTo>
                  <a:lnTo>
                    <a:pt x="763" y="392"/>
                  </a:lnTo>
                  <a:lnTo>
                    <a:pt x="758" y="369"/>
                  </a:lnTo>
                  <a:lnTo>
                    <a:pt x="749" y="346"/>
                  </a:lnTo>
                  <a:lnTo>
                    <a:pt x="739" y="325"/>
                  </a:lnTo>
                  <a:lnTo>
                    <a:pt x="727" y="303"/>
                  </a:lnTo>
                  <a:lnTo>
                    <a:pt x="725" y="297"/>
                  </a:lnTo>
                  <a:lnTo>
                    <a:pt x="725" y="291"/>
                  </a:lnTo>
                  <a:lnTo>
                    <a:pt x="726" y="286"/>
                  </a:lnTo>
                  <a:lnTo>
                    <a:pt x="730" y="280"/>
                  </a:lnTo>
                  <a:lnTo>
                    <a:pt x="791" y="218"/>
                  </a:lnTo>
                  <a:lnTo>
                    <a:pt x="794" y="215"/>
                  </a:lnTo>
                  <a:lnTo>
                    <a:pt x="795" y="212"/>
                  </a:lnTo>
                  <a:lnTo>
                    <a:pt x="797" y="209"/>
                  </a:lnTo>
                  <a:lnTo>
                    <a:pt x="797" y="205"/>
                  </a:lnTo>
                  <a:lnTo>
                    <a:pt x="797" y="201"/>
                  </a:lnTo>
                  <a:lnTo>
                    <a:pt x="795" y="198"/>
                  </a:lnTo>
                  <a:lnTo>
                    <a:pt x="794" y="193"/>
                  </a:lnTo>
                  <a:lnTo>
                    <a:pt x="791" y="191"/>
                  </a:lnTo>
                  <a:lnTo>
                    <a:pt x="736" y="136"/>
                  </a:lnTo>
                  <a:lnTo>
                    <a:pt x="733" y="134"/>
                  </a:lnTo>
                  <a:lnTo>
                    <a:pt x="730" y="133"/>
                  </a:lnTo>
                  <a:lnTo>
                    <a:pt x="726" y="132"/>
                  </a:lnTo>
                  <a:lnTo>
                    <a:pt x="723" y="132"/>
                  </a:lnTo>
                  <a:lnTo>
                    <a:pt x="719" y="132"/>
                  </a:lnTo>
                  <a:lnTo>
                    <a:pt x="716" y="133"/>
                  </a:lnTo>
                  <a:lnTo>
                    <a:pt x="712" y="134"/>
                  </a:lnTo>
                  <a:lnTo>
                    <a:pt x="709" y="136"/>
                  </a:lnTo>
                  <a:lnTo>
                    <a:pt x="648" y="198"/>
                  </a:lnTo>
                  <a:lnTo>
                    <a:pt x="642" y="202"/>
                  </a:lnTo>
                  <a:lnTo>
                    <a:pt x="637" y="204"/>
                  </a:lnTo>
                  <a:lnTo>
                    <a:pt x="630" y="204"/>
                  </a:lnTo>
                  <a:lnTo>
                    <a:pt x="624" y="201"/>
                  </a:lnTo>
                  <a:lnTo>
                    <a:pt x="604" y="189"/>
                  </a:lnTo>
                  <a:lnTo>
                    <a:pt x="582" y="179"/>
                  </a:lnTo>
                  <a:lnTo>
                    <a:pt x="559" y="170"/>
                  </a:lnTo>
                  <a:lnTo>
                    <a:pt x="536" y="165"/>
                  </a:lnTo>
                  <a:lnTo>
                    <a:pt x="530" y="162"/>
                  </a:lnTo>
                  <a:lnTo>
                    <a:pt x="526" y="157"/>
                  </a:lnTo>
                  <a:lnTo>
                    <a:pt x="523" y="152"/>
                  </a:lnTo>
                  <a:lnTo>
                    <a:pt x="522" y="146"/>
                  </a:lnTo>
                  <a:lnTo>
                    <a:pt x="522" y="58"/>
                  </a:lnTo>
                  <a:lnTo>
                    <a:pt x="522" y="55"/>
                  </a:lnTo>
                  <a:lnTo>
                    <a:pt x="520" y="51"/>
                  </a:lnTo>
                  <a:lnTo>
                    <a:pt x="519" y="48"/>
                  </a:lnTo>
                  <a:lnTo>
                    <a:pt x="516" y="45"/>
                  </a:lnTo>
                  <a:lnTo>
                    <a:pt x="513" y="42"/>
                  </a:lnTo>
                  <a:lnTo>
                    <a:pt x="510" y="41"/>
                  </a:lnTo>
                  <a:lnTo>
                    <a:pt x="506" y="39"/>
                  </a:lnTo>
                  <a:lnTo>
                    <a:pt x="503" y="39"/>
                  </a:lnTo>
                  <a:lnTo>
                    <a:pt x="425" y="39"/>
                  </a:lnTo>
                  <a:lnTo>
                    <a:pt x="421" y="39"/>
                  </a:lnTo>
                  <a:lnTo>
                    <a:pt x="418" y="41"/>
                  </a:lnTo>
                  <a:lnTo>
                    <a:pt x="414" y="42"/>
                  </a:lnTo>
                  <a:lnTo>
                    <a:pt x="411" y="45"/>
                  </a:lnTo>
                  <a:lnTo>
                    <a:pt x="409" y="48"/>
                  </a:lnTo>
                  <a:lnTo>
                    <a:pt x="408" y="51"/>
                  </a:lnTo>
                  <a:lnTo>
                    <a:pt x="406" y="55"/>
                  </a:lnTo>
                  <a:lnTo>
                    <a:pt x="406" y="58"/>
                  </a:lnTo>
                  <a:lnTo>
                    <a:pt x="406" y="146"/>
                  </a:lnTo>
                  <a:lnTo>
                    <a:pt x="405" y="152"/>
                  </a:lnTo>
                  <a:lnTo>
                    <a:pt x="402" y="157"/>
                  </a:lnTo>
                  <a:lnTo>
                    <a:pt x="396" y="162"/>
                  </a:lnTo>
                  <a:lnTo>
                    <a:pt x="390" y="165"/>
                  </a:lnTo>
                  <a:lnTo>
                    <a:pt x="367" y="170"/>
                  </a:lnTo>
                  <a:lnTo>
                    <a:pt x="346" y="179"/>
                  </a:lnTo>
                  <a:lnTo>
                    <a:pt x="324" y="189"/>
                  </a:lnTo>
                  <a:lnTo>
                    <a:pt x="303" y="201"/>
                  </a:lnTo>
                  <a:lnTo>
                    <a:pt x="297" y="204"/>
                  </a:lnTo>
                  <a:lnTo>
                    <a:pt x="291" y="204"/>
                  </a:lnTo>
                  <a:lnTo>
                    <a:pt x="284" y="202"/>
                  </a:lnTo>
                  <a:lnTo>
                    <a:pt x="280" y="198"/>
                  </a:lnTo>
                  <a:lnTo>
                    <a:pt x="218" y="137"/>
                  </a:lnTo>
                  <a:lnTo>
                    <a:pt x="215" y="134"/>
                  </a:lnTo>
                  <a:lnTo>
                    <a:pt x="212" y="133"/>
                  </a:lnTo>
                  <a:lnTo>
                    <a:pt x="208" y="132"/>
                  </a:lnTo>
                  <a:lnTo>
                    <a:pt x="205" y="132"/>
                  </a:lnTo>
                  <a:lnTo>
                    <a:pt x="200" y="132"/>
                  </a:lnTo>
                  <a:lnTo>
                    <a:pt x="196" y="133"/>
                  </a:lnTo>
                  <a:lnTo>
                    <a:pt x="193" y="134"/>
                  </a:lnTo>
                  <a:lnTo>
                    <a:pt x="190" y="137"/>
                  </a:lnTo>
                  <a:lnTo>
                    <a:pt x="136" y="191"/>
                  </a:lnTo>
                  <a:lnTo>
                    <a:pt x="133" y="195"/>
                  </a:lnTo>
                  <a:lnTo>
                    <a:pt x="131" y="198"/>
                  </a:lnTo>
                  <a:lnTo>
                    <a:pt x="131" y="201"/>
                  </a:lnTo>
                  <a:lnTo>
                    <a:pt x="130" y="205"/>
                  </a:lnTo>
                  <a:lnTo>
                    <a:pt x="131" y="208"/>
                  </a:lnTo>
                  <a:lnTo>
                    <a:pt x="131" y="212"/>
                  </a:lnTo>
                  <a:lnTo>
                    <a:pt x="133" y="215"/>
                  </a:lnTo>
                  <a:lnTo>
                    <a:pt x="136" y="218"/>
                  </a:lnTo>
                  <a:lnTo>
                    <a:pt x="198" y="280"/>
                  </a:lnTo>
                  <a:lnTo>
                    <a:pt x="200" y="286"/>
                  </a:lnTo>
                  <a:lnTo>
                    <a:pt x="203" y="291"/>
                  </a:lnTo>
                  <a:lnTo>
                    <a:pt x="202" y="297"/>
                  </a:lnTo>
                  <a:lnTo>
                    <a:pt x="200" y="304"/>
                  </a:lnTo>
                  <a:lnTo>
                    <a:pt x="189" y="325"/>
                  </a:lnTo>
                  <a:lnTo>
                    <a:pt x="179" y="346"/>
                  </a:lnTo>
                  <a:lnTo>
                    <a:pt x="170" y="369"/>
                  </a:lnTo>
                  <a:lnTo>
                    <a:pt x="163" y="392"/>
                  </a:lnTo>
                  <a:lnTo>
                    <a:pt x="162" y="398"/>
                  </a:lnTo>
                  <a:lnTo>
                    <a:pt x="157" y="402"/>
                  </a:lnTo>
                  <a:lnTo>
                    <a:pt x="151" y="405"/>
                  </a:lnTo>
                  <a:lnTo>
                    <a:pt x="144" y="407"/>
                  </a:lnTo>
                  <a:lnTo>
                    <a:pt x="58" y="407"/>
                  </a:lnTo>
                  <a:lnTo>
                    <a:pt x="54" y="407"/>
                  </a:lnTo>
                  <a:lnTo>
                    <a:pt x="51" y="408"/>
                  </a:lnTo>
                  <a:lnTo>
                    <a:pt x="48" y="410"/>
                  </a:lnTo>
                  <a:lnTo>
                    <a:pt x="45" y="412"/>
                  </a:lnTo>
                  <a:lnTo>
                    <a:pt x="42" y="415"/>
                  </a:lnTo>
                  <a:lnTo>
                    <a:pt x="41" y="418"/>
                  </a:lnTo>
                  <a:lnTo>
                    <a:pt x="39" y="423"/>
                  </a:lnTo>
                  <a:lnTo>
                    <a:pt x="39" y="425"/>
                  </a:lnTo>
                  <a:lnTo>
                    <a:pt x="39" y="503"/>
                  </a:lnTo>
                  <a:lnTo>
                    <a:pt x="39" y="507"/>
                  </a:lnTo>
                  <a:lnTo>
                    <a:pt x="41" y="510"/>
                  </a:lnTo>
                  <a:lnTo>
                    <a:pt x="42" y="513"/>
                  </a:lnTo>
                  <a:lnTo>
                    <a:pt x="45" y="516"/>
                  </a:lnTo>
                  <a:lnTo>
                    <a:pt x="48" y="519"/>
                  </a:lnTo>
                  <a:lnTo>
                    <a:pt x="51" y="520"/>
                  </a:lnTo>
                  <a:lnTo>
                    <a:pt x="54" y="522"/>
                  </a:lnTo>
                  <a:lnTo>
                    <a:pt x="58" y="522"/>
                  </a:lnTo>
                  <a:lnTo>
                    <a:pt x="144" y="522"/>
                  </a:lnTo>
                  <a:lnTo>
                    <a:pt x="151" y="523"/>
                  </a:lnTo>
                  <a:lnTo>
                    <a:pt x="157" y="526"/>
                  </a:lnTo>
                  <a:lnTo>
                    <a:pt x="162" y="531"/>
                  </a:lnTo>
                  <a:lnTo>
                    <a:pt x="163" y="538"/>
                  </a:lnTo>
                  <a:lnTo>
                    <a:pt x="170" y="561"/>
                  </a:lnTo>
                  <a:lnTo>
                    <a:pt x="179" y="582"/>
                  </a:lnTo>
                  <a:lnTo>
                    <a:pt x="189" y="604"/>
                  </a:lnTo>
                  <a:lnTo>
                    <a:pt x="200" y="626"/>
                  </a:lnTo>
                  <a:lnTo>
                    <a:pt x="202" y="631"/>
                  </a:lnTo>
                  <a:lnTo>
                    <a:pt x="203" y="637"/>
                  </a:lnTo>
                  <a:lnTo>
                    <a:pt x="200" y="643"/>
                  </a:lnTo>
                  <a:lnTo>
                    <a:pt x="198" y="649"/>
                  </a:lnTo>
                  <a:lnTo>
                    <a:pt x="136" y="711"/>
                  </a:lnTo>
                  <a:lnTo>
                    <a:pt x="134" y="713"/>
                  </a:lnTo>
                  <a:lnTo>
                    <a:pt x="131" y="716"/>
                  </a:lnTo>
                  <a:lnTo>
                    <a:pt x="131" y="721"/>
                  </a:lnTo>
                  <a:lnTo>
                    <a:pt x="130" y="724"/>
                  </a:lnTo>
                  <a:lnTo>
                    <a:pt x="131" y="728"/>
                  </a:lnTo>
                  <a:lnTo>
                    <a:pt x="131" y="731"/>
                  </a:lnTo>
                  <a:lnTo>
                    <a:pt x="134" y="735"/>
                  </a:lnTo>
                  <a:lnTo>
                    <a:pt x="136" y="738"/>
                  </a:lnTo>
                  <a:lnTo>
                    <a:pt x="190" y="793"/>
                  </a:lnTo>
                  <a:lnTo>
                    <a:pt x="193" y="794"/>
                  </a:lnTo>
                  <a:lnTo>
                    <a:pt x="196" y="796"/>
                  </a:lnTo>
                  <a:lnTo>
                    <a:pt x="200" y="797"/>
                  </a:lnTo>
                  <a:lnTo>
                    <a:pt x="205" y="797"/>
                  </a:lnTo>
                  <a:lnTo>
                    <a:pt x="208" y="797"/>
                  </a:lnTo>
                  <a:lnTo>
                    <a:pt x="212" y="796"/>
                  </a:lnTo>
                  <a:lnTo>
                    <a:pt x="215" y="794"/>
                  </a:lnTo>
                  <a:lnTo>
                    <a:pt x="218" y="793"/>
                  </a:lnTo>
                  <a:lnTo>
                    <a:pt x="280" y="731"/>
                  </a:lnTo>
                  <a:lnTo>
                    <a:pt x="282" y="728"/>
                  </a:lnTo>
                  <a:lnTo>
                    <a:pt x="285" y="726"/>
                  </a:lnTo>
                  <a:lnTo>
                    <a:pt x="290" y="725"/>
                  </a:lnTo>
                  <a:lnTo>
                    <a:pt x="293" y="725"/>
                  </a:lnTo>
                  <a:close/>
                  <a:moveTo>
                    <a:pt x="503" y="928"/>
                  </a:moveTo>
                  <a:lnTo>
                    <a:pt x="425" y="928"/>
                  </a:lnTo>
                  <a:lnTo>
                    <a:pt x="414" y="927"/>
                  </a:lnTo>
                  <a:lnTo>
                    <a:pt x="402" y="924"/>
                  </a:lnTo>
                  <a:lnTo>
                    <a:pt x="392" y="918"/>
                  </a:lnTo>
                  <a:lnTo>
                    <a:pt x="383" y="911"/>
                  </a:lnTo>
                  <a:lnTo>
                    <a:pt x="378" y="902"/>
                  </a:lnTo>
                  <a:lnTo>
                    <a:pt x="372" y="892"/>
                  </a:lnTo>
                  <a:lnTo>
                    <a:pt x="369" y="882"/>
                  </a:lnTo>
                  <a:lnTo>
                    <a:pt x="367" y="870"/>
                  </a:lnTo>
                  <a:lnTo>
                    <a:pt x="367" y="798"/>
                  </a:lnTo>
                  <a:lnTo>
                    <a:pt x="349" y="793"/>
                  </a:lnTo>
                  <a:lnTo>
                    <a:pt x="330" y="785"/>
                  </a:lnTo>
                  <a:lnTo>
                    <a:pt x="313" y="777"/>
                  </a:lnTo>
                  <a:lnTo>
                    <a:pt x="295" y="768"/>
                  </a:lnTo>
                  <a:lnTo>
                    <a:pt x="245" y="820"/>
                  </a:lnTo>
                  <a:lnTo>
                    <a:pt x="236" y="827"/>
                  </a:lnTo>
                  <a:lnTo>
                    <a:pt x="226" y="832"/>
                  </a:lnTo>
                  <a:lnTo>
                    <a:pt x="215" y="834"/>
                  </a:lnTo>
                  <a:lnTo>
                    <a:pt x="205" y="836"/>
                  </a:lnTo>
                  <a:lnTo>
                    <a:pt x="193" y="834"/>
                  </a:lnTo>
                  <a:lnTo>
                    <a:pt x="182" y="832"/>
                  </a:lnTo>
                  <a:lnTo>
                    <a:pt x="172" y="827"/>
                  </a:lnTo>
                  <a:lnTo>
                    <a:pt x="163" y="820"/>
                  </a:lnTo>
                  <a:lnTo>
                    <a:pt x="108" y="765"/>
                  </a:lnTo>
                  <a:lnTo>
                    <a:pt x="101" y="757"/>
                  </a:lnTo>
                  <a:lnTo>
                    <a:pt x="95" y="747"/>
                  </a:lnTo>
                  <a:lnTo>
                    <a:pt x="92" y="735"/>
                  </a:lnTo>
                  <a:lnTo>
                    <a:pt x="91" y="724"/>
                  </a:lnTo>
                  <a:lnTo>
                    <a:pt x="92" y="712"/>
                  </a:lnTo>
                  <a:lnTo>
                    <a:pt x="95" y="702"/>
                  </a:lnTo>
                  <a:lnTo>
                    <a:pt x="101" y="692"/>
                  </a:lnTo>
                  <a:lnTo>
                    <a:pt x="108" y="683"/>
                  </a:lnTo>
                  <a:lnTo>
                    <a:pt x="160" y="631"/>
                  </a:lnTo>
                  <a:lnTo>
                    <a:pt x="150" y="616"/>
                  </a:lnTo>
                  <a:lnTo>
                    <a:pt x="143" y="597"/>
                  </a:lnTo>
                  <a:lnTo>
                    <a:pt x="136" y="580"/>
                  </a:lnTo>
                  <a:lnTo>
                    <a:pt x="130" y="561"/>
                  </a:lnTo>
                  <a:lnTo>
                    <a:pt x="58" y="561"/>
                  </a:lnTo>
                  <a:lnTo>
                    <a:pt x="46" y="559"/>
                  </a:lnTo>
                  <a:lnTo>
                    <a:pt x="36" y="556"/>
                  </a:lnTo>
                  <a:lnTo>
                    <a:pt x="26" y="551"/>
                  </a:lnTo>
                  <a:lnTo>
                    <a:pt x="18" y="543"/>
                  </a:lnTo>
                  <a:lnTo>
                    <a:pt x="10" y="535"/>
                  </a:lnTo>
                  <a:lnTo>
                    <a:pt x="5" y="526"/>
                  </a:lnTo>
                  <a:lnTo>
                    <a:pt x="2" y="515"/>
                  </a:lnTo>
                  <a:lnTo>
                    <a:pt x="0" y="503"/>
                  </a:lnTo>
                  <a:lnTo>
                    <a:pt x="0" y="425"/>
                  </a:lnTo>
                  <a:lnTo>
                    <a:pt x="2" y="414"/>
                  </a:lnTo>
                  <a:lnTo>
                    <a:pt x="5" y="404"/>
                  </a:lnTo>
                  <a:lnTo>
                    <a:pt x="10" y="394"/>
                  </a:lnTo>
                  <a:lnTo>
                    <a:pt x="18" y="385"/>
                  </a:lnTo>
                  <a:lnTo>
                    <a:pt x="26" y="378"/>
                  </a:lnTo>
                  <a:lnTo>
                    <a:pt x="36" y="372"/>
                  </a:lnTo>
                  <a:lnTo>
                    <a:pt x="46" y="369"/>
                  </a:lnTo>
                  <a:lnTo>
                    <a:pt x="58" y="368"/>
                  </a:lnTo>
                  <a:lnTo>
                    <a:pt x="130" y="368"/>
                  </a:lnTo>
                  <a:lnTo>
                    <a:pt x="136" y="349"/>
                  </a:lnTo>
                  <a:lnTo>
                    <a:pt x="143" y="332"/>
                  </a:lnTo>
                  <a:lnTo>
                    <a:pt x="150" y="314"/>
                  </a:lnTo>
                  <a:lnTo>
                    <a:pt x="160" y="297"/>
                  </a:lnTo>
                  <a:lnTo>
                    <a:pt x="108" y="245"/>
                  </a:lnTo>
                  <a:lnTo>
                    <a:pt x="101" y="237"/>
                  </a:lnTo>
                  <a:lnTo>
                    <a:pt x="95" y="227"/>
                  </a:lnTo>
                  <a:lnTo>
                    <a:pt x="92" y="217"/>
                  </a:lnTo>
                  <a:lnTo>
                    <a:pt x="91" y="205"/>
                  </a:lnTo>
                  <a:lnTo>
                    <a:pt x="92" y="193"/>
                  </a:lnTo>
                  <a:lnTo>
                    <a:pt x="95" y="183"/>
                  </a:lnTo>
                  <a:lnTo>
                    <a:pt x="101" y="173"/>
                  </a:lnTo>
                  <a:lnTo>
                    <a:pt x="108" y="163"/>
                  </a:lnTo>
                  <a:lnTo>
                    <a:pt x="163" y="110"/>
                  </a:lnTo>
                  <a:lnTo>
                    <a:pt x="172" y="103"/>
                  </a:lnTo>
                  <a:lnTo>
                    <a:pt x="182" y="97"/>
                  </a:lnTo>
                  <a:lnTo>
                    <a:pt x="193" y="94"/>
                  </a:lnTo>
                  <a:lnTo>
                    <a:pt x="205" y="93"/>
                  </a:lnTo>
                  <a:lnTo>
                    <a:pt x="215" y="94"/>
                  </a:lnTo>
                  <a:lnTo>
                    <a:pt x="226" y="97"/>
                  </a:lnTo>
                  <a:lnTo>
                    <a:pt x="236" y="103"/>
                  </a:lnTo>
                  <a:lnTo>
                    <a:pt x="245" y="110"/>
                  </a:lnTo>
                  <a:lnTo>
                    <a:pt x="295" y="160"/>
                  </a:lnTo>
                  <a:lnTo>
                    <a:pt x="313" y="152"/>
                  </a:lnTo>
                  <a:lnTo>
                    <a:pt x="330" y="143"/>
                  </a:lnTo>
                  <a:lnTo>
                    <a:pt x="349" y="136"/>
                  </a:lnTo>
                  <a:lnTo>
                    <a:pt x="367" y="130"/>
                  </a:lnTo>
                  <a:lnTo>
                    <a:pt x="367" y="58"/>
                  </a:lnTo>
                  <a:lnTo>
                    <a:pt x="369" y="47"/>
                  </a:lnTo>
                  <a:lnTo>
                    <a:pt x="372" y="36"/>
                  </a:lnTo>
                  <a:lnTo>
                    <a:pt x="378" y="26"/>
                  </a:lnTo>
                  <a:lnTo>
                    <a:pt x="383" y="18"/>
                  </a:lnTo>
                  <a:lnTo>
                    <a:pt x="392" y="11"/>
                  </a:lnTo>
                  <a:lnTo>
                    <a:pt x="402" y="5"/>
                  </a:lnTo>
                  <a:lnTo>
                    <a:pt x="414" y="2"/>
                  </a:lnTo>
                  <a:lnTo>
                    <a:pt x="425" y="0"/>
                  </a:lnTo>
                  <a:lnTo>
                    <a:pt x="503" y="0"/>
                  </a:lnTo>
                  <a:lnTo>
                    <a:pt x="514" y="2"/>
                  </a:lnTo>
                  <a:lnTo>
                    <a:pt x="524" y="5"/>
                  </a:lnTo>
                  <a:lnTo>
                    <a:pt x="534" y="11"/>
                  </a:lnTo>
                  <a:lnTo>
                    <a:pt x="543" y="18"/>
                  </a:lnTo>
                  <a:lnTo>
                    <a:pt x="550" y="26"/>
                  </a:lnTo>
                  <a:lnTo>
                    <a:pt x="556" y="36"/>
                  </a:lnTo>
                  <a:lnTo>
                    <a:pt x="559" y="47"/>
                  </a:lnTo>
                  <a:lnTo>
                    <a:pt x="560" y="58"/>
                  </a:lnTo>
                  <a:lnTo>
                    <a:pt x="560" y="130"/>
                  </a:lnTo>
                  <a:lnTo>
                    <a:pt x="579" y="137"/>
                  </a:lnTo>
                  <a:lnTo>
                    <a:pt x="596" y="143"/>
                  </a:lnTo>
                  <a:lnTo>
                    <a:pt x="614" y="152"/>
                  </a:lnTo>
                  <a:lnTo>
                    <a:pt x="631" y="160"/>
                  </a:lnTo>
                  <a:lnTo>
                    <a:pt x="681" y="110"/>
                  </a:lnTo>
                  <a:lnTo>
                    <a:pt x="691" y="103"/>
                  </a:lnTo>
                  <a:lnTo>
                    <a:pt x="702" y="97"/>
                  </a:lnTo>
                  <a:lnTo>
                    <a:pt x="712" y="94"/>
                  </a:lnTo>
                  <a:lnTo>
                    <a:pt x="723" y="93"/>
                  </a:lnTo>
                  <a:lnTo>
                    <a:pt x="735" y="94"/>
                  </a:lnTo>
                  <a:lnTo>
                    <a:pt x="745" y="97"/>
                  </a:lnTo>
                  <a:lnTo>
                    <a:pt x="755" y="103"/>
                  </a:lnTo>
                  <a:lnTo>
                    <a:pt x="763" y="110"/>
                  </a:lnTo>
                  <a:lnTo>
                    <a:pt x="818" y="163"/>
                  </a:lnTo>
                  <a:lnTo>
                    <a:pt x="825" y="173"/>
                  </a:lnTo>
                  <a:lnTo>
                    <a:pt x="831" y="182"/>
                  </a:lnTo>
                  <a:lnTo>
                    <a:pt x="834" y="193"/>
                  </a:lnTo>
                  <a:lnTo>
                    <a:pt x="835" y="205"/>
                  </a:lnTo>
                  <a:lnTo>
                    <a:pt x="834" y="217"/>
                  </a:lnTo>
                  <a:lnTo>
                    <a:pt x="831" y="227"/>
                  </a:lnTo>
                  <a:lnTo>
                    <a:pt x="825" y="237"/>
                  </a:lnTo>
                  <a:lnTo>
                    <a:pt x="818" y="245"/>
                  </a:lnTo>
                  <a:lnTo>
                    <a:pt x="768" y="297"/>
                  </a:lnTo>
                  <a:lnTo>
                    <a:pt x="776" y="314"/>
                  </a:lnTo>
                  <a:lnTo>
                    <a:pt x="785" y="332"/>
                  </a:lnTo>
                  <a:lnTo>
                    <a:pt x="791" y="349"/>
                  </a:lnTo>
                  <a:lnTo>
                    <a:pt x="797" y="368"/>
                  </a:lnTo>
                  <a:lnTo>
                    <a:pt x="869" y="368"/>
                  </a:lnTo>
                  <a:lnTo>
                    <a:pt x="880" y="369"/>
                  </a:lnTo>
                  <a:lnTo>
                    <a:pt x="892" y="372"/>
                  </a:lnTo>
                  <a:lnTo>
                    <a:pt x="902" y="378"/>
                  </a:lnTo>
                  <a:lnTo>
                    <a:pt x="910" y="385"/>
                  </a:lnTo>
                  <a:lnTo>
                    <a:pt x="918" y="394"/>
                  </a:lnTo>
                  <a:lnTo>
                    <a:pt x="922" y="404"/>
                  </a:lnTo>
                  <a:lnTo>
                    <a:pt x="926" y="414"/>
                  </a:lnTo>
                  <a:lnTo>
                    <a:pt x="928" y="425"/>
                  </a:lnTo>
                  <a:lnTo>
                    <a:pt x="928" y="503"/>
                  </a:lnTo>
                  <a:lnTo>
                    <a:pt x="926" y="515"/>
                  </a:lnTo>
                  <a:lnTo>
                    <a:pt x="923" y="525"/>
                  </a:lnTo>
                  <a:lnTo>
                    <a:pt x="918" y="535"/>
                  </a:lnTo>
                  <a:lnTo>
                    <a:pt x="910" y="543"/>
                  </a:lnTo>
                  <a:lnTo>
                    <a:pt x="902" y="551"/>
                  </a:lnTo>
                  <a:lnTo>
                    <a:pt x="892" y="556"/>
                  </a:lnTo>
                  <a:lnTo>
                    <a:pt x="880" y="559"/>
                  </a:lnTo>
                  <a:lnTo>
                    <a:pt x="869" y="561"/>
                  </a:lnTo>
                  <a:lnTo>
                    <a:pt x="797" y="561"/>
                  </a:lnTo>
                  <a:lnTo>
                    <a:pt x="791" y="580"/>
                  </a:lnTo>
                  <a:lnTo>
                    <a:pt x="785" y="597"/>
                  </a:lnTo>
                  <a:lnTo>
                    <a:pt x="776" y="616"/>
                  </a:lnTo>
                  <a:lnTo>
                    <a:pt x="768" y="631"/>
                  </a:lnTo>
                  <a:lnTo>
                    <a:pt x="818" y="683"/>
                  </a:lnTo>
                  <a:lnTo>
                    <a:pt x="825" y="692"/>
                  </a:lnTo>
                  <a:lnTo>
                    <a:pt x="831" y="702"/>
                  </a:lnTo>
                  <a:lnTo>
                    <a:pt x="834" y="713"/>
                  </a:lnTo>
                  <a:lnTo>
                    <a:pt x="835" y="724"/>
                  </a:lnTo>
                  <a:lnTo>
                    <a:pt x="834" y="735"/>
                  </a:lnTo>
                  <a:lnTo>
                    <a:pt x="831" y="745"/>
                  </a:lnTo>
                  <a:lnTo>
                    <a:pt x="825" y="755"/>
                  </a:lnTo>
                  <a:lnTo>
                    <a:pt x="818" y="765"/>
                  </a:lnTo>
                  <a:lnTo>
                    <a:pt x="763" y="820"/>
                  </a:lnTo>
                  <a:lnTo>
                    <a:pt x="755" y="827"/>
                  </a:lnTo>
                  <a:lnTo>
                    <a:pt x="745" y="832"/>
                  </a:lnTo>
                  <a:lnTo>
                    <a:pt x="735" y="834"/>
                  </a:lnTo>
                  <a:lnTo>
                    <a:pt x="723" y="836"/>
                  </a:lnTo>
                  <a:lnTo>
                    <a:pt x="712" y="834"/>
                  </a:lnTo>
                  <a:lnTo>
                    <a:pt x="702" y="832"/>
                  </a:lnTo>
                  <a:lnTo>
                    <a:pt x="691" y="827"/>
                  </a:lnTo>
                  <a:lnTo>
                    <a:pt x="681" y="820"/>
                  </a:lnTo>
                  <a:lnTo>
                    <a:pt x="631" y="768"/>
                  </a:lnTo>
                  <a:lnTo>
                    <a:pt x="614" y="777"/>
                  </a:lnTo>
                  <a:lnTo>
                    <a:pt x="596" y="785"/>
                  </a:lnTo>
                  <a:lnTo>
                    <a:pt x="579" y="793"/>
                  </a:lnTo>
                  <a:lnTo>
                    <a:pt x="560" y="798"/>
                  </a:lnTo>
                  <a:lnTo>
                    <a:pt x="560" y="870"/>
                  </a:lnTo>
                  <a:lnTo>
                    <a:pt x="559" y="882"/>
                  </a:lnTo>
                  <a:lnTo>
                    <a:pt x="556" y="892"/>
                  </a:lnTo>
                  <a:lnTo>
                    <a:pt x="550" y="902"/>
                  </a:lnTo>
                  <a:lnTo>
                    <a:pt x="543" y="911"/>
                  </a:lnTo>
                  <a:lnTo>
                    <a:pt x="534" y="918"/>
                  </a:lnTo>
                  <a:lnTo>
                    <a:pt x="524" y="924"/>
                  </a:lnTo>
                  <a:lnTo>
                    <a:pt x="514" y="927"/>
                  </a:lnTo>
                  <a:lnTo>
                    <a:pt x="503" y="9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0" name="Freeform 468">
              <a:extLst>
                <a:ext uri="{FF2B5EF4-FFF2-40B4-BE49-F238E27FC236}">
                  <a16:creationId xmlns="" xmlns:a16="http://schemas.microsoft.com/office/drawing/2014/main" id="{410B9F25-FFA3-4D86-9066-8175A3DE55DF}"/>
                </a:ext>
              </a:extLst>
            </p:cNvPr>
            <p:cNvSpPr>
              <a:spLocks noEditPoints="1"/>
            </p:cNvSpPr>
            <p:nvPr/>
          </p:nvSpPr>
          <p:spPr bwMode="auto">
            <a:xfrm>
              <a:off x="5140870" y="3894917"/>
              <a:ext cx="187823" cy="186367"/>
            </a:xfrm>
            <a:custGeom>
              <a:avLst/>
              <a:gdLst>
                <a:gd name="T0" fmla="*/ 161 w 386"/>
                <a:gd name="T1" fmla="*/ 42 h 386"/>
                <a:gd name="T2" fmla="*/ 119 w 386"/>
                <a:gd name="T3" fmla="*/ 58 h 386"/>
                <a:gd name="T4" fmla="*/ 83 w 386"/>
                <a:gd name="T5" fmla="*/ 84 h 386"/>
                <a:gd name="T6" fmla="*/ 56 w 386"/>
                <a:gd name="T7" fmla="*/ 120 h 386"/>
                <a:gd name="T8" fmla="*/ 42 w 386"/>
                <a:gd name="T9" fmla="*/ 162 h 386"/>
                <a:gd name="T10" fmla="*/ 39 w 386"/>
                <a:gd name="T11" fmla="*/ 209 h 386"/>
                <a:gd name="T12" fmla="*/ 50 w 386"/>
                <a:gd name="T13" fmla="*/ 254 h 386"/>
                <a:gd name="T14" fmla="*/ 73 w 386"/>
                <a:gd name="T15" fmla="*/ 291 h 386"/>
                <a:gd name="T16" fmla="*/ 107 w 386"/>
                <a:gd name="T17" fmla="*/ 321 h 386"/>
                <a:gd name="T18" fmla="*/ 147 w 386"/>
                <a:gd name="T19" fmla="*/ 342 h 386"/>
                <a:gd name="T20" fmla="*/ 193 w 386"/>
                <a:gd name="T21" fmla="*/ 347 h 386"/>
                <a:gd name="T22" fmla="*/ 239 w 386"/>
                <a:gd name="T23" fmla="*/ 342 h 386"/>
                <a:gd name="T24" fmla="*/ 279 w 386"/>
                <a:gd name="T25" fmla="*/ 321 h 386"/>
                <a:gd name="T26" fmla="*/ 311 w 386"/>
                <a:gd name="T27" fmla="*/ 291 h 386"/>
                <a:gd name="T28" fmla="*/ 335 w 386"/>
                <a:gd name="T29" fmla="*/ 254 h 386"/>
                <a:gd name="T30" fmla="*/ 346 w 386"/>
                <a:gd name="T31" fmla="*/ 209 h 386"/>
                <a:gd name="T32" fmla="*/ 344 w 386"/>
                <a:gd name="T33" fmla="*/ 162 h 386"/>
                <a:gd name="T34" fmla="*/ 328 w 386"/>
                <a:gd name="T35" fmla="*/ 120 h 386"/>
                <a:gd name="T36" fmla="*/ 302 w 386"/>
                <a:gd name="T37" fmla="*/ 84 h 386"/>
                <a:gd name="T38" fmla="*/ 266 w 386"/>
                <a:gd name="T39" fmla="*/ 58 h 386"/>
                <a:gd name="T40" fmla="*/ 223 w 386"/>
                <a:gd name="T41" fmla="*/ 42 h 386"/>
                <a:gd name="T42" fmla="*/ 193 w 386"/>
                <a:gd name="T43" fmla="*/ 386 h 386"/>
                <a:gd name="T44" fmla="*/ 135 w 386"/>
                <a:gd name="T45" fmla="*/ 378 h 386"/>
                <a:gd name="T46" fmla="*/ 85 w 386"/>
                <a:gd name="T47" fmla="*/ 353 h 386"/>
                <a:gd name="T48" fmla="*/ 43 w 386"/>
                <a:gd name="T49" fmla="*/ 316 h 386"/>
                <a:gd name="T50" fmla="*/ 14 w 386"/>
                <a:gd name="T51" fmla="*/ 268 h 386"/>
                <a:gd name="T52" fmla="*/ 0 w 386"/>
                <a:gd name="T53" fmla="*/ 213 h 386"/>
                <a:gd name="T54" fmla="*/ 3 w 386"/>
                <a:gd name="T55" fmla="*/ 154 h 386"/>
                <a:gd name="T56" fmla="*/ 23 w 386"/>
                <a:gd name="T57" fmla="*/ 101 h 386"/>
                <a:gd name="T58" fmla="*/ 56 w 386"/>
                <a:gd name="T59" fmla="*/ 56 h 386"/>
                <a:gd name="T60" fmla="*/ 101 w 386"/>
                <a:gd name="T61" fmla="*/ 23 h 386"/>
                <a:gd name="T62" fmla="*/ 154 w 386"/>
                <a:gd name="T63" fmla="*/ 5 h 386"/>
                <a:gd name="T64" fmla="*/ 212 w 386"/>
                <a:gd name="T65" fmla="*/ 2 h 386"/>
                <a:gd name="T66" fmla="*/ 268 w 386"/>
                <a:gd name="T67" fmla="*/ 16 h 386"/>
                <a:gd name="T68" fmla="*/ 315 w 386"/>
                <a:gd name="T69" fmla="*/ 45 h 386"/>
                <a:gd name="T70" fmla="*/ 353 w 386"/>
                <a:gd name="T71" fmla="*/ 85 h 386"/>
                <a:gd name="T72" fmla="*/ 377 w 386"/>
                <a:gd name="T73" fmla="*/ 136 h 386"/>
                <a:gd name="T74" fmla="*/ 386 w 386"/>
                <a:gd name="T75" fmla="*/ 193 h 386"/>
                <a:gd name="T76" fmla="*/ 377 w 386"/>
                <a:gd name="T77" fmla="*/ 251 h 386"/>
                <a:gd name="T78" fmla="*/ 353 w 386"/>
                <a:gd name="T79" fmla="*/ 301 h 386"/>
                <a:gd name="T80" fmla="*/ 315 w 386"/>
                <a:gd name="T81" fmla="*/ 343 h 386"/>
                <a:gd name="T82" fmla="*/ 268 w 386"/>
                <a:gd name="T83" fmla="*/ 372 h 386"/>
                <a:gd name="T84" fmla="*/ 212 w 386"/>
                <a:gd name="T85" fmla="*/ 38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386">
                  <a:moveTo>
                    <a:pt x="193" y="39"/>
                  </a:moveTo>
                  <a:lnTo>
                    <a:pt x="177" y="39"/>
                  </a:lnTo>
                  <a:lnTo>
                    <a:pt x="161" y="42"/>
                  </a:lnTo>
                  <a:lnTo>
                    <a:pt x="147" y="46"/>
                  </a:lnTo>
                  <a:lnTo>
                    <a:pt x="132" y="51"/>
                  </a:lnTo>
                  <a:lnTo>
                    <a:pt x="119" y="58"/>
                  </a:lnTo>
                  <a:lnTo>
                    <a:pt x="107" y="65"/>
                  </a:lnTo>
                  <a:lnTo>
                    <a:pt x="95" y="74"/>
                  </a:lnTo>
                  <a:lnTo>
                    <a:pt x="83" y="84"/>
                  </a:lnTo>
                  <a:lnTo>
                    <a:pt x="73" y="95"/>
                  </a:lnTo>
                  <a:lnTo>
                    <a:pt x="65" y="107"/>
                  </a:lnTo>
                  <a:lnTo>
                    <a:pt x="56" y="120"/>
                  </a:lnTo>
                  <a:lnTo>
                    <a:pt x="50" y="133"/>
                  </a:lnTo>
                  <a:lnTo>
                    <a:pt x="45" y="147"/>
                  </a:lnTo>
                  <a:lnTo>
                    <a:pt x="42" y="162"/>
                  </a:lnTo>
                  <a:lnTo>
                    <a:pt x="39" y="177"/>
                  </a:lnTo>
                  <a:lnTo>
                    <a:pt x="37" y="193"/>
                  </a:lnTo>
                  <a:lnTo>
                    <a:pt x="39" y="209"/>
                  </a:lnTo>
                  <a:lnTo>
                    <a:pt x="42" y="225"/>
                  </a:lnTo>
                  <a:lnTo>
                    <a:pt x="45" y="239"/>
                  </a:lnTo>
                  <a:lnTo>
                    <a:pt x="50" y="254"/>
                  </a:lnTo>
                  <a:lnTo>
                    <a:pt x="56" y="267"/>
                  </a:lnTo>
                  <a:lnTo>
                    <a:pt x="65" y="280"/>
                  </a:lnTo>
                  <a:lnTo>
                    <a:pt x="73" y="291"/>
                  </a:lnTo>
                  <a:lnTo>
                    <a:pt x="83" y="303"/>
                  </a:lnTo>
                  <a:lnTo>
                    <a:pt x="95" y="313"/>
                  </a:lnTo>
                  <a:lnTo>
                    <a:pt x="107" y="321"/>
                  </a:lnTo>
                  <a:lnTo>
                    <a:pt x="119" y="329"/>
                  </a:lnTo>
                  <a:lnTo>
                    <a:pt x="132" y="336"/>
                  </a:lnTo>
                  <a:lnTo>
                    <a:pt x="147" y="342"/>
                  </a:lnTo>
                  <a:lnTo>
                    <a:pt x="161" y="345"/>
                  </a:lnTo>
                  <a:lnTo>
                    <a:pt x="177" y="347"/>
                  </a:lnTo>
                  <a:lnTo>
                    <a:pt x="193" y="347"/>
                  </a:lnTo>
                  <a:lnTo>
                    <a:pt x="209" y="347"/>
                  </a:lnTo>
                  <a:lnTo>
                    <a:pt x="223" y="345"/>
                  </a:lnTo>
                  <a:lnTo>
                    <a:pt x="239" y="342"/>
                  </a:lnTo>
                  <a:lnTo>
                    <a:pt x="252" y="336"/>
                  </a:lnTo>
                  <a:lnTo>
                    <a:pt x="266" y="329"/>
                  </a:lnTo>
                  <a:lnTo>
                    <a:pt x="279" y="321"/>
                  </a:lnTo>
                  <a:lnTo>
                    <a:pt x="291" y="313"/>
                  </a:lnTo>
                  <a:lnTo>
                    <a:pt x="302" y="303"/>
                  </a:lnTo>
                  <a:lnTo>
                    <a:pt x="311" y="291"/>
                  </a:lnTo>
                  <a:lnTo>
                    <a:pt x="321" y="280"/>
                  </a:lnTo>
                  <a:lnTo>
                    <a:pt x="328" y="267"/>
                  </a:lnTo>
                  <a:lnTo>
                    <a:pt x="335" y="254"/>
                  </a:lnTo>
                  <a:lnTo>
                    <a:pt x="340" y="239"/>
                  </a:lnTo>
                  <a:lnTo>
                    <a:pt x="344" y="225"/>
                  </a:lnTo>
                  <a:lnTo>
                    <a:pt x="346" y="209"/>
                  </a:lnTo>
                  <a:lnTo>
                    <a:pt x="347" y="193"/>
                  </a:lnTo>
                  <a:lnTo>
                    <a:pt x="346" y="177"/>
                  </a:lnTo>
                  <a:lnTo>
                    <a:pt x="344" y="162"/>
                  </a:lnTo>
                  <a:lnTo>
                    <a:pt x="340" y="147"/>
                  </a:lnTo>
                  <a:lnTo>
                    <a:pt x="335" y="133"/>
                  </a:lnTo>
                  <a:lnTo>
                    <a:pt x="328" y="120"/>
                  </a:lnTo>
                  <a:lnTo>
                    <a:pt x="321" y="107"/>
                  </a:lnTo>
                  <a:lnTo>
                    <a:pt x="311" y="95"/>
                  </a:lnTo>
                  <a:lnTo>
                    <a:pt x="302" y="84"/>
                  </a:lnTo>
                  <a:lnTo>
                    <a:pt x="291" y="74"/>
                  </a:lnTo>
                  <a:lnTo>
                    <a:pt x="279" y="65"/>
                  </a:lnTo>
                  <a:lnTo>
                    <a:pt x="266" y="58"/>
                  </a:lnTo>
                  <a:lnTo>
                    <a:pt x="252" y="51"/>
                  </a:lnTo>
                  <a:lnTo>
                    <a:pt x="239" y="46"/>
                  </a:lnTo>
                  <a:lnTo>
                    <a:pt x="223" y="42"/>
                  </a:lnTo>
                  <a:lnTo>
                    <a:pt x="209" y="39"/>
                  </a:lnTo>
                  <a:lnTo>
                    <a:pt x="193" y="39"/>
                  </a:lnTo>
                  <a:close/>
                  <a:moveTo>
                    <a:pt x="193" y="386"/>
                  </a:moveTo>
                  <a:lnTo>
                    <a:pt x="173" y="385"/>
                  </a:lnTo>
                  <a:lnTo>
                    <a:pt x="154" y="382"/>
                  </a:lnTo>
                  <a:lnTo>
                    <a:pt x="135" y="378"/>
                  </a:lnTo>
                  <a:lnTo>
                    <a:pt x="118" y="372"/>
                  </a:lnTo>
                  <a:lnTo>
                    <a:pt x="101" y="363"/>
                  </a:lnTo>
                  <a:lnTo>
                    <a:pt x="85" y="353"/>
                  </a:lnTo>
                  <a:lnTo>
                    <a:pt x="69" y="343"/>
                  </a:lnTo>
                  <a:lnTo>
                    <a:pt x="56" y="330"/>
                  </a:lnTo>
                  <a:lnTo>
                    <a:pt x="43" y="316"/>
                  </a:lnTo>
                  <a:lnTo>
                    <a:pt x="33" y="301"/>
                  </a:lnTo>
                  <a:lnTo>
                    <a:pt x="23" y="285"/>
                  </a:lnTo>
                  <a:lnTo>
                    <a:pt x="14" y="268"/>
                  </a:lnTo>
                  <a:lnTo>
                    <a:pt x="9" y="251"/>
                  </a:lnTo>
                  <a:lnTo>
                    <a:pt x="3" y="232"/>
                  </a:lnTo>
                  <a:lnTo>
                    <a:pt x="0" y="213"/>
                  </a:lnTo>
                  <a:lnTo>
                    <a:pt x="0" y="193"/>
                  </a:lnTo>
                  <a:lnTo>
                    <a:pt x="0" y="173"/>
                  </a:lnTo>
                  <a:lnTo>
                    <a:pt x="3" y="154"/>
                  </a:lnTo>
                  <a:lnTo>
                    <a:pt x="9" y="136"/>
                  </a:lnTo>
                  <a:lnTo>
                    <a:pt x="14" y="118"/>
                  </a:lnTo>
                  <a:lnTo>
                    <a:pt x="23" y="101"/>
                  </a:lnTo>
                  <a:lnTo>
                    <a:pt x="33" y="85"/>
                  </a:lnTo>
                  <a:lnTo>
                    <a:pt x="43" y="71"/>
                  </a:lnTo>
                  <a:lnTo>
                    <a:pt x="56" y="56"/>
                  </a:lnTo>
                  <a:lnTo>
                    <a:pt x="69" y="45"/>
                  </a:lnTo>
                  <a:lnTo>
                    <a:pt x="85" y="33"/>
                  </a:lnTo>
                  <a:lnTo>
                    <a:pt x="101" y="23"/>
                  </a:lnTo>
                  <a:lnTo>
                    <a:pt x="118" y="16"/>
                  </a:lnTo>
                  <a:lnTo>
                    <a:pt x="135" y="9"/>
                  </a:lnTo>
                  <a:lnTo>
                    <a:pt x="154" y="5"/>
                  </a:lnTo>
                  <a:lnTo>
                    <a:pt x="173" y="2"/>
                  </a:lnTo>
                  <a:lnTo>
                    <a:pt x="193" y="0"/>
                  </a:lnTo>
                  <a:lnTo>
                    <a:pt x="212" y="2"/>
                  </a:lnTo>
                  <a:lnTo>
                    <a:pt x="232" y="5"/>
                  </a:lnTo>
                  <a:lnTo>
                    <a:pt x="251" y="9"/>
                  </a:lnTo>
                  <a:lnTo>
                    <a:pt x="268" y="16"/>
                  </a:lnTo>
                  <a:lnTo>
                    <a:pt x="285" y="23"/>
                  </a:lnTo>
                  <a:lnTo>
                    <a:pt x="301" y="33"/>
                  </a:lnTo>
                  <a:lnTo>
                    <a:pt x="315" y="45"/>
                  </a:lnTo>
                  <a:lnTo>
                    <a:pt x="330" y="56"/>
                  </a:lnTo>
                  <a:lnTo>
                    <a:pt x="341" y="71"/>
                  </a:lnTo>
                  <a:lnTo>
                    <a:pt x="353" y="85"/>
                  </a:lnTo>
                  <a:lnTo>
                    <a:pt x="363" y="101"/>
                  </a:lnTo>
                  <a:lnTo>
                    <a:pt x="370" y="118"/>
                  </a:lnTo>
                  <a:lnTo>
                    <a:pt x="377" y="136"/>
                  </a:lnTo>
                  <a:lnTo>
                    <a:pt x="382" y="154"/>
                  </a:lnTo>
                  <a:lnTo>
                    <a:pt x="384" y="173"/>
                  </a:lnTo>
                  <a:lnTo>
                    <a:pt x="386" y="193"/>
                  </a:lnTo>
                  <a:lnTo>
                    <a:pt x="384" y="213"/>
                  </a:lnTo>
                  <a:lnTo>
                    <a:pt x="382" y="232"/>
                  </a:lnTo>
                  <a:lnTo>
                    <a:pt x="377" y="251"/>
                  </a:lnTo>
                  <a:lnTo>
                    <a:pt x="370" y="268"/>
                  </a:lnTo>
                  <a:lnTo>
                    <a:pt x="363" y="285"/>
                  </a:lnTo>
                  <a:lnTo>
                    <a:pt x="353" y="301"/>
                  </a:lnTo>
                  <a:lnTo>
                    <a:pt x="341" y="316"/>
                  </a:lnTo>
                  <a:lnTo>
                    <a:pt x="330" y="330"/>
                  </a:lnTo>
                  <a:lnTo>
                    <a:pt x="315" y="343"/>
                  </a:lnTo>
                  <a:lnTo>
                    <a:pt x="301" y="353"/>
                  </a:lnTo>
                  <a:lnTo>
                    <a:pt x="285" y="363"/>
                  </a:lnTo>
                  <a:lnTo>
                    <a:pt x="268" y="372"/>
                  </a:lnTo>
                  <a:lnTo>
                    <a:pt x="251" y="378"/>
                  </a:lnTo>
                  <a:lnTo>
                    <a:pt x="232" y="382"/>
                  </a:lnTo>
                  <a:lnTo>
                    <a:pt x="212" y="385"/>
                  </a:lnTo>
                  <a:lnTo>
                    <a:pt x="193" y="3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24" name="Group 85">
            <a:extLst>
              <a:ext uri="{FF2B5EF4-FFF2-40B4-BE49-F238E27FC236}">
                <a16:creationId xmlns="" xmlns:a16="http://schemas.microsoft.com/office/drawing/2014/main" id="{1DC61665-7797-44CE-928E-6F33D5FA0632}"/>
              </a:ext>
            </a:extLst>
          </p:cNvPr>
          <p:cNvGrpSpPr/>
          <p:nvPr/>
        </p:nvGrpSpPr>
        <p:grpSpPr>
          <a:xfrm>
            <a:off x="5019252" y="5110939"/>
            <a:ext cx="376021" cy="325651"/>
            <a:chOff x="504994" y="5962425"/>
            <a:chExt cx="449901" cy="388750"/>
          </a:xfrm>
          <a:solidFill>
            <a:schemeClr val="tx1">
              <a:lumMod val="75000"/>
              <a:lumOff val="25000"/>
            </a:schemeClr>
          </a:solidFill>
        </p:grpSpPr>
        <p:sp>
          <p:nvSpPr>
            <p:cNvPr id="25" name="Freeform 591">
              <a:extLst>
                <a:ext uri="{FF2B5EF4-FFF2-40B4-BE49-F238E27FC236}">
                  <a16:creationId xmlns="" xmlns:a16="http://schemas.microsoft.com/office/drawing/2014/main" id="{17C1E8EE-957D-4B18-969A-5BCF56B5F7EE}"/>
                </a:ext>
              </a:extLst>
            </p:cNvPr>
            <p:cNvSpPr>
              <a:spLocks noEditPoints="1"/>
            </p:cNvSpPr>
            <p:nvPr/>
          </p:nvSpPr>
          <p:spPr bwMode="auto">
            <a:xfrm>
              <a:off x="504994" y="5962425"/>
              <a:ext cx="449901" cy="388750"/>
            </a:xfrm>
            <a:custGeom>
              <a:avLst/>
              <a:gdLst>
                <a:gd name="T0" fmla="*/ 55 w 927"/>
                <a:gd name="T1" fmla="*/ 39 h 800"/>
                <a:gd name="T2" fmla="*/ 48 w 927"/>
                <a:gd name="T3" fmla="*/ 42 h 800"/>
                <a:gd name="T4" fmla="*/ 42 w 927"/>
                <a:gd name="T5" fmla="*/ 46 h 800"/>
                <a:gd name="T6" fmla="*/ 39 w 927"/>
                <a:gd name="T7" fmla="*/ 54 h 800"/>
                <a:gd name="T8" fmla="*/ 39 w 927"/>
                <a:gd name="T9" fmla="*/ 559 h 800"/>
                <a:gd name="T10" fmla="*/ 40 w 927"/>
                <a:gd name="T11" fmla="*/ 568 h 800"/>
                <a:gd name="T12" fmla="*/ 45 w 927"/>
                <a:gd name="T13" fmla="*/ 573 h 800"/>
                <a:gd name="T14" fmla="*/ 50 w 927"/>
                <a:gd name="T15" fmla="*/ 578 h 800"/>
                <a:gd name="T16" fmla="*/ 58 w 927"/>
                <a:gd name="T17" fmla="*/ 579 h 800"/>
                <a:gd name="T18" fmla="*/ 154 w 927"/>
                <a:gd name="T19" fmla="*/ 706 h 800"/>
                <a:gd name="T20" fmla="*/ 868 w 927"/>
                <a:gd name="T21" fmla="*/ 579 h 800"/>
                <a:gd name="T22" fmla="*/ 877 w 927"/>
                <a:gd name="T23" fmla="*/ 578 h 800"/>
                <a:gd name="T24" fmla="*/ 883 w 927"/>
                <a:gd name="T25" fmla="*/ 573 h 800"/>
                <a:gd name="T26" fmla="*/ 887 w 927"/>
                <a:gd name="T27" fmla="*/ 568 h 800"/>
                <a:gd name="T28" fmla="*/ 888 w 927"/>
                <a:gd name="T29" fmla="*/ 559 h 800"/>
                <a:gd name="T30" fmla="*/ 888 w 927"/>
                <a:gd name="T31" fmla="*/ 54 h 800"/>
                <a:gd name="T32" fmla="*/ 886 w 927"/>
                <a:gd name="T33" fmla="*/ 46 h 800"/>
                <a:gd name="T34" fmla="*/ 880 w 927"/>
                <a:gd name="T35" fmla="*/ 42 h 800"/>
                <a:gd name="T36" fmla="*/ 873 w 927"/>
                <a:gd name="T37" fmla="*/ 39 h 800"/>
                <a:gd name="T38" fmla="*/ 58 w 927"/>
                <a:gd name="T39" fmla="*/ 38 h 800"/>
                <a:gd name="T40" fmla="*/ 115 w 927"/>
                <a:gd name="T41" fmla="*/ 618 h 800"/>
                <a:gd name="T42" fmla="*/ 46 w 927"/>
                <a:gd name="T43" fmla="*/ 617 h 800"/>
                <a:gd name="T44" fmla="*/ 26 w 927"/>
                <a:gd name="T45" fmla="*/ 608 h 800"/>
                <a:gd name="T46" fmla="*/ 10 w 927"/>
                <a:gd name="T47" fmla="*/ 592 h 800"/>
                <a:gd name="T48" fmla="*/ 1 w 927"/>
                <a:gd name="T49" fmla="*/ 571 h 800"/>
                <a:gd name="T50" fmla="*/ 0 w 927"/>
                <a:gd name="T51" fmla="*/ 58 h 800"/>
                <a:gd name="T52" fmla="*/ 4 w 927"/>
                <a:gd name="T53" fmla="*/ 35 h 800"/>
                <a:gd name="T54" fmla="*/ 17 w 927"/>
                <a:gd name="T55" fmla="*/ 16 h 800"/>
                <a:gd name="T56" fmla="*/ 36 w 927"/>
                <a:gd name="T57" fmla="*/ 5 h 800"/>
                <a:gd name="T58" fmla="*/ 58 w 927"/>
                <a:gd name="T59" fmla="*/ 0 h 800"/>
                <a:gd name="T60" fmla="*/ 881 w 927"/>
                <a:gd name="T61" fmla="*/ 0 h 800"/>
                <a:gd name="T62" fmla="*/ 901 w 927"/>
                <a:gd name="T63" fmla="*/ 9 h 800"/>
                <a:gd name="T64" fmla="*/ 917 w 927"/>
                <a:gd name="T65" fmla="*/ 25 h 800"/>
                <a:gd name="T66" fmla="*/ 926 w 927"/>
                <a:gd name="T67" fmla="*/ 46 h 800"/>
                <a:gd name="T68" fmla="*/ 927 w 927"/>
                <a:gd name="T69" fmla="*/ 559 h 800"/>
                <a:gd name="T70" fmla="*/ 922 w 927"/>
                <a:gd name="T71" fmla="*/ 582 h 800"/>
                <a:gd name="T72" fmla="*/ 910 w 927"/>
                <a:gd name="T73" fmla="*/ 601 h 800"/>
                <a:gd name="T74" fmla="*/ 891 w 927"/>
                <a:gd name="T75" fmla="*/ 612 h 800"/>
                <a:gd name="T76" fmla="*/ 868 w 927"/>
                <a:gd name="T77" fmla="*/ 618 h 800"/>
                <a:gd name="T78" fmla="*/ 115 w 927"/>
                <a:gd name="T79"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7" h="800">
                  <a:moveTo>
                    <a:pt x="58" y="38"/>
                  </a:moveTo>
                  <a:lnTo>
                    <a:pt x="55" y="39"/>
                  </a:lnTo>
                  <a:lnTo>
                    <a:pt x="50" y="39"/>
                  </a:lnTo>
                  <a:lnTo>
                    <a:pt x="48" y="42"/>
                  </a:lnTo>
                  <a:lnTo>
                    <a:pt x="45" y="43"/>
                  </a:lnTo>
                  <a:lnTo>
                    <a:pt x="42" y="46"/>
                  </a:lnTo>
                  <a:lnTo>
                    <a:pt x="40" y="51"/>
                  </a:lnTo>
                  <a:lnTo>
                    <a:pt x="39" y="54"/>
                  </a:lnTo>
                  <a:lnTo>
                    <a:pt x="39" y="58"/>
                  </a:lnTo>
                  <a:lnTo>
                    <a:pt x="39" y="559"/>
                  </a:lnTo>
                  <a:lnTo>
                    <a:pt x="39" y="563"/>
                  </a:lnTo>
                  <a:lnTo>
                    <a:pt x="40" y="568"/>
                  </a:lnTo>
                  <a:lnTo>
                    <a:pt x="42" y="571"/>
                  </a:lnTo>
                  <a:lnTo>
                    <a:pt x="45" y="573"/>
                  </a:lnTo>
                  <a:lnTo>
                    <a:pt x="48" y="575"/>
                  </a:lnTo>
                  <a:lnTo>
                    <a:pt x="50" y="578"/>
                  </a:lnTo>
                  <a:lnTo>
                    <a:pt x="55" y="579"/>
                  </a:lnTo>
                  <a:lnTo>
                    <a:pt x="58" y="579"/>
                  </a:lnTo>
                  <a:lnTo>
                    <a:pt x="154" y="579"/>
                  </a:lnTo>
                  <a:lnTo>
                    <a:pt x="154" y="706"/>
                  </a:lnTo>
                  <a:lnTo>
                    <a:pt x="282" y="579"/>
                  </a:lnTo>
                  <a:lnTo>
                    <a:pt x="868" y="579"/>
                  </a:lnTo>
                  <a:lnTo>
                    <a:pt x="873" y="579"/>
                  </a:lnTo>
                  <a:lnTo>
                    <a:pt x="877" y="578"/>
                  </a:lnTo>
                  <a:lnTo>
                    <a:pt x="880" y="575"/>
                  </a:lnTo>
                  <a:lnTo>
                    <a:pt x="883" y="573"/>
                  </a:lnTo>
                  <a:lnTo>
                    <a:pt x="886" y="571"/>
                  </a:lnTo>
                  <a:lnTo>
                    <a:pt x="887" y="568"/>
                  </a:lnTo>
                  <a:lnTo>
                    <a:pt x="888" y="563"/>
                  </a:lnTo>
                  <a:lnTo>
                    <a:pt x="888" y="559"/>
                  </a:lnTo>
                  <a:lnTo>
                    <a:pt x="888" y="58"/>
                  </a:lnTo>
                  <a:lnTo>
                    <a:pt x="888" y="54"/>
                  </a:lnTo>
                  <a:lnTo>
                    <a:pt x="887" y="51"/>
                  </a:lnTo>
                  <a:lnTo>
                    <a:pt x="886" y="46"/>
                  </a:lnTo>
                  <a:lnTo>
                    <a:pt x="883" y="43"/>
                  </a:lnTo>
                  <a:lnTo>
                    <a:pt x="880" y="42"/>
                  </a:lnTo>
                  <a:lnTo>
                    <a:pt x="877" y="39"/>
                  </a:lnTo>
                  <a:lnTo>
                    <a:pt x="873" y="39"/>
                  </a:lnTo>
                  <a:lnTo>
                    <a:pt x="868" y="38"/>
                  </a:lnTo>
                  <a:lnTo>
                    <a:pt x="58" y="38"/>
                  </a:lnTo>
                  <a:close/>
                  <a:moveTo>
                    <a:pt x="115" y="800"/>
                  </a:moveTo>
                  <a:lnTo>
                    <a:pt x="115" y="618"/>
                  </a:lnTo>
                  <a:lnTo>
                    <a:pt x="58" y="618"/>
                  </a:lnTo>
                  <a:lnTo>
                    <a:pt x="46" y="617"/>
                  </a:lnTo>
                  <a:lnTo>
                    <a:pt x="36" y="612"/>
                  </a:lnTo>
                  <a:lnTo>
                    <a:pt x="26" y="608"/>
                  </a:lnTo>
                  <a:lnTo>
                    <a:pt x="17" y="601"/>
                  </a:lnTo>
                  <a:lnTo>
                    <a:pt x="10" y="592"/>
                  </a:lnTo>
                  <a:lnTo>
                    <a:pt x="4" y="582"/>
                  </a:lnTo>
                  <a:lnTo>
                    <a:pt x="1" y="571"/>
                  </a:lnTo>
                  <a:lnTo>
                    <a:pt x="0" y="559"/>
                  </a:lnTo>
                  <a:lnTo>
                    <a:pt x="0" y="58"/>
                  </a:lnTo>
                  <a:lnTo>
                    <a:pt x="1" y="46"/>
                  </a:lnTo>
                  <a:lnTo>
                    <a:pt x="4" y="35"/>
                  </a:lnTo>
                  <a:lnTo>
                    <a:pt x="10" y="25"/>
                  </a:lnTo>
                  <a:lnTo>
                    <a:pt x="17" y="16"/>
                  </a:lnTo>
                  <a:lnTo>
                    <a:pt x="26" y="9"/>
                  </a:lnTo>
                  <a:lnTo>
                    <a:pt x="36" y="5"/>
                  </a:lnTo>
                  <a:lnTo>
                    <a:pt x="46" y="0"/>
                  </a:lnTo>
                  <a:lnTo>
                    <a:pt x="58" y="0"/>
                  </a:lnTo>
                  <a:lnTo>
                    <a:pt x="868" y="0"/>
                  </a:lnTo>
                  <a:lnTo>
                    <a:pt x="881" y="0"/>
                  </a:lnTo>
                  <a:lnTo>
                    <a:pt x="891" y="5"/>
                  </a:lnTo>
                  <a:lnTo>
                    <a:pt x="901" y="9"/>
                  </a:lnTo>
                  <a:lnTo>
                    <a:pt x="910" y="16"/>
                  </a:lnTo>
                  <a:lnTo>
                    <a:pt x="917" y="25"/>
                  </a:lnTo>
                  <a:lnTo>
                    <a:pt x="922" y="35"/>
                  </a:lnTo>
                  <a:lnTo>
                    <a:pt x="926" y="46"/>
                  </a:lnTo>
                  <a:lnTo>
                    <a:pt x="927" y="58"/>
                  </a:lnTo>
                  <a:lnTo>
                    <a:pt x="927" y="559"/>
                  </a:lnTo>
                  <a:lnTo>
                    <a:pt x="926" y="571"/>
                  </a:lnTo>
                  <a:lnTo>
                    <a:pt x="922" y="582"/>
                  </a:lnTo>
                  <a:lnTo>
                    <a:pt x="917" y="592"/>
                  </a:lnTo>
                  <a:lnTo>
                    <a:pt x="910" y="601"/>
                  </a:lnTo>
                  <a:lnTo>
                    <a:pt x="901" y="608"/>
                  </a:lnTo>
                  <a:lnTo>
                    <a:pt x="891" y="612"/>
                  </a:lnTo>
                  <a:lnTo>
                    <a:pt x="881" y="617"/>
                  </a:lnTo>
                  <a:lnTo>
                    <a:pt x="868" y="618"/>
                  </a:lnTo>
                  <a:lnTo>
                    <a:pt x="298" y="618"/>
                  </a:lnTo>
                  <a:lnTo>
                    <a:pt x="115" y="8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6" name="Freeform 592">
              <a:extLst>
                <a:ext uri="{FF2B5EF4-FFF2-40B4-BE49-F238E27FC236}">
                  <a16:creationId xmlns="" xmlns:a16="http://schemas.microsoft.com/office/drawing/2014/main" id="{B12F96A0-D32B-422E-8E65-37C093388A10}"/>
                </a:ext>
              </a:extLst>
            </p:cNvPr>
            <p:cNvSpPr>
              <a:spLocks/>
            </p:cNvSpPr>
            <p:nvPr/>
          </p:nvSpPr>
          <p:spPr bwMode="auto">
            <a:xfrm>
              <a:off x="636033" y="6093464"/>
              <a:ext cx="37856" cy="37856"/>
            </a:xfrm>
            <a:custGeom>
              <a:avLst/>
              <a:gdLst>
                <a:gd name="T0" fmla="*/ 39 w 76"/>
                <a:gd name="T1" fmla="*/ 0 h 77"/>
                <a:gd name="T2" fmla="*/ 46 w 76"/>
                <a:gd name="T3" fmla="*/ 1 h 77"/>
                <a:gd name="T4" fmla="*/ 53 w 76"/>
                <a:gd name="T5" fmla="*/ 2 h 77"/>
                <a:gd name="T6" fmla="*/ 60 w 76"/>
                <a:gd name="T7" fmla="*/ 7 h 77"/>
                <a:gd name="T8" fmla="*/ 66 w 76"/>
                <a:gd name="T9" fmla="*/ 11 h 77"/>
                <a:gd name="T10" fmla="*/ 70 w 76"/>
                <a:gd name="T11" fmla="*/ 17 h 77"/>
                <a:gd name="T12" fmla="*/ 73 w 76"/>
                <a:gd name="T13" fmla="*/ 24 h 77"/>
                <a:gd name="T14" fmla="*/ 76 w 76"/>
                <a:gd name="T15" fmla="*/ 31 h 77"/>
                <a:gd name="T16" fmla="*/ 76 w 76"/>
                <a:gd name="T17" fmla="*/ 38 h 77"/>
                <a:gd name="T18" fmla="*/ 76 w 76"/>
                <a:gd name="T19" fmla="*/ 46 h 77"/>
                <a:gd name="T20" fmla="*/ 73 w 76"/>
                <a:gd name="T21" fmla="*/ 53 h 77"/>
                <a:gd name="T22" fmla="*/ 70 w 76"/>
                <a:gd name="T23" fmla="*/ 60 h 77"/>
                <a:gd name="T24" fmla="*/ 66 w 76"/>
                <a:gd name="T25" fmla="*/ 66 h 77"/>
                <a:gd name="T26" fmla="*/ 60 w 76"/>
                <a:gd name="T27" fmla="*/ 70 h 77"/>
                <a:gd name="T28" fmla="*/ 53 w 76"/>
                <a:gd name="T29" fmla="*/ 74 h 77"/>
                <a:gd name="T30" fmla="*/ 46 w 76"/>
                <a:gd name="T31" fmla="*/ 76 h 77"/>
                <a:gd name="T32" fmla="*/ 39 w 76"/>
                <a:gd name="T33" fmla="*/ 77 h 77"/>
                <a:gd name="T34" fmla="*/ 30 w 76"/>
                <a:gd name="T35" fmla="*/ 76 h 77"/>
                <a:gd name="T36" fmla="*/ 23 w 76"/>
                <a:gd name="T37" fmla="*/ 74 h 77"/>
                <a:gd name="T38" fmla="*/ 17 w 76"/>
                <a:gd name="T39" fmla="*/ 70 h 77"/>
                <a:gd name="T40" fmla="*/ 11 w 76"/>
                <a:gd name="T41" fmla="*/ 66 h 77"/>
                <a:gd name="T42" fmla="*/ 5 w 76"/>
                <a:gd name="T43" fmla="*/ 60 h 77"/>
                <a:gd name="T44" fmla="*/ 3 w 76"/>
                <a:gd name="T45" fmla="*/ 53 h 77"/>
                <a:gd name="T46" fmla="*/ 0 w 76"/>
                <a:gd name="T47" fmla="*/ 46 h 77"/>
                <a:gd name="T48" fmla="*/ 0 w 76"/>
                <a:gd name="T49" fmla="*/ 38 h 77"/>
                <a:gd name="T50" fmla="*/ 0 w 76"/>
                <a:gd name="T51" fmla="*/ 31 h 77"/>
                <a:gd name="T52" fmla="*/ 3 w 76"/>
                <a:gd name="T53" fmla="*/ 24 h 77"/>
                <a:gd name="T54" fmla="*/ 5 w 76"/>
                <a:gd name="T55" fmla="*/ 17 h 77"/>
                <a:gd name="T56" fmla="*/ 11 w 76"/>
                <a:gd name="T57" fmla="*/ 11 h 77"/>
                <a:gd name="T58" fmla="*/ 17 w 76"/>
                <a:gd name="T59" fmla="*/ 7 h 77"/>
                <a:gd name="T60" fmla="*/ 23 w 76"/>
                <a:gd name="T61" fmla="*/ 2 h 77"/>
                <a:gd name="T62" fmla="*/ 30 w 76"/>
                <a:gd name="T63" fmla="*/ 1 h 77"/>
                <a:gd name="T64" fmla="*/ 39 w 76"/>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 h="77">
                  <a:moveTo>
                    <a:pt x="39" y="0"/>
                  </a:moveTo>
                  <a:lnTo>
                    <a:pt x="46" y="1"/>
                  </a:lnTo>
                  <a:lnTo>
                    <a:pt x="53" y="2"/>
                  </a:lnTo>
                  <a:lnTo>
                    <a:pt x="60" y="7"/>
                  </a:lnTo>
                  <a:lnTo>
                    <a:pt x="66" y="11"/>
                  </a:lnTo>
                  <a:lnTo>
                    <a:pt x="70" y="17"/>
                  </a:lnTo>
                  <a:lnTo>
                    <a:pt x="73" y="24"/>
                  </a:lnTo>
                  <a:lnTo>
                    <a:pt x="76" y="31"/>
                  </a:lnTo>
                  <a:lnTo>
                    <a:pt x="76" y="38"/>
                  </a:lnTo>
                  <a:lnTo>
                    <a:pt x="76" y="46"/>
                  </a:lnTo>
                  <a:lnTo>
                    <a:pt x="73" y="53"/>
                  </a:lnTo>
                  <a:lnTo>
                    <a:pt x="70" y="60"/>
                  </a:lnTo>
                  <a:lnTo>
                    <a:pt x="66" y="66"/>
                  </a:lnTo>
                  <a:lnTo>
                    <a:pt x="60" y="70"/>
                  </a:lnTo>
                  <a:lnTo>
                    <a:pt x="53" y="74"/>
                  </a:lnTo>
                  <a:lnTo>
                    <a:pt x="46" y="76"/>
                  </a:lnTo>
                  <a:lnTo>
                    <a:pt x="39" y="77"/>
                  </a:lnTo>
                  <a:lnTo>
                    <a:pt x="30" y="76"/>
                  </a:lnTo>
                  <a:lnTo>
                    <a:pt x="23" y="74"/>
                  </a:lnTo>
                  <a:lnTo>
                    <a:pt x="17" y="70"/>
                  </a:lnTo>
                  <a:lnTo>
                    <a:pt x="11" y="66"/>
                  </a:lnTo>
                  <a:lnTo>
                    <a:pt x="5" y="60"/>
                  </a:lnTo>
                  <a:lnTo>
                    <a:pt x="3" y="53"/>
                  </a:lnTo>
                  <a:lnTo>
                    <a:pt x="0" y="46"/>
                  </a:lnTo>
                  <a:lnTo>
                    <a:pt x="0" y="38"/>
                  </a:lnTo>
                  <a:lnTo>
                    <a:pt x="0" y="31"/>
                  </a:lnTo>
                  <a:lnTo>
                    <a:pt x="3" y="24"/>
                  </a:lnTo>
                  <a:lnTo>
                    <a:pt x="5"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Freeform 593">
              <a:extLst>
                <a:ext uri="{FF2B5EF4-FFF2-40B4-BE49-F238E27FC236}">
                  <a16:creationId xmlns="" xmlns:a16="http://schemas.microsoft.com/office/drawing/2014/main" id="{53B04EA6-535F-44E1-9D1A-A93E1254574F}"/>
                </a:ext>
              </a:extLst>
            </p:cNvPr>
            <p:cNvSpPr>
              <a:spLocks/>
            </p:cNvSpPr>
            <p:nvPr/>
          </p:nvSpPr>
          <p:spPr bwMode="auto">
            <a:xfrm>
              <a:off x="786000" y="6093464"/>
              <a:ext cx="37856" cy="37856"/>
            </a:xfrm>
            <a:custGeom>
              <a:avLst/>
              <a:gdLst>
                <a:gd name="T0" fmla="*/ 39 w 78"/>
                <a:gd name="T1" fmla="*/ 0 h 77"/>
                <a:gd name="T2" fmla="*/ 47 w 78"/>
                <a:gd name="T3" fmla="*/ 1 h 77"/>
                <a:gd name="T4" fmla="*/ 55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5 w 78"/>
                <a:gd name="T29" fmla="*/ 74 h 77"/>
                <a:gd name="T30" fmla="*/ 47 w 78"/>
                <a:gd name="T31" fmla="*/ 76 h 77"/>
                <a:gd name="T32" fmla="*/ 39 w 78"/>
                <a:gd name="T33" fmla="*/ 77 h 77"/>
                <a:gd name="T34" fmla="*/ 32 w 78"/>
                <a:gd name="T35" fmla="*/ 76 h 77"/>
                <a:gd name="T36" fmla="*/ 24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4 w 78"/>
                <a:gd name="T61" fmla="*/ 2 h 77"/>
                <a:gd name="T62" fmla="*/ 32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7" y="1"/>
                  </a:lnTo>
                  <a:lnTo>
                    <a:pt x="55"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5" y="74"/>
                  </a:lnTo>
                  <a:lnTo>
                    <a:pt x="47" y="76"/>
                  </a:lnTo>
                  <a:lnTo>
                    <a:pt x="39" y="77"/>
                  </a:lnTo>
                  <a:lnTo>
                    <a:pt x="32" y="76"/>
                  </a:lnTo>
                  <a:lnTo>
                    <a:pt x="24" y="74"/>
                  </a:lnTo>
                  <a:lnTo>
                    <a:pt x="17" y="70"/>
                  </a:lnTo>
                  <a:lnTo>
                    <a:pt x="11" y="66"/>
                  </a:lnTo>
                  <a:lnTo>
                    <a:pt x="7" y="60"/>
                  </a:lnTo>
                  <a:lnTo>
                    <a:pt x="3" y="53"/>
                  </a:lnTo>
                  <a:lnTo>
                    <a:pt x="1" y="46"/>
                  </a:lnTo>
                  <a:lnTo>
                    <a:pt x="0" y="38"/>
                  </a:lnTo>
                  <a:lnTo>
                    <a:pt x="1" y="31"/>
                  </a:lnTo>
                  <a:lnTo>
                    <a:pt x="3" y="24"/>
                  </a:lnTo>
                  <a:lnTo>
                    <a:pt x="7" y="17"/>
                  </a:lnTo>
                  <a:lnTo>
                    <a:pt x="11" y="11"/>
                  </a:lnTo>
                  <a:lnTo>
                    <a:pt x="17" y="7"/>
                  </a:lnTo>
                  <a:lnTo>
                    <a:pt x="24" y="2"/>
                  </a:lnTo>
                  <a:lnTo>
                    <a:pt x="32"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8" name="Freeform 594">
              <a:extLst>
                <a:ext uri="{FF2B5EF4-FFF2-40B4-BE49-F238E27FC236}">
                  <a16:creationId xmlns="" xmlns:a16="http://schemas.microsoft.com/office/drawing/2014/main" id="{240BB85F-6ECB-4689-946D-A0EC0B272D8C}"/>
                </a:ext>
              </a:extLst>
            </p:cNvPr>
            <p:cNvSpPr>
              <a:spLocks/>
            </p:cNvSpPr>
            <p:nvPr/>
          </p:nvSpPr>
          <p:spPr bwMode="auto">
            <a:xfrm>
              <a:off x="711745" y="6093464"/>
              <a:ext cx="37856" cy="37856"/>
            </a:xfrm>
            <a:custGeom>
              <a:avLst/>
              <a:gdLst>
                <a:gd name="T0" fmla="*/ 39 w 78"/>
                <a:gd name="T1" fmla="*/ 0 h 77"/>
                <a:gd name="T2" fmla="*/ 46 w 78"/>
                <a:gd name="T3" fmla="*/ 1 h 77"/>
                <a:gd name="T4" fmla="*/ 53 w 78"/>
                <a:gd name="T5" fmla="*/ 2 h 77"/>
                <a:gd name="T6" fmla="*/ 60 w 78"/>
                <a:gd name="T7" fmla="*/ 7 h 77"/>
                <a:gd name="T8" fmla="*/ 66 w 78"/>
                <a:gd name="T9" fmla="*/ 11 h 77"/>
                <a:gd name="T10" fmla="*/ 70 w 78"/>
                <a:gd name="T11" fmla="*/ 17 h 77"/>
                <a:gd name="T12" fmla="*/ 75 w 78"/>
                <a:gd name="T13" fmla="*/ 24 h 77"/>
                <a:gd name="T14" fmla="*/ 76 w 78"/>
                <a:gd name="T15" fmla="*/ 31 h 77"/>
                <a:gd name="T16" fmla="*/ 78 w 78"/>
                <a:gd name="T17" fmla="*/ 38 h 77"/>
                <a:gd name="T18" fmla="*/ 76 w 78"/>
                <a:gd name="T19" fmla="*/ 46 h 77"/>
                <a:gd name="T20" fmla="*/ 75 w 78"/>
                <a:gd name="T21" fmla="*/ 53 h 77"/>
                <a:gd name="T22" fmla="*/ 70 w 78"/>
                <a:gd name="T23" fmla="*/ 60 h 77"/>
                <a:gd name="T24" fmla="*/ 66 w 78"/>
                <a:gd name="T25" fmla="*/ 66 h 77"/>
                <a:gd name="T26" fmla="*/ 60 w 78"/>
                <a:gd name="T27" fmla="*/ 70 h 77"/>
                <a:gd name="T28" fmla="*/ 53 w 78"/>
                <a:gd name="T29" fmla="*/ 74 h 77"/>
                <a:gd name="T30" fmla="*/ 46 w 78"/>
                <a:gd name="T31" fmla="*/ 76 h 77"/>
                <a:gd name="T32" fmla="*/ 39 w 78"/>
                <a:gd name="T33" fmla="*/ 77 h 77"/>
                <a:gd name="T34" fmla="*/ 30 w 78"/>
                <a:gd name="T35" fmla="*/ 76 h 77"/>
                <a:gd name="T36" fmla="*/ 23 w 78"/>
                <a:gd name="T37" fmla="*/ 74 h 77"/>
                <a:gd name="T38" fmla="*/ 17 w 78"/>
                <a:gd name="T39" fmla="*/ 70 h 77"/>
                <a:gd name="T40" fmla="*/ 11 w 78"/>
                <a:gd name="T41" fmla="*/ 66 h 77"/>
                <a:gd name="T42" fmla="*/ 7 w 78"/>
                <a:gd name="T43" fmla="*/ 60 h 77"/>
                <a:gd name="T44" fmla="*/ 3 w 78"/>
                <a:gd name="T45" fmla="*/ 53 h 77"/>
                <a:gd name="T46" fmla="*/ 1 w 78"/>
                <a:gd name="T47" fmla="*/ 46 h 77"/>
                <a:gd name="T48" fmla="*/ 0 w 78"/>
                <a:gd name="T49" fmla="*/ 38 h 77"/>
                <a:gd name="T50" fmla="*/ 1 w 78"/>
                <a:gd name="T51" fmla="*/ 31 h 77"/>
                <a:gd name="T52" fmla="*/ 3 w 78"/>
                <a:gd name="T53" fmla="*/ 24 h 77"/>
                <a:gd name="T54" fmla="*/ 7 w 78"/>
                <a:gd name="T55" fmla="*/ 17 h 77"/>
                <a:gd name="T56" fmla="*/ 11 w 78"/>
                <a:gd name="T57" fmla="*/ 11 h 77"/>
                <a:gd name="T58" fmla="*/ 17 w 78"/>
                <a:gd name="T59" fmla="*/ 7 h 77"/>
                <a:gd name="T60" fmla="*/ 23 w 78"/>
                <a:gd name="T61" fmla="*/ 2 h 77"/>
                <a:gd name="T62" fmla="*/ 30 w 78"/>
                <a:gd name="T63" fmla="*/ 1 h 77"/>
                <a:gd name="T64" fmla="*/ 39 w 78"/>
                <a:gd name="T6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77">
                  <a:moveTo>
                    <a:pt x="39" y="0"/>
                  </a:moveTo>
                  <a:lnTo>
                    <a:pt x="46" y="1"/>
                  </a:lnTo>
                  <a:lnTo>
                    <a:pt x="53" y="2"/>
                  </a:lnTo>
                  <a:lnTo>
                    <a:pt x="60" y="7"/>
                  </a:lnTo>
                  <a:lnTo>
                    <a:pt x="66" y="11"/>
                  </a:lnTo>
                  <a:lnTo>
                    <a:pt x="70" y="17"/>
                  </a:lnTo>
                  <a:lnTo>
                    <a:pt x="75" y="24"/>
                  </a:lnTo>
                  <a:lnTo>
                    <a:pt x="76" y="31"/>
                  </a:lnTo>
                  <a:lnTo>
                    <a:pt x="78" y="38"/>
                  </a:lnTo>
                  <a:lnTo>
                    <a:pt x="76" y="46"/>
                  </a:lnTo>
                  <a:lnTo>
                    <a:pt x="75" y="53"/>
                  </a:lnTo>
                  <a:lnTo>
                    <a:pt x="70" y="60"/>
                  </a:lnTo>
                  <a:lnTo>
                    <a:pt x="66" y="66"/>
                  </a:lnTo>
                  <a:lnTo>
                    <a:pt x="60" y="70"/>
                  </a:lnTo>
                  <a:lnTo>
                    <a:pt x="53" y="74"/>
                  </a:lnTo>
                  <a:lnTo>
                    <a:pt x="46" y="76"/>
                  </a:lnTo>
                  <a:lnTo>
                    <a:pt x="39" y="77"/>
                  </a:lnTo>
                  <a:lnTo>
                    <a:pt x="30" y="76"/>
                  </a:lnTo>
                  <a:lnTo>
                    <a:pt x="23" y="74"/>
                  </a:lnTo>
                  <a:lnTo>
                    <a:pt x="17" y="70"/>
                  </a:lnTo>
                  <a:lnTo>
                    <a:pt x="11" y="66"/>
                  </a:lnTo>
                  <a:lnTo>
                    <a:pt x="7" y="60"/>
                  </a:lnTo>
                  <a:lnTo>
                    <a:pt x="3" y="53"/>
                  </a:lnTo>
                  <a:lnTo>
                    <a:pt x="1" y="46"/>
                  </a:lnTo>
                  <a:lnTo>
                    <a:pt x="0" y="38"/>
                  </a:lnTo>
                  <a:lnTo>
                    <a:pt x="1" y="31"/>
                  </a:lnTo>
                  <a:lnTo>
                    <a:pt x="3" y="24"/>
                  </a:lnTo>
                  <a:lnTo>
                    <a:pt x="7" y="17"/>
                  </a:lnTo>
                  <a:lnTo>
                    <a:pt x="11" y="11"/>
                  </a:lnTo>
                  <a:lnTo>
                    <a:pt x="17" y="7"/>
                  </a:lnTo>
                  <a:lnTo>
                    <a:pt x="23" y="2"/>
                  </a:lnTo>
                  <a:lnTo>
                    <a:pt x="30" y="1"/>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spTree>
    <p:extLst>
      <p:ext uri="{BB962C8B-B14F-4D97-AF65-F5344CB8AC3E}">
        <p14:creationId xmlns:p14="http://schemas.microsoft.com/office/powerpoint/2010/main" val="3891106004"/>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par>
                                <p:cTn id="44" presetID="22" presetClass="entr" presetSubtype="8"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par>
                                <p:cTn id="47" presetID="22" presetClass="entr" presetSubtype="8"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2" grpId="0"/>
      <p:bldP spid="13" grpId="0"/>
      <p:bldP spid="14"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6" name="Freeform 1121">
            <a:extLst>
              <a:ext uri="{FF2B5EF4-FFF2-40B4-BE49-F238E27FC236}">
                <a16:creationId xmlns="" xmlns:a16="http://schemas.microsoft.com/office/drawing/2014/main" id="{F0B3AD36-85C9-46ED-809C-7CB92333B8A1}"/>
              </a:ext>
            </a:extLst>
          </p:cNvPr>
          <p:cNvSpPr>
            <a:spLocks noEditPoints="1"/>
          </p:cNvSpPr>
          <p:nvPr/>
        </p:nvSpPr>
        <p:spPr bwMode="auto">
          <a:xfrm>
            <a:off x="4192834" y="2857391"/>
            <a:ext cx="1249002" cy="1182856"/>
          </a:xfrm>
          <a:custGeom>
            <a:avLst/>
            <a:gdLst>
              <a:gd name="T0" fmla="*/ 1702 w 1925"/>
              <a:gd name="T1" fmla="*/ 1288 h 1825"/>
              <a:gd name="T2" fmla="*/ 1087 w 1925"/>
              <a:gd name="T3" fmla="*/ 993 h 1825"/>
              <a:gd name="T4" fmla="*/ 1081 w 1925"/>
              <a:gd name="T5" fmla="*/ 769 h 1825"/>
              <a:gd name="T6" fmla="*/ 1147 w 1925"/>
              <a:gd name="T7" fmla="*/ 654 h 1825"/>
              <a:gd name="T8" fmla="*/ 1139 w 1925"/>
              <a:gd name="T9" fmla="*/ 535 h 1825"/>
              <a:gd name="T10" fmla="*/ 1105 w 1925"/>
              <a:gd name="T11" fmla="*/ 507 h 1825"/>
              <a:gd name="T12" fmla="*/ 1117 w 1925"/>
              <a:gd name="T13" fmla="*/ 210 h 1825"/>
              <a:gd name="T14" fmla="*/ 1040 w 1925"/>
              <a:gd name="T15" fmla="*/ 139 h 1825"/>
              <a:gd name="T16" fmla="*/ 945 w 1925"/>
              <a:gd name="T17" fmla="*/ 40 h 1825"/>
              <a:gd name="T18" fmla="*/ 761 w 1925"/>
              <a:gd name="T19" fmla="*/ 6 h 1825"/>
              <a:gd name="T20" fmla="*/ 646 w 1925"/>
              <a:gd name="T21" fmla="*/ 22 h 1825"/>
              <a:gd name="T22" fmla="*/ 608 w 1925"/>
              <a:gd name="T23" fmla="*/ 26 h 1825"/>
              <a:gd name="T24" fmla="*/ 570 w 1925"/>
              <a:gd name="T25" fmla="*/ 59 h 1825"/>
              <a:gd name="T26" fmla="*/ 495 w 1925"/>
              <a:gd name="T27" fmla="*/ 71 h 1825"/>
              <a:gd name="T28" fmla="*/ 457 w 1925"/>
              <a:gd name="T29" fmla="*/ 95 h 1825"/>
              <a:gd name="T30" fmla="*/ 438 w 1925"/>
              <a:gd name="T31" fmla="*/ 135 h 1825"/>
              <a:gd name="T32" fmla="*/ 408 w 1925"/>
              <a:gd name="T33" fmla="*/ 212 h 1825"/>
              <a:gd name="T34" fmla="*/ 432 w 1925"/>
              <a:gd name="T35" fmla="*/ 283 h 1825"/>
              <a:gd name="T36" fmla="*/ 447 w 1925"/>
              <a:gd name="T37" fmla="*/ 345 h 1825"/>
              <a:gd name="T38" fmla="*/ 465 w 1925"/>
              <a:gd name="T39" fmla="*/ 444 h 1825"/>
              <a:gd name="T40" fmla="*/ 483 w 1925"/>
              <a:gd name="T41" fmla="*/ 523 h 1825"/>
              <a:gd name="T42" fmla="*/ 469 w 1925"/>
              <a:gd name="T43" fmla="*/ 549 h 1825"/>
              <a:gd name="T44" fmla="*/ 447 w 1925"/>
              <a:gd name="T45" fmla="*/ 634 h 1825"/>
              <a:gd name="T46" fmla="*/ 503 w 1925"/>
              <a:gd name="T47" fmla="*/ 781 h 1825"/>
              <a:gd name="T48" fmla="*/ 608 w 1925"/>
              <a:gd name="T49" fmla="*/ 1001 h 1825"/>
              <a:gd name="T50" fmla="*/ 656 w 1925"/>
              <a:gd name="T51" fmla="*/ 1096 h 1825"/>
              <a:gd name="T52" fmla="*/ 558 w 1925"/>
              <a:gd name="T53" fmla="*/ 1221 h 1825"/>
              <a:gd name="T54" fmla="*/ 138 w 1925"/>
              <a:gd name="T55" fmla="*/ 1405 h 1825"/>
              <a:gd name="T56" fmla="*/ 2 w 1925"/>
              <a:gd name="T57" fmla="*/ 1785 h 1825"/>
              <a:gd name="T58" fmla="*/ 503 w 1925"/>
              <a:gd name="T59" fmla="*/ 767 h 1825"/>
              <a:gd name="T60" fmla="*/ 451 w 1925"/>
              <a:gd name="T61" fmla="*/ 585 h 1825"/>
              <a:gd name="T62" fmla="*/ 487 w 1925"/>
              <a:gd name="T63" fmla="*/ 569 h 1825"/>
              <a:gd name="T64" fmla="*/ 497 w 1925"/>
              <a:gd name="T65" fmla="*/ 729 h 1825"/>
              <a:gd name="T66" fmla="*/ 541 w 1925"/>
              <a:gd name="T67" fmla="*/ 858 h 1825"/>
              <a:gd name="T68" fmla="*/ 499 w 1925"/>
              <a:gd name="T69" fmla="*/ 616 h 1825"/>
              <a:gd name="T70" fmla="*/ 499 w 1925"/>
              <a:gd name="T71" fmla="*/ 509 h 1825"/>
              <a:gd name="T72" fmla="*/ 499 w 1925"/>
              <a:gd name="T73" fmla="*/ 430 h 1825"/>
              <a:gd name="T74" fmla="*/ 519 w 1925"/>
              <a:gd name="T75" fmla="*/ 335 h 1825"/>
              <a:gd name="T76" fmla="*/ 816 w 1925"/>
              <a:gd name="T77" fmla="*/ 327 h 1825"/>
              <a:gd name="T78" fmla="*/ 976 w 1925"/>
              <a:gd name="T79" fmla="*/ 327 h 1825"/>
              <a:gd name="T80" fmla="*/ 1016 w 1925"/>
              <a:gd name="T81" fmla="*/ 484 h 1825"/>
              <a:gd name="T82" fmla="*/ 1044 w 1925"/>
              <a:gd name="T83" fmla="*/ 634 h 1825"/>
              <a:gd name="T84" fmla="*/ 1081 w 1925"/>
              <a:gd name="T85" fmla="*/ 551 h 1825"/>
              <a:gd name="T86" fmla="*/ 1123 w 1925"/>
              <a:gd name="T87" fmla="*/ 541 h 1825"/>
              <a:gd name="T88" fmla="*/ 1139 w 1925"/>
              <a:gd name="T89" fmla="*/ 636 h 1825"/>
              <a:gd name="T90" fmla="*/ 1072 w 1925"/>
              <a:gd name="T91" fmla="*/ 757 h 1825"/>
              <a:gd name="T92" fmla="*/ 1036 w 1925"/>
              <a:gd name="T93" fmla="*/ 759 h 1825"/>
              <a:gd name="T94" fmla="*/ 1032 w 1925"/>
              <a:gd name="T95" fmla="*/ 866 h 1825"/>
              <a:gd name="T96" fmla="*/ 862 w 1925"/>
              <a:gd name="T97" fmla="*/ 1034 h 1825"/>
              <a:gd name="T98" fmla="*/ 699 w 1925"/>
              <a:gd name="T99" fmla="*/ 1058 h 1825"/>
              <a:gd name="T100" fmla="*/ 628 w 1925"/>
              <a:gd name="T101" fmla="*/ 1009 h 1825"/>
              <a:gd name="T102" fmla="*/ 727 w 1925"/>
              <a:gd name="T103" fmla="*/ 1308 h 1825"/>
              <a:gd name="T104" fmla="*/ 657 w 1925"/>
              <a:gd name="T105" fmla="*/ 1060 h 1825"/>
              <a:gd name="T106" fmla="*/ 757 w 1925"/>
              <a:gd name="T107" fmla="*/ 1070 h 1825"/>
              <a:gd name="T108" fmla="*/ 931 w 1925"/>
              <a:gd name="T109" fmla="*/ 999 h 1825"/>
              <a:gd name="T110" fmla="*/ 1044 w 1925"/>
              <a:gd name="T111" fmla="*/ 858 h 1825"/>
              <a:gd name="T112" fmla="*/ 1072 w 1925"/>
              <a:gd name="T113" fmla="*/ 981 h 1825"/>
              <a:gd name="T114" fmla="*/ 949 w 1925"/>
              <a:gd name="T115" fmla="*/ 1215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25" h="1825">
                <a:moveTo>
                  <a:pt x="1812" y="1405"/>
                </a:moveTo>
                <a:lnTo>
                  <a:pt x="1812" y="1405"/>
                </a:lnTo>
                <a:lnTo>
                  <a:pt x="1808" y="1391"/>
                </a:lnTo>
                <a:lnTo>
                  <a:pt x="1797" y="1373"/>
                </a:lnTo>
                <a:lnTo>
                  <a:pt x="1783" y="1355"/>
                </a:lnTo>
                <a:lnTo>
                  <a:pt x="1765" y="1336"/>
                </a:lnTo>
                <a:lnTo>
                  <a:pt x="1745" y="1318"/>
                </a:lnTo>
                <a:lnTo>
                  <a:pt x="1723" y="1302"/>
                </a:lnTo>
                <a:lnTo>
                  <a:pt x="1702" y="1288"/>
                </a:lnTo>
                <a:lnTo>
                  <a:pt x="1690" y="1284"/>
                </a:lnTo>
                <a:lnTo>
                  <a:pt x="1680" y="1280"/>
                </a:lnTo>
                <a:lnTo>
                  <a:pt x="1680" y="1280"/>
                </a:lnTo>
                <a:lnTo>
                  <a:pt x="1577" y="1254"/>
                </a:lnTo>
                <a:lnTo>
                  <a:pt x="1428" y="1213"/>
                </a:lnTo>
                <a:lnTo>
                  <a:pt x="1234" y="1159"/>
                </a:lnTo>
                <a:lnTo>
                  <a:pt x="1109" y="993"/>
                </a:lnTo>
                <a:lnTo>
                  <a:pt x="1087" y="993"/>
                </a:lnTo>
                <a:lnTo>
                  <a:pt x="1087" y="993"/>
                </a:lnTo>
                <a:lnTo>
                  <a:pt x="1081" y="963"/>
                </a:lnTo>
                <a:lnTo>
                  <a:pt x="1075" y="931"/>
                </a:lnTo>
                <a:lnTo>
                  <a:pt x="1070" y="866"/>
                </a:lnTo>
                <a:lnTo>
                  <a:pt x="1066" y="812"/>
                </a:lnTo>
                <a:lnTo>
                  <a:pt x="1066" y="779"/>
                </a:lnTo>
                <a:lnTo>
                  <a:pt x="1066" y="779"/>
                </a:lnTo>
                <a:lnTo>
                  <a:pt x="1072" y="777"/>
                </a:lnTo>
                <a:lnTo>
                  <a:pt x="1075" y="775"/>
                </a:lnTo>
                <a:lnTo>
                  <a:pt x="1081" y="769"/>
                </a:lnTo>
                <a:lnTo>
                  <a:pt x="1083" y="763"/>
                </a:lnTo>
                <a:lnTo>
                  <a:pt x="1083" y="763"/>
                </a:lnTo>
                <a:lnTo>
                  <a:pt x="1091" y="749"/>
                </a:lnTo>
                <a:lnTo>
                  <a:pt x="1101" y="733"/>
                </a:lnTo>
                <a:lnTo>
                  <a:pt x="1101" y="733"/>
                </a:lnTo>
                <a:lnTo>
                  <a:pt x="1115" y="715"/>
                </a:lnTo>
                <a:lnTo>
                  <a:pt x="1129" y="694"/>
                </a:lnTo>
                <a:lnTo>
                  <a:pt x="1141" y="668"/>
                </a:lnTo>
                <a:lnTo>
                  <a:pt x="1147" y="654"/>
                </a:lnTo>
                <a:lnTo>
                  <a:pt x="1151" y="640"/>
                </a:lnTo>
                <a:lnTo>
                  <a:pt x="1151" y="640"/>
                </a:lnTo>
                <a:lnTo>
                  <a:pt x="1155" y="616"/>
                </a:lnTo>
                <a:lnTo>
                  <a:pt x="1157" y="596"/>
                </a:lnTo>
                <a:lnTo>
                  <a:pt x="1157" y="579"/>
                </a:lnTo>
                <a:lnTo>
                  <a:pt x="1153" y="565"/>
                </a:lnTo>
                <a:lnTo>
                  <a:pt x="1149" y="551"/>
                </a:lnTo>
                <a:lnTo>
                  <a:pt x="1143" y="543"/>
                </a:lnTo>
                <a:lnTo>
                  <a:pt x="1139" y="535"/>
                </a:lnTo>
                <a:lnTo>
                  <a:pt x="1133" y="531"/>
                </a:lnTo>
                <a:lnTo>
                  <a:pt x="1133" y="531"/>
                </a:lnTo>
                <a:lnTo>
                  <a:pt x="1125" y="529"/>
                </a:lnTo>
                <a:lnTo>
                  <a:pt x="1119" y="529"/>
                </a:lnTo>
                <a:lnTo>
                  <a:pt x="1109" y="533"/>
                </a:lnTo>
                <a:lnTo>
                  <a:pt x="1101" y="537"/>
                </a:lnTo>
                <a:lnTo>
                  <a:pt x="1101" y="537"/>
                </a:lnTo>
                <a:lnTo>
                  <a:pt x="1103" y="523"/>
                </a:lnTo>
                <a:lnTo>
                  <a:pt x="1105" y="507"/>
                </a:lnTo>
                <a:lnTo>
                  <a:pt x="1105" y="507"/>
                </a:lnTo>
                <a:lnTo>
                  <a:pt x="1115" y="390"/>
                </a:lnTo>
                <a:lnTo>
                  <a:pt x="1121" y="289"/>
                </a:lnTo>
                <a:lnTo>
                  <a:pt x="1121" y="289"/>
                </a:lnTo>
                <a:lnTo>
                  <a:pt x="1125" y="277"/>
                </a:lnTo>
                <a:lnTo>
                  <a:pt x="1127" y="262"/>
                </a:lnTo>
                <a:lnTo>
                  <a:pt x="1125" y="242"/>
                </a:lnTo>
                <a:lnTo>
                  <a:pt x="1121" y="220"/>
                </a:lnTo>
                <a:lnTo>
                  <a:pt x="1117" y="210"/>
                </a:lnTo>
                <a:lnTo>
                  <a:pt x="1111" y="198"/>
                </a:lnTo>
                <a:lnTo>
                  <a:pt x="1103" y="188"/>
                </a:lnTo>
                <a:lnTo>
                  <a:pt x="1095" y="178"/>
                </a:lnTo>
                <a:lnTo>
                  <a:pt x="1085" y="168"/>
                </a:lnTo>
                <a:lnTo>
                  <a:pt x="1074" y="159"/>
                </a:lnTo>
                <a:lnTo>
                  <a:pt x="1060" y="151"/>
                </a:lnTo>
                <a:lnTo>
                  <a:pt x="1042" y="143"/>
                </a:lnTo>
                <a:lnTo>
                  <a:pt x="1042" y="143"/>
                </a:lnTo>
                <a:lnTo>
                  <a:pt x="1040" y="139"/>
                </a:lnTo>
                <a:lnTo>
                  <a:pt x="1036" y="135"/>
                </a:lnTo>
                <a:lnTo>
                  <a:pt x="1030" y="135"/>
                </a:lnTo>
                <a:lnTo>
                  <a:pt x="1024" y="137"/>
                </a:lnTo>
                <a:lnTo>
                  <a:pt x="1024" y="137"/>
                </a:lnTo>
                <a:lnTo>
                  <a:pt x="1018" y="119"/>
                </a:lnTo>
                <a:lnTo>
                  <a:pt x="1006" y="99"/>
                </a:lnTo>
                <a:lnTo>
                  <a:pt x="990" y="77"/>
                </a:lnTo>
                <a:lnTo>
                  <a:pt x="970" y="57"/>
                </a:lnTo>
                <a:lnTo>
                  <a:pt x="945" y="40"/>
                </a:lnTo>
                <a:lnTo>
                  <a:pt x="933" y="32"/>
                </a:lnTo>
                <a:lnTo>
                  <a:pt x="917" y="26"/>
                </a:lnTo>
                <a:lnTo>
                  <a:pt x="901" y="20"/>
                </a:lnTo>
                <a:lnTo>
                  <a:pt x="885" y="14"/>
                </a:lnTo>
                <a:lnTo>
                  <a:pt x="869" y="12"/>
                </a:lnTo>
                <a:lnTo>
                  <a:pt x="852" y="10"/>
                </a:lnTo>
                <a:lnTo>
                  <a:pt x="852" y="10"/>
                </a:lnTo>
                <a:lnTo>
                  <a:pt x="796" y="8"/>
                </a:lnTo>
                <a:lnTo>
                  <a:pt x="761" y="6"/>
                </a:lnTo>
                <a:lnTo>
                  <a:pt x="735" y="6"/>
                </a:lnTo>
                <a:lnTo>
                  <a:pt x="735" y="6"/>
                </a:lnTo>
                <a:lnTo>
                  <a:pt x="727" y="2"/>
                </a:lnTo>
                <a:lnTo>
                  <a:pt x="717" y="0"/>
                </a:lnTo>
                <a:lnTo>
                  <a:pt x="707" y="0"/>
                </a:lnTo>
                <a:lnTo>
                  <a:pt x="715" y="12"/>
                </a:lnTo>
                <a:lnTo>
                  <a:pt x="715" y="12"/>
                </a:lnTo>
                <a:lnTo>
                  <a:pt x="667" y="18"/>
                </a:lnTo>
                <a:lnTo>
                  <a:pt x="646" y="22"/>
                </a:lnTo>
                <a:lnTo>
                  <a:pt x="646" y="22"/>
                </a:lnTo>
                <a:lnTo>
                  <a:pt x="632" y="16"/>
                </a:lnTo>
                <a:lnTo>
                  <a:pt x="620" y="12"/>
                </a:lnTo>
                <a:lnTo>
                  <a:pt x="600" y="6"/>
                </a:lnTo>
                <a:lnTo>
                  <a:pt x="586" y="4"/>
                </a:lnTo>
                <a:lnTo>
                  <a:pt x="580" y="4"/>
                </a:lnTo>
                <a:lnTo>
                  <a:pt x="580" y="4"/>
                </a:lnTo>
                <a:lnTo>
                  <a:pt x="592" y="12"/>
                </a:lnTo>
                <a:lnTo>
                  <a:pt x="608" y="26"/>
                </a:lnTo>
                <a:lnTo>
                  <a:pt x="608" y="26"/>
                </a:lnTo>
                <a:lnTo>
                  <a:pt x="560" y="28"/>
                </a:lnTo>
                <a:lnTo>
                  <a:pt x="547" y="28"/>
                </a:lnTo>
                <a:lnTo>
                  <a:pt x="533" y="26"/>
                </a:lnTo>
                <a:lnTo>
                  <a:pt x="533" y="26"/>
                </a:lnTo>
                <a:lnTo>
                  <a:pt x="537" y="32"/>
                </a:lnTo>
                <a:lnTo>
                  <a:pt x="541" y="38"/>
                </a:lnTo>
                <a:lnTo>
                  <a:pt x="554" y="48"/>
                </a:lnTo>
                <a:lnTo>
                  <a:pt x="570" y="59"/>
                </a:lnTo>
                <a:lnTo>
                  <a:pt x="570" y="59"/>
                </a:lnTo>
                <a:lnTo>
                  <a:pt x="545" y="63"/>
                </a:lnTo>
                <a:lnTo>
                  <a:pt x="523" y="63"/>
                </a:lnTo>
                <a:lnTo>
                  <a:pt x="505" y="63"/>
                </a:lnTo>
                <a:lnTo>
                  <a:pt x="497" y="61"/>
                </a:lnTo>
                <a:lnTo>
                  <a:pt x="491" y="57"/>
                </a:lnTo>
                <a:lnTo>
                  <a:pt x="491" y="57"/>
                </a:lnTo>
                <a:lnTo>
                  <a:pt x="493" y="63"/>
                </a:lnTo>
                <a:lnTo>
                  <a:pt x="495" y="71"/>
                </a:lnTo>
                <a:lnTo>
                  <a:pt x="501" y="87"/>
                </a:lnTo>
                <a:lnTo>
                  <a:pt x="511" y="107"/>
                </a:lnTo>
                <a:lnTo>
                  <a:pt x="511" y="107"/>
                </a:lnTo>
                <a:lnTo>
                  <a:pt x="507" y="105"/>
                </a:lnTo>
                <a:lnTo>
                  <a:pt x="497" y="99"/>
                </a:lnTo>
                <a:lnTo>
                  <a:pt x="481" y="95"/>
                </a:lnTo>
                <a:lnTo>
                  <a:pt x="469" y="95"/>
                </a:lnTo>
                <a:lnTo>
                  <a:pt x="457" y="95"/>
                </a:lnTo>
                <a:lnTo>
                  <a:pt x="457" y="95"/>
                </a:lnTo>
                <a:lnTo>
                  <a:pt x="465" y="105"/>
                </a:lnTo>
                <a:lnTo>
                  <a:pt x="475" y="117"/>
                </a:lnTo>
                <a:lnTo>
                  <a:pt x="487" y="133"/>
                </a:lnTo>
                <a:lnTo>
                  <a:pt x="487" y="133"/>
                </a:lnTo>
                <a:lnTo>
                  <a:pt x="459" y="119"/>
                </a:lnTo>
                <a:lnTo>
                  <a:pt x="453" y="115"/>
                </a:lnTo>
                <a:lnTo>
                  <a:pt x="453" y="115"/>
                </a:lnTo>
                <a:lnTo>
                  <a:pt x="446" y="125"/>
                </a:lnTo>
                <a:lnTo>
                  <a:pt x="438" y="135"/>
                </a:lnTo>
                <a:lnTo>
                  <a:pt x="430" y="155"/>
                </a:lnTo>
                <a:lnTo>
                  <a:pt x="430" y="155"/>
                </a:lnTo>
                <a:lnTo>
                  <a:pt x="418" y="157"/>
                </a:lnTo>
                <a:lnTo>
                  <a:pt x="408" y="161"/>
                </a:lnTo>
                <a:lnTo>
                  <a:pt x="398" y="164"/>
                </a:lnTo>
                <a:lnTo>
                  <a:pt x="398" y="164"/>
                </a:lnTo>
                <a:lnTo>
                  <a:pt x="400" y="174"/>
                </a:lnTo>
                <a:lnTo>
                  <a:pt x="404" y="198"/>
                </a:lnTo>
                <a:lnTo>
                  <a:pt x="408" y="212"/>
                </a:lnTo>
                <a:lnTo>
                  <a:pt x="412" y="226"/>
                </a:lnTo>
                <a:lnTo>
                  <a:pt x="420" y="238"/>
                </a:lnTo>
                <a:lnTo>
                  <a:pt x="426" y="248"/>
                </a:lnTo>
                <a:lnTo>
                  <a:pt x="426" y="248"/>
                </a:lnTo>
                <a:lnTo>
                  <a:pt x="424" y="254"/>
                </a:lnTo>
                <a:lnTo>
                  <a:pt x="422" y="260"/>
                </a:lnTo>
                <a:lnTo>
                  <a:pt x="424" y="266"/>
                </a:lnTo>
                <a:lnTo>
                  <a:pt x="426" y="271"/>
                </a:lnTo>
                <a:lnTo>
                  <a:pt x="432" y="283"/>
                </a:lnTo>
                <a:lnTo>
                  <a:pt x="440" y="293"/>
                </a:lnTo>
                <a:lnTo>
                  <a:pt x="440" y="293"/>
                </a:lnTo>
                <a:lnTo>
                  <a:pt x="438" y="303"/>
                </a:lnTo>
                <a:lnTo>
                  <a:pt x="436" y="311"/>
                </a:lnTo>
                <a:lnTo>
                  <a:pt x="438" y="319"/>
                </a:lnTo>
                <a:lnTo>
                  <a:pt x="440" y="325"/>
                </a:lnTo>
                <a:lnTo>
                  <a:pt x="444" y="333"/>
                </a:lnTo>
                <a:lnTo>
                  <a:pt x="447" y="345"/>
                </a:lnTo>
                <a:lnTo>
                  <a:pt x="447" y="345"/>
                </a:lnTo>
                <a:lnTo>
                  <a:pt x="449" y="361"/>
                </a:lnTo>
                <a:lnTo>
                  <a:pt x="447" y="378"/>
                </a:lnTo>
                <a:lnTo>
                  <a:pt x="449" y="398"/>
                </a:lnTo>
                <a:lnTo>
                  <a:pt x="449" y="406"/>
                </a:lnTo>
                <a:lnTo>
                  <a:pt x="453" y="412"/>
                </a:lnTo>
                <a:lnTo>
                  <a:pt x="453" y="412"/>
                </a:lnTo>
                <a:lnTo>
                  <a:pt x="459" y="420"/>
                </a:lnTo>
                <a:lnTo>
                  <a:pt x="463" y="432"/>
                </a:lnTo>
                <a:lnTo>
                  <a:pt x="465" y="444"/>
                </a:lnTo>
                <a:lnTo>
                  <a:pt x="465" y="456"/>
                </a:lnTo>
                <a:lnTo>
                  <a:pt x="465" y="456"/>
                </a:lnTo>
                <a:lnTo>
                  <a:pt x="465" y="466"/>
                </a:lnTo>
                <a:lnTo>
                  <a:pt x="467" y="476"/>
                </a:lnTo>
                <a:lnTo>
                  <a:pt x="473" y="484"/>
                </a:lnTo>
                <a:lnTo>
                  <a:pt x="483" y="507"/>
                </a:lnTo>
                <a:lnTo>
                  <a:pt x="483" y="507"/>
                </a:lnTo>
                <a:lnTo>
                  <a:pt x="483" y="511"/>
                </a:lnTo>
                <a:lnTo>
                  <a:pt x="483" y="523"/>
                </a:lnTo>
                <a:lnTo>
                  <a:pt x="483" y="523"/>
                </a:lnTo>
                <a:lnTo>
                  <a:pt x="485" y="533"/>
                </a:lnTo>
                <a:lnTo>
                  <a:pt x="485" y="539"/>
                </a:lnTo>
                <a:lnTo>
                  <a:pt x="485" y="553"/>
                </a:lnTo>
                <a:lnTo>
                  <a:pt x="485" y="553"/>
                </a:lnTo>
                <a:lnTo>
                  <a:pt x="477" y="549"/>
                </a:lnTo>
                <a:lnTo>
                  <a:pt x="469" y="549"/>
                </a:lnTo>
                <a:lnTo>
                  <a:pt x="469" y="549"/>
                </a:lnTo>
                <a:lnTo>
                  <a:pt x="469" y="549"/>
                </a:lnTo>
                <a:lnTo>
                  <a:pt x="459" y="551"/>
                </a:lnTo>
                <a:lnTo>
                  <a:pt x="451" y="557"/>
                </a:lnTo>
                <a:lnTo>
                  <a:pt x="451" y="557"/>
                </a:lnTo>
                <a:lnTo>
                  <a:pt x="444" y="569"/>
                </a:lnTo>
                <a:lnTo>
                  <a:pt x="442" y="575"/>
                </a:lnTo>
                <a:lnTo>
                  <a:pt x="440" y="583"/>
                </a:lnTo>
                <a:lnTo>
                  <a:pt x="440" y="592"/>
                </a:lnTo>
                <a:lnTo>
                  <a:pt x="442" y="604"/>
                </a:lnTo>
                <a:lnTo>
                  <a:pt x="447" y="634"/>
                </a:lnTo>
                <a:lnTo>
                  <a:pt x="457" y="668"/>
                </a:lnTo>
                <a:lnTo>
                  <a:pt x="457" y="668"/>
                </a:lnTo>
                <a:lnTo>
                  <a:pt x="477" y="729"/>
                </a:lnTo>
                <a:lnTo>
                  <a:pt x="491" y="771"/>
                </a:lnTo>
                <a:lnTo>
                  <a:pt x="491" y="771"/>
                </a:lnTo>
                <a:lnTo>
                  <a:pt x="495" y="777"/>
                </a:lnTo>
                <a:lnTo>
                  <a:pt x="499" y="779"/>
                </a:lnTo>
                <a:lnTo>
                  <a:pt x="503" y="781"/>
                </a:lnTo>
                <a:lnTo>
                  <a:pt x="503" y="781"/>
                </a:lnTo>
                <a:lnTo>
                  <a:pt x="503" y="781"/>
                </a:lnTo>
                <a:lnTo>
                  <a:pt x="507" y="779"/>
                </a:lnTo>
                <a:lnTo>
                  <a:pt x="507" y="779"/>
                </a:lnTo>
                <a:lnTo>
                  <a:pt x="517" y="828"/>
                </a:lnTo>
                <a:lnTo>
                  <a:pt x="523" y="848"/>
                </a:lnTo>
                <a:lnTo>
                  <a:pt x="529" y="862"/>
                </a:lnTo>
                <a:lnTo>
                  <a:pt x="529" y="862"/>
                </a:lnTo>
                <a:lnTo>
                  <a:pt x="562" y="925"/>
                </a:lnTo>
                <a:lnTo>
                  <a:pt x="608" y="1001"/>
                </a:lnTo>
                <a:lnTo>
                  <a:pt x="608" y="1001"/>
                </a:lnTo>
                <a:lnTo>
                  <a:pt x="618" y="1017"/>
                </a:lnTo>
                <a:lnTo>
                  <a:pt x="618" y="1017"/>
                </a:lnTo>
                <a:lnTo>
                  <a:pt x="630" y="1034"/>
                </a:lnTo>
                <a:lnTo>
                  <a:pt x="636" y="1042"/>
                </a:lnTo>
                <a:lnTo>
                  <a:pt x="642" y="1048"/>
                </a:lnTo>
                <a:lnTo>
                  <a:pt x="642" y="1048"/>
                </a:lnTo>
                <a:lnTo>
                  <a:pt x="656" y="1096"/>
                </a:lnTo>
                <a:lnTo>
                  <a:pt x="656" y="1096"/>
                </a:lnTo>
                <a:lnTo>
                  <a:pt x="650" y="1096"/>
                </a:lnTo>
                <a:lnTo>
                  <a:pt x="642" y="1098"/>
                </a:lnTo>
                <a:lnTo>
                  <a:pt x="636" y="1102"/>
                </a:lnTo>
                <a:lnTo>
                  <a:pt x="630" y="1108"/>
                </a:lnTo>
                <a:lnTo>
                  <a:pt x="630" y="1108"/>
                </a:lnTo>
                <a:lnTo>
                  <a:pt x="606" y="1165"/>
                </a:lnTo>
                <a:lnTo>
                  <a:pt x="586" y="1209"/>
                </a:lnTo>
                <a:lnTo>
                  <a:pt x="586" y="1209"/>
                </a:lnTo>
                <a:lnTo>
                  <a:pt x="558" y="1221"/>
                </a:lnTo>
                <a:lnTo>
                  <a:pt x="513" y="1240"/>
                </a:lnTo>
                <a:lnTo>
                  <a:pt x="386" y="1290"/>
                </a:lnTo>
                <a:lnTo>
                  <a:pt x="253" y="1342"/>
                </a:lnTo>
                <a:lnTo>
                  <a:pt x="200" y="1363"/>
                </a:lnTo>
                <a:lnTo>
                  <a:pt x="164" y="1379"/>
                </a:lnTo>
                <a:lnTo>
                  <a:pt x="164" y="1379"/>
                </a:lnTo>
                <a:lnTo>
                  <a:pt x="158" y="1383"/>
                </a:lnTo>
                <a:lnTo>
                  <a:pt x="152" y="1389"/>
                </a:lnTo>
                <a:lnTo>
                  <a:pt x="138" y="1405"/>
                </a:lnTo>
                <a:lnTo>
                  <a:pt x="125" y="1425"/>
                </a:lnTo>
                <a:lnTo>
                  <a:pt x="111" y="1450"/>
                </a:lnTo>
                <a:lnTo>
                  <a:pt x="95" y="1480"/>
                </a:lnTo>
                <a:lnTo>
                  <a:pt x="81" y="1514"/>
                </a:lnTo>
                <a:lnTo>
                  <a:pt x="55" y="1585"/>
                </a:lnTo>
                <a:lnTo>
                  <a:pt x="31" y="1659"/>
                </a:lnTo>
                <a:lnTo>
                  <a:pt x="14" y="1728"/>
                </a:lnTo>
                <a:lnTo>
                  <a:pt x="6" y="1758"/>
                </a:lnTo>
                <a:lnTo>
                  <a:pt x="2" y="1785"/>
                </a:lnTo>
                <a:lnTo>
                  <a:pt x="0" y="1807"/>
                </a:lnTo>
                <a:lnTo>
                  <a:pt x="0" y="1825"/>
                </a:lnTo>
                <a:lnTo>
                  <a:pt x="1925" y="1825"/>
                </a:lnTo>
                <a:lnTo>
                  <a:pt x="1925" y="1825"/>
                </a:lnTo>
                <a:lnTo>
                  <a:pt x="1874" y="1631"/>
                </a:lnTo>
                <a:lnTo>
                  <a:pt x="1834" y="1490"/>
                </a:lnTo>
                <a:lnTo>
                  <a:pt x="1812" y="1405"/>
                </a:lnTo>
                <a:lnTo>
                  <a:pt x="1812" y="1405"/>
                </a:lnTo>
                <a:close/>
                <a:moveTo>
                  <a:pt x="503" y="767"/>
                </a:moveTo>
                <a:lnTo>
                  <a:pt x="503" y="767"/>
                </a:lnTo>
                <a:lnTo>
                  <a:pt x="501" y="765"/>
                </a:lnTo>
                <a:lnTo>
                  <a:pt x="501" y="765"/>
                </a:lnTo>
                <a:lnTo>
                  <a:pt x="489" y="725"/>
                </a:lnTo>
                <a:lnTo>
                  <a:pt x="469" y="664"/>
                </a:lnTo>
                <a:lnTo>
                  <a:pt x="461" y="632"/>
                </a:lnTo>
                <a:lnTo>
                  <a:pt x="461" y="632"/>
                </a:lnTo>
                <a:lnTo>
                  <a:pt x="453" y="602"/>
                </a:lnTo>
                <a:lnTo>
                  <a:pt x="451" y="585"/>
                </a:lnTo>
                <a:lnTo>
                  <a:pt x="455" y="573"/>
                </a:lnTo>
                <a:lnTo>
                  <a:pt x="459" y="565"/>
                </a:lnTo>
                <a:lnTo>
                  <a:pt x="459" y="565"/>
                </a:lnTo>
                <a:lnTo>
                  <a:pt x="463" y="563"/>
                </a:lnTo>
                <a:lnTo>
                  <a:pt x="469" y="561"/>
                </a:lnTo>
                <a:lnTo>
                  <a:pt x="469" y="561"/>
                </a:lnTo>
                <a:lnTo>
                  <a:pt x="477" y="563"/>
                </a:lnTo>
                <a:lnTo>
                  <a:pt x="485" y="571"/>
                </a:lnTo>
                <a:lnTo>
                  <a:pt x="487" y="569"/>
                </a:lnTo>
                <a:lnTo>
                  <a:pt x="487" y="573"/>
                </a:lnTo>
                <a:lnTo>
                  <a:pt x="483" y="573"/>
                </a:lnTo>
                <a:lnTo>
                  <a:pt x="483" y="573"/>
                </a:lnTo>
                <a:lnTo>
                  <a:pt x="487" y="616"/>
                </a:lnTo>
                <a:lnTo>
                  <a:pt x="491" y="674"/>
                </a:lnTo>
                <a:lnTo>
                  <a:pt x="491" y="674"/>
                </a:lnTo>
                <a:lnTo>
                  <a:pt x="493" y="703"/>
                </a:lnTo>
                <a:lnTo>
                  <a:pt x="493" y="703"/>
                </a:lnTo>
                <a:lnTo>
                  <a:pt x="497" y="729"/>
                </a:lnTo>
                <a:lnTo>
                  <a:pt x="503" y="765"/>
                </a:lnTo>
                <a:lnTo>
                  <a:pt x="503" y="767"/>
                </a:lnTo>
                <a:close/>
                <a:moveTo>
                  <a:pt x="628" y="1009"/>
                </a:moveTo>
                <a:lnTo>
                  <a:pt x="628" y="1009"/>
                </a:lnTo>
                <a:lnTo>
                  <a:pt x="620" y="995"/>
                </a:lnTo>
                <a:lnTo>
                  <a:pt x="620" y="995"/>
                </a:lnTo>
                <a:lnTo>
                  <a:pt x="574" y="919"/>
                </a:lnTo>
                <a:lnTo>
                  <a:pt x="541" y="858"/>
                </a:lnTo>
                <a:lnTo>
                  <a:pt x="541" y="858"/>
                </a:lnTo>
                <a:lnTo>
                  <a:pt x="535" y="844"/>
                </a:lnTo>
                <a:lnTo>
                  <a:pt x="531" y="828"/>
                </a:lnTo>
                <a:lnTo>
                  <a:pt x="519" y="783"/>
                </a:lnTo>
                <a:lnTo>
                  <a:pt x="511" y="735"/>
                </a:lnTo>
                <a:lnTo>
                  <a:pt x="507" y="701"/>
                </a:lnTo>
                <a:lnTo>
                  <a:pt x="507" y="701"/>
                </a:lnTo>
                <a:lnTo>
                  <a:pt x="503" y="674"/>
                </a:lnTo>
                <a:lnTo>
                  <a:pt x="503" y="674"/>
                </a:lnTo>
                <a:lnTo>
                  <a:pt x="499" y="616"/>
                </a:lnTo>
                <a:lnTo>
                  <a:pt x="497" y="573"/>
                </a:lnTo>
                <a:lnTo>
                  <a:pt x="493" y="573"/>
                </a:lnTo>
                <a:lnTo>
                  <a:pt x="493" y="573"/>
                </a:lnTo>
                <a:lnTo>
                  <a:pt x="493" y="563"/>
                </a:lnTo>
                <a:lnTo>
                  <a:pt x="495" y="561"/>
                </a:lnTo>
                <a:lnTo>
                  <a:pt x="493" y="561"/>
                </a:lnTo>
                <a:lnTo>
                  <a:pt x="493" y="561"/>
                </a:lnTo>
                <a:lnTo>
                  <a:pt x="497" y="523"/>
                </a:lnTo>
                <a:lnTo>
                  <a:pt x="499" y="509"/>
                </a:lnTo>
                <a:lnTo>
                  <a:pt x="501" y="499"/>
                </a:lnTo>
                <a:lnTo>
                  <a:pt x="501" y="499"/>
                </a:lnTo>
                <a:lnTo>
                  <a:pt x="507" y="480"/>
                </a:lnTo>
                <a:lnTo>
                  <a:pt x="509" y="462"/>
                </a:lnTo>
                <a:lnTo>
                  <a:pt x="509" y="454"/>
                </a:lnTo>
                <a:lnTo>
                  <a:pt x="507" y="446"/>
                </a:lnTo>
                <a:lnTo>
                  <a:pt x="503" y="438"/>
                </a:lnTo>
                <a:lnTo>
                  <a:pt x="499" y="430"/>
                </a:lnTo>
                <a:lnTo>
                  <a:pt x="499" y="430"/>
                </a:lnTo>
                <a:lnTo>
                  <a:pt x="489" y="418"/>
                </a:lnTo>
                <a:lnTo>
                  <a:pt x="483" y="406"/>
                </a:lnTo>
                <a:lnTo>
                  <a:pt x="479" y="396"/>
                </a:lnTo>
                <a:lnTo>
                  <a:pt x="481" y="384"/>
                </a:lnTo>
                <a:lnTo>
                  <a:pt x="481" y="384"/>
                </a:lnTo>
                <a:lnTo>
                  <a:pt x="487" y="373"/>
                </a:lnTo>
                <a:lnTo>
                  <a:pt x="497" y="359"/>
                </a:lnTo>
                <a:lnTo>
                  <a:pt x="507" y="347"/>
                </a:lnTo>
                <a:lnTo>
                  <a:pt x="519" y="335"/>
                </a:lnTo>
                <a:lnTo>
                  <a:pt x="519" y="335"/>
                </a:lnTo>
                <a:lnTo>
                  <a:pt x="551" y="337"/>
                </a:lnTo>
                <a:lnTo>
                  <a:pt x="584" y="339"/>
                </a:lnTo>
                <a:lnTo>
                  <a:pt x="648" y="345"/>
                </a:lnTo>
                <a:lnTo>
                  <a:pt x="713" y="355"/>
                </a:lnTo>
                <a:lnTo>
                  <a:pt x="713" y="355"/>
                </a:lnTo>
                <a:lnTo>
                  <a:pt x="733" y="349"/>
                </a:lnTo>
                <a:lnTo>
                  <a:pt x="782" y="335"/>
                </a:lnTo>
                <a:lnTo>
                  <a:pt x="816" y="327"/>
                </a:lnTo>
                <a:lnTo>
                  <a:pt x="852" y="319"/>
                </a:lnTo>
                <a:lnTo>
                  <a:pt x="889" y="313"/>
                </a:lnTo>
                <a:lnTo>
                  <a:pt x="927" y="309"/>
                </a:lnTo>
                <a:lnTo>
                  <a:pt x="927" y="309"/>
                </a:lnTo>
                <a:lnTo>
                  <a:pt x="955" y="311"/>
                </a:lnTo>
                <a:lnTo>
                  <a:pt x="963" y="313"/>
                </a:lnTo>
                <a:lnTo>
                  <a:pt x="970" y="317"/>
                </a:lnTo>
                <a:lnTo>
                  <a:pt x="974" y="321"/>
                </a:lnTo>
                <a:lnTo>
                  <a:pt x="976" y="327"/>
                </a:lnTo>
                <a:lnTo>
                  <a:pt x="976" y="345"/>
                </a:lnTo>
                <a:lnTo>
                  <a:pt x="976" y="345"/>
                </a:lnTo>
                <a:lnTo>
                  <a:pt x="974" y="369"/>
                </a:lnTo>
                <a:lnTo>
                  <a:pt x="976" y="394"/>
                </a:lnTo>
                <a:lnTo>
                  <a:pt x="978" y="422"/>
                </a:lnTo>
                <a:lnTo>
                  <a:pt x="978" y="422"/>
                </a:lnTo>
                <a:lnTo>
                  <a:pt x="996" y="448"/>
                </a:lnTo>
                <a:lnTo>
                  <a:pt x="1010" y="472"/>
                </a:lnTo>
                <a:lnTo>
                  <a:pt x="1016" y="484"/>
                </a:lnTo>
                <a:lnTo>
                  <a:pt x="1020" y="493"/>
                </a:lnTo>
                <a:lnTo>
                  <a:pt x="1020" y="493"/>
                </a:lnTo>
                <a:lnTo>
                  <a:pt x="1026" y="527"/>
                </a:lnTo>
                <a:lnTo>
                  <a:pt x="1030" y="577"/>
                </a:lnTo>
                <a:lnTo>
                  <a:pt x="1036" y="654"/>
                </a:lnTo>
                <a:lnTo>
                  <a:pt x="1036" y="654"/>
                </a:lnTo>
                <a:lnTo>
                  <a:pt x="1040" y="650"/>
                </a:lnTo>
                <a:lnTo>
                  <a:pt x="1042" y="646"/>
                </a:lnTo>
                <a:lnTo>
                  <a:pt x="1044" y="634"/>
                </a:lnTo>
                <a:lnTo>
                  <a:pt x="1044" y="618"/>
                </a:lnTo>
                <a:lnTo>
                  <a:pt x="1044" y="618"/>
                </a:lnTo>
                <a:lnTo>
                  <a:pt x="1048" y="608"/>
                </a:lnTo>
                <a:lnTo>
                  <a:pt x="1054" y="585"/>
                </a:lnTo>
                <a:lnTo>
                  <a:pt x="1060" y="573"/>
                </a:lnTo>
                <a:lnTo>
                  <a:pt x="1066" y="561"/>
                </a:lnTo>
                <a:lnTo>
                  <a:pt x="1074" y="553"/>
                </a:lnTo>
                <a:lnTo>
                  <a:pt x="1077" y="551"/>
                </a:lnTo>
                <a:lnTo>
                  <a:pt x="1081" y="551"/>
                </a:lnTo>
                <a:lnTo>
                  <a:pt x="1081" y="551"/>
                </a:lnTo>
                <a:lnTo>
                  <a:pt x="1087" y="549"/>
                </a:lnTo>
                <a:lnTo>
                  <a:pt x="1093" y="549"/>
                </a:lnTo>
                <a:lnTo>
                  <a:pt x="1095" y="553"/>
                </a:lnTo>
                <a:lnTo>
                  <a:pt x="1095" y="553"/>
                </a:lnTo>
                <a:lnTo>
                  <a:pt x="1105" y="549"/>
                </a:lnTo>
                <a:lnTo>
                  <a:pt x="1105" y="549"/>
                </a:lnTo>
                <a:lnTo>
                  <a:pt x="1117" y="543"/>
                </a:lnTo>
                <a:lnTo>
                  <a:pt x="1123" y="541"/>
                </a:lnTo>
                <a:lnTo>
                  <a:pt x="1127" y="543"/>
                </a:lnTo>
                <a:lnTo>
                  <a:pt x="1127" y="543"/>
                </a:lnTo>
                <a:lnTo>
                  <a:pt x="1133" y="549"/>
                </a:lnTo>
                <a:lnTo>
                  <a:pt x="1137" y="557"/>
                </a:lnTo>
                <a:lnTo>
                  <a:pt x="1141" y="567"/>
                </a:lnTo>
                <a:lnTo>
                  <a:pt x="1143" y="581"/>
                </a:lnTo>
                <a:lnTo>
                  <a:pt x="1145" y="596"/>
                </a:lnTo>
                <a:lnTo>
                  <a:pt x="1143" y="614"/>
                </a:lnTo>
                <a:lnTo>
                  <a:pt x="1139" y="636"/>
                </a:lnTo>
                <a:lnTo>
                  <a:pt x="1139" y="636"/>
                </a:lnTo>
                <a:lnTo>
                  <a:pt x="1129" y="664"/>
                </a:lnTo>
                <a:lnTo>
                  <a:pt x="1117" y="688"/>
                </a:lnTo>
                <a:lnTo>
                  <a:pt x="1105" y="709"/>
                </a:lnTo>
                <a:lnTo>
                  <a:pt x="1091" y="725"/>
                </a:lnTo>
                <a:lnTo>
                  <a:pt x="1091" y="725"/>
                </a:lnTo>
                <a:lnTo>
                  <a:pt x="1079" y="743"/>
                </a:lnTo>
                <a:lnTo>
                  <a:pt x="1072" y="757"/>
                </a:lnTo>
                <a:lnTo>
                  <a:pt x="1072" y="757"/>
                </a:lnTo>
                <a:lnTo>
                  <a:pt x="1068" y="765"/>
                </a:lnTo>
                <a:lnTo>
                  <a:pt x="1066" y="767"/>
                </a:lnTo>
                <a:lnTo>
                  <a:pt x="1062" y="767"/>
                </a:lnTo>
                <a:lnTo>
                  <a:pt x="1062" y="767"/>
                </a:lnTo>
                <a:lnTo>
                  <a:pt x="1058" y="765"/>
                </a:lnTo>
                <a:lnTo>
                  <a:pt x="1052" y="763"/>
                </a:lnTo>
                <a:lnTo>
                  <a:pt x="1050" y="759"/>
                </a:lnTo>
                <a:lnTo>
                  <a:pt x="1048" y="757"/>
                </a:lnTo>
                <a:lnTo>
                  <a:pt x="1036" y="759"/>
                </a:lnTo>
                <a:lnTo>
                  <a:pt x="1036" y="759"/>
                </a:lnTo>
                <a:lnTo>
                  <a:pt x="1038" y="765"/>
                </a:lnTo>
                <a:lnTo>
                  <a:pt x="1040" y="769"/>
                </a:lnTo>
                <a:lnTo>
                  <a:pt x="1040" y="769"/>
                </a:lnTo>
                <a:lnTo>
                  <a:pt x="1036" y="808"/>
                </a:lnTo>
                <a:lnTo>
                  <a:pt x="1034" y="836"/>
                </a:lnTo>
                <a:lnTo>
                  <a:pt x="1032" y="858"/>
                </a:lnTo>
                <a:lnTo>
                  <a:pt x="1032" y="858"/>
                </a:lnTo>
                <a:lnTo>
                  <a:pt x="1032" y="866"/>
                </a:lnTo>
                <a:lnTo>
                  <a:pt x="1028" y="876"/>
                </a:lnTo>
                <a:lnTo>
                  <a:pt x="1020" y="896"/>
                </a:lnTo>
                <a:lnTo>
                  <a:pt x="1004" y="915"/>
                </a:lnTo>
                <a:lnTo>
                  <a:pt x="984" y="937"/>
                </a:lnTo>
                <a:lnTo>
                  <a:pt x="984" y="937"/>
                </a:lnTo>
                <a:lnTo>
                  <a:pt x="959" y="959"/>
                </a:lnTo>
                <a:lnTo>
                  <a:pt x="923" y="989"/>
                </a:lnTo>
                <a:lnTo>
                  <a:pt x="887" y="1017"/>
                </a:lnTo>
                <a:lnTo>
                  <a:pt x="862" y="1034"/>
                </a:lnTo>
                <a:lnTo>
                  <a:pt x="862" y="1034"/>
                </a:lnTo>
                <a:lnTo>
                  <a:pt x="846" y="1042"/>
                </a:lnTo>
                <a:lnTo>
                  <a:pt x="834" y="1046"/>
                </a:lnTo>
                <a:lnTo>
                  <a:pt x="820" y="1050"/>
                </a:lnTo>
                <a:lnTo>
                  <a:pt x="802" y="1054"/>
                </a:lnTo>
                <a:lnTo>
                  <a:pt x="782" y="1056"/>
                </a:lnTo>
                <a:lnTo>
                  <a:pt x="725" y="1058"/>
                </a:lnTo>
                <a:lnTo>
                  <a:pt x="725" y="1058"/>
                </a:lnTo>
                <a:lnTo>
                  <a:pt x="699" y="1058"/>
                </a:lnTo>
                <a:lnTo>
                  <a:pt x="679" y="1054"/>
                </a:lnTo>
                <a:lnTo>
                  <a:pt x="663" y="1048"/>
                </a:lnTo>
                <a:lnTo>
                  <a:pt x="654" y="1042"/>
                </a:lnTo>
                <a:lnTo>
                  <a:pt x="652" y="1040"/>
                </a:lnTo>
                <a:lnTo>
                  <a:pt x="652" y="1040"/>
                </a:lnTo>
                <a:lnTo>
                  <a:pt x="652" y="1040"/>
                </a:lnTo>
                <a:lnTo>
                  <a:pt x="646" y="1034"/>
                </a:lnTo>
                <a:lnTo>
                  <a:pt x="640" y="1026"/>
                </a:lnTo>
                <a:lnTo>
                  <a:pt x="628" y="1009"/>
                </a:lnTo>
                <a:lnTo>
                  <a:pt x="628" y="1009"/>
                </a:lnTo>
                <a:close/>
                <a:moveTo>
                  <a:pt x="842" y="1431"/>
                </a:moveTo>
                <a:lnTo>
                  <a:pt x="842" y="1431"/>
                </a:lnTo>
                <a:lnTo>
                  <a:pt x="824" y="1417"/>
                </a:lnTo>
                <a:lnTo>
                  <a:pt x="804" y="1399"/>
                </a:lnTo>
                <a:lnTo>
                  <a:pt x="782" y="1377"/>
                </a:lnTo>
                <a:lnTo>
                  <a:pt x="759" y="1351"/>
                </a:lnTo>
                <a:lnTo>
                  <a:pt x="735" y="1324"/>
                </a:lnTo>
                <a:lnTo>
                  <a:pt x="727" y="1308"/>
                </a:lnTo>
                <a:lnTo>
                  <a:pt x="717" y="1294"/>
                </a:lnTo>
                <a:lnTo>
                  <a:pt x="711" y="1278"/>
                </a:lnTo>
                <a:lnTo>
                  <a:pt x="705" y="1264"/>
                </a:lnTo>
                <a:lnTo>
                  <a:pt x="711" y="1262"/>
                </a:lnTo>
                <a:lnTo>
                  <a:pt x="711" y="1262"/>
                </a:lnTo>
                <a:lnTo>
                  <a:pt x="709" y="1244"/>
                </a:lnTo>
                <a:lnTo>
                  <a:pt x="703" y="1221"/>
                </a:lnTo>
                <a:lnTo>
                  <a:pt x="689" y="1165"/>
                </a:lnTo>
                <a:lnTo>
                  <a:pt x="657" y="1060"/>
                </a:lnTo>
                <a:lnTo>
                  <a:pt x="657" y="1060"/>
                </a:lnTo>
                <a:lnTo>
                  <a:pt x="669" y="1064"/>
                </a:lnTo>
                <a:lnTo>
                  <a:pt x="685" y="1068"/>
                </a:lnTo>
                <a:lnTo>
                  <a:pt x="701" y="1070"/>
                </a:lnTo>
                <a:lnTo>
                  <a:pt x="721" y="1072"/>
                </a:lnTo>
                <a:lnTo>
                  <a:pt x="721" y="1072"/>
                </a:lnTo>
                <a:lnTo>
                  <a:pt x="725" y="1072"/>
                </a:lnTo>
                <a:lnTo>
                  <a:pt x="725" y="1072"/>
                </a:lnTo>
                <a:lnTo>
                  <a:pt x="757" y="1070"/>
                </a:lnTo>
                <a:lnTo>
                  <a:pt x="784" y="1068"/>
                </a:lnTo>
                <a:lnTo>
                  <a:pt x="806" y="1066"/>
                </a:lnTo>
                <a:lnTo>
                  <a:pt x="824" y="1062"/>
                </a:lnTo>
                <a:lnTo>
                  <a:pt x="840" y="1058"/>
                </a:lnTo>
                <a:lnTo>
                  <a:pt x="852" y="1054"/>
                </a:lnTo>
                <a:lnTo>
                  <a:pt x="869" y="1044"/>
                </a:lnTo>
                <a:lnTo>
                  <a:pt x="869" y="1044"/>
                </a:lnTo>
                <a:lnTo>
                  <a:pt x="895" y="1026"/>
                </a:lnTo>
                <a:lnTo>
                  <a:pt x="931" y="999"/>
                </a:lnTo>
                <a:lnTo>
                  <a:pt x="967" y="969"/>
                </a:lnTo>
                <a:lnTo>
                  <a:pt x="994" y="945"/>
                </a:lnTo>
                <a:lnTo>
                  <a:pt x="994" y="945"/>
                </a:lnTo>
                <a:lnTo>
                  <a:pt x="1008" y="931"/>
                </a:lnTo>
                <a:lnTo>
                  <a:pt x="1024" y="912"/>
                </a:lnTo>
                <a:lnTo>
                  <a:pt x="1032" y="898"/>
                </a:lnTo>
                <a:lnTo>
                  <a:pt x="1038" y="886"/>
                </a:lnTo>
                <a:lnTo>
                  <a:pt x="1044" y="872"/>
                </a:lnTo>
                <a:lnTo>
                  <a:pt x="1044" y="858"/>
                </a:lnTo>
                <a:lnTo>
                  <a:pt x="1044" y="858"/>
                </a:lnTo>
                <a:lnTo>
                  <a:pt x="1048" y="818"/>
                </a:lnTo>
                <a:lnTo>
                  <a:pt x="1052" y="779"/>
                </a:lnTo>
                <a:lnTo>
                  <a:pt x="1052" y="779"/>
                </a:lnTo>
                <a:lnTo>
                  <a:pt x="1054" y="824"/>
                </a:lnTo>
                <a:lnTo>
                  <a:pt x="1056" y="858"/>
                </a:lnTo>
                <a:lnTo>
                  <a:pt x="1060" y="898"/>
                </a:lnTo>
                <a:lnTo>
                  <a:pt x="1064" y="939"/>
                </a:lnTo>
                <a:lnTo>
                  <a:pt x="1072" y="981"/>
                </a:lnTo>
                <a:lnTo>
                  <a:pt x="1081" y="1019"/>
                </a:lnTo>
                <a:lnTo>
                  <a:pt x="1087" y="1034"/>
                </a:lnTo>
                <a:lnTo>
                  <a:pt x="1093" y="1050"/>
                </a:lnTo>
                <a:lnTo>
                  <a:pt x="1093" y="1050"/>
                </a:lnTo>
                <a:lnTo>
                  <a:pt x="1081" y="1066"/>
                </a:lnTo>
                <a:lnTo>
                  <a:pt x="1064" y="1088"/>
                </a:lnTo>
                <a:lnTo>
                  <a:pt x="1014" y="1141"/>
                </a:lnTo>
                <a:lnTo>
                  <a:pt x="967" y="1195"/>
                </a:lnTo>
                <a:lnTo>
                  <a:pt x="949" y="1215"/>
                </a:lnTo>
                <a:lnTo>
                  <a:pt x="939" y="1229"/>
                </a:lnTo>
                <a:lnTo>
                  <a:pt x="939" y="1229"/>
                </a:lnTo>
                <a:lnTo>
                  <a:pt x="915" y="1274"/>
                </a:lnTo>
                <a:lnTo>
                  <a:pt x="883" y="1342"/>
                </a:lnTo>
                <a:lnTo>
                  <a:pt x="842" y="1431"/>
                </a:lnTo>
                <a:lnTo>
                  <a:pt x="842" y="1431"/>
                </a:ln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7" name="Group 76">
            <a:extLst>
              <a:ext uri="{FF2B5EF4-FFF2-40B4-BE49-F238E27FC236}">
                <a16:creationId xmlns="" xmlns:a16="http://schemas.microsoft.com/office/drawing/2014/main" id="{3BE17CFD-A592-4486-AE5F-5165B1F8325C}"/>
              </a:ext>
            </a:extLst>
          </p:cNvPr>
          <p:cNvGrpSpPr/>
          <p:nvPr/>
        </p:nvGrpSpPr>
        <p:grpSpPr>
          <a:xfrm>
            <a:off x="9427402" y="2857391"/>
            <a:ext cx="703086" cy="1198704"/>
            <a:chOff x="9538638" y="2332676"/>
            <a:chExt cx="852170" cy="1452880"/>
          </a:xfrm>
          <a:solidFill>
            <a:srgbClr val="ECCEC4"/>
          </a:solidFill>
        </p:grpSpPr>
        <p:sp>
          <p:nvSpPr>
            <p:cNvPr id="8" name="Freeform 1128">
              <a:extLst>
                <a:ext uri="{FF2B5EF4-FFF2-40B4-BE49-F238E27FC236}">
                  <a16:creationId xmlns="" xmlns:a16="http://schemas.microsoft.com/office/drawing/2014/main" id="{DFA1138C-270D-4F98-B6DD-0E66957BB9B2}"/>
                </a:ext>
              </a:extLst>
            </p:cNvPr>
            <p:cNvSpPr>
              <a:spLocks/>
            </p:cNvSpPr>
            <p:nvPr/>
          </p:nvSpPr>
          <p:spPr bwMode="auto">
            <a:xfrm>
              <a:off x="9538638" y="3149921"/>
              <a:ext cx="852170" cy="635635"/>
            </a:xfrm>
            <a:custGeom>
              <a:avLst/>
              <a:gdLst>
                <a:gd name="T0" fmla="*/ 379 w 975"/>
                <a:gd name="T1" fmla="*/ 0 h 728"/>
                <a:gd name="T2" fmla="*/ 386 w 975"/>
                <a:gd name="T3" fmla="*/ 19 h 728"/>
                <a:gd name="T4" fmla="*/ 390 w 975"/>
                <a:gd name="T5" fmla="*/ 48 h 728"/>
                <a:gd name="T6" fmla="*/ 390 w 975"/>
                <a:gd name="T7" fmla="*/ 73 h 728"/>
                <a:gd name="T8" fmla="*/ 386 w 975"/>
                <a:gd name="T9" fmla="*/ 91 h 728"/>
                <a:gd name="T10" fmla="*/ 382 w 975"/>
                <a:gd name="T11" fmla="*/ 99 h 728"/>
                <a:gd name="T12" fmla="*/ 374 w 975"/>
                <a:gd name="T13" fmla="*/ 121 h 728"/>
                <a:gd name="T14" fmla="*/ 364 w 975"/>
                <a:gd name="T15" fmla="*/ 135 h 728"/>
                <a:gd name="T16" fmla="*/ 349 w 975"/>
                <a:gd name="T17" fmla="*/ 147 h 728"/>
                <a:gd name="T18" fmla="*/ 324 w 975"/>
                <a:gd name="T19" fmla="*/ 158 h 728"/>
                <a:gd name="T20" fmla="*/ 284 w 975"/>
                <a:gd name="T21" fmla="*/ 165 h 728"/>
                <a:gd name="T22" fmla="*/ 227 w 975"/>
                <a:gd name="T23" fmla="*/ 172 h 728"/>
                <a:gd name="T24" fmla="*/ 148 w 975"/>
                <a:gd name="T25" fmla="*/ 175 h 728"/>
                <a:gd name="T26" fmla="*/ 99 w 975"/>
                <a:gd name="T27" fmla="*/ 175 h 728"/>
                <a:gd name="T28" fmla="*/ 83 w 975"/>
                <a:gd name="T29" fmla="*/ 179 h 728"/>
                <a:gd name="T30" fmla="*/ 58 w 975"/>
                <a:gd name="T31" fmla="*/ 190 h 728"/>
                <a:gd name="T32" fmla="*/ 39 w 975"/>
                <a:gd name="T33" fmla="*/ 203 h 728"/>
                <a:gd name="T34" fmla="*/ 22 w 975"/>
                <a:gd name="T35" fmla="*/ 222 h 728"/>
                <a:gd name="T36" fmla="*/ 8 w 975"/>
                <a:gd name="T37" fmla="*/ 248 h 728"/>
                <a:gd name="T38" fmla="*/ 1 w 975"/>
                <a:gd name="T39" fmla="*/ 281 h 728"/>
                <a:gd name="T40" fmla="*/ 1 w 975"/>
                <a:gd name="T41" fmla="*/ 300 h 728"/>
                <a:gd name="T42" fmla="*/ 2 w 975"/>
                <a:gd name="T43" fmla="*/ 556 h 728"/>
                <a:gd name="T44" fmla="*/ 544 w 975"/>
                <a:gd name="T45" fmla="*/ 728 h 728"/>
                <a:gd name="T46" fmla="*/ 975 w 975"/>
                <a:gd name="T47" fmla="*/ 728 h 728"/>
                <a:gd name="T48" fmla="*/ 973 w 975"/>
                <a:gd name="T49" fmla="*/ 414 h 728"/>
                <a:gd name="T50" fmla="*/ 975 w 975"/>
                <a:gd name="T51" fmla="*/ 300 h 728"/>
                <a:gd name="T52" fmla="*/ 972 w 975"/>
                <a:gd name="T53" fmla="*/ 262 h 728"/>
                <a:gd name="T54" fmla="*/ 961 w 975"/>
                <a:gd name="T55" fmla="*/ 233 h 728"/>
                <a:gd name="T56" fmla="*/ 945 w 975"/>
                <a:gd name="T57" fmla="*/ 212 h 728"/>
                <a:gd name="T58" fmla="*/ 927 w 975"/>
                <a:gd name="T59" fmla="*/ 196 h 728"/>
                <a:gd name="T60" fmla="*/ 908 w 975"/>
                <a:gd name="T61" fmla="*/ 185 h 728"/>
                <a:gd name="T62" fmla="*/ 880 w 975"/>
                <a:gd name="T63" fmla="*/ 176 h 728"/>
                <a:gd name="T64" fmla="*/ 877 w 975"/>
                <a:gd name="T65" fmla="*/ 175 h 728"/>
                <a:gd name="T66" fmla="*/ 786 w 975"/>
                <a:gd name="T67" fmla="*/ 174 h 728"/>
                <a:gd name="T68" fmla="*/ 717 w 975"/>
                <a:gd name="T69" fmla="*/ 170 h 728"/>
                <a:gd name="T70" fmla="*/ 669 w 975"/>
                <a:gd name="T71" fmla="*/ 164 h 728"/>
                <a:gd name="T72" fmla="*/ 637 w 975"/>
                <a:gd name="T73" fmla="*/ 156 h 728"/>
                <a:gd name="T74" fmla="*/ 617 w 975"/>
                <a:gd name="T75" fmla="*/ 145 h 728"/>
                <a:gd name="T76" fmla="*/ 606 w 975"/>
                <a:gd name="T77" fmla="*/ 131 h 728"/>
                <a:gd name="T78" fmla="*/ 598 w 975"/>
                <a:gd name="T79" fmla="*/ 116 h 728"/>
                <a:gd name="T80" fmla="*/ 593 w 975"/>
                <a:gd name="T81" fmla="*/ 99 h 728"/>
                <a:gd name="T82" fmla="*/ 588 w 975"/>
                <a:gd name="T83" fmla="*/ 80 h 728"/>
                <a:gd name="T84" fmla="*/ 587 w 975"/>
                <a:gd name="T85" fmla="*/ 61 h 728"/>
                <a:gd name="T86" fmla="*/ 591 w 975"/>
                <a:gd name="T87" fmla="*/ 29 h 728"/>
                <a:gd name="T88" fmla="*/ 597 w 975"/>
                <a:gd name="T89" fmla="*/ 8 h 728"/>
                <a:gd name="T90" fmla="*/ 379 w 975"/>
                <a:gd name="T91" fmla="*/ 0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5" h="728">
                  <a:moveTo>
                    <a:pt x="379" y="0"/>
                  </a:moveTo>
                  <a:lnTo>
                    <a:pt x="379" y="0"/>
                  </a:lnTo>
                  <a:lnTo>
                    <a:pt x="382" y="10"/>
                  </a:lnTo>
                  <a:lnTo>
                    <a:pt x="386" y="19"/>
                  </a:lnTo>
                  <a:lnTo>
                    <a:pt x="389" y="33"/>
                  </a:lnTo>
                  <a:lnTo>
                    <a:pt x="390" y="48"/>
                  </a:lnTo>
                  <a:lnTo>
                    <a:pt x="391" y="65"/>
                  </a:lnTo>
                  <a:lnTo>
                    <a:pt x="390" y="73"/>
                  </a:lnTo>
                  <a:lnTo>
                    <a:pt x="389" y="82"/>
                  </a:lnTo>
                  <a:lnTo>
                    <a:pt x="386" y="91"/>
                  </a:lnTo>
                  <a:lnTo>
                    <a:pt x="382" y="99"/>
                  </a:lnTo>
                  <a:lnTo>
                    <a:pt x="382" y="99"/>
                  </a:lnTo>
                  <a:lnTo>
                    <a:pt x="376" y="114"/>
                  </a:lnTo>
                  <a:lnTo>
                    <a:pt x="374" y="121"/>
                  </a:lnTo>
                  <a:lnTo>
                    <a:pt x="369" y="129"/>
                  </a:lnTo>
                  <a:lnTo>
                    <a:pt x="364" y="135"/>
                  </a:lnTo>
                  <a:lnTo>
                    <a:pt x="358" y="141"/>
                  </a:lnTo>
                  <a:lnTo>
                    <a:pt x="349" y="147"/>
                  </a:lnTo>
                  <a:lnTo>
                    <a:pt x="338" y="153"/>
                  </a:lnTo>
                  <a:lnTo>
                    <a:pt x="324" y="158"/>
                  </a:lnTo>
                  <a:lnTo>
                    <a:pt x="305" y="162"/>
                  </a:lnTo>
                  <a:lnTo>
                    <a:pt x="284" y="165"/>
                  </a:lnTo>
                  <a:lnTo>
                    <a:pt x="257" y="169"/>
                  </a:lnTo>
                  <a:lnTo>
                    <a:pt x="227" y="172"/>
                  </a:lnTo>
                  <a:lnTo>
                    <a:pt x="190" y="174"/>
                  </a:lnTo>
                  <a:lnTo>
                    <a:pt x="148" y="175"/>
                  </a:lnTo>
                  <a:lnTo>
                    <a:pt x="99" y="175"/>
                  </a:lnTo>
                  <a:lnTo>
                    <a:pt x="99" y="175"/>
                  </a:lnTo>
                  <a:lnTo>
                    <a:pt x="96" y="176"/>
                  </a:lnTo>
                  <a:lnTo>
                    <a:pt x="83" y="179"/>
                  </a:lnTo>
                  <a:lnTo>
                    <a:pt x="67" y="185"/>
                  </a:lnTo>
                  <a:lnTo>
                    <a:pt x="58" y="190"/>
                  </a:lnTo>
                  <a:lnTo>
                    <a:pt x="49" y="196"/>
                  </a:lnTo>
                  <a:lnTo>
                    <a:pt x="39" y="203"/>
                  </a:lnTo>
                  <a:lnTo>
                    <a:pt x="31" y="212"/>
                  </a:lnTo>
                  <a:lnTo>
                    <a:pt x="22" y="222"/>
                  </a:lnTo>
                  <a:lnTo>
                    <a:pt x="15" y="233"/>
                  </a:lnTo>
                  <a:lnTo>
                    <a:pt x="8" y="248"/>
                  </a:lnTo>
                  <a:lnTo>
                    <a:pt x="4" y="262"/>
                  </a:lnTo>
                  <a:lnTo>
                    <a:pt x="1" y="281"/>
                  </a:lnTo>
                  <a:lnTo>
                    <a:pt x="1" y="300"/>
                  </a:lnTo>
                  <a:lnTo>
                    <a:pt x="1" y="300"/>
                  </a:lnTo>
                  <a:lnTo>
                    <a:pt x="2" y="414"/>
                  </a:lnTo>
                  <a:lnTo>
                    <a:pt x="2" y="556"/>
                  </a:lnTo>
                  <a:lnTo>
                    <a:pt x="0" y="728"/>
                  </a:lnTo>
                  <a:lnTo>
                    <a:pt x="544" y="728"/>
                  </a:lnTo>
                  <a:lnTo>
                    <a:pt x="975" y="728"/>
                  </a:lnTo>
                  <a:lnTo>
                    <a:pt x="975" y="728"/>
                  </a:lnTo>
                  <a:lnTo>
                    <a:pt x="973" y="556"/>
                  </a:lnTo>
                  <a:lnTo>
                    <a:pt x="973" y="414"/>
                  </a:lnTo>
                  <a:lnTo>
                    <a:pt x="975" y="300"/>
                  </a:lnTo>
                  <a:lnTo>
                    <a:pt x="975" y="300"/>
                  </a:lnTo>
                  <a:lnTo>
                    <a:pt x="975" y="281"/>
                  </a:lnTo>
                  <a:lnTo>
                    <a:pt x="972" y="262"/>
                  </a:lnTo>
                  <a:lnTo>
                    <a:pt x="967" y="248"/>
                  </a:lnTo>
                  <a:lnTo>
                    <a:pt x="961" y="233"/>
                  </a:lnTo>
                  <a:lnTo>
                    <a:pt x="954" y="222"/>
                  </a:lnTo>
                  <a:lnTo>
                    <a:pt x="945" y="212"/>
                  </a:lnTo>
                  <a:lnTo>
                    <a:pt x="937" y="203"/>
                  </a:lnTo>
                  <a:lnTo>
                    <a:pt x="927" y="196"/>
                  </a:lnTo>
                  <a:lnTo>
                    <a:pt x="917" y="190"/>
                  </a:lnTo>
                  <a:lnTo>
                    <a:pt x="908" y="185"/>
                  </a:lnTo>
                  <a:lnTo>
                    <a:pt x="892" y="179"/>
                  </a:lnTo>
                  <a:lnTo>
                    <a:pt x="880" y="176"/>
                  </a:lnTo>
                  <a:lnTo>
                    <a:pt x="877" y="175"/>
                  </a:lnTo>
                  <a:lnTo>
                    <a:pt x="877" y="175"/>
                  </a:lnTo>
                  <a:lnTo>
                    <a:pt x="827" y="175"/>
                  </a:lnTo>
                  <a:lnTo>
                    <a:pt x="786" y="174"/>
                  </a:lnTo>
                  <a:lnTo>
                    <a:pt x="749" y="173"/>
                  </a:lnTo>
                  <a:lnTo>
                    <a:pt x="717" y="170"/>
                  </a:lnTo>
                  <a:lnTo>
                    <a:pt x="691" y="167"/>
                  </a:lnTo>
                  <a:lnTo>
                    <a:pt x="669" y="164"/>
                  </a:lnTo>
                  <a:lnTo>
                    <a:pt x="652" y="159"/>
                  </a:lnTo>
                  <a:lnTo>
                    <a:pt x="637" y="156"/>
                  </a:lnTo>
                  <a:lnTo>
                    <a:pt x="626" y="149"/>
                  </a:lnTo>
                  <a:lnTo>
                    <a:pt x="617" y="145"/>
                  </a:lnTo>
                  <a:lnTo>
                    <a:pt x="610" y="138"/>
                  </a:lnTo>
                  <a:lnTo>
                    <a:pt x="606" y="131"/>
                  </a:lnTo>
                  <a:lnTo>
                    <a:pt x="602" y="124"/>
                  </a:lnTo>
                  <a:lnTo>
                    <a:pt x="598" y="116"/>
                  </a:lnTo>
                  <a:lnTo>
                    <a:pt x="593" y="99"/>
                  </a:lnTo>
                  <a:lnTo>
                    <a:pt x="593" y="99"/>
                  </a:lnTo>
                  <a:lnTo>
                    <a:pt x="590" y="89"/>
                  </a:lnTo>
                  <a:lnTo>
                    <a:pt x="588" y="80"/>
                  </a:lnTo>
                  <a:lnTo>
                    <a:pt x="587" y="71"/>
                  </a:lnTo>
                  <a:lnTo>
                    <a:pt x="587" y="61"/>
                  </a:lnTo>
                  <a:lnTo>
                    <a:pt x="587" y="44"/>
                  </a:lnTo>
                  <a:lnTo>
                    <a:pt x="591" y="29"/>
                  </a:lnTo>
                  <a:lnTo>
                    <a:pt x="593" y="17"/>
                  </a:lnTo>
                  <a:lnTo>
                    <a:pt x="597" y="8"/>
                  </a:lnTo>
                  <a:lnTo>
                    <a:pt x="602" y="0"/>
                  </a:lnTo>
                  <a:lnTo>
                    <a:pt x="379" y="0"/>
                  </a:lnTo>
                  <a:close/>
                </a:path>
              </a:pathLst>
            </a:custGeom>
            <a:grp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9" name="Group 61">
              <a:extLst>
                <a:ext uri="{FF2B5EF4-FFF2-40B4-BE49-F238E27FC236}">
                  <a16:creationId xmlns="" xmlns:a16="http://schemas.microsoft.com/office/drawing/2014/main" id="{14C43DB9-2FB6-4345-B4EA-129C48250677}"/>
                </a:ext>
              </a:extLst>
            </p:cNvPr>
            <p:cNvGrpSpPr/>
            <p:nvPr/>
          </p:nvGrpSpPr>
          <p:grpSpPr>
            <a:xfrm>
              <a:off x="9575309" y="2332676"/>
              <a:ext cx="754381" cy="789305"/>
              <a:chOff x="9575309" y="2332676"/>
              <a:chExt cx="754381" cy="789305"/>
            </a:xfrm>
            <a:grpFill/>
          </p:grpSpPr>
          <p:sp>
            <p:nvSpPr>
              <p:cNvPr id="10" name="Freeform 1133">
                <a:extLst>
                  <a:ext uri="{FF2B5EF4-FFF2-40B4-BE49-F238E27FC236}">
                    <a16:creationId xmlns="" xmlns:a16="http://schemas.microsoft.com/office/drawing/2014/main" id="{D61A7E18-5E19-45D5-89ED-5F37AB3BD727}"/>
                  </a:ext>
                </a:extLst>
              </p:cNvPr>
              <p:cNvSpPr>
                <a:spLocks/>
              </p:cNvSpPr>
              <p:nvPr/>
            </p:nvSpPr>
            <p:spPr bwMode="auto">
              <a:xfrm>
                <a:off x="9907097" y="2945610"/>
                <a:ext cx="113507" cy="48895"/>
              </a:xfrm>
              <a:custGeom>
                <a:avLst/>
                <a:gdLst>
                  <a:gd name="T0" fmla="*/ 89 w 132"/>
                  <a:gd name="T1" fmla="*/ 0 h 55"/>
                  <a:gd name="T2" fmla="*/ 89 w 132"/>
                  <a:gd name="T3" fmla="*/ 0 h 55"/>
                  <a:gd name="T4" fmla="*/ 86 w 132"/>
                  <a:gd name="T5" fmla="*/ 1 h 55"/>
                  <a:gd name="T6" fmla="*/ 83 w 132"/>
                  <a:gd name="T7" fmla="*/ 2 h 55"/>
                  <a:gd name="T8" fmla="*/ 75 w 132"/>
                  <a:gd name="T9" fmla="*/ 7 h 55"/>
                  <a:gd name="T10" fmla="*/ 65 w 132"/>
                  <a:gd name="T11" fmla="*/ 15 h 55"/>
                  <a:gd name="T12" fmla="*/ 61 w 132"/>
                  <a:gd name="T13" fmla="*/ 9 h 55"/>
                  <a:gd name="T14" fmla="*/ 61 w 132"/>
                  <a:gd name="T15" fmla="*/ 9 h 55"/>
                  <a:gd name="T16" fmla="*/ 53 w 132"/>
                  <a:gd name="T17" fmla="*/ 2 h 55"/>
                  <a:gd name="T18" fmla="*/ 48 w 132"/>
                  <a:gd name="T19" fmla="*/ 1 h 55"/>
                  <a:gd name="T20" fmla="*/ 43 w 132"/>
                  <a:gd name="T21" fmla="*/ 0 h 55"/>
                  <a:gd name="T22" fmla="*/ 43 w 132"/>
                  <a:gd name="T23" fmla="*/ 0 h 55"/>
                  <a:gd name="T24" fmla="*/ 37 w 132"/>
                  <a:gd name="T25" fmla="*/ 1 h 55"/>
                  <a:gd name="T26" fmla="*/ 30 w 132"/>
                  <a:gd name="T27" fmla="*/ 4 h 55"/>
                  <a:gd name="T28" fmla="*/ 16 w 132"/>
                  <a:gd name="T29" fmla="*/ 10 h 55"/>
                  <a:gd name="T30" fmla="*/ 0 w 132"/>
                  <a:gd name="T31" fmla="*/ 20 h 55"/>
                  <a:gd name="T32" fmla="*/ 0 w 132"/>
                  <a:gd name="T33" fmla="*/ 20 h 55"/>
                  <a:gd name="T34" fmla="*/ 9 w 132"/>
                  <a:gd name="T35" fmla="*/ 29 h 55"/>
                  <a:gd name="T36" fmla="*/ 18 w 132"/>
                  <a:gd name="T37" fmla="*/ 37 h 55"/>
                  <a:gd name="T38" fmla="*/ 26 w 132"/>
                  <a:gd name="T39" fmla="*/ 43 h 55"/>
                  <a:gd name="T40" fmla="*/ 35 w 132"/>
                  <a:gd name="T41" fmla="*/ 48 h 55"/>
                  <a:gd name="T42" fmla="*/ 43 w 132"/>
                  <a:gd name="T43" fmla="*/ 51 h 55"/>
                  <a:gd name="T44" fmla="*/ 51 w 132"/>
                  <a:gd name="T45" fmla="*/ 54 h 55"/>
                  <a:gd name="T46" fmla="*/ 59 w 132"/>
                  <a:gd name="T47" fmla="*/ 55 h 55"/>
                  <a:gd name="T48" fmla="*/ 65 w 132"/>
                  <a:gd name="T49" fmla="*/ 55 h 55"/>
                  <a:gd name="T50" fmla="*/ 65 w 132"/>
                  <a:gd name="T51" fmla="*/ 55 h 55"/>
                  <a:gd name="T52" fmla="*/ 81 w 132"/>
                  <a:gd name="T53" fmla="*/ 54 h 55"/>
                  <a:gd name="T54" fmla="*/ 90 w 132"/>
                  <a:gd name="T55" fmla="*/ 53 h 55"/>
                  <a:gd name="T56" fmla="*/ 99 w 132"/>
                  <a:gd name="T57" fmla="*/ 49 h 55"/>
                  <a:gd name="T58" fmla="*/ 107 w 132"/>
                  <a:gd name="T59" fmla="*/ 45 h 55"/>
                  <a:gd name="T60" fmla="*/ 116 w 132"/>
                  <a:gd name="T61" fmla="*/ 39 h 55"/>
                  <a:gd name="T62" fmla="*/ 123 w 132"/>
                  <a:gd name="T63" fmla="*/ 31 h 55"/>
                  <a:gd name="T64" fmla="*/ 132 w 132"/>
                  <a:gd name="T65" fmla="*/ 20 h 55"/>
                  <a:gd name="T66" fmla="*/ 132 w 132"/>
                  <a:gd name="T67" fmla="*/ 20 h 55"/>
                  <a:gd name="T68" fmla="*/ 127 w 132"/>
                  <a:gd name="T69" fmla="*/ 16 h 55"/>
                  <a:gd name="T70" fmla="*/ 116 w 132"/>
                  <a:gd name="T71" fmla="*/ 10 h 55"/>
                  <a:gd name="T72" fmla="*/ 102 w 132"/>
                  <a:gd name="T73" fmla="*/ 2 h 55"/>
                  <a:gd name="T74" fmla="*/ 95 w 132"/>
                  <a:gd name="T75" fmla="*/ 1 h 55"/>
                  <a:gd name="T76" fmla="*/ 89 w 132"/>
                  <a:gd name="T7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55">
                    <a:moveTo>
                      <a:pt x="89" y="0"/>
                    </a:moveTo>
                    <a:lnTo>
                      <a:pt x="89" y="0"/>
                    </a:lnTo>
                    <a:lnTo>
                      <a:pt x="86" y="1"/>
                    </a:lnTo>
                    <a:lnTo>
                      <a:pt x="83" y="2"/>
                    </a:lnTo>
                    <a:lnTo>
                      <a:pt x="75" y="7"/>
                    </a:lnTo>
                    <a:lnTo>
                      <a:pt x="65" y="15"/>
                    </a:lnTo>
                    <a:lnTo>
                      <a:pt x="61" y="9"/>
                    </a:lnTo>
                    <a:lnTo>
                      <a:pt x="61" y="9"/>
                    </a:lnTo>
                    <a:lnTo>
                      <a:pt x="53" y="2"/>
                    </a:lnTo>
                    <a:lnTo>
                      <a:pt x="48" y="1"/>
                    </a:lnTo>
                    <a:lnTo>
                      <a:pt x="43" y="0"/>
                    </a:lnTo>
                    <a:lnTo>
                      <a:pt x="43" y="0"/>
                    </a:lnTo>
                    <a:lnTo>
                      <a:pt x="37" y="1"/>
                    </a:lnTo>
                    <a:lnTo>
                      <a:pt x="30" y="4"/>
                    </a:lnTo>
                    <a:lnTo>
                      <a:pt x="16" y="10"/>
                    </a:lnTo>
                    <a:lnTo>
                      <a:pt x="0" y="20"/>
                    </a:lnTo>
                    <a:lnTo>
                      <a:pt x="0" y="20"/>
                    </a:lnTo>
                    <a:lnTo>
                      <a:pt x="9" y="29"/>
                    </a:lnTo>
                    <a:lnTo>
                      <a:pt x="18" y="37"/>
                    </a:lnTo>
                    <a:lnTo>
                      <a:pt x="26" y="43"/>
                    </a:lnTo>
                    <a:lnTo>
                      <a:pt x="35" y="48"/>
                    </a:lnTo>
                    <a:lnTo>
                      <a:pt x="43" y="51"/>
                    </a:lnTo>
                    <a:lnTo>
                      <a:pt x="51" y="54"/>
                    </a:lnTo>
                    <a:lnTo>
                      <a:pt x="59" y="55"/>
                    </a:lnTo>
                    <a:lnTo>
                      <a:pt x="65" y="55"/>
                    </a:lnTo>
                    <a:lnTo>
                      <a:pt x="65" y="55"/>
                    </a:lnTo>
                    <a:lnTo>
                      <a:pt x="81" y="54"/>
                    </a:lnTo>
                    <a:lnTo>
                      <a:pt x="90" y="53"/>
                    </a:lnTo>
                    <a:lnTo>
                      <a:pt x="99" y="49"/>
                    </a:lnTo>
                    <a:lnTo>
                      <a:pt x="107" y="45"/>
                    </a:lnTo>
                    <a:lnTo>
                      <a:pt x="116" y="39"/>
                    </a:lnTo>
                    <a:lnTo>
                      <a:pt x="123" y="31"/>
                    </a:lnTo>
                    <a:lnTo>
                      <a:pt x="132" y="20"/>
                    </a:lnTo>
                    <a:lnTo>
                      <a:pt x="132" y="20"/>
                    </a:lnTo>
                    <a:lnTo>
                      <a:pt x="127" y="16"/>
                    </a:lnTo>
                    <a:lnTo>
                      <a:pt x="116" y="10"/>
                    </a:lnTo>
                    <a:lnTo>
                      <a:pt x="102" y="2"/>
                    </a:lnTo>
                    <a:lnTo>
                      <a:pt x="95" y="1"/>
                    </a:lnTo>
                    <a:lnTo>
                      <a:pt x="89" y="0"/>
                    </a:lnTo>
                    <a:close/>
                  </a:path>
                </a:pathLst>
              </a:custGeom>
              <a:grp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Freeform 1134">
                <a:extLst>
                  <a:ext uri="{FF2B5EF4-FFF2-40B4-BE49-F238E27FC236}">
                    <a16:creationId xmlns="" xmlns:a16="http://schemas.microsoft.com/office/drawing/2014/main" id="{91A43E3F-8EDB-4B8E-9502-86A054E876D9}"/>
                  </a:ext>
                </a:extLst>
              </p:cNvPr>
              <p:cNvSpPr>
                <a:spLocks/>
              </p:cNvSpPr>
              <p:nvPr/>
            </p:nvSpPr>
            <p:spPr bwMode="auto">
              <a:xfrm>
                <a:off x="9907097" y="2945610"/>
                <a:ext cx="113507" cy="48895"/>
              </a:xfrm>
              <a:custGeom>
                <a:avLst/>
                <a:gdLst>
                  <a:gd name="T0" fmla="*/ 89 w 132"/>
                  <a:gd name="T1" fmla="*/ 0 h 55"/>
                  <a:gd name="T2" fmla="*/ 89 w 132"/>
                  <a:gd name="T3" fmla="*/ 0 h 55"/>
                  <a:gd name="T4" fmla="*/ 86 w 132"/>
                  <a:gd name="T5" fmla="*/ 1 h 55"/>
                  <a:gd name="T6" fmla="*/ 83 w 132"/>
                  <a:gd name="T7" fmla="*/ 2 h 55"/>
                  <a:gd name="T8" fmla="*/ 75 w 132"/>
                  <a:gd name="T9" fmla="*/ 7 h 55"/>
                  <a:gd name="T10" fmla="*/ 65 w 132"/>
                  <a:gd name="T11" fmla="*/ 15 h 55"/>
                  <a:gd name="T12" fmla="*/ 61 w 132"/>
                  <a:gd name="T13" fmla="*/ 9 h 55"/>
                  <a:gd name="T14" fmla="*/ 61 w 132"/>
                  <a:gd name="T15" fmla="*/ 9 h 55"/>
                  <a:gd name="T16" fmla="*/ 53 w 132"/>
                  <a:gd name="T17" fmla="*/ 2 h 55"/>
                  <a:gd name="T18" fmla="*/ 48 w 132"/>
                  <a:gd name="T19" fmla="*/ 1 h 55"/>
                  <a:gd name="T20" fmla="*/ 43 w 132"/>
                  <a:gd name="T21" fmla="*/ 0 h 55"/>
                  <a:gd name="T22" fmla="*/ 43 w 132"/>
                  <a:gd name="T23" fmla="*/ 0 h 55"/>
                  <a:gd name="T24" fmla="*/ 37 w 132"/>
                  <a:gd name="T25" fmla="*/ 1 h 55"/>
                  <a:gd name="T26" fmla="*/ 30 w 132"/>
                  <a:gd name="T27" fmla="*/ 4 h 55"/>
                  <a:gd name="T28" fmla="*/ 16 w 132"/>
                  <a:gd name="T29" fmla="*/ 10 h 55"/>
                  <a:gd name="T30" fmla="*/ 0 w 132"/>
                  <a:gd name="T31" fmla="*/ 20 h 55"/>
                  <a:gd name="T32" fmla="*/ 0 w 132"/>
                  <a:gd name="T33" fmla="*/ 20 h 55"/>
                  <a:gd name="T34" fmla="*/ 9 w 132"/>
                  <a:gd name="T35" fmla="*/ 29 h 55"/>
                  <a:gd name="T36" fmla="*/ 18 w 132"/>
                  <a:gd name="T37" fmla="*/ 37 h 55"/>
                  <a:gd name="T38" fmla="*/ 26 w 132"/>
                  <a:gd name="T39" fmla="*/ 43 h 55"/>
                  <a:gd name="T40" fmla="*/ 35 w 132"/>
                  <a:gd name="T41" fmla="*/ 48 h 55"/>
                  <a:gd name="T42" fmla="*/ 43 w 132"/>
                  <a:gd name="T43" fmla="*/ 51 h 55"/>
                  <a:gd name="T44" fmla="*/ 51 w 132"/>
                  <a:gd name="T45" fmla="*/ 54 h 55"/>
                  <a:gd name="T46" fmla="*/ 59 w 132"/>
                  <a:gd name="T47" fmla="*/ 55 h 55"/>
                  <a:gd name="T48" fmla="*/ 65 w 132"/>
                  <a:gd name="T49" fmla="*/ 55 h 55"/>
                  <a:gd name="T50" fmla="*/ 65 w 132"/>
                  <a:gd name="T51" fmla="*/ 55 h 55"/>
                  <a:gd name="T52" fmla="*/ 81 w 132"/>
                  <a:gd name="T53" fmla="*/ 54 h 55"/>
                  <a:gd name="T54" fmla="*/ 90 w 132"/>
                  <a:gd name="T55" fmla="*/ 53 h 55"/>
                  <a:gd name="T56" fmla="*/ 99 w 132"/>
                  <a:gd name="T57" fmla="*/ 49 h 55"/>
                  <a:gd name="T58" fmla="*/ 107 w 132"/>
                  <a:gd name="T59" fmla="*/ 45 h 55"/>
                  <a:gd name="T60" fmla="*/ 116 w 132"/>
                  <a:gd name="T61" fmla="*/ 39 h 55"/>
                  <a:gd name="T62" fmla="*/ 123 w 132"/>
                  <a:gd name="T63" fmla="*/ 31 h 55"/>
                  <a:gd name="T64" fmla="*/ 132 w 132"/>
                  <a:gd name="T65" fmla="*/ 20 h 55"/>
                  <a:gd name="T66" fmla="*/ 132 w 132"/>
                  <a:gd name="T67" fmla="*/ 20 h 55"/>
                  <a:gd name="T68" fmla="*/ 127 w 132"/>
                  <a:gd name="T69" fmla="*/ 16 h 55"/>
                  <a:gd name="T70" fmla="*/ 116 w 132"/>
                  <a:gd name="T71" fmla="*/ 10 h 55"/>
                  <a:gd name="T72" fmla="*/ 102 w 132"/>
                  <a:gd name="T73" fmla="*/ 2 h 55"/>
                  <a:gd name="T74" fmla="*/ 95 w 132"/>
                  <a:gd name="T75" fmla="*/ 1 h 55"/>
                  <a:gd name="T76" fmla="*/ 89 w 132"/>
                  <a:gd name="T7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55">
                    <a:moveTo>
                      <a:pt x="89" y="0"/>
                    </a:moveTo>
                    <a:lnTo>
                      <a:pt x="89" y="0"/>
                    </a:lnTo>
                    <a:lnTo>
                      <a:pt x="86" y="1"/>
                    </a:lnTo>
                    <a:lnTo>
                      <a:pt x="83" y="2"/>
                    </a:lnTo>
                    <a:lnTo>
                      <a:pt x="75" y="7"/>
                    </a:lnTo>
                    <a:lnTo>
                      <a:pt x="65" y="15"/>
                    </a:lnTo>
                    <a:lnTo>
                      <a:pt x="61" y="9"/>
                    </a:lnTo>
                    <a:lnTo>
                      <a:pt x="61" y="9"/>
                    </a:lnTo>
                    <a:lnTo>
                      <a:pt x="53" y="2"/>
                    </a:lnTo>
                    <a:lnTo>
                      <a:pt x="48" y="1"/>
                    </a:lnTo>
                    <a:lnTo>
                      <a:pt x="43" y="0"/>
                    </a:lnTo>
                    <a:lnTo>
                      <a:pt x="43" y="0"/>
                    </a:lnTo>
                    <a:lnTo>
                      <a:pt x="37" y="1"/>
                    </a:lnTo>
                    <a:lnTo>
                      <a:pt x="30" y="4"/>
                    </a:lnTo>
                    <a:lnTo>
                      <a:pt x="16" y="10"/>
                    </a:lnTo>
                    <a:lnTo>
                      <a:pt x="0" y="20"/>
                    </a:lnTo>
                    <a:lnTo>
                      <a:pt x="0" y="20"/>
                    </a:lnTo>
                    <a:lnTo>
                      <a:pt x="9" y="29"/>
                    </a:lnTo>
                    <a:lnTo>
                      <a:pt x="18" y="37"/>
                    </a:lnTo>
                    <a:lnTo>
                      <a:pt x="26" y="43"/>
                    </a:lnTo>
                    <a:lnTo>
                      <a:pt x="35" y="48"/>
                    </a:lnTo>
                    <a:lnTo>
                      <a:pt x="43" y="51"/>
                    </a:lnTo>
                    <a:lnTo>
                      <a:pt x="51" y="54"/>
                    </a:lnTo>
                    <a:lnTo>
                      <a:pt x="59" y="55"/>
                    </a:lnTo>
                    <a:lnTo>
                      <a:pt x="65" y="55"/>
                    </a:lnTo>
                    <a:lnTo>
                      <a:pt x="65" y="55"/>
                    </a:lnTo>
                    <a:lnTo>
                      <a:pt x="81" y="54"/>
                    </a:lnTo>
                    <a:lnTo>
                      <a:pt x="90" y="53"/>
                    </a:lnTo>
                    <a:lnTo>
                      <a:pt x="99" y="49"/>
                    </a:lnTo>
                    <a:lnTo>
                      <a:pt x="107" y="45"/>
                    </a:lnTo>
                    <a:lnTo>
                      <a:pt x="116" y="39"/>
                    </a:lnTo>
                    <a:lnTo>
                      <a:pt x="123" y="31"/>
                    </a:lnTo>
                    <a:lnTo>
                      <a:pt x="132" y="20"/>
                    </a:lnTo>
                    <a:lnTo>
                      <a:pt x="132" y="20"/>
                    </a:lnTo>
                    <a:lnTo>
                      <a:pt x="127" y="16"/>
                    </a:lnTo>
                    <a:lnTo>
                      <a:pt x="116" y="10"/>
                    </a:lnTo>
                    <a:lnTo>
                      <a:pt x="102" y="2"/>
                    </a:lnTo>
                    <a:lnTo>
                      <a:pt x="95" y="1"/>
                    </a:lnTo>
                    <a:lnTo>
                      <a:pt x="8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Freeform 1136">
                <a:extLst>
                  <a:ext uri="{FF2B5EF4-FFF2-40B4-BE49-F238E27FC236}">
                    <a16:creationId xmlns="" xmlns:a16="http://schemas.microsoft.com/office/drawing/2014/main" id="{C08388AB-9300-4D73-B1ED-9F674EF357DC}"/>
                  </a:ext>
                </a:extLst>
              </p:cNvPr>
              <p:cNvSpPr>
                <a:spLocks/>
              </p:cNvSpPr>
              <p:nvPr/>
            </p:nvSpPr>
            <p:spPr bwMode="auto">
              <a:xfrm>
                <a:off x="9575310" y="2332676"/>
                <a:ext cx="754380" cy="789305"/>
              </a:xfrm>
              <a:custGeom>
                <a:avLst/>
                <a:gdLst>
                  <a:gd name="T0" fmla="*/ 813 w 865"/>
                  <a:gd name="T1" fmla="*/ 237 h 904"/>
                  <a:gd name="T2" fmla="*/ 787 w 865"/>
                  <a:gd name="T3" fmla="*/ 176 h 904"/>
                  <a:gd name="T4" fmla="*/ 753 w 865"/>
                  <a:gd name="T5" fmla="*/ 127 h 904"/>
                  <a:gd name="T6" fmla="*/ 714 w 865"/>
                  <a:gd name="T7" fmla="*/ 88 h 904"/>
                  <a:gd name="T8" fmla="*/ 672 w 865"/>
                  <a:gd name="T9" fmla="*/ 58 h 904"/>
                  <a:gd name="T10" fmla="*/ 601 w 865"/>
                  <a:gd name="T11" fmla="*/ 25 h 904"/>
                  <a:gd name="T12" fmla="*/ 530 w 865"/>
                  <a:gd name="T13" fmla="*/ 7 h 904"/>
                  <a:gd name="T14" fmla="*/ 486 w 865"/>
                  <a:gd name="T15" fmla="*/ 2 h 904"/>
                  <a:gd name="T16" fmla="*/ 436 w 865"/>
                  <a:gd name="T17" fmla="*/ 0 h 904"/>
                  <a:gd name="T18" fmla="*/ 368 w 865"/>
                  <a:gd name="T19" fmla="*/ 5 h 904"/>
                  <a:gd name="T20" fmla="*/ 308 w 865"/>
                  <a:gd name="T21" fmla="*/ 19 h 904"/>
                  <a:gd name="T22" fmla="*/ 257 w 865"/>
                  <a:gd name="T23" fmla="*/ 38 h 904"/>
                  <a:gd name="T24" fmla="*/ 212 w 865"/>
                  <a:gd name="T25" fmla="*/ 63 h 904"/>
                  <a:gd name="T26" fmla="*/ 143 w 865"/>
                  <a:gd name="T27" fmla="*/ 121 h 904"/>
                  <a:gd name="T28" fmla="*/ 94 w 865"/>
                  <a:gd name="T29" fmla="*/ 182 h 904"/>
                  <a:gd name="T30" fmla="*/ 60 w 865"/>
                  <a:gd name="T31" fmla="*/ 235 h 904"/>
                  <a:gd name="T32" fmla="*/ 35 w 865"/>
                  <a:gd name="T33" fmla="*/ 300 h 904"/>
                  <a:gd name="T34" fmla="*/ 15 w 865"/>
                  <a:gd name="T35" fmla="*/ 394 h 904"/>
                  <a:gd name="T36" fmla="*/ 3 w 865"/>
                  <a:gd name="T37" fmla="*/ 501 h 904"/>
                  <a:gd name="T38" fmla="*/ 2 w 865"/>
                  <a:gd name="T39" fmla="*/ 604 h 904"/>
                  <a:gd name="T40" fmla="*/ 13 w 865"/>
                  <a:gd name="T41" fmla="*/ 683 h 904"/>
                  <a:gd name="T42" fmla="*/ 20 w 865"/>
                  <a:gd name="T43" fmla="*/ 703 h 904"/>
                  <a:gd name="T44" fmla="*/ 52 w 865"/>
                  <a:gd name="T45" fmla="*/ 758 h 904"/>
                  <a:gd name="T46" fmla="*/ 85 w 865"/>
                  <a:gd name="T47" fmla="*/ 802 h 904"/>
                  <a:gd name="T48" fmla="*/ 132 w 865"/>
                  <a:gd name="T49" fmla="*/ 846 h 904"/>
                  <a:gd name="T50" fmla="*/ 198 w 865"/>
                  <a:gd name="T51" fmla="*/ 886 h 904"/>
                  <a:gd name="T52" fmla="*/ 253 w 865"/>
                  <a:gd name="T53" fmla="*/ 902 h 904"/>
                  <a:gd name="T54" fmla="*/ 295 w 865"/>
                  <a:gd name="T55" fmla="*/ 904 h 904"/>
                  <a:gd name="T56" fmla="*/ 270 w 865"/>
                  <a:gd name="T57" fmla="*/ 871 h 904"/>
                  <a:gd name="T58" fmla="*/ 246 w 865"/>
                  <a:gd name="T59" fmla="*/ 816 h 904"/>
                  <a:gd name="T60" fmla="*/ 233 w 865"/>
                  <a:gd name="T61" fmla="*/ 758 h 904"/>
                  <a:gd name="T62" fmla="*/ 227 w 865"/>
                  <a:gd name="T63" fmla="*/ 650 h 904"/>
                  <a:gd name="T64" fmla="*/ 225 w 865"/>
                  <a:gd name="T65" fmla="*/ 596 h 904"/>
                  <a:gd name="T66" fmla="*/ 228 w 865"/>
                  <a:gd name="T67" fmla="*/ 536 h 904"/>
                  <a:gd name="T68" fmla="*/ 233 w 865"/>
                  <a:gd name="T69" fmla="*/ 501 h 904"/>
                  <a:gd name="T70" fmla="*/ 312 w 865"/>
                  <a:gd name="T71" fmla="*/ 480 h 904"/>
                  <a:gd name="T72" fmla="*/ 422 w 865"/>
                  <a:gd name="T73" fmla="*/ 432 h 904"/>
                  <a:gd name="T74" fmla="*/ 517 w 865"/>
                  <a:gd name="T75" fmla="*/ 376 h 904"/>
                  <a:gd name="T76" fmla="*/ 606 w 865"/>
                  <a:gd name="T77" fmla="*/ 307 h 904"/>
                  <a:gd name="T78" fmla="*/ 639 w 865"/>
                  <a:gd name="T79" fmla="*/ 278 h 904"/>
                  <a:gd name="T80" fmla="*/ 665 w 865"/>
                  <a:gd name="T81" fmla="*/ 336 h 904"/>
                  <a:gd name="T82" fmla="*/ 692 w 865"/>
                  <a:gd name="T83" fmla="*/ 422 h 904"/>
                  <a:gd name="T84" fmla="*/ 697 w 865"/>
                  <a:gd name="T85" fmla="*/ 453 h 904"/>
                  <a:gd name="T86" fmla="*/ 698 w 865"/>
                  <a:gd name="T87" fmla="*/ 528 h 904"/>
                  <a:gd name="T88" fmla="*/ 689 w 865"/>
                  <a:gd name="T89" fmla="*/ 626 h 904"/>
                  <a:gd name="T90" fmla="*/ 672 w 865"/>
                  <a:gd name="T91" fmla="*/ 731 h 904"/>
                  <a:gd name="T92" fmla="*/ 645 w 865"/>
                  <a:gd name="T93" fmla="*/ 826 h 904"/>
                  <a:gd name="T94" fmla="*/ 617 w 865"/>
                  <a:gd name="T95" fmla="*/ 883 h 904"/>
                  <a:gd name="T96" fmla="*/ 597 w 865"/>
                  <a:gd name="T97" fmla="*/ 904 h 904"/>
                  <a:gd name="T98" fmla="*/ 638 w 865"/>
                  <a:gd name="T99" fmla="*/ 889 h 904"/>
                  <a:gd name="T100" fmla="*/ 703 w 865"/>
                  <a:gd name="T101" fmla="*/ 859 h 904"/>
                  <a:gd name="T102" fmla="*/ 775 w 865"/>
                  <a:gd name="T103" fmla="*/ 807 h 904"/>
                  <a:gd name="T104" fmla="*/ 808 w 865"/>
                  <a:gd name="T105" fmla="*/ 773 h 904"/>
                  <a:gd name="T106" fmla="*/ 835 w 865"/>
                  <a:gd name="T107" fmla="*/ 734 h 904"/>
                  <a:gd name="T108" fmla="*/ 855 w 865"/>
                  <a:gd name="T109" fmla="*/ 688 h 904"/>
                  <a:gd name="T110" fmla="*/ 864 w 865"/>
                  <a:gd name="T111" fmla="*/ 638 h 904"/>
                  <a:gd name="T112" fmla="*/ 864 w 865"/>
                  <a:gd name="T113" fmla="*/ 553 h 904"/>
                  <a:gd name="T114" fmla="*/ 848 w 865"/>
                  <a:gd name="T115" fmla="*/ 401 h 904"/>
                  <a:gd name="T116" fmla="*/ 821 w 865"/>
                  <a:gd name="T117" fmla="*/ 260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5" h="904">
                    <a:moveTo>
                      <a:pt x="821" y="260"/>
                    </a:moveTo>
                    <a:lnTo>
                      <a:pt x="821" y="260"/>
                    </a:lnTo>
                    <a:lnTo>
                      <a:pt x="813" y="237"/>
                    </a:lnTo>
                    <a:lnTo>
                      <a:pt x="806" y="216"/>
                    </a:lnTo>
                    <a:lnTo>
                      <a:pt x="797" y="195"/>
                    </a:lnTo>
                    <a:lnTo>
                      <a:pt x="787" y="176"/>
                    </a:lnTo>
                    <a:lnTo>
                      <a:pt x="776" y="159"/>
                    </a:lnTo>
                    <a:lnTo>
                      <a:pt x="765" y="143"/>
                    </a:lnTo>
                    <a:lnTo>
                      <a:pt x="753" y="127"/>
                    </a:lnTo>
                    <a:lnTo>
                      <a:pt x="741" y="113"/>
                    </a:lnTo>
                    <a:lnTo>
                      <a:pt x="727" y="100"/>
                    </a:lnTo>
                    <a:lnTo>
                      <a:pt x="714" y="88"/>
                    </a:lnTo>
                    <a:lnTo>
                      <a:pt x="700" y="76"/>
                    </a:lnTo>
                    <a:lnTo>
                      <a:pt x="687" y="67"/>
                    </a:lnTo>
                    <a:lnTo>
                      <a:pt x="672" y="58"/>
                    </a:lnTo>
                    <a:lnTo>
                      <a:pt x="658" y="50"/>
                    </a:lnTo>
                    <a:lnTo>
                      <a:pt x="629" y="36"/>
                    </a:lnTo>
                    <a:lnTo>
                      <a:pt x="601" y="25"/>
                    </a:lnTo>
                    <a:lnTo>
                      <a:pt x="575" y="16"/>
                    </a:lnTo>
                    <a:lnTo>
                      <a:pt x="551" y="10"/>
                    </a:lnTo>
                    <a:lnTo>
                      <a:pt x="530" y="7"/>
                    </a:lnTo>
                    <a:lnTo>
                      <a:pt x="512" y="4"/>
                    </a:lnTo>
                    <a:lnTo>
                      <a:pt x="498" y="2"/>
                    </a:lnTo>
                    <a:lnTo>
                      <a:pt x="486" y="2"/>
                    </a:lnTo>
                    <a:lnTo>
                      <a:pt x="486" y="2"/>
                    </a:lnTo>
                    <a:lnTo>
                      <a:pt x="460" y="0"/>
                    </a:lnTo>
                    <a:lnTo>
                      <a:pt x="436" y="0"/>
                    </a:lnTo>
                    <a:lnTo>
                      <a:pt x="412" y="2"/>
                    </a:lnTo>
                    <a:lnTo>
                      <a:pt x="389" y="3"/>
                    </a:lnTo>
                    <a:lnTo>
                      <a:pt x="368" y="5"/>
                    </a:lnTo>
                    <a:lnTo>
                      <a:pt x="347" y="9"/>
                    </a:lnTo>
                    <a:lnTo>
                      <a:pt x="326" y="14"/>
                    </a:lnTo>
                    <a:lnTo>
                      <a:pt x="308" y="19"/>
                    </a:lnTo>
                    <a:lnTo>
                      <a:pt x="290" y="25"/>
                    </a:lnTo>
                    <a:lnTo>
                      <a:pt x="273" y="31"/>
                    </a:lnTo>
                    <a:lnTo>
                      <a:pt x="257" y="38"/>
                    </a:lnTo>
                    <a:lnTo>
                      <a:pt x="241" y="47"/>
                    </a:lnTo>
                    <a:lnTo>
                      <a:pt x="226" y="54"/>
                    </a:lnTo>
                    <a:lnTo>
                      <a:pt x="212" y="63"/>
                    </a:lnTo>
                    <a:lnTo>
                      <a:pt x="187" y="81"/>
                    </a:lnTo>
                    <a:lnTo>
                      <a:pt x="163" y="101"/>
                    </a:lnTo>
                    <a:lnTo>
                      <a:pt x="143" y="121"/>
                    </a:lnTo>
                    <a:lnTo>
                      <a:pt x="124" y="141"/>
                    </a:lnTo>
                    <a:lnTo>
                      <a:pt x="108" y="162"/>
                    </a:lnTo>
                    <a:lnTo>
                      <a:pt x="94" y="182"/>
                    </a:lnTo>
                    <a:lnTo>
                      <a:pt x="81" y="200"/>
                    </a:lnTo>
                    <a:lnTo>
                      <a:pt x="60" y="235"/>
                    </a:lnTo>
                    <a:lnTo>
                      <a:pt x="60" y="235"/>
                    </a:lnTo>
                    <a:lnTo>
                      <a:pt x="52" y="252"/>
                    </a:lnTo>
                    <a:lnTo>
                      <a:pt x="43" y="273"/>
                    </a:lnTo>
                    <a:lnTo>
                      <a:pt x="35" y="300"/>
                    </a:lnTo>
                    <a:lnTo>
                      <a:pt x="27" y="328"/>
                    </a:lnTo>
                    <a:lnTo>
                      <a:pt x="21" y="360"/>
                    </a:lnTo>
                    <a:lnTo>
                      <a:pt x="15" y="394"/>
                    </a:lnTo>
                    <a:lnTo>
                      <a:pt x="10" y="428"/>
                    </a:lnTo>
                    <a:lnTo>
                      <a:pt x="5" y="465"/>
                    </a:lnTo>
                    <a:lnTo>
                      <a:pt x="3" y="501"/>
                    </a:lnTo>
                    <a:lnTo>
                      <a:pt x="0" y="536"/>
                    </a:lnTo>
                    <a:lnTo>
                      <a:pt x="0" y="571"/>
                    </a:lnTo>
                    <a:lnTo>
                      <a:pt x="2" y="604"/>
                    </a:lnTo>
                    <a:lnTo>
                      <a:pt x="3" y="633"/>
                    </a:lnTo>
                    <a:lnTo>
                      <a:pt x="8" y="660"/>
                    </a:lnTo>
                    <a:lnTo>
                      <a:pt x="13" y="683"/>
                    </a:lnTo>
                    <a:lnTo>
                      <a:pt x="16" y="694"/>
                    </a:lnTo>
                    <a:lnTo>
                      <a:pt x="20" y="703"/>
                    </a:lnTo>
                    <a:lnTo>
                      <a:pt x="20" y="703"/>
                    </a:lnTo>
                    <a:lnTo>
                      <a:pt x="31" y="723"/>
                    </a:lnTo>
                    <a:lnTo>
                      <a:pt x="41" y="741"/>
                    </a:lnTo>
                    <a:lnTo>
                      <a:pt x="52" y="758"/>
                    </a:lnTo>
                    <a:lnTo>
                      <a:pt x="63" y="774"/>
                    </a:lnTo>
                    <a:lnTo>
                      <a:pt x="74" y="789"/>
                    </a:lnTo>
                    <a:lnTo>
                      <a:pt x="85" y="802"/>
                    </a:lnTo>
                    <a:lnTo>
                      <a:pt x="97" y="815"/>
                    </a:lnTo>
                    <a:lnTo>
                      <a:pt x="108" y="827"/>
                    </a:lnTo>
                    <a:lnTo>
                      <a:pt x="132" y="846"/>
                    </a:lnTo>
                    <a:lnTo>
                      <a:pt x="155" y="862"/>
                    </a:lnTo>
                    <a:lnTo>
                      <a:pt x="177" y="876"/>
                    </a:lnTo>
                    <a:lnTo>
                      <a:pt x="198" y="886"/>
                    </a:lnTo>
                    <a:lnTo>
                      <a:pt x="217" y="893"/>
                    </a:lnTo>
                    <a:lnTo>
                      <a:pt x="236" y="898"/>
                    </a:lnTo>
                    <a:lnTo>
                      <a:pt x="253" y="902"/>
                    </a:lnTo>
                    <a:lnTo>
                      <a:pt x="266" y="903"/>
                    </a:lnTo>
                    <a:lnTo>
                      <a:pt x="287" y="904"/>
                    </a:lnTo>
                    <a:lnTo>
                      <a:pt x="295" y="904"/>
                    </a:lnTo>
                    <a:lnTo>
                      <a:pt x="295" y="904"/>
                    </a:lnTo>
                    <a:lnTo>
                      <a:pt x="281" y="888"/>
                    </a:lnTo>
                    <a:lnTo>
                      <a:pt x="270" y="871"/>
                    </a:lnTo>
                    <a:lnTo>
                      <a:pt x="260" y="854"/>
                    </a:lnTo>
                    <a:lnTo>
                      <a:pt x="252" y="835"/>
                    </a:lnTo>
                    <a:lnTo>
                      <a:pt x="246" y="816"/>
                    </a:lnTo>
                    <a:lnTo>
                      <a:pt x="241" y="797"/>
                    </a:lnTo>
                    <a:lnTo>
                      <a:pt x="237" y="778"/>
                    </a:lnTo>
                    <a:lnTo>
                      <a:pt x="233" y="758"/>
                    </a:lnTo>
                    <a:lnTo>
                      <a:pt x="230" y="720"/>
                    </a:lnTo>
                    <a:lnTo>
                      <a:pt x="228" y="685"/>
                    </a:lnTo>
                    <a:lnTo>
                      <a:pt x="227" y="650"/>
                    </a:lnTo>
                    <a:lnTo>
                      <a:pt x="226" y="621"/>
                    </a:lnTo>
                    <a:lnTo>
                      <a:pt x="226" y="621"/>
                    </a:lnTo>
                    <a:lnTo>
                      <a:pt x="225" y="596"/>
                    </a:lnTo>
                    <a:lnTo>
                      <a:pt x="225" y="574"/>
                    </a:lnTo>
                    <a:lnTo>
                      <a:pt x="226" y="553"/>
                    </a:lnTo>
                    <a:lnTo>
                      <a:pt x="228" y="536"/>
                    </a:lnTo>
                    <a:lnTo>
                      <a:pt x="231" y="510"/>
                    </a:lnTo>
                    <a:lnTo>
                      <a:pt x="233" y="501"/>
                    </a:lnTo>
                    <a:lnTo>
                      <a:pt x="233" y="501"/>
                    </a:lnTo>
                    <a:lnTo>
                      <a:pt x="253" y="497"/>
                    </a:lnTo>
                    <a:lnTo>
                      <a:pt x="273" y="492"/>
                    </a:lnTo>
                    <a:lnTo>
                      <a:pt x="312" y="480"/>
                    </a:lnTo>
                    <a:lnTo>
                      <a:pt x="350" y="466"/>
                    </a:lnTo>
                    <a:lnTo>
                      <a:pt x="387" y="450"/>
                    </a:lnTo>
                    <a:lnTo>
                      <a:pt x="422" y="432"/>
                    </a:lnTo>
                    <a:lnTo>
                      <a:pt x="455" y="414"/>
                    </a:lnTo>
                    <a:lnTo>
                      <a:pt x="487" y="394"/>
                    </a:lnTo>
                    <a:lnTo>
                      <a:pt x="517" y="376"/>
                    </a:lnTo>
                    <a:lnTo>
                      <a:pt x="542" y="356"/>
                    </a:lnTo>
                    <a:lnTo>
                      <a:pt x="567" y="339"/>
                    </a:lnTo>
                    <a:lnTo>
                      <a:pt x="606" y="307"/>
                    </a:lnTo>
                    <a:lnTo>
                      <a:pt x="631" y="286"/>
                    </a:lnTo>
                    <a:lnTo>
                      <a:pt x="639" y="278"/>
                    </a:lnTo>
                    <a:lnTo>
                      <a:pt x="639" y="278"/>
                    </a:lnTo>
                    <a:lnTo>
                      <a:pt x="648" y="295"/>
                    </a:lnTo>
                    <a:lnTo>
                      <a:pt x="655" y="313"/>
                    </a:lnTo>
                    <a:lnTo>
                      <a:pt x="665" y="336"/>
                    </a:lnTo>
                    <a:lnTo>
                      <a:pt x="676" y="363"/>
                    </a:lnTo>
                    <a:lnTo>
                      <a:pt x="685" y="393"/>
                    </a:lnTo>
                    <a:lnTo>
                      <a:pt x="692" y="422"/>
                    </a:lnTo>
                    <a:lnTo>
                      <a:pt x="696" y="438"/>
                    </a:lnTo>
                    <a:lnTo>
                      <a:pt x="697" y="453"/>
                    </a:lnTo>
                    <a:lnTo>
                      <a:pt x="697" y="453"/>
                    </a:lnTo>
                    <a:lnTo>
                      <a:pt x="698" y="474"/>
                    </a:lnTo>
                    <a:lnTo>
                      <a:pt x="698" y="499"/>
                    </a:lnTo>
                    <a:lnTo>
                      <a:pt x="698" y="528"/>
                    </a:lnTo>
                    <a:lnTo>
                      <a:pt x="696" y="558"/>
                    </a:lnTo>
                    <a:lnTo>
                      <a:pt x="693" y="591"/>
                    </a:lnTo>
                    <a:lnTo>
                      <a:pt x="689" y="626"/>
                    </a:lnTo>
                    <a:lnTo>
                      <a:pt x="685" y="661"/>
                    </a:lnTo>
                    <a:lnTo>
                      <a:pt x="678" y="697"/>
                    </a:lnTo>
                    <a:lnTo>
                      <a:pt x="672" y="731"/>
                    </a:lnTo>
                    <a:lnTo>
                      <a:pt x="664" y="764"/>
                    </a:lnTo>
                    <a:lnTo>
                      <a:pt x="655" y="796"/>
                    </a:lnTo>
                    <a:lnTo>
                      <a:pt x="645" y="826"/>
                    </a:lnTo>
                    <a:lnTo>
                      <a:pt x="635" y="851"/>
                    </a:lnTo>
                    <a:lnTo>
                      <a:pt x="623" y="873"/>
                    </a:lnTo>
                    <a:lnTo>
                      <a:pt x="617" y="883"/>
                    </a:lnTo>
                    <a:lnTo>
                      <a:pt x="611" y="892"/>
                    </a:lnTo>
                    <a:lnTo>
                      <a:pt x="605" y="899"/>
                    </a:lnTo>
                    <a:lnTo>
                      <a:pt x="597" y="904"/>
                    </a:lnTo>
                    <a:lnTo>
                      <a:pt x="597" y="904"/>
                    </a:lnTo>
                    <a:lnTo>
                      <a:pt x="608" y="900"/>
                    </a:lnTo>
                    <a:lnTo>
                      <a:pt x="638" y="889"/>
                    </a:lnTo>
                    <a:lnTo>
                      <a:pt x="658" y="882"/>
                    </a:lnTo>
                    <a:lnTo>
                      <a:pt x="680" y="871"/>
                    </a:lnTo>
                    <a:lnTo>
                      <a:pt x="703" y="859"/>
                    </a:lnTo>
                    <a:lnTo>
                      <a:pt x="727" y="843"/>
                    </a:lnTo>
                    <a:lnTo>
                      <a:pt x="751" y="826"/>
                    </a:lnTo>
                    <a:lnTo>
                      <a:pt x="775" y="807"/>
                    </a:lnTo>
                    <a:lnTo>
                      <a:pt x="786" y="796"/>
                    </a:lnTo>
                    <a:lnTo>
                      <a:pt x="797" y="785"/>
                    </a:lnTo>
                    <a:lnTo>
                      <a:pt x="808" y="773"/>
                    </a:lnTo>
                    <a:lnTo>
                      <a:pt x="818" y="761"/>
                    </a:lnTo>
                    <a:lnTo>
                      <a:pt x="827" y="747"/>
                    </a:lnTo>
                    <a:lnTo>
                      <a:pt x="835" y="734"/>
                    </a:lnTo>
                    <a:lnTo>
                      <a:pt x="843" y="719"/>
                    </a:lnTo>
                    <a:lnTo>
                      <a:pt x="850" y="704"/>
                    </a:lnTo>
                    <a:lnTo>
                      <a:pt x="855" y="688"/>
                    </a:lnTo>
                    <a:lnTo>
                      <a:pt x="860" y="672"/>
                    </a:lnTo>
                    <a:lnTo>
                      <a:pt x="862" y="655"/>
                    </a:lnTo>
                    <a:lnTo>
                      <a:pt x="864" y="638"/>
                    </a:lnTo>
                    <a:lnTo>
                      <a:pt x="864" y="638"/>
                    </a:lnTo>
                    <a:lnTo>
                      <a:pt x="865" y="599"/>
                    </a:lnTo>
                    <a:lnTo>
                      <a:pt x="864" y="553"/>
                    </a:lnTo>
                    <a:lnTo>
                      <a:pt x="860" y="504"/>
                    </a:lnTo>
                    <a:lnTo>
                      <a:pt x="854" y="454"/>
                    </a:lnTo>
                    <a:lnTo>
                      <a:pt x="848" y="401"/>
                    </a:lnTo>
                    <a:lnTo>
                      <a:pt x="839" y="351"/>
                    </a:lnTo>
                    <a:lnTo>
                      <a:pt x="829" y="303"/>
                    </a:lnTo>
                    <a:lnTo>
                      <a:pt x="821" y="26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3" name="Freeform 74">
                <a:extLst>
                  <a:ext uri="{FF2B5EF4-FFF2-40B4-BE49-F238E27FC236}">
                    <a16:creationId xmlns="" xmlns:a16="http://schemas.microsoft.com/office/drawing/2014/main" id="{3DA51FAD-9011-461B-A008-42B09A44A392}"/>
                  </a:ext>
                </a:extLst>
              </p:cNvPr>
              <p:cNvSpPr>
                <a:spLocks/>
              </p:cNvSpPr>
              <p:nvPr/>
            </p:nvSpPr>
            <p:spPr bwMode="auto">
              <a:xfrm>
                <a:off x="9575309" y="2332676"/>
                <a:ext cx="754380" cy="789305"/>
              </a:xfrm>
              <a:custGeom>
                <a:avLst/>
                <a:gdLst>
                  <a:gd name="connsiteX0" fmla="*/ 557948 w 754380"/>
                  <a:gd name="connsiteY0" fmla="*/ 243988 h 789305"/>
                  <a:gd name="connsiteX1" fmla="*/ 556143 w 754380"/>
                  <a:gd name="connsiteY1" fmla="*/ 246164 h 789305"/>
                  <a:gd name="connsiteX2" fmla="*/ 543025 w 754380"/>
                  <a:gd name="connsiteY2" fmla="*/ 259234 h 789305"/>
                  <a:gd name="connsiteX3" fmla="*/ 527282 w 754380"/>
                  <a:gd name="connsiteY3" fmla="*/ 274046 h 789305"/>
                  <a:gd name="connsiteX4" fmla="*/ 508041 w 754380"/>
                  <a:gd name="connsiteY4" fmla="*/ 291472 h 789305"/>
                  <a:gd name="connsiteX5" fmla="*/ 486177 w 754380"/>
                  <a:gd name="connsiteY5" fmla="*/ 309770 h 789305"/>
                  <a:gd name="connsiteX6" fmla="*/ 460814 w 754380"/>
                  <a:gd name="connsiteY6" fmla="*/ 327196 h 789305"/>
                  <a:gd name="connsiteX7" fmla="*/ 432827 w 754380"/>
                  <a:gd name="connsiteY7" fmla="*/ 345493 h 789305"/>
                  <a:gd name="connsiteX8" fmla="*/ 402217 w 754380"/>
                  <a:gd name="connsiteY8" fmla="*/ 363791 h 789305"/>
                  <a:gd name="connsiteX9" fmla="*/ 368108 w 754380"/>
                  <a:gd name="connsiteY9" fmla="*/ 382088 h 789305"/>
                  <a:gd name="connsiteX10" fmla="*/ 356709 w 754380"/>
                  <a:gd name="connsiteY10" fmla="*/ 386956 h 789305"/>
                  <a:gd name="connsiteX11" fmla="*/ 363296 w 754380"/>
                  <a:gd name="connsiteY11" fmla="*/ 389991 h 789305"/>
                  <a:gd name="connsiteX12" fmla="*/ 376354 w 754380"/>
                  <a:gd name="connsiteY12" fmla="*/ 392599 h 789305"/>
                  <a:gd name="connsiteX13" fmla="*/ 387670 w 754380"/>
                  <a:gd name="connsiteY13" fmla="*/ 394337 h 789305"/>
                  <a:gd name="connsiteX14" fmla="*/ 400727 w 754380"/>
                  <a:gd name="connsiteY14" fmla="*/ 392599 h 789305"/>
                  <a:gd name="connsiteX15" fmla="*/ 412914 w 754380"/>
                  <a:gd name="connsiteY15" fmla="*/ 389991 h 789305"/>
                  <a:gd name="connsiteX16" fmla="*/ 425101 w 754380"/>
                  <a:gd name="connsiteY16" fmla="*/ 384776 h 789305"/>
                  <a:gd name="connsiteX17" fmla="*/ 437288 w 754380"/>
                  <a:gd name="connsiteY17" fmla="*/ 376954 h 789305"/>
                  <a:gd name="connsiteX18" fmla="*/ 450346 w 754380"/>
                  <a:gd name="connsiteY18" fmla="*/ 368262 h 789305"/>
                  <a:gd name="connsiteX19" fmla="*/ 462533 w 754380"/>
                  <a:gd name="connsiteY19" fmla="*/ 361309 h 789305"/>
                  <a:gd name="connsiteX20" fmla="*/ 476461 w 754380"/>
                  <a:gd name="connsiteY20" fmla="*/ 353486 h 789305"/>
                  <a:gd name="connsiteX21" fmla="*/ 490388 w 754380"/>
                  <a:gd name="connsiteY21" fmla="*/ 347402 h 789305"/>
                  <a:gd name="connsiteX22" fmla="*/ 505187 w 754380"/>
                  <a:gd name="connsiteY22" fmla="*/ 342187 h 789305"/>
                  <a:gd name="connsiteX23" fmla="*/ 519985 w 754380"/>
                  <a:gd name="connsiteY23" fmla="*/ 336102 h 789305"/>
                  <a:gd name="connsiteX24" fmla="*/ 533913 w 754380"/>
                  <a:gd name="connsiteY24" fmla="*/ 332626 h 789305"/>
                  <a:gd name="connsiteX25" fmla="*/ 549582 w 754380"/>
                  <a:gd name="connsiteY25" fmla="*/ 329149 h 789305"/>
                  <a:gd name="connsiteX26" fmla="*/ 568733 w 754380"/>
                  <a:gd name="connsiteY26" fmla="*/ 326541 h 789305"/>
                  <a:gd name="connsiteX27" fmla="*/ 587884 w 754380"/>
                  <a:gd name="connsiteY27" fmla="*/ 325672 h 789305"/>
                  <a:gd name="connsiteX28" fmla="*/ 592105 w 754380"/>
                  <a:gd name="connsiteY28" fmla="*/ 325472 h 789305"/>
                  <a:gd name="connsiteX29" fmla="*/ 589550 w 754380"/>
                  <a:gd name="connsiteY29" fmla="*/ 316945 h 789305"/>
                  <a:gd name="connsiteX30" fmla="*/ 579957 w 754380"/>
                  <a:gd name="connsiteY30" fmla="*/ 293370 h 789305"/>
                  <a:gd name="connsiteX31" fmla="*/ 571236 w 754380"/>
                  <a:gd name="connsiteY31" fmla="*/ 273288 h 789305"/>
                  <a:gd name="connsiteX32" fmla="*/ 565131 w 754380"/>
                  <a:gd name="connsiteY32" fmla="*/ 257572 h 789305"/>
                  <a:gd name="connsiteX33" fmla="*/ 380242 w 754380"/>
                  <a:gd name="connsiteY33" fmla="*/ 0 h 789305"/>
                  <a:gd name="connsiteX34" fmla="*/ 401173 w 754380"/>
                  <a:gd name="connsiteY34" fmla="*/ 0 h 789305"/>
                  <a:gd name="connsiteX35" fmla="*/ 423848 w 754380"/>
                  <a:gd name="connsiteY35" fmla="*/ 1746 h 789305"/>
                  <a:gd name="connsiteX36" fmla="*/ 434314 w 754380"/>
                  <a:gd name="connsiteY36" fmla="*/ 1746 h 789305"/>
                  <a:gd name="connsiteX37" fmla="*/ 446523 w 754380"/>
                  <a:gd name="connsiteY37" fmla="*/ 3492 h 789305"/>
                  <a:gd name="connsiteX38" fmla="*/ 462221 w 754380"/>
                  <a:gd name="connsiteY38" fmla="*/ 6112 h 789305"/>
                  <a:gd name="connsiteX39" fmla="*/ 480536 w 754380"/>
                  <a:gd name="connsiteY39" fmla="*/ 8731 h 789305"/>
                  <a:gd name="connsiteX40" fmla="*/ 501466 w 754380"/>
                  <a:gd name="connsiteY40" fmla="*/ 13970 h 789305"/>
                  <a:gd name="connsiteX41" fmla="*/ 524141 w 754380"/>
                  <a:gd name="connsiteY41" fmla="*/ 21828 h 789305"/>
                  <a:gd name="connsiteX42" fmla="*/ 548561 w 754380"/>
                  <a:gd name="connsiteY42" fmla="*/ 31432 h 789305"/>
                  <a:gd name="connsiteX43" fmla="*/ 573852 w 754380"/>
                  <a:gd name="connsiteY43" fmla="*/ 43656 h 789305"/>
                  <a:gd name="connsiteX44" fmla="*/ 586062 w 754380"/>
                  <a:gd name="connsiteY44" fmla="*/ 50641 h 789305"/>
                  <a:gd name="connsiteX45" fmla="*/ 599143 w 754380"/>
                  <a:gd name="connsiteY45" fmla="*/ 58499 h 789305"/>
                  <a:gd name="connsiteX46" fmla="*/ 610481 w 754380"/>
                  <a:gd name="connsiteY46" fmla="*/ 66357 h 789305"/>
                  <a:gd name="connsiteX47" fmla="*/ 622691 w 754380"/>
                  <a:gd name="connsiteY47" fmla="*/ 76835 h 789305"/>
                  <a:gd name="connsiteX48" fmla="*/ 634028 w 754380"/>
                  <a:gd name="connsiteY48" fmla="*/ 87312 h 789305"/>
                  <a:gd name="connsiteX49" fmla="*/ 646238 w 754380"/>
                  <a:gd name="connsiteY49" fmla="*/ 98663 h 789305"/>
                  <a:gd name="connsiteX50" fmla="*/ 656703 w 754380"/>
                  <a:gd name="connsiteY50" fmla="*/ 110887 h 789305"/>
                  <a:gd name="connsiteX51" fmla="*/ 667168 w 754380"/>
                  <a:gd name="connsiteY51" fmla="*/ 124857 h 789305"/>
                  <a:gd name="connsiteX52" fmla="*/ 676762 w 754380"/>
                  <a:gd name="connsiteY52" fmla="*/ 138827 h 789305"/>
                  <a:gd name="connsiteX53" fmla="*/ 686355 w 754380"/>
                  <a:gd name="connsiteY53" fmla="*/ 153670 h 789305"/>
                  <a:gd name="connsiteX54" fmla="*/ 695076 w 754380"/>
                  <a:gd name="connsiteY54" fmla="*/ 170259 h 789305"/>
                  <a:gd name="connsiteX55" fmla="*/ 702925 w 754380"/>
                  <a:gd name="connsiteY55" fmla="*/ 188595 h 789305"/>
                  <a:gd name="connsiteX56" fmla="*/ 709030 w 754380"/>
                  <a:gd name="connsiteY56" fmla="*/ 206930 h 789305"/>
                  <a:gd name="connsiteX57" fmla="*/ 716007 w 754380"/>
                  <a:gd name="connsiteY57" fmla="*/ 227013 h 789305"/>
                  <a:gd name="connsiteX58" fmla="*/ 722984 w 754380"/>
                  <a:gd name="connsiteY58" fmla="*/ 264557 h 789305"/>
                  <a:gd name="connsiteX59" fmla="*/ 731705 w 754380"/>
                  <a:gd name="connsiteY59" fmla="*/ 306467 h 789305"/>
                  <a:gd name="connsiteX60" fmla="*/ 739554 w 754380"/>
                  <a:gd name="connsiteY60" fmla="*/ 350123 h 789305"/>
                  <a:gd name="connsiteX61" fmla="*/ 744787 w 754380"/>
                  <a:gd name="connsiteY61" fmla="*/ 396399 h 789305"/>
                  <a:gd name="connsiteX62" fmla="*/ 750019 w 754380"/>
                  <a:gd name="connsiteY62" fmla="*/ 440055 h 789305"/>
                  <a:gd name="connsiteX63" fmla="*/ 753508 w 754380"/>
                  <a:gd name="connsiteY63" fmla="*/ 482838 h 789305"/>
                  <a:gd name="connsiteX64" fmla="*/ 754380 w 754380"/>
                  <a:gd name="connsiteY64" fmla="*/ 523002 h 789305"/>
                  <a:gd name="connsiteX65" fmla="*/ 753508 w 754380"/>
                  <a:gd name="connsiteY65" fmla="*/ 557054 h 789305"/>
                  <a:gd name="connsiteX66" fmla="*/ 751764 w 754380"/>
                  <a:gd name="connsiteY66" fmla="*/ 571897 h 789305"/>
                  <a:gd name="connsiteX67" fmla="*/ 750019 w 754380"/>
                  <a:gd name="connsiteY67" fmla="*/ 586740 h 789305"/>
                  <a:gd name="connsiteX68" fmla="*/ 745659 w 754380"/>
                  <a:gd name="connsiteY68" fmla="*/ 600710 h 789305"/>
                  <a:gd name="connsiteX69" fmla="*/ 741298 w 754380"/>
                  <a:gd name="connsiteY69" fmla="*/ 614680 h 789305"/>
                  <a:gd name="connsiteX70" fmla="*/ 735193 w 754380"/>
                  <a:gd name="connsiteY70" fmla="*/ 627777 h 789305"/>
                  <a:gd name="connsiteX71" fmla="*/ 728217 w 754380"/>
                  <a:gd name="connsiteY71" fmla="*/ 640874 h 789305"/>
                  <a:gd name="connsiteX72" fmla="*/ 721240 w 754380"/>
                  <a:gd name="connsiteY72" fmla="*/ 652225 h 789305"/>
                  <a:gd name="connsiteX73" fmla="*/ 713391 w 754380"/>
                  <a:gd name="connsiteY73" fmla="*/ 664448 h 789305"/>
                  <a:gd name="connsiteX74" fmla="*/ 704669 w 754380"/>
                  <a:gd name="connsiteY74" fmla="*/ 674926 h 789305"/>
                  <a:gd name="connsiteX75" fmla="*/ 695076 w 754380"/>
                  <a:gd name="connsiteY75" fmla="*/ 685403 h 789305"/>
                  <a:gd name="connsiteX76" fmla="*/ 685483 w 754380"/>
                  <a:gd name="connsiteY76" fmla="*/ 695008 h 789305"/>
                  <a:gd name="connsiteX77" fmla="*/ 675890 w 754380"/>
                  <a:gd name="connsiteY77" fmla="*/ 704612 h 789305"/>
                  <a:gd name="connsiteX78" fmla="*/ 654959 w 754380"/>
                  <a:gd name="connsiteY78" fmla="*/ 721201 h 789305"/>
                  <a:gd name="connsiteX79" fmla="*/ 634028 w 754380"/>
                  <a:gd name="connsiteY79" fmla="*/ 736045 h 789305"/>
                  <a:gd name="connsiteX80" fmla="*/ 613097 w 754380"/>
                  <a:gd name="connsiteY80" fmla="*/ 750015 h 789305"/>
                  <a:gd name="connsiteX81" fmla="*/ 593039 w 754380"/>
                  <a:gd name="connsiteY81" fmla="*/ 760492 h 789305"/>
                  <a:gd name="connsiteX82" fmla="*/ 573852 w 754380"/>
                  <a:gd name="connsiteY82" fmla="*/ 770096 h 789305"/>
                  <a:gd name="connsiteX83" fmla="*/ 556410 w 754380"/>
                  <a:gd name="connsiteY83" fmla="*/ 776208 h 789305"/>
                  <a:gd name="connsiteX84" fmla="*/ 530246 w 754380"/>
                  <a:gd name="connsiteY84" fmla="*/ 785813 h 789305"/>
                  <a:gd name="connsiteX85" fmla="*/ 520653 w 754380"/>
                  <a:gd name="connsiteY85" fmla="*/ 789305 h 789305"/>
                  <a:gd name="connsiteX86" fmla="*/ 527630 w 754380"/>
                  <a:gd name="connsiteY86" fmla="*/ 784940 h 789305"/>
                  <a:gd name="connsiteX87" fmla="*/ 532863 w 754380"/>
                  <a:gd name="connsiteY87" fmla="*/ 778828 h 789305"/>
                  <a:gd name="connsiteX88" fmla="*/ 538095 w 754380"/>
                  <a:gd name="connsiteY88" fmla="*/ 770970 h 789305"/>
                  <a:gd name="connsiteX89" fmla="*/ 543328 w 754380"/>
                  <a:gd name="connsiteY89" fmla="*/ 762238 h 789305"/>
                  <a:gd name="connsiteX90" fmla="*/ 553793 w 754380"/>
                  <a:gd name="connsiteY90" fmla="*/ 743030 h 789305"/>
                  <a:gd name="connsiteX91" fmla="*/ 562515 w 754380"/>
                  <a:gd name="connsiteY91" fmla="*/ 721201 h 789305"/>
                  <a:gd name="connsiteX92" fmla="*/ 571236 w 754380"/>
                  <a:gd name="connsiteY92" fmla="*/ 695008 h 789305"/>
                  <a:gd name="connsiteX93" fmla="*/ 579085 w 754380"/>
                  <a:gd name="connsiteY93" fmla="*/ 667068 h 789305"/>
                  <a:gd name="connsiteX94" fmla="*/ 586062 w 754380"/>
                  <a:gd name="connsiteY94" fmla="*/ 638255 h 789305"/>
                  <a:gd name="connsiteX95" fmla="*/ 591294 w 754380"/>
                  <a:gd name="connsiteY95" fmla="*/ 608568 h 789305"/>
                  <a:gd name="connsiteX96" fmla="*/ 597399 w 754380"/>
                  <a:gd name="connsiteY96" fmla="*/ 577136 h 789305"/>
                  <a:gd name="connsiteX97" fmla="*/ 600888 w 754380"/>
                  <a:gd name="connsiteY97" fmla="*/ 546576 h 789305"/>
                  <a:gd name="connsiteX98" fmla="*/ 604376 w 754380"/>
                  <a:gd name="connsiteY98" fmla="*/ 516017 h 789305"/>
                  <a:gd name="connsiteX99" fmla="*/ 606992 w 754380"/>
                  <a:gd name="connsiteY99" fmla="*/ 487204 h 789305"/>
                  <a:gd name="connsiteX100" fmla="*/ 607786 w 754380"/>
                  <a:gd name="connsiteY100" fmla="*/ 475290 h 789305"/>
                  <a:gd name="connsiteX101" fmla="*/ 598330 w 754380"/>
                  <a:gd name="connsiteY101" fmla="*/ 484732 h 789305"/>
                  <a:gd name="connsiteX102" fmla="*/ 588754 w 754380"/>
                  <a:gd name="connsiteY102" fmla="*/ 491685 h 789305"/>
                  <a:gd name="connsiteX103" fmla="*/ 579179 w 754380"/>
                  <a:gd name="connsiteY103" fmla="*/ 498638 h 789305"/>
                  <a:gd name="connsiteX104" fmla="*/ 569604 w 754380"/>
                  <a:gd name="connsiteY104" fmla="*/ 503853 h 789305"/>
                  <a:gd name="connsiteX105" fmla="*/ 559158 w 754380"/>
                  <a:gd name="connsiteY105" fmla="*/ 508199 h 789305"/>
                  <a:gd name="connsiteX106" fmla="*/ 547841 w 754380"/>
                  <a:gd name="connsiteY106" fmla="*/ 512545 h 789305"/>
                  <a:gd name="connsiteX107" fmla="*/ 536525 w 754380"/>
                  <a:gd name="connsiteY107" fmla="*/ 514284 h 789305"/>
                  <a:gd name="connsiteX108" fmla="*/ 526079 w 754380"/>
                  <a:gd name="connsiteY108" fmla="*/ 516891 h 789305"/>
                  <a:gd name="connsiteX109" fmla="*/ 513021 w 754380"/>
                  <a:gd name="connsiteY109" fmla="*/ 516891 h 789305"/>
                  <a:gd name="connsiteX110" fmla="*/ 502575 w 754380"/>
                  <a:gd name="connsiteY110" fmla="*/ 516891 h 789305"/>
                  <a:gd name="connsiteX111" fmla="*/ 493000 w 754380"/>
                  <a:gd name="connsiteY111" fmla="*/ 514284 h 789305"/>
                  <a:gd name="connsiteX112" fmla="*/ 483425 w 754380"/>
                  <a:gd name="connsiteY112" fmla="*/ 510807 h 789305"/>
                  <a:gd name="connsiteX113" fmla="*/ 473849 w 754380"/>
                  <a:gd name="connsiteY113" fmla="*/ 508199 h 789305"/>
                  <a:gd name="connsiteX114" fmla="*/ 465144 w 754380"/>
                  <a:gd name="connsiteY114" fmla="*/ 502984 h 789305"/>
                  <a:gd name="connsiteX115" fmla="*/ 456439 w 754380"/>
                  <a:gd name="connsiteY115" fmla="*/ 497769 h 789305"/>
                  <a:gd name="connsiteX116" fmla="*/ 447734 w 754380"/>
                  <a:gd name="connsiteY116" fmla="*/ 489947 h 789305"/>
                  <a:gd name="connsiteX117" fmla="*/ 439900 w 754380"/>
                  <a:gd name="connsiteY117" fmla="*/ 482124 h 789305"/>
                  <a:gd name="connsiteX118" fmla="*/ 430324 w 754380"/>
                  <a:gd name="connsiteY118" fmla="*/ 469956 h 789305"/>
                  <a:gd name="connsiteX119" fmla="*/ 420749 w 754380"/>
                  <a:gd name="connsiteY119" fmla="*/ 456918 h 789305"/>
                  <a:gd name="connsiteX120" fmla="*/ 415526 w 754380"/>
                  <a:gd name="connsiteY120" fmla="*/ 446488 h 789305"/>
                  <a:gd name="connsiteX121" fmla="*/ 411173 w 754380"/>
                  <a:gd name="connsiteY121" fmla="*/ 439534 h 789305"/>
                  <a:gd name="connsiteX122" fmla="*/ 408562 w 754380"/>
                  <a:gd name="connsiteY122" fmla="*/ 433450 h 789305"/>
                  <a:gd name="connsiteX123" fmla="*/ 403339 w 754380"/>
                  <a:gd name="connsiteY123" fmla="*/ 425628 h 789305"/>
                  <a:gd name="connsiteX124" fmla="*/ 399857 w 754380"/>
                  <a:gd name="connsiteY124" fmla="*/ 423020 h 789305"/>
                  <a:gd name="connsiteX125" fmla="*/ 395504 w 754380"/>
                  <a:gd name="connsiteY125" fmla="*/ 420413 h 789305"/>
                  <a:gd name="connsiteX126" fmla="*/ 392022 w 754380"/>
                  <a:gd name="connsiteY126" fmla="*/ 418674 h 789305"/>
                  <a:gd name="connsiteX127" fmla="*/ 387670 w 754380"/>
                  <a:gd name="connsiteY127" fmla="*/ 417805 h 789305"/>
                  <a:gd name="connsiteX128" fmla="*/ 385059 w 754380"/>
                  <a:gd name="connsiteY128" fmla="*/ 418674 h 789305"/>
                  <a:gd name="connsiteX129" fmla="*/ 380706 w 754380"/>
                  <a:gd name="connsiteY129" fmla="*/ 420413 h 789305"/>
                  <a:gd name="connsiteX130" fmla="*/ 377224 w 754380"/>
                  <a:gd name="connsiteY130" fmla="*/ 423020 h 789305"/>
                  <a:gd name="connsiteX131" fmla="*/ 373742 w 754380"/>
                  <a:gd name="connsiteY131" fmla="*/ 425628 h 789305"/>
                  <a:gd name="connsiteX132" fmla="*/ 368519 w 754380"/>
                  <a:gd name="connsiteY132" fmla="*/ 433450 h 789305"/>
                  <a:gd name="connsiteX133" fmla="*/ 364167 w 754380"/>
                  <a:gd name="connsiteY133" fmla="*/ 439534 h 789305"/>
                  <a:gd name="connsiteX134" fmla="*/ 361555 w 754380"/>
                  <a:gd name="connsiteY134" fmla="*/ 446488 h 789305"/>
                  <a:gd name="connsiteX135" fmla="*/ 356332 w 754380"/>
                  <a:gd name="connsiteY135" fmla="*/ 456918 h 789305"/>
                  <a:gd name="connsiteX136" fmla="*/ 346757 w 754380"/>
                  <a:gd name="connsiteY136" fmla="*/ 469956 h 789305"/>
                  <a:gd name="connsiteX137" fmla="*/ 335440 w 754380"/>
                  <a:gd name="connsiteY137" fmla="*/ 482124 h 789305"/>
                  <a:gd name="connsiteX138" fmla="*/ 328476 w 754380"/>
                  <a:gd name="connsiteY138" fmla="*/ 489947 h 789305"/>
                  <a:gd name="connsiteX139" fmla="*/ 320642 w 754380"/>
                  <a:gd name="connsiteY139" fmla="*/ 497769 h 789305"/>
                  <a:gd name="connsiteX140" fmla="*/ 311937 w 754380"/>
                  <a:gd name="connsiteY140" fmla="*/ 502984 h 789305"/>
                  <a:gd name="connsiteX141" fmla="*/ 304102 w 754380"/>
                  <a:gd name="connsiteY141" fmla="*/ 508199 h 789305"/>
                  <a:gd name="connsiteX142" fmla="*/ 294527 w 754380"/>
                  <a:gd name="connsiteY142" fmla="*/ 510807 h 789305"/>
                  <a:gd name="connsiteX143" fmla="*/ 284081 w 754380"/>
                  <a:gd name="connsiteY143" fmla="*/ 514284 h 789305"/>
                  <a:gd name="connsiteX144" fmla="*/ 273635 w 754380"/>
                  <a:gd name="connsiteY144" fmla="*/ 516891 h 789305"/>
                  <a:gd name="connsiteX145" fmla="*/ 263189 w 754380"/>
                  <a:gd name="connsiteY145" fmla="*/ 516891 h 789305"/>
                  <a:gd name="connsiteX146" fmla="*/ 251002 w 754380"/>
                  <a:gd name="connsiteY146" fmla="*/ 516891 h 789305"/>
                  <a:gd name="connsiteX147" fmla="*/ 239686 w 754380"/>
                  <a:gd name="connsiteY147" fmla="*/ 514284 h 789305"/>
                  <a:gd name="connsiteX148" fmla="*/ 229240 w 754380"/>
                  <a:gd name="connsiteY148" fmla="*/ 512545 h 789305"/>
                  <a:gd name="connsiteX149" fmla="*/ 217923 w 754380"/>
                  <a:gd name="connsiteY149" fmla="*/ 508199 h 789305"/>
                  <a:gd name="connsiteX150" fmla="*/ 207477 w 754380"/>
                  <a:gd name="connsiteY150" fmla="*/ 503853 h 789305"/>
                  <a:gd name="connsiteX151" fmla="*/ 202258 w 754380"/>
                  <a:gd name="connsiteY151" fmla="*/ 501011 h 789305"/>
                  <a:gd name="connsiteX152" fmla="*/ 201084 w 754380"/>
                  <a:gd name="connsiteY152" fmla="*/ 634957 h 789305"/>
                  <a:gd name="connsiteX153" fmla="*/ 203203 w 754380"/>
                  <a:gd name="connsiteY153" fmla="*/ 661829 h 789305"/>
                  <a:gd name="connsiteX154" fmla="*/ 206691 w 754380"/>
                  <a:gd name="connsiteY154" fmla="*/ 679291 h 789305"/>
                  <a:gd name="connsiteX155" fmla="*/ 210180 w 754380"/>
                  <a:gd name="connsiteY155" fmla="*/ 695881 h 789305"/>
                  <a:gd name="connsiteX156" fmla="*/ 214540 w 754380"/>
                  <a:gd name="connsiteY156" fmla="*/ 712470 h 789305"/>
                  <a:gd name="connsiteX157" fmla="*/ 219773 w 754380"/>
                  <a:gd name="connsiteY157" fmla="*/ 729060 h 789305"/>
                  <a:gd name="connsiteX158" fmla="*/ 226750 w 754380"/>
                  <a:gd name="connsiteY158" fmla="*/ 745649 h 789305"/>
                  <a:gd name="connsiteX159" fmla="*/ 235471 w 754380"/>
                  <a:gd name="connsiteY159" fmla="*/ 760492 h 789305"/>
                  <a:gd name="connsiteX160" fmla="*/ 245064 w 754380"/>
                  <a:gd name="connsiteY160" fmla="*/ 775335 h 789305"/>
                  <a:gd name="connsiteX161" fmla="*/ 257274 w 754380"/>
                  <a:gd name="connsiteY161" fmla="*/ 789305 h 789305"/>
                  <a:gd name="connsiteX162" fmla="*/ 250297 w 754380"/>
                  <a:gd name="connsiteY162" fmla="*/ 789305 h 789305"/>
                  <a:gd name="connsiteX163" fmla="*/ 231983 w 754380"/>
                  <a:gd name="connsiteY163" fmla="*/ 788432 h 789305"/>
                  <a:gd name="connsiteX164" fmla="*/ 220645 w 754380"/>
                  <a:gd name="connsiteY164" fmla="*/ 787559 h 789305"/>
                  <a:gd name="connsiteX165" fmla="*/ 205819 w 754380"/>
                  <a:gd name="connsiteY165" fmla="*/ 784066 h 789305"/>
                  <a:gd name="connsiteX166" fmla="*/ 189249 w 754380"/>
                  <a:gd name="connsiteY166" fmla="*/ 779701 h 789305"/>
                  <a:gd name="connsiteX167" fmla="*/ 172679 w 754380"/>
                  <a:gd name="connsiteY167" fmla="*/ 773589 h 789305"/>
                  <a:gd name="connsiteX168" fmla="*/ 154364 w 754380"/>
                  <a:gd name="connsiteY168" fmla="*/ 764858 h 789305"/>
                  <a:gd name="connsiteX169" fmla="*/ 135178 w 754380"/>
                  <a:gd name="connsiteY169" fmla="*/ 752634 h 789305"/>
                  <a:gd name="connsiteX170" fmla="*/ 115119 w 754380"/>
                  <a:gd name="connsiteY170" fmla="*/ 738664 h 789305"/>
                  <a:gd name="connsiteX171" fmla="*/ 94188 w 754380"/>
                  <a:gd name="connsiteY171" fmla="*/ 722075 h 789305"/>
                  <a:gd name="connsiteX172" fmla="*/ 84595 w 754380"/>
                  <a:gd name="connsiteY172" fmla="*/ 711597 h 789305"/>
                  <a:gd name="connsiteX173" fmla="*/ 74130 w 754380"/>
                  <a:gd name="connsiteY173" fmla="*/ 700246 h 789305"/>
                  <a:gd name="connsiteX174" fmla="*/ 64537 w 754380"/>
                  <a:gd name="connsiteY174" fmla="*/ 688896 h 789305"/>
                  <a:gd name="connsiteX175" fmla="*/ 54943 w 754380"/>
                  <a:gd name="connsiteY175" fmla="*/ 675799 h 789305"/>
                  <a:gd name="connsiteX176" fmla="*/ 45350 w 754380"/>
                  <a:gd name="connsiteY176" fmla="*/ 661829 h 789305"/>
                  <a:gd name="connsiteX177" fmla="*/ 35757 w 754380"/>
                  <a:gd name="connsiteY177" fmla="*/ 646986 h 789305"/>
                  <a:gd name="connsiteX178" fmla="*/ 27036 w 754380"/>
                  <a:gd name="connsiteY178" fmla="*/ 631270 h 789305"/>
                  <a:gd name="connsiteX179" fmla="*/ 17442 w 754380"/>
                  <a:gd name="connsiteY179" fmla="*/ 613807 h 789305"/>
                  <a:gd name="connsiteX180" fmla="*/ 13954 w 754380"/>
                  <a:gd name="connsiteY180" fmla="*/ 605949 h 789305"/>
                  <a:gd name="connsiteX181" fmla="*/ 11338 w 754380"/>
                  <a:gd name="connsiteY181" fmla="*/ 596345 h 789305"/>
                  <a:gd name="connsiteX182" fmla="*/ 6977 w 754380"/>
                  <a:gd name="connsiteY182" fmla="*/ 576263 h 789305"/>
                  <a:gd name="connsiteX183" fmla="*/ 2616 w 754380"/>
                  <a:gd name="connsiteY183" fmla="*/ 552688 h 789305"/>
                  <a:gd name="connsiteX184" fmla="*/ 1744 w 754380"/>
                  <a:gd name="connsiteY184" fmla="*/ 527368 h 789305"/>
                  <a:gd name="connsiteX185" fmla="*/ 0 w 754380"/>
                  <a:gd name="connsiteY185" fmla="*/ 498555 h 789305"/>
                  <a:gd name="connsiteX186" fmla="*/ 0 w 754380"/>
                  <a:gd name="connsiteY186" fmla="*/ 467995 h 789305"/>
                  <a:gd name="connsiteX187" fmla="*/ 2616 w 754380"/>
                  <a:gd name="connsiteY187" fmla="*/ 437436 h 789305"/>
                  <a:gd name="connsiteX188" fmla="*/ 4361 w 754380"/>
                  <a:gd name="connsiteY188" fmla="*/ 406003 h 789305"/>
                  <a:gd name="connsiteX189" fmla="*/ 8721 w 754380"/>
                  <a:gd name="connsiteY189" fmla="*/ 373698 h 789305"/>
                  <a:gd name="connsiteX190" fmla="*/ 13082 w 754380"/>
                  <a:gd name="connsiteY190" fmla="*/ 344011 h 789305"/>
                  <a:gd name="connsiteX191" fmla="*/ 18314 w 754380"/>
                  <a:gd name="connsiteY191" fmla="*/ 314325 h 789305"/>
                  <a:gd name="connsiteX192" fmla="*/ 23547 w 754380"/>
                  <a:gd name="connsiteY192" fmla="*/ 286385 h 789305"/>
                  <a:gd name="connsiteX193" fmla="*/ 30524 w 754380"/>
                  <a:gd name="connsiteY193" fmla="*/ 261938 h 789305"/>
                  <a:gd name="connsiteX194" fmla="*/ 37501 w 754380"/>
                  <a:gd name="connsiteY194" fmla="*/ 238363 h 789305"/>
                  <a:gd name="connsiteX195" fmla="*/ 45350 w 754380"/>
                  <a:gd name="connsiteY195" fmla="*/ 220028 h 789305"/>
                  <a:gd name="connsiteX196" fmla="*/ 52327 w 754380"/>
                  <a:gd name="connsiteY196" fmla="*/ 205184 h 789305"/>
                  <a:gd name="connsiteX197" fmla="*/ 70641 w 754380"/>
                  <a:gd name="connsiteY197" fmla="*/ 174625 h 789305"/>
                  <a:gd name="connsiteX198" fmla="*/ 81979 w 754380"/>
                  <a:gd name="connsiteY198" fmla="*/ 158909 h 789305"/>
                  <a:gd name="connsiteX199" fmla="*/ 94188 w 754380"/>
                  <a:gd name="connsiteY199" fmla="*/ 141446 h 789305"/>
                  <a:gd name="connsiteX200" fmla="*/ 108142 w 754380"/>
                  <a:gd name="connsiteY200" fmla="*/ 123110 h 789305"/>
                  <a:gd name="connsiteX201" fmla="*/ 124713 w 754380"/>
                  <a:gd name="connsiteY201" fmla="*/ 105648 h 789305"/>
                  <a:gd name="connsiteX202" fmla="*/ 142155 w 754380"/>
                  <a:gd name="connsiteY202" fmla="*/ 88185 h 789305"/>
                  <a:gd name="connsiteX203" fmla="*/ 163086 w 754380"/>
                  <a:gd name="connsiteY203" fmla="*/ 70723 h 789305"/>
                  <a:gd name="connsiteX204" fmla="*/ 184889 w 754380"/>
                  <a:gd name="connsiteY204" fmla="*/ 55007 h 789305"/>
                  <a:gd name="connsiteX205" fmla="*/ 197098 w 754380"/>
                  <a:gd name="connsiteY205" fmla="*/ 47149 h 789305"/>
                  <a:gd name="connsiteX206" fmla="*/ 210180 w 754380"/>
                  <a:gd name="connsiteY206" fmla="*/ 41037 h 789305"/>
                  <a:gd name="connsiteX207" fmla="*/ 224134 w 754380"/>
                  <a:gd name="connsiteY207" fmla="*/ 33179 h 789305"/>
                  <a:gd name="connsiteX208" fmla="*/ 238088 w 754380"/>
                  <a:gd name="connsiteY208" fmla="*/ 27067 h 789305"/>
                  <a:gd name="connsiteX209" fmla="*/ 252914 w 754380"/>
                  <a:gd name="connsiteY209" fmla="*/ 21828 h 789305"/>
                  <a:gd name="connsiteX210" fmla="*/ 268612 w 754380"/>
                  <a:gd name="connsiteY210" fmla="*/ 16589 h 789305"/>
                  <a:gd name="connsiteX211" fmla="*/ 284310 w 754380"/>
                  <a:gd name="connsiteY211" fmla="*/ 12224 h 789305"/>
                  <a:gd name="connsiteX212" fmla="*/ 302624 w 754380"/>
                  <a:gd name="connsiteY212" fmla="*/ 7858 h 789305"/>
                  <a:gd name="connsiteX213" fmla="*/ 320939 w 754380"/>
                  <a:gd name="connsiteY213" fmla="*/ 4365 h 789305"/>
                  <a:gd name="connsiteX214" fmla="*/ 339253 w 754380"/>
                  <a:gd name="connsiteY214" fmla="*/ 2619 h 789305"/>
                  <a:gd name="connsiteX215" fmla="*/ 359312 w 754380"/>
                  <a:gd name="connsiteY215" fmla="*/ 1746 h 78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Lst>
                <a:rect l="l" t="t" r="r" b="b"/>
                <a:pathLst>
                  <a:path w="754380" h="789305">
                    <a:moveTo>
                      <a:pt x="557948" y="243988"/>
                    </a:moveTo>
                    <a:lnTo>
                      <a:pt x="556143" y="246164"/>
                    </a:lnTo>
                    <a:lnTo>
                      <a:pt x="543025" y="259234"/>
                    </a:lnTo>
                    <a:lnTo>
                      <a:pt x="527282" y="274046"/>
                    </a:lnTo>
                    <a:lnTo>
                      <a:pt x="508041" y="291472"/>
                    </a:lnTo>
                    <a:lnTo>
                      <a:pt x="486177" y="309770"/>
                    </a:lnTo>
                    <a:lnTo>
                      <a:pt x="460814" y="327196"/>
                    </a:lnTo>
                    <a:lnTo>
                      <a:pt x="432827" y="345493"/>
                    </a:lnTo>
                    <a:lnTo>
                      <a:pt x="402217" y="363791"/>
                    </a:lnTo>
                    <a:lnTo>
                      <a:pt x="368108" y="382088"/>
                    </a:lnTo>
                    <a:lnTo>
                      <a:pt x="356709" y="386956"/>
                    </a:lnTo>
                    <a:lnTo>
                      <a:pt x="363296" y="389991"/>
                    </a:lnTo>
                    <a:lnTo>
                      <a:pt x="376354" y="392599"/>
                    </a:lnTo>
                    <a:lnTo>
                      <a:pt x="387670" y="394337"/>
                    </a:lnTo>
                    <a:lnTo>
                      <a:pt x="400727" y="392599"/>
                    </a:lnTo>
                    <a:lnTo>
                      <a:pt x="412914" y="389991"/>
                    </a:lnTo>
                    <a:lnTo>
                      <a:pt x="425101" y="384776"/>
                    </a:lnTo>
                    <a:lnTo>
                      <a:pt x="437288" y="376954"/>
                    </a:lnTo>
                    <a:lnTo>
                      <a:pt x="450346" y="368262"/>
                    </a:lnTo>
                    <a:lnTo>
                      <a:pt x="462533" y="361309"/>
                    </a:lnTo>
                    <a:lnTo>
                      <a:pt x="476461" y="353486"/>
                    </a:lnTo>
                    <a:lnTo>
                      <a:pt x="490388" y="347402"/>
                    </a:lnTo>
                    <a:lnTo>
                      <a:pt x="505187" y="342187"/>
                    </a:lnTo>
                    <a:lnTo>
                      <a:pt x="519985" y="336102"/>
                    </a:lnTo>
                    <a:lnTo>
                      <a:pt x="533913" y="332626"/>
                    </a:lnTo>
                    <a:lnTo>
                      <a:pt x="549582" y="329149"/>
                    </a:lnTo>
                    <a:lnTo>
                      <a:pt x="568733" y="326541"/>
                    </a:lnTo>
                    <a:lnTo>
                      <a:pt x="587884" y="325672"/>
                    </a:lnTo>
                    <a:lnTo>
                      <a:pt x="592105" y="325472"/>
                    </a:lnTo>
                    <a:lnTo>
                      <a:pt x="589550" y="316945"/>
                    </a:lnTo>
                    <a:lnTo>
                      <a:pt x="579957" y="293370"/>
                    </a:lnTo>
                    <a:lnTo>
                      <a:pt x="571236" y="273288"/>
                    </a:lnTo>
                    <a:lnTo>
                      <a:pt x="565131" y="257572"/>
                    </a:lnTo>
                    <a:close/>
                    <a:moveTo>
                      <a:pt x="380242" y="0"/>
                    </a:moveTo>
                    <a:lnTo>
                      <a:pt x="401173" y="0"/>
                    </a:lnTo>
                    <a:lnTo>
                      <a:pt x="423848" y="1746"/>
                    </a:lnTo>
                    <a:lnTo>
                      <a:pt x="434314" y="1746"/>
                    </a:lnTo>
                    <a:lnTo>
                      <a:pt x="446523" y="3492"/>
                    </a:lnTo>
                    <a:lnTo>
                      <a:pt x="462221" y="6112"/>
                    </a:lnTo>
                    <a:lnTo>
                      <a:pt x="480536" y="8731"/>
                    </a:lnTo>
                    <a:lnTo>
                      <a:pt x="501466" y="13970"/>
                    </a:lnTo>
                    <a:lnTo>
                      <a:pt x="524141" y="21828"/>
                    </a:lnTo>
                    <a:lnTo>
                      <a:pt x="548561" y="31432"/>
                    </a:lnTo>
                    <a:lnTo>
                      <a:pt x="573852" y="43656"/>
                    </a:lnTo>
                    <a:lnTo>
                      <a:pt x="586062" y="50641"/>
                    </a:lnTo>
                    <a:lnTo>
                      <a:pt x="599143" y="58499"/>
                    </a:lnTo>
                    <a:lnTo>
                      <a:pt x="610481" y="66357"/>
                    </a:lnTo>
                    <a:lnTo>
                      <a:pt x="622691" y="76835"/>
                    </a:lnTo>
                    <a:lnTo>
                      <a:pt x="634028" y="87312"/>
                    </a:lnTo>
                    <a:lnTo>
                      <a:pt x="646238" y="98663"/>
                    </a:lnTo>
                    <a:lnTo>
                      <a:pt x="656703" y="110887"/>
                    </a:lnTo>
                    <a:lnTo>
                      <a:pt x="667168" y="124857"/>
                    </a:lnTo>
                    <a:lnTo>
                      <a:pt x="676762" y="138827"/>
                    </a:lnTo>
                    <a:lnTo>
                      <a:pt x="686355" y="153670"/>
                    </a:lnTo>
                    <a:lnTo>
                      <a:pt x="695076" y="170259"/>
                    </a:lnTo>
                    <a:lnTo>
                      <a:pt x="702925" y="188595"/>
                    </a:lnTo>
                    <a:lnTo>
                      <a:pt x="709030" y="206930"/>
                    </a:lnTo>
                    <a:lnTo>
                      <a:pt x="716007" y="227013"/>
                    </a:lnTo>
                    <a:lnTo>
                      <a:pt x="722984" y="264557"/>
                    </a:lnTo>
                    <a:lnTo>
                      <a:pt x="731705" y="306467"/>
                    </a:lnTo>
                    <a:lnTo>
                      <a:pt x="739554" y="350123"/>
                    </a:lnTo>
                    <a:lnTo>
                      <a:pt x="744787" y="396399"/>
                    </a:lnTo>
                    <a:lnTo>
                      <a:pt x="750019" y="440055"/>
                    </a:lnTo>
                    <a:lnTo>
                      <a:pt x="753508" y="482838"/>
                    </a:lnTo>
                    <a:lnTo>
                      <a:pt x="754380" y="523002"/>
                    </a:lnTo>
                    <a:lnTo>
                      <a:pt x="753508" y="557054"/>
                    </a:lnTo>
                    <a:lnTo>
                      <a:pt x="751764" y="571897"/>
                    </a:lnTo>
                    <a:lnTo>
                      <a:pt x="750019" y="586740"/>
                    </a:lnTo>
                    <a:lnTo>
                      <a:pt x="745659" y="600710"/>
                    </a:lnTo>
                    <a:lnTo>
                      <a:pt x="741298" y="614680"/>
                    </a:lnTo>
                    <a:lnTo>
                      <a:pt x="735193" y="627777"/>
                    </a:lnTo>
                    <a:lnTo>
                      <a:pt x="728217" y="640874"/>
                    </a:lnTo>
                    <a:lnTo>
                      <a:pt x="721240" y="652225"/>
                    </a:lnTo>
                    <a:lnTo>
                      <a:pt x="713391" y="664448"/>
                    </a:lnTo>
                    <a:lnTo>
                      <a:pt x="704669" y="674926"/>
                    </a:lnTo>
                    <a:lnTo>
                      <a:pt x="695076" y="685403"/>
                    </a:lnTo>
                    <a:lnTo>
                      <a:pt x="685483" y="695008"/>
                    </a:lnTo>
                    <a:lnTo>
                      <a:pt x="675890" y="704612"/>
                    </a:lnTo>
                    <a:lnTo>
                      <a:pt x="654959" y="721201"/>
                    </a:lnTo>
                    <a:lnTo>
                      <a:pt x="634028" y="736045"/>
                    </a:lnTo>
                    <a:lnTo>
                      <a:pt x="613097" y="750015"/>
                    </a:lnTo>
                    <a:lnTo>
                      <a:pt x="593039" y="760492"/>
                    </a:lnTo>
                    <a:lnTo>
                      <a:pt x="573852" y="770096"/>
                    </a:lnTo>
                    <a:lnTo>
                      <a:pt x="556410" y="776208"/>
                    </a:lnTo>
                    <a:lnTo>
                      <a:pt x="530246" y="785813"/>
                    </a:lnTo>
                    <a:lnTo>
                      <a:pt x="520653" y="789305"/>
                    </a:lnTo>
                    <a:lnTo>
                      <a:pt x="527630" y="784940"/>
                    </a:lnTo>
                    <a:lnTo>
                      <a:pt x="532863" y="778828"/>
                    </a:lnTo>
                    <a:lnTo>
                      <a:pt x="538095" y="770970"/>
                    </a:lnTo>
                    <a:lnTo>
                      <a:pt x="543328" y="762238"/>
                    </a:lnTo>
                    <a:lnTo>
                      <a:pt x="553793" y="743030"/>
                    </a:lnTo>
                    <a:lnTo>
                      <a:pt x="562515" y="721201"/>
                    </a:lnTo>
                    <a:lnTo>
                      <a:pt x="571236" y="695008"/>
                    </a:lnTo>
                    <a:lnTo>
                      <a:pt x="579085" y="667068"/>
                    </a:lnTo>
                    <a:lnTo>
                      <a:pt x="586062" y="638255"/>
                    </a:lnTo>
                    <a:lnTo>
                      <a:pt x="591294" y="608568"/>
                    </a:lnTo>
                    <a:lnTo>
                      <a:pt x="597399" y="577136"/>
                    </a:lnTo>
                    <a:lnTo>
                      <a:pt x="600888" y="546576"/>
                    </a:lnTo>
                    <a:lnTo>
                      <a:pt x="604376" y="516017"/>
                    </a:lnTo>
                    <a:lnTo>
                      <a:pt x="606992" y="487204"/>
                    </a:lnTo>
                    <a:lnTo>
                      <a:pt x="607786" y="475290"/>
                    </a:lnTo>
                    <a:lnTo>
                      <a:pt x="598330" y="484732"/>
                    </a:lnTo>
                    <a:lnTo>
                      <a:pt x="588754" y="491685"/>
                    </a:lnTo>
                    <a:lnTo>
                      <a:pt x="579179" y="498638"/>
                    </a:lnTo>
                    <a:lnTo>
                      <a:pt x="569604" y="503853"/>
                    </a:lnTo>
                    <a:lnTo>
                      <a:pt x="559158" y="508199"/>
                    </a:lnTo>
                    <a:lnTo>
                      <a:pt x="547841" y="512545"/>
                    </a:lnTo>
                    <a:lnTo>
                      <a:pt x="536525" y="514284"/>
                    </a:lnTo>
                    <a:lnTo>
                      <a:pt x="526079" y="516891"/>
                    </a:lnTo>
                    <a:lnTo>
                      <a:pt x="513021" y="516891"/>
                    </a:lnTo>
                    <a:lnTo>
                      <a:pt x="502575" y="516891"/>
                    </a:lnTo>
                    <a:lnTo>
                      <a:pt x="493000" y="514284"/>
                    </a:lnTo>
                    <a:lnTo>
                      <a:pt x="483425" y="510807"/>
                    </a:lnTo>
                    <a:lnTo>
                      <a:pt x="473849" y="508199"/>
                    </a:lnTo>
                    <a:lnTo>
                      <a:pt x="465144" y="502984"/>
                    </a:lnTo>
                    <a:lnTo>
                      <a:pt x="456439" y="497769"/>
                    </a:lnTo>
                    <a:lnTo>
                      <a:pt x="447734" y="489947"/>
                    </a:lnTo>
                    <a:lnTo>
                      <a:pt x="439900" y="482124"/>
                    </a:lnTo>
                    <a:lnTo>
                      <a:pt x="430324" y="469956"/>
                    </a:lnTo>
                    <a:lnTo>
                      <a:pt x="420749" y="456918"/>
                    </a:lnTo>
                    <a:lnTo>
                      <a:pt x="415526" y="446488"/>
                    </a:lnTo>
                    <a:lnTo>
                      <a:pt x="411173" y="439534"/>
                    </a:lnTo>
                    <a:lnTo>
                      <a:pt x="408562" y="433450"/>
                    </a:lnTo>
                    <a:lnTo>
                      <a:pt x="403339" y="425628"/>
                    </a:lnTo>
                    <a:lnTo>
                      <a:pt x="399857" y="423020"/>
                    </a:lnTo>
                    <a:lnTo>
                      <a:pt x="395504" y="420413"/>
                    </a:lnTo>
                    <a:lnTo>
                      <a:pt x="392022" y="418674"/>
                    </a:lnTo>
                    <a:lnTo>
                      <a:pt x="387670" y="417805"/>
                    </a:lnTo>
                    <a:lnTo>
                      <a:pt x="385059" y="418674"/>
                    </a:lnTo>
                    <a:lnTo>
                      <a:pt x="380706" y="420413"/>
                    </a:lnTo>
                    <a:lnTo>
                      <a:pt x="377224" y="423020"/>
                    </a:lnTo>
                    <a:lnTo>
                      <a:pt x="373742" y="425628"/>
                    </a:lnTo>
                    <a:lnTo>
                      <a:pt x="368519" y="433450"/>
                    </a:lnTo>
                    <a:lnTo>
                      <a:pt x="364167" y="439534"/>
                    </a:lnTo>
                    <a:lnTo>
                      <a:pt x="361555" y="446488"/>
                    </a:lnTo>
                    <a:lnTo>
                      <a:pt x="356332" y="456918"/>
                    </a:lnTo>
                    <a:lnTo>
                      <a:pt x="346757" y="469956"/>
                    </a:lnTo>
                    <a:lnTo>
                      <a:pt x="335440" y="482124"/>
                    </a:lnTo>
                    <a:lnTo>
                      <a:pt x="328476" y="489947"/>
                    </a:lnTo>
                    <a:lnTo>
                      <a:pt x="320642" y="497769"/>
                    </a:lnTo>
                    <a:lnTo>
                      <a:pt x="311937" y="502984"/>
                    </a:lnTo>
                    <a:lnTo>
                      <a:pt x="304102" y="508199"/>
                    </a:lnTo>
                    <a:lnTo>
                      <a:pt x="294527" y="510807"/>
                    </a:lnTo>
                    <a:lnTo>
                      <a:pt x="284081" y="514284"/>
                    </a:lnTo>
                    <a:lnTo>
                      <a:pt x="273635" y="516891"/>
                    </a:lnTo>
                    <a:lnTo>
                      <a:pt x="263189" y="516891"/>
                    </a:lnTo>
                    <a:lnTo>
                      <a:pt x="251002" y="516891"/>
                    </a:lnTo>
                    <a:lnTo>
                      <a:pt x="239686" y="514284"/>
                    </a:lnTo>
                    <a:lnTo>
                      <a:pt x="229240" y="512545"/>
                    </a:lnTo>
                    <a:lnTo>
                      <a:pt x="217923" y="508199"/>
                    </a:lnTo>
                    <a:lnTo>
                      <a:pt x="207477" y="503853"/>
                    </a:lnTo>
                    <a:lnTo>
                      <a:pt x="202258" y="501011"/>
                    </a:lnTo>
                    <a:lnTo>
                      <a:pt x="201084" y="634957"/>
                    </a:lnTo>
                    <a:lnTo>
                      <a:pt x="203203" y="661829"/>
                    </a:lnTo>
                    <a:lnTo>
                      <a:pt x="206691" y="679291"/>
                    </a:lnTo>
                    <a:lnTo>
                      <a:pt x="210180" y="695881"/>
                    </a:lnTo>
                    <a:lnTo>
                      <a:pt x="214540" y="712470"/>
                    </a:lnTo>
                    <a:lnTo>
                      <a:pt x="219773" y="729060"/>
                    </a:lnTo>
                    <a:lnTo>
                      <a:pt x="226750" y="745649"/>
                    </a:lnTo>
                    <a:lnTo>
                      <a:pt x="235471" y="760492"/>
                    </a:lnTo>
                    <a:lnTo>
                      <a:pt x="245064" y="775335"/>
                    </a:lnTo>
                    <a:lnTo>
                      <a:pt x="257274" y="789305"/>
                    </a:lnTo>
                    <a:lnTo>
                      <a:pt x="250297" y="789305"/>
                    </a:lnTo>
                    <a:lnTo>
                      <a:pt x="231983" y="788432"/>
                    </a:lnTo>
                    <a:lnTo>
                      <a:pt x="220645" y="787559"/>
                    </a:lnTo>
                    <a:lnTo>
                      <a:pt x="205819" y="784066"/>
                    </a:lnTo>
                    <a:lnTo>
                      <a:pt x="189249" y="779701"/>
                    </a:lnTo>
                    <a:lnTo>
                      <a:pt x="172679" y="773589"/>
                    </a:lnTo>
                    <a:lnTo>
                      <a:pt x="154364" y="764858"/>
                    </a:lnTo>
                    <a:lnTo>
                      <a:pt x="135178" y="752634"/>
                    </a:lnTo>
                    <a:lnTo>
                      <a:pt x="115119" y="738664"/>
                    </a:lnTo>
                    <a:lnTo>
                      <a:pt x="94188" y="722075"/>
                    </a:lnTo>
                    <a:lnTo>
                      <a:pt x="84595" y="711597"/>
                    </a:lnTo>
                    <a:lnTo>
                      <a:pt x="74130" y="700246"/>
                    </a:lnTo>
                    <a:lnTo>
                      <a:pt x="64537" y="688896"/>
                    </a:lnTo>
                    <a:lnTo>
                      <a:pt x="54943" y="675799"/>
                    </a:lnTo>
                    <a:lnTo>
                      <a:pt x="45350" y="661829"/>
                    </a:lnTo>
                    <a:lnTo>
                      <a:pt x="35757" y="646986"/>
                    </a:lnTo>
                    <a:lnTo>
                      <a:pt x="27036" y="631270"/>
                    </a:lnTo>
                    <a:lnTo>
                      <a:pt x="17442" y="613807"/>
                    </a:lnTo>
                    <a:lnTo>
                      <a:pt x="13954" y="605949"/>
                    </a:lnTo>
                    <a:lnTo>
                      <a:pt x="11338" y="596345"/>
                    </a:lnTo>
                    <a:lnTo>
                      <a:pt x="6977" y="576263"/>
                    </a:lnTo>
                    <a:lnTo>
                      <a:pt x="2616" y="552688"/>
                    </a:lnTo>
                    <a:lnTo>
                      <a:pt x="1744" y="527368"/>
                    </a:lnTo>
                    <a:lnTo>
                      <a:pt x="0" y="498555"/>
                    </a:lnTo>
                    <a:lnTo>
                      <a:pt x="0" y="467995"/>
                    </a:lnTo>
                    <a:lnTo>
                      <a:pt x="2616" y="437436"/>
                    </a:lnTo>
                    <a:lnTo>
                      <a:pt x="4361" y="406003"/>
                    </a:lnTo>
                    <a:lnTo>
                      <a:pt x="8721" y="373698"/>
                    </a:lnTo>
                    <a:lnTo>
                      <a:pt x="13082" y="344011"/>
                    </a:lnTo>
                    <a:lnTo>
                      <a:pt x="18314" y="314325"/>
                    </a:lnTo>
                    <a:lnTo>
                      <a:pt x="23547" y="286385"/>
                    </a:lnTo>
                    <a:lnTo>
                      <a:pt x="30524" y="261938"/>
                    </a:lnTo>
                    <a:lnTo>
                      <a:pt x="37501" y="238363"/>
                    </a:lnTo>
                    <a:lnTo>
                      <a:pt x="45350" y="220028"/>
                    </a:lnTo>
                    <a:lnTo>
                      <a:pt x="52327" y="205184"/>
                    </a:lnTo>
                    <a:lnTo>
                      <a:pt x="70641" y="174625"/>
                    </a:lnTo>
                    <a:lnTo>
                      <a:pt x="81979" y="158909"/>
                    </a:lnTo>
                    <a:lnTo>
                      <a:pt x="94188" y="141446"/>
                    </a:lnTo>
                    <a:lnTo>
                      <a:pt x="108142" y="123110"/>
                    </a:lnTo>
                    <a:lnTo>
                      <a:pt x="124713" y="105648"/>
                    </a:lnTo>
                    <a:lnTo>
                      <a:pt x="142155" y="88185"/>
                    </a:lnTo>
                    <a:lnTo>
                      <a:pt x="163086" y="70723"/>
                    </a:lnTo>
                    <a:lnTo>
                      <a:pt x="184889" y="55007"/>
                    </a:lnTo>
                    <a:lnTo>
                      <a:pt x="197098" y="47149"/>
                    </a:lnTo>
                    <a:lnTo>
                      <a:pt x="210180" y="41037"/>
                    </a:lnTo>
                    <a:lnTo>
                      <a:pt x="224134" y="33179"/>
                    </a:lnTo>
                    <a:lnTo>
                      <a:pt x="238088" y="27067"/>
                    </a:lnTo>
                    <a:lnTo>
                      <a:pt x="252914" y="21828"/>
                    </a:lnTo>
                    <a:lnTo>
                      <a:pt x="268612" y="16589"/>
                    </a:lnTo>
                    <a:lnTo>
                      <a:pt x="284310" y="12224"/>
                    </a:lnTo>
                    <a:lnTo>
                      <a:pt x="302624" y="7858"/>
                    </a:lnTo>
                    <a:lnTo>
                      <a:pt x="320939" y="4365"/>
                    </a:lnTo>
                    <a:lnTo>
                      <a:pt x="339253" y="2619"/>
                    </a:lnTo>
                    <a:lnTo>
                      <a:pt x="359312" y="1746"/>
                    </a:lnTo>
                    <a:close/>
                  </a:path>
                </a:pathLst>
              </a:custGeom>
              <a:grp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sp>
        <p:nvSpPr>
          <p:cNvPr id="14" name="Freeform 1150">
            <a:extLst>
              <a:ext uri="{FF2B5EF4-FFF2-40B4-BE49-F238E27FC236}">
                <a16:creationId xmlns="" xmlns:a16="http://schemas.microsoft.com/office/drawing/2014/main" id="{163DFC46-A8C4-404B-9D19-9D0EBFFC1A46}"/>
              </a:ext>
            </a:extLst>
          </p:cNvPr>
          <p:cNvSpPr>
            <a:spLocks/>
          </p:cNvSpPr>
          <p:nvPr/>
        </p:nvSpPr>
        <p:spPr bwMode="auto">
          <a:xfrm>
            <a:off x="6823552" y="3272833"/>
            <a:ext cx="784713" cy="585319"/>
          </a:xfrm>
          <a:custGeom>
            <a:avLst/>
            <a:gdLst>
              <a:gd name="T0" fmla="*/ 379 w 974"/>
              <a:gd name="T1" fmla="*/ 0 h 728"/>
              <a:gd name="T2" fmla="*/ 385 w 974"/>
              <a:gd name="T3" fmla="*/ 19 h 728"/>
              <a:gd name="T4" fmla="*/ 390 w 974"/>
              <a:gd name="T5" fmla="*/ 48 h 728"/>
              <a:gd name="T6" fmla="*/ 390 w 974"/>
              <a:gd name="T7" fmla="*/ 73 h 728"/>
              <a:gd name="T8" fmla="*/ 385 w 974"/>
              <a:gd name="T9" fmla="*/ 91 h 728"/>
              <a:gd name="T10" fmla="*/ 382 w 974"/>
              <a:gd name="T11" fmla="*/ 99 h 728"/>
              <a:gd name="T12" fmla="*/ 372 w 974"/>
              <a:gd name="T13" fmla="*/ 121 h 728"/>
              <a:gd name="T14" fmla="*/ 364 w 974"/>
              <a:gd name="T15" fmla="*/ 135 h 728"/>
              <a:gd name="T16" fmla="*/ 349 w 974"/>
              <a:gd name="T17" fmla="*/ 147 h 728"/>
              <a:gd name="T18" fmla="*/ 323 w 974"/>
              <a:gd name="T19" fmla="*/ 158 h 728"/>
              <a:gd name="T20" fmla="*/ 283 w 974"/>
              <a:gd name="T21" fmla="*/ 165 h 728"/>
              <a:gd name="T22" fmla="*/ 227 w 974"/>
              <a:gd name="T23" fmla="*/ 172 h 728"/>
              <a:gd name="T24" fmla="*/ 147 w 974"/>
              <a:gd name="T25" fmla="*/ 175 h 728"/>
              <a:gd name="T26" fmla="*/ 99 w 974"/>
              <a:gd name="T27" fmla="*/ 175 h 728"/>
              <a:gd name="T28" fmla="*/ 83 w 974"/>
              <a:gd name="T29" fmla="*/ 179 h 728"/>
              <a:gd name="T30" fmla="*/ 57 w 974"/>
              <a:gd name="T31" fmla="*/ 190 h 728"/>
              <a:gd name="T32" fmla="*/ 39 w 974"/>
              <a:gd name="T33" fmla="*/ 203 h 728"/>
              <a:gd name="T34" fmla="*/ 22 w 974"/>
              <a:gd name="T35" fmla="*/ 222 h 728"/>
              <a:gd name="T36" fmla="*/ 8 w 974"/>
              <a:gd name="T37" fmla="*/ 248 h 728"/>
              <a:gd name="T38" fmla="*/ 1 w 974"/>
              <a:gd name="T39" fmla="*/ 281 h 728"/>
              <a:gd name="T40" fmla="*/ 0 w 974"/>
              <a:gd name="T41" fmla="*/ 300 h 728"/>
              <a:gd name="T42" fmla="*/ 1 w 974"/>
              <a:gd name="T43" fmla="*/ 556 h 728"/>
              <a:gd name="T44" fmla="*/ 543 w 974"/>
              <a:gd name="T45" fmla="*/ 728 h 728"/>
              <a:gd name="T46" fmla="*/ 974 w 974"/>
              <a:gd name="T47" fmla="*/ 728 h 728"/>
              <a:gd name="T48" fmla="*/ 973 w 974"/>
              <a:gd name="T49" fmla="*/ 414 h 728"/>
              <a:gd name="T50" fmla="*/ 974 w 974"/>
              <a:gd name="T51" fmla="*/ 300 h 728"/>
              <a:gd name="T52" fmla="*/ 971 w 974"/>
              <a:gd name="T53" fmla="*/ 262 h 728"/>
              <a:gd name="T54" fmla="*/ 961 w 974"/>
              <a:gd name="T55" fmla="*/ 233 h 728"/>
              <a:gd name="T56" fmla="*/ 945 w 974"/>
              <a:gd name="T57" fmla="*/ 212 h 728"/>
              <a:gd name="T58" fmla="*/ 927 w 974"/>
              <a:gd name="T59" fmla="*/ 196 h 728"/>
              <a:gd name="T60" fmla="*/ 908 w 974"/>
              <a:gd name="T61" fmla="*/ 185 h 728"/>
              <a:gd name="T62" fmla="*/ 880 w 974"/>
              <a:gd name="T63" fmla="*/ 176 h 728"/>
              <a:gd name="T64" fmla="*/ 876 w 974"/>
              <a:gd name="T65" fmla="*/ 175 h 728"/>
              <a:gd name="T66" fmla="*/ 784 w 974"/>
              <a:gd name="T67" fmla="*/ 174 h 728"/>
              <a:gd name="T68" fmla="*/ 717 w 974"/>
              <a:gd name="T69" fmla="*/ 170 h 728"/>
              <a:gd name="T70" fmla="*/ 669 w 974"/>
              <a:gd name="T71" fmla="*/ 164 h 728"/>
              <a:gd name="T72" fmla="*/ 637 w 974"/>
              <a:gd name="T73" fmla="*/ 156 h 728"/>
              <a:gd name="T74" fmla="*/ 616 w 974"/>
              <a:gd name="T75" fmla="*/ 145 h 728"/>
              <a:gd name="T76" fmla="*/ 605 w 974"/>
              <a:gd name="T77" fmla="*/ 131 h 728"/>
              <a:gd name="T78" fmla="*/ 598 w 974"/>
              <a:gd name="T79" fmla="*/ 116 h 728"/>
              <a:gd name="T80" fmla="*/ 593 w 974"/>
              <a:gd name="T81" fmla="*/ 99 h 728"/>
              <a:gd name="T82" fmla="*/ 588 w 974"/>
              <a:gd name="T83" fmla="*/ 80 h 728"/>
              <a:gd name="T84" fmla="*/ 586 w 974"/>
              <a:gd name="T85" fmla="*/ 61 h 728"/>
              <a:gd name="T86" fmla="*/ 589 w 974"/>
              <a:gd name="T87" fmla="*/ 29 h 728"/>
              <a:gd name="T88" fmla="*/ 597 w 974"/>
              <a:gd name="T89" fmla="*/ 8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74" h="728">
                <a:moveTo>
                  <a:pt x="379" y="0"/>
                </a:moveTo>
                <a:lnTo>
                  <a:pt x="379" y="0"/>
                </a:lnTo>
                <a:lnTo>
                  <a:pt x="382" y="10"/>
                </a:lnTo>
                <a:lnTo>
                  <a:pt x="385" y="19"/>
                </a:lnTo>
                <a:lnTo>
                  <a:pt x="388" y="33"/>
                </a:lnTo>
                <a:lnTo>
                  <a:pt x="390" y="48"/>
                </a:lnTo>
                <a:lnTo>
                  <a:pt x="390" y="65"/>
                </a:lnTo>
                <a:lnTo>
                  <a:pt x="390" y="73"/>
                </a:lnTo>
                <a:lnTo>
                  <a:pt x="387" y="82"/>
                </a:lnTo>
                <a:lnTo>
                  <a:pt x="385" y="91"/>
                </a:lnTo>
                <a:lnTo>
                  <a:pt x="382" y="99"/>
                </a:lnTo>
                <a:lnTo>
                  <a:pt x="382" y="99"/>
                </a:lnTo>
                <a:lnTo>
                  <a:pt x="376" y="114"/>
                </a:lnTo>
                <a:lnTo>
                  <a:pt x="372" y="121"/>
                </a:lnTo>
                <a:lnTo>
                  <a:pt x="369" y="129"/>
                </a:lnTo>
                <a:lnTo>
                  <a:pt x="364" y="135"/>
                </a:lnTo>
                <a:lnTo>
                  <a:pt x="358" y="141"/>
                </a:lnTo>
                <a:lnTo>
                  <a:pt x="349" y="147"/>
                </a:lnTo>
                <a:lnTo>
                  <a:pt x="337" y="153"/>
                </a:lnTo>
                <a:lnTo>
                  <a:pt x="323" y="158"/>
                </a:lnTo>
                <a:lnTo>
                  <a:pt x="305" y="162"/>
                </a:lnTo>
                <a:lnTo>
                  <a:pt x="283" y="165"/>
                </a:lnTo>
                <a:lnTo>
                  <a:pt x="257" y="169"/>
                </a:lnTo>
                <a:lnTo>
                  <a:pt x="227" y="172"/>
                </a:lnTo>
                <a:lnTo>
                  <a:pt x="190" y="174"/>
                </a:lnTo>
                <a:lnTo>
                  <a:pt x="147" y="175"/>
                </a:lnTo>
                <a:lnTo>
                  <a:pt x="99" y="175"/>
                </a:lnTo>
                <a:lnTo>
                  <a:pt x="99" y="175"/>
                </a:lnTo>
                <a:lnTo>
                  <a:pt x="94" y="176"/>
                </a:lnTo>
                <a:lnTo>
                  <a:pt x="83" y="179"/>
                </a:lnTo>
                <a:lnTo>
                  <a:pt x="67" y="185"/>
                </a:lnTo>
                <a:lnTo>
                  <a:pt x="57" y="190"/>
                </a:lnTo>
                <a:lnTo>
                  <a:pt x="49" y="196"/>
                </a:lnTo>
                <a:lnTo>
                  <a:pt x="39" y="203"/>
                </a:lnTo>
                <a:lnTo>
                  <a:pt x="30" y="212"/>
                </a:lnTo>
                <a:lnTo>
                  <a:pt x="22" y="222"/>
                </a:lnTo>
                <a:lnTo>
                  <a:pt x="14" y="233"/>
                </a:lnTo>
                <a:lnTo>
                  <a:pt x="8" y="248"/>
                </a:lnTo>
                <a:lnTo>
                  <a:pt x="3" y="262"/>
                </a:lnTo>
                <a:lnTo>
                  <a:pt x="1" y="281"/>
                </a:lnTo>
                <a:lnTo>
                  <a:pt x="0" y="300"/>
                </a:lnTo>
                <a:lnTo>
                  <a:pt x="0" y="300"/>
                </a:lnTo>
                <a:lnTo>
                  <a:pt x="1" y="414"/>
                </a:lnTo>
                <a:lnTo>
                  <a:pt x="1" y="556"/>
                </a:lnTo>
                <a:lnTo>
                  <a:pt x="0" y="728"/>
                </a:lnTo>
                <a:lnTo>
                  <a:pt x="543" y="728"/>
                </a:lnTo>
                <a:lnTo>
                  <a:pt x="974" y="728"/>
                </a:lnTo>
                <a:lnTo>
                  <a:pt x="974" y="728"/>
                </a:lnTo>
                <a:lnTo>
                  <a:pt x="973" y="556"/>
                </a:lnTo>
                <a:lnTo>
                  <a:pt x="973" y="414"/>
                </a:lnTo>
                <a:lnTo>
                  <a:pt x="974" y="300"/>
                </a:lnTo>
                <a:lnTo>
                  <a:pt x="974" y="300"/>
                </a:lnTo>
                <a:lnTo>
                  <a:pt x="974" y="281"/>
                </a:lnTo>
                <a:lnTo>
                  <a:pt x="971" y="262"/>
                </a:lnTo>
                <a:lnTo>
                  <a:pt x="967" y="248"/>
                </a:lnTo>
                <a:lnTo>
                  <a:pt x="961" y="233"/>
                </a:lnTo>
                <a:lnTo>
                  <a:pt x="954" y="222"/>
                </a:lnTo>
                <a:lnTo>
                  <a:pt x="945" y="212"/>
                </a:lnTo>
                <a:lnTo>
                  <a:pt x="935" y="203"/>
                </a:lnTo>
                <a:lnTo>
                  <a:pt x="927" y="196"/>
                </a:lnTo>
                <a:lnTo>
                  <a:pt x="917" y="190"/>
                </a:lnTo>
                <a:lnTo>
                  <a:pt x="908" y="185"/>
                </a:lnTo>
                <a:lnTo>
                  <a:pt x="892" y="179"/>
                </a:lnTo>
                <a:lnTo>
                  <a:pt x="880" y="176"/>
                </a:lnTo>
                <a:lnTo>
                  <a:pt x="876" y="175"/>
                </a:lnTo>
                <a:lnTo>
                  <a:pt x="876" y="175"/>
                </a:lnTo>
                <a:lnTo>
                  <a:pt x="827" y="175"/>
                </a:lnTo>
                <a:lnTo>
                  <a:pt x="784" y="174"/>
                </a:lnTo>
                <a:lnTo>
                  <a:pt x="749" y="173"/>
                </a:lnTo>
                <a:lnTo>
                  <a:pt x="717" y="170"/>
                </a:lnTo>
                <a:lnTo>
                  <a:pt x="691" y="167"/>
                </a:lnTo>
                <a:lnTo>
                  <a:pt x="669" y="164"/>
                </a:lnTo>
                <a:lnTo>
                  <a:pt x="651" y="159"/>
                </a:lnTo>
                <a:lnTo>
                  <a:pt x="637" y="156"/>
                </a:lnTo>
                <a:lnTo>
                  <a:pt x="625" y="149"/>
                </a:lnTo>
                <a:lnTo>
                  <a:pt x="616" y="145"/>
                </a:lnTo>
                <a:lnTo>
                  <a:pt x="610" y="138"/>
                </a:lnTo>
                <a:lnTo>
                  <a:pt x="605" y="131"/>
                </a:lnTo>
                <a:lnTo>
                  <a:pt x="602" y="124"/>
                </a:lnTo>
                <a:lnTo>
                  <a:pt x="598" y="116"/>
                </a:lnTo>
                <a:lnTo>
                  <a:pt x="593" y="99"/>
                </a:lnTo>
                <a:lnTo>
                  <a:pt x="593" y="99"/>
                </a:lnTo>
                <a:lnTo>
                  <a:pt x="589" y="89"/>
                </a:lnTo>
                <a:lnTo>
                  <a:pt x="588" y="80"/>
                </a:lnTo>
                <a:lnTo>
                  <a:pt x="587" y="71"/>
                </a:lnTo>
                <a:lnTo>
                  <a:pt x="586" y="61"/>
                </a:lnTo>
                <a:lnTo>
                  <a:pt x="587" y="44"/>
                </a:lnTo>
                <a:lnTo>
                  <a:pt x="589" y="29"/>
                </a:lnTo>
                <a:lnTo>
                  <a:pt x="593" y="17"/>
                </a:lnTo>
                <a:lnTo>
                  <a:pt x="597" y="8"/>
                </a:lnTo>
                <a:lnTo>
                  <a:pt x="6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15" name="Group 77">
            <a:extLst>
              <a:ext uri="{FF2B5EF4-FFF2-40B4-BE49-F238E27FC236}">
                <a16:creationId xmlns="" xmlns:a16="http://schemas.microsoft.com/office/drawing/2014/main" id="{32B78CB1-8451-4B7E-99C2-B81689345948}"/>
              </a:ext>
            </a:extLst>
          </p:cNvPr>
          <p:cNvGrpSpPr/>
          <p:nvPr/>
        </p:nvGrpSpPr>
        <p:grpSpPr>
          <a:xfrm>
            <a:off x="6923364" y="2857391"/>
            <a:ext cx="713375" cy="1198704"/>
            <a:chOff x="7020831" y="2332676"/>
            <a:chExt cx="864641" cy="1452880"/>
          </a:xfrm>
          <a:solidFill>
            <a:srgbClr val="ECCEC4"/>
          </a:solidFill>
        </p:grpSpPr>
        <p:sp>
          <p:nvSpPr>
            <p:cNvPr id="16" name="Freeform 1149">
              <a:extLst>
                <a:ext uri="{FF2B5EF4-FFF2-40B4-BE49-F238E27FC236}">
                  <a16:creationId xmlns="" xmlns:a16="http://schemas.microsoft.com/office/drawing/2014/main" id="{F403A838-86D7-49BE-BE26-566FAB5C3617}"/>
                </a:ext>
              </a:extLst>
            </p:cNvPr>
            <p:cNvSpPr>
              <a:spLocks/>
            </p:cNvSpPr>
            <p:nvPr/>
          </p:nvSpPr>
          <p:spPr bwMode="auto">
            <a:xfrm>
              <a:off x="7020831" y="3140619"/>
              <a:ext cx="864641" cy="644937"/>
            </a:xfrm>
            <a:custGeom>
              <a:avLst/>
              <a:gdLst>
                <a:gd name="T0" fmla="*/ 379 w 974"/>
                <a:gd name="T1" fmla="*/ 0 h 728"/>
                <a:gd name="T2" fmla="*/ 385 w 974"/>
                <a:gd name="T3" fmla="*/ 19 h 728"/>
                <a:gd name="T4" fmla="*/ 390 w 974"/>
                <a:gd name="T5" fmla="*/ 48 h 728"/>
                <a:gd name="T6" fmla="*/ 390 w 974"/>
                <a:gd name="T7" fmla="*/ 73 h 728"/>
                <a:gd name="T8" fmla="*/ 385 w 974"/>
                <a:gd name="T9" fmla="*/ 91 h 728"/>
                <a:gd name="T10" fmla="*/ 382 w 974"/>
                <a:gd name="T11" fmla="*/ 99 h 728"/>
                <a:gd name="T12" fmla="*/ 372 w 974"/>
                <a:gd name="T13" fmla="*/ 121 h 728"/>
                <a:gd name="T14" fmla="*/ 364 w 974"/>
                <a:gd name="T15" fmla="*/ 135 h 728"/>
                <a:gd name="T16" fmla="*/ 349 w 974"/>
                <a:gd name="T17" fmla="*/ 147 h 728"/>
                <a:gd name="T18" fmla="*/ 323 w 974"/>
                <a:gd name="T19" fmla="*/ 158 h 728"/>
                <a:gd name="T20" fmla="*/ 283 w 974"/>
                <a:gd name="T21" fmla="*/ 165 h 728"/>
                <a:gd name="T22" fmla="*/ 227 w 974"/>
                <a:gd name="T23" fmla="*/ 172 h 728"/>
                <a:gd name="T24" fmla="*/ 147 w 974"/>
                <a:gd name="T25" fmla="*/ 175 h 728"/>
                <a:gd name="T26" fmla="*/ 99 w 974"/>
                <a:gd name="T27" fmla="*/ 175 h 728"/>
                <a:gd name="T28" fmla="*/ 83 w 974"/>
                <a:gd name="T29" fmla="*/ 179 h 728"/>
                <a:gd name="T30" fmla="*/ 57 w 974"/>
                <a:gd name="T31" fmla="*/ 190 h 728"/>
                <a:gd name="T32" fmla="*/ 39 w 974"/>
                <a:gd name="T33" fmla="*/ 203 h 728"/>
                <a:gd name="T34" fmla="*/ 22 w 974"/>
                <a:gd name="T35" fmla="*/ 222 h 728"/>
                <a:gd name="T36" fmla="*/ 8 w 974"/>
                <a:gd name="T37" fmla="*/ 248 h 728"/>
                <a:gd name="T38" fmla="*/ 1 w 974"/>
                <a:gd name="T39" fmla="*/ 281 h 728"/>
                <a:gd name="T40" fmla="*/ 0 w 974"/>
                <a:gd name="T41" fmla="*/ 300 h 728"/>
                <a:gd name="T42" fmla="*/ 1 w 974"/>
                <a:gd name="T43" fmla="*/ 556 h 728"/>
                <a:gd name="T44" fmla="*/ 543 w 974"/>
                <a:gd name="T45" fmla="*/ 728 h 728"/>
                <a:gd name="T46" fmla="*/ 974 w 974"/>
                <a:gd name="T47" fmla="*/ 728 h 728"/>
                <a:gd name="T48" fmla="*/ 973 w 974"/>
                <a:gd name="T49" fmla="*/ 414 h 728"/>
                <a:gd name="T50" fmla="*/ 974 w 974"/>
                <a:gd name="T51" fmla="*/ 300 h 728"/>
                <a:gd name="T52" fmla="*/ 971 w 974"/>
                <a:gd name="T53" fmla="*/ 262 h 728"/>
                <a:gd name="T54" fmla="*/ 961 w 974"/>
                <a:gd name="T55" fmla="*/ 233 h 728"/>
                <a:gd name="T56" fmla="*/ 945 w 974"/>
                <a:gd name="T57" fmla="*/ 212 h 728"/>
                <a:gd name="T58" fmla="*/ 927 w 974"/>
                <a:gd name="T59" fmla="*/ 196 h 728"/>
                <a:gd name="T60" fmla="*/ 908 w 974"/>
                <a:gd name="T61" fmla="*/ 185 h 728"/>
                <a:gd name="T62" fmla="*/ 880 w 974"/>
                <a:gd name="T63" fmla="*/ 176 h 728"/>
                <a:gd name="T64" fmla="*/ 876 w 974"/>
                <a:gd name="T65" fmla="*/ 175 h 728"/>
                <a:gd name="T66" fmla="*/ 784 w 974"/>
                <a:gd name="T67" fmla="*/ 174 h 728"/>
                <a:gd name="T68" fmla="*/ 717 w 974"/>
                <a:gd name="T69" fmla="*/ 170 h 728"/>
                <a:gd name="T70" fmla="*/ 669 w 974"/>
                <a:gd name="T71" fmla="*/ 164 h 728"/>
                <a:gd name="T72" fmla="*/ 637 w 974"/>
                <a:gd name="T73" fmla="*/ 156 h 728"/>
                <a:gd name="T74" fmla="*/ 616 w 974"/>
                <a:gd name="T75" fmla="*/ 145 h 728"/>
                <a:gd name="T76" fmla="*/ 605 w 974"/>
                <a:gd name="T77" fmla="*/ 131 h 728"/>
                <a:gd name="T78" fmla="*/ 598 w 974"/>
                <a:gd name="T79" fmla="*/ 116 h 728"/>
                <a:gd name="T80" fmla="*/ 593 w 974"/>
                <a:gd name="T81" fmla="*/ 99 h 728"/>
                <a:gd name="T82" fmla="*/ 588 w 974"/>
                <a:gd name="T83" fmla="*/ 80 h 728"/>
                <a:gd name="T84" fmla="*/ 586 w 974"/>
                <a:gd name="T85" fmla="*/ 61 h 728"/>
                <a:gd name="T86" fmla="*/ 589 w 974"/>
                <a:gd name="T87" fmla="*/ 29 h 728"/>
                <a:gd name="T88" fmla="*/ 597 w 974"/>
                <a:gd name="T89" fmla="*/ 8 h 728"/>
                <a:gd name="T90" fmla="*/ 379 w 974"/>
                <a:gd name="T91" fmla="*/ 0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4" h="728">
                  <a:moveTo>
                    <a:pt x="379" y="0"/>
                  </a:moveTo>
                  <a:lnTo>
                    <a:pt x="379" y="0"/>
                  </a:lnTo>
                  <a:lnTo>
                    <a:pt x="382" y="10"/>
                  </a:lnTo>
                  <a:lnTo>
                    <a:pt x="385" y="19"/>
                  </a:lnTo>
                  <a:lnTo>
                    <a:pt x="388" y="33"/>
                  </a:lnTo>
                  <a:lnTo>
                    <a:pt x="390" y="48"/>
                  </a:lnTo>
                  <a:lnTo>
                    <a:pt x="390" y="65"/>
                  </a:lnTo>
                  <a:lnTo>
                    <a:pt x="390" y="73"/>
                  </a:lnTo>
                  <a:lnTo>
                    <a:pt x="387" y="82"/>
                  </a:lnTo>
                  <a:lnTo>
                    <a:pt x="385" y="91"/>
                  </a:lnTo>
                  <a:lnTo>
                    <a:pt x="382" y="99"/>
                  </a:lnTo>
                  <a:lnTo>
                    <a:pt x="382" y="99"/>
                  </a:lnTo>
                  <a:lnTo>
                    <a:pt x="376" y="114"/>
                  </a:lnTo>
                  <a:lnTo>
                    <a:pt x="372" y="121"/>
                  </a:lnTo>
                  <a:lnTo>
                    <a:pt x="369" y="129"/>
                  </a:lnTo>
                  <a:lnTo>
                    <a:pt x="364" y="135"/>
                  </a:lnTo>
                  <a:lnTo>
                    <a:pt x="358" y="141"/>
                  </a:lnTo>
                  <a:lnTo>
                    <a:pt x="349" y="147"/>
                  </a:lnTo>
                  <a:lnTo>
                    <a:pt x="337" y="153"/>
                  </a:lnTo>
                  <a:lnTo>
                    <a:pt x="323" y="158"/>
                  </a:lnTo>
                  <a:lnTo>
                    <a:pt x="305" y="162"/>
                  </a:lnTo>
                  <a:lnTo>
                    <a:pt x="283" y="165"/>
                  </a:lnTo>
                  <a:lnTo>
                    <a:pt x="257" y="169"/>
                  </a:lnTo>
                  <a:lnTo>
                    <a:pt x="227" y="172"/>
                  </a:lnTo>
                  <a:lnTo>
                    <a:pt x="190" y="174"/>
                  </a:lnTo>
                  <a:lnTo>
                    <a:pt x="147" y="175"/>
                  </a:lnTo>
                  <a:lnTo>
                    <a:pt x="99" y="175"/>
                  </a:lnTo>
                  <a:lnTo>
                    <a:pt x="99" y="175"/>
                  </a:lnTo>
                  <a:lnTo>
                    <a:pt x="94" y="176"/>
                  </a:lnTo>
                  <a:lnTo>
                    <a:pt x="83" y="179"/>
                  </a:lnTo>
                  <a:lnTo>
                    <a:pt x="67" y="185"/>
                  </a:lnTo>
                  <a:lnTo>
                    <a:pt x="57" y="190"/>
                  </a:lnTo>
                  <a:lnTo>
                    <a:pt x="49" y="196"/>
                  </a:lnTo>
                  <a:lnTo>
                    <a:pt x="39" y="203"/>
                  </a:lnTo>
                  <a:lnTo>
                    <a:pt x="30" y="212"/>
                  </a:lnTo>
                  <a:lnTo>
                    <a:pt x="22" y="222"/>
                  </a:lnTo>
                  <a:lnTo>
                    <a:pt x="14" y="233"/>
                  </a:lnTo>
                  <a:lnTo>
                    <a:pt x="8" y="248"/>
                  </a:lnTo>
                  <a:lnTo>
                    <a:pt x="3" y="262"/>
                  </a:lnTo>
                  <a:lnTo>
                    <a:pt x="1" y="281"/>
                  </a:lnTo>
                  <a:lnTo>
                    <a:pt x="0" y="300"/>
                  </a:lnTo>
                  <a:lnTo>
                    <a:pt x="0" y="300"/>
                  </a:lnTo>
                  <a:lnTo>
                    <a:pt x="1" y="414"/>
                  </a:lnTo>
                  <a:lnTo>
                    <a:pt x="1" y="556"/>
                  </a:lnTo>
                  <a:lnTo>
                    <a:pt x="0" y="728"/>
                  </a:lnTo>
                  <a:lnTo>
                    <a:pt x="543" y="728"/>
                  </a:lnTo>
                  <a:lnTo>
                    <a:pt x="974" y="728"/>
                  </a:lnTo>
                  <a:lnTo>
                    <a:pt x="974" y="728"/>
                  </a:lnTo>
                  <a:lnTo>
                    <a:pt x="973" y="556"/>
                  </a:lnTo>
                  <a:lnTo>
                    <a:pt x="973" y="414"/>
                  </a:lnTo>
                  <a:lnTo>
                    <a:pt x="974" y="300"/>
                  </a:lnTo>
                  <a:lnTo>
                    <a:pt x="974" y="300"/>
                  </a:lnTo>
                  <a:lnTo>
                    <a:pt x="974" y="281"/>
                  </a:lnTo>
                  <a:lnTo>
                    <a:pt x="971" y="262"/>
                  </a:lnTo>
                  <a:lnTo>
                    <a:pt x="967" y="248"/>
                  </a:lnTo>
                  <a:lnTo>
                    <a:pt x="961" y="233"/>
                  </a:lnTo>
                  <a:lnTo>
                    <a:pt x="954" y="222"/>
                  </a:lnTo>
                  <a:lnTo>
                    <a:pt x="945" y="212"/>
                  </a:lnTo>
                  <a:lnTo>
                    <a:pt x="935" y="203"/>
                  </a:lnTo>
                  <a:lnTo>
                    <a:pt x="927" y="196"/>
                  </a:lnTo>
                  <a:lnTo>
                    <a:pt x="917" y="190"/>
                  </a:lnTo>
                  <a:lnTo>
                    <a:pt x="908" y="185"/>
                  </a:lnTo>
                  <a:lnTo>
                    <a:pt x="892" y="179"/>
                  </a:lnTo>
                  <a:lnTo>
                    <a:pt x="880" y="176"/>
                  </a:lnTo>
                  <a:lnTo>
                    <a:pt x="876" y="175"/>
                  </a:lnTo>
                  <a:lnTo>
                    <a:pt x="876" y="175"/>
                  </a:lnTo>
                  <a:lnTo>
                    <a:pt x="827" y="175"/>
                  </a:lnTo>
                  <a:lnTo>
                    <a:pt x="784" y="174"/>
                  </a:lnTo>
                  <a:lnTo>
                    <a:pt x="749" y="173"/>
                  </a:lnTo>
                  <a:lnTo>
                    <a:pt x="717" y="170"/>
                  </a:lnTo>
                  <a:lnTo>
                    <a:pt x="691" y="167"/>
                  </a:lnTo>
                  <a:lnTo>
                    <a:pt x="669" y="164"/>
                  </a:lnTo>
                  <a:lnTo>
                    <a:pt x="651" y="159"/>
                  </a:lnTo>
                  <a:lnTo>
                    <a:pt x="637" y="156"/>
                  </a:lnTo>
                  <a:lnTo>
                    <a:pt x="625" y="149"/>
                  </a:lnTo>
                  <a:lnTo>
                    <a:pt x="616" y="145"/>
                  </a:lnTo>
                  <a:lnTo>
                    <a:pt x="610" y="138"/>
                  </a:lnTo>
                  <a:lnTo>
                    <a:pt x="605" y="131"/>
                  </a:lnTo>
                  <a:lnTo>
                    <a:pt x="602" y="124"/>
                  </a:lnTo>
                  <a:lnTo>
                    <a:pt x="598" y="116"/>
                  </a:lnTo>
                  <a:lnTo>
                    <a:pt x="593" y="99"/>
                  </a:lnTo>
                  <a:lnTo>
                    <a:pt x="593" y="99"/>
                  </a:lnTo>
                  <a:lnTo>
                    <a:pt x="589" y="89"/>
                  </a:lnTo>
                  <a:lnTo>
                    <a:pt x="588" y="80"/>
                  </a:lnTo>
                  <a:lnTo>
                    <a:pt x="587" y="71"/>
                  </a:lnTo>
                  <a:lnTo>
                    <a:pt x="586" y="61"/>
                  </a:lnTo>
                  <a:lnTo>
                    <a:pt x="587" y="44"/>
                  </a:lnTo>
                  <a:lnTo>
                    <a:pt x="589" y="29"/>
                  </a:lnTo>
                  <a:lnTo>
                    <a:pt x="593" y="17"/>
                  </a:lnTo>
                  <a:lnTo>
                    <a:pt x="597" y="8"/>
                  </a:lnTo>
                  <a:lnTo>
                    <a:pt x="601" y="0"/>
                  </a:lnTo>
                  <a:lnTo>
                    <a:pt x="379" y="0"/>
                  </a:lnTo>
                  <a:close/>
                </a:path>
              </a:pathLst>
            </a:custGeom>
            <a:grp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Freeform 1155">
              <a:extLst>
                <a:ext uri="{FF2B5EF4-FFF2-40B4-BE49-F238E27FC236}">
                  <a16:creationId xmlns="" xmlns:a16="http://schemas.microsoft.com/office/drawing/2014/main" id="{EB87ACF5-ED38-4D41-BD19-C48CD48370A1}"/>
                </a:ext>
              </a:extLst>
            </p:cNvPr>
            <p:cNvSpPr>
              <a:spLocks/>
            </p:cNvSpPr>
            <p:nvPr/>
          </p:nvSpPr>
          <p:spPr bwMode="auto">
            <a:xfrm>
              <a:off x="7394682" y="2933318"/>
              <a:ext cx="115168" cy="49611"/>
            </a:xfrm>
            <a:custGeom>
              <a:avLst/>
              <a:gdLst>
                <a:gd name="T0" fmla="*/ 89 w 131"/>
                <a:gd name="T1" fmla="*/ 0 h 55"/>
                <a:gd name="T2" fmla="*/ 89 w 131"/>
                <a:gd name="T3" fmla="*/ 0 h 55"/>
                <a:gd name="T4" fmla="*/ 86 w 131"/>
                <a:gd name="T5" fmla="*/ 1 h 55"/>
                <a:gd name="T6" fmla="*/ 82 w 131"/>
                <a:gd name="T7" fmla="*/ 2 h 55"/>
                <a:gd name="T8" fmla="*/ 75 w 131"/>
                <a:gd name="T9" fmla="*/ 7 h 55"/>
                <a:gd name="T10" fmla="*/ 65 w 131"/>
                <a:gd name="T11" fmla="*/ 15 h 55"/>
                <a:gd name="T12" fmla="*/ 60 w 131"/>
                <a:gd name="T13" fmla="*/ 9 h 55"/>
                <a:gd name="T14" fmla="*/ 60 w 131"/>
                <a:gd name="T15" fmla="*/ 9 h 55"/>
                <a:gd name="T16" fmla="*/ 52 w 131"/>
                <a:gd name="T17" fmla="*/ 2 h 55"/>
                <a:gd name="T18" fmla="*/ 48 w 131"/>
                <a:gd name="T19" fmla="*/ 1 h 55"/>
                <a:gd name="T20" fmla="*/ 42 w 131"/>
                <a:gd name="T21" fmla="*/ 0 h 55"/>
                <a:gd name="T22" fmla="*/ 42 w 131"/>
                <a:gd name="T23" fmla="*/ 0 h 55"/>
                <a:gd name="T24" fmla="*/ 37 w 131"/>
                <a:gd name="T25" fmla="*/ 1 h 55"/>
                <a:gd name="T26" fmla="*/ 30 w 131"/>
                <a:gd name="T27" fmla="*/ 4 h 55"/>
                <a:gd name="T28" fmla="*/ 16 w 131"/>
                <a:gd name="T29" fmla="*/ 10 h 55"/>
                <a:gd name="T30" fmla="*/ 0 w 131"/>
                <a:gd name="T31" fmla="*/ 20 h 55"/>
                <a:gd name="T32" fmla="*/ 0 w 131"/>
                <a:gd name="T33" fmla="*/ 20 h 55"/>
                <a:gd name="T34" fmla="*/ 9 w 131"/>
                <a:gd name="T35" fmla="*/ 29 h 55"/>
                <a:gd name="T36" fmla="*/ 17 w 131"/>
                <a:gd name="T37" fmla="*/ 37 h 55"/>
                <a:gd name="T38" fmla="*/ 26 w 131"/>
                <a:gd name="T39" fmla="*/ 43 h 55"/>
                <a:gd name="T40" fmla="*/ 35 w 131"/>
                <a:gd name="T41" fmla="*/ 48 h 55"/>
                <a:gd name="T42" fmla="*/ 43 w 131"/>
                <a:gd name="T43" fmla="*/ 51 h 55"/>
                <a:gd name="T44" fmla="*/ 51 w 131"/>
                <a:gd name="T45" fmla="*/ 54 h 55"/>
                <a:gd name="T46" fmla="*/ 58 w 131"/>
                <a:gd name="T47" fmla="*/ 55 h 55"/>
                <a:gd name="T48" fmla="*/ 65 w 131"/>
                <a:gd name="T49" fmla="*/ 55 h 55"/>
                <a:gd name="T50" fmla="*/ 65 w 131"/>
                <a:gd name="T51" fmla="*/ 55 h 55"/>
                <a:gd name="T52" fmla="*/ 81 w 131"/>
                <a:gd name="T53" fmla="*/ 54 h 55"/>
                <a:gd name="T54" fmla="*/ 89 w 131"/>
                <a:gd name="T55" fmla="*/ 53 h 55"/>
                <a:gd name="T56" fmla="*/ 97 w 131"/>
                <a:gd name="T57" fmla="*/ 49 h 55"/>
                <a:gd name="T58" fmla="*/ 106 w 131"/>
                <a:gd name="T59" fmla="*/ 45 h 55"/>
                <a:gd name="T60" fmla="*/ 114 w 131"/>
                <a:gd name="T61" fmla="*/ 39 h 55"/>
                <a:gd name="T62" fmla="*/ 123 w 131"/>
                <a:gd name="T63" fmla="*/ 31 h 55"/>
                <a:gd name="T64" fmla="*/ 131 w 131"/>
                <a:gd name="T65" fmla="*/ 20 h 55"/>
                <a:gd name="T66" fmla="*/ 131 w 131"/>
                <a:gd name="T67" fmla="*/ 20 h 55"/>
                <a:gd name="T68" fmla="*/ 127 w 131"/>
                <a:gd name="T69" fmla="*/ 16 h 55"/>
                <a:gd name="T70" fmla="*/ 116 w 131"/>
                <a:gd name="T71" fmla="*/ 10 h 55"/>
                <a:gd name="T72" fmla="*/ 101 w 131"/>
                <a:gd name="T73" fmla="*/ 2 h 55"/>
                <a:gd name="T74" fmla="*/ 95 w 131"/>
                <a:gd name="T75" fmla="*/ 1 h 55"/>
                <a:gd name="T76" fmla="*/ 89 w 131"/>
                <a:gd name="T7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1" h="55">
                  <a:moveTo>
                    <a:pt x="89" y="0"/>
                  </a:moveTo>
                  <a:lnTo>
                    <a:pt x="89" y="0"/>
                  </a:lnTo>
                  <a:lnTo>
                    <a:pt x="86" y="1"/>
                  </a:lnTo>
                  <a:lnTo>
                    <a:pt x="82" y="2"/>
                  </a:lnTo>
                  <a:lnTo>
                    <a:pt x="75" y="7"/>
                  </a:lnTo>
                  <a:lnTo>
                    <a:pt x="65" y="15"/>
                  </a:lnTo>
                  <a:lnTo>
                    <a:pt x="60" y="9"/>
                  </a:lnTo>
                  <a:lnTo>
                    <a:pt x="60" y="9"/>
                  </a:lnTo>
                  <a:lnTo>
                    <a:pt x="52" y="2"/>
                  </a:lnTo>
                  <a:lnTo>
                    <a:pt x="48" y="1"/>
                  </a:lnTo>
                  <a:lnTo>
                    <a:pt x="42" y="0"/>
                  </a:lnTo>
                  <a:lnTo>
                    <a:pt x="42" y="0"/>
                  </a:lnTo>
                  <a:lnTo>
                    <a:pt x="37" y="1"/>
                  </a:lnTo>
                  <a:lnTo>
                    <a:pt x="30" y="4"/>
                  </a:lnTo>
                  <a:lnTo>
                    <a:pt x="16" y="10"/>
                  </a:lnTo>
                  <a:lnTo>
                    <a:pt x="0" y="20"/>
                  </a:lnTo>
                  <a:lnTo>
                    <a:pt x="0" y="20"/>
                  </a:lnTo>
                  <a:lnTo>
                    <a:pt x="9" y="29"/>
                  </a:lnTo>
                  <a:lnTo>
                    <a:pt x="17" y="37"/>
                  </a:lnTo>
                  <a:lnTo>
                    <a:pt x="26" y="43"/>
                  </a:lnTo>
                  <a:lnTo>
                    <a:pt x="35" y="48"/>
                  </a:lnTo>
                  <a:lnTo>
                    <a:pt x="43" y="51"/>
                  </a:lnTo>
                  <a:lnTo>
                    <a:pt x="51" y="54"/>
                  </a:lnTo>
                  <a:lnTo>
                    <a:pt x="58" y="55"/>
                  </a:lnTo>
                  <a:lnTo>
                    <a:pt x="65" y="55"/>
                  </a:lnTo>
                  <a:lnTo>
                    <a:pt x="65" y="55"/>
                  </a:lnTo>
                  <a:lnTo>
                    <a:pt x="81" y="54"/>
                  </a:lnTo>
                  <a:lnTo>
                    <a:pt x="89" y="53"/>
                  </a:lnTo>
                  <a:lnTo>
                    <a:pt x="97" y="49"/>
                  </a:lnTo>
                  <a:lnTo>
                    <a:pt x="106" y="45"/>
                  </a:lnTo>
                  <a:lnTo>
                    <a:pt x="114" y="39"/>
                  </a:lnTo>
                  <a:lnTo>
                    <a:pt x="123" y="31"/>
                  </a:lnTo>
                  <a:lnTo>
                    <a:pt x="131" y="20"/>
                  </a:lnTo>
                  <a:lnTo>
                    <a:pt x="131" y="20"/>
                  </a:lnTo>
                  <a:lnTo>
                    <a:pt x="127" y="16"/>
                  </a:lnTo>
                  <a:lnTo>
                    <a:pt x="116" y="10"/>
                  </a:lnTo>
                  <a:lnTo>
                    <a:pt x="101" y="2"/>
                  </a:lnTo>
                  <a:lnTo>
                    <a:pt x="95" y="1"/>
                  </a:lnTo>
                  <a:lnTo>
                    <a:pt x="89" y="0"/>
                  </a:lnTo>
                </a:path>
              </a:pathLst>
            </a:custGeom>
            <a:grpFill/>
            <a:ln>
              <a:noFill/>
            </a:ln>
          </p:spPr>
          <p:txBody>
            <a:bodyPr vert="horz" wrap="square" lIns="182880" tIns="91440" rIns="182880" bIns="91440" numCol="1" anchor="t" anchorCtr="0" compatLnSpc="1">
              <a:prstTxWarp prst="textNoShape">
                <a:avLst/>
              </a:prstTxWarp>
              <a:noAutofit/>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Freeform 71">
              <a:extLst>
                <a:ext uri="{FF2B5EF4-FFF2-40B4-BE49-F238E27FC236}">
                  <a16:creationId xmlns="" xmlns:a16="http://schemas.microsoft.com/office/drawing/2014/main" id="{0C539128-0068-4009-B73D-9518EEE5A3CA}"/>
                </a:ext>
              </a:extLst>
            </p:cNvPr>
            <p:cNvSpPr>
              <a:spLocks/>
            </p:cNvSpPr>
            <p:nvPr/>
          </p:nvSpPr>
          <p:spPr bwMode="auto">
            <a:xfrm>
              <a:off x="7093475" y="2332676"/>
              <a:ext cx="729984" cy="719353"/>
            </a:xfrm>
            <a:custGeom>
              <a:avLst/>
              <a:gdLst>
                <a:gd name="connsiteX0" fmla="*/ 555115 w 729984"/>
                <a:gd name="connsiteY0" fmla="*/ 276742 h 719353"/>
                <a:gd name="connsiteX1" fmla="*/ 555109 w 729984"/>
                <a:gd name="connsiteY1" fmla="*/ 276746 h 719353"/>
                <a:gd name="connsiteX2" fmla="*/ 555122 w 729984"/>
                <a:gd name="connsiteY2" fmla="*/ 276754 h 719353"/>
                <a:gd name="connsiteX3" fmla="*/ 356145 w 729984"/>
                <a:gd name="connsiteY3" fmla="*/ 0 h 719353"/>
                <a:gd name="connsiteX4" fmla="*/ 401446 w 729984"/>
                <a:gd name="connsiteY4" fmla="*/ 0 h 719353"/>
                <a:gd name="connsiteX5" fmla="*/ 411217 w 729984"/>
                <a:gd name="connsiteY5" fmla="*/ 0 h 719353"/>
                <a:gd name="connsiteX6" fmla="*/ 422764 w 729984"/>
                <a:gd name="connsiteY6" fmla="*/ 887 h 719353"/>
                <a:gd name="connsiteX7" fmla="*/ 436977 w 729984"/>
                <a:gd name="connsiteY7" fmla="*/ 2661 h 719353"/>
                <a:gd name="connsiteX8" fmla="*/ 452965 w 729984"/>
                <a:gd name="connsiteY8" fmla="*/ 7096 h 719353"/>
                <a:gd name="connsiteX9" fmla="*/ 472507 w 729984"/>
                <a:gd name="connsiteY9" fmla="*/ 11531 h 719353"/>
                <a:gd name="connsiteX10" fmla="*/ 492937 w 729984"/>
                <a:gd name="connsiteY10" fmla="*/ 19514 h 719353"/>
                <a:gd name="connsiteX11" fmla="*/ 515143 w 729984"/>
                <a:gd name="connsiteY11" fmla="*/ 29271 h 719353"/>
                <a:gd name="connsiteX12" fmla="*/ 538238 w 729984"/>
                <a:gd name="connsiteY12" fmla="*/ 40802 h 719353"/>
                <a:gd name="connsiteX13" fmla="*/ 549786 w 729984"/>
                <a:gd name="connsiteY13" fmla="*/ 48785 h 719353"/>
                <a:gd name="connsiteX14" fmla="*/ 560445 w 729984"/>
                <a:gd name="connsiteY14" fmla="*/ 56768 h 719353"/>
                <a:gd name="connsiteX15" fmla="*/ 572880 w 729984"/>
                <a:gd name="connsiteY15" fmla="*/ 64751 h 719353"/>
                <a:gd name="connsiteX16" fmla="*/ 583539 w 729984"/>
                <a:gd name="connsiteY16" fmla="*/ 74507 h 719353"/>
                <a:gd name="connsiteX17" fmla="*/ 594199 w 729984"/>
                <a:gd name="connsiteY17" fmla="*/ 86038 h 719353"/>
                <a:gd name="connsiteX18" fmla="*/ 605746 w 729984"/>
                <a:gd name="connsiteY18" fmla="*/ 97569 h 719353"/>
                <a:gd name="connsiteX19" fmla="*/ 615517 w 729984"/>
                <a:gd name="connsiteY19" fmla="*/ 109987 h 719353"/>
                <a:gd name="connsiteX20" fmla="*/ 625288 w 729984"/>
                <a:gd name="connsiteY20" fmla="*/ 122405 h 719353"/>
                <a:gd name="connsiteX21" fmla="*/ 635058 w 729984"/>
                <a:gd name="connsiteY21" fmla="*/ 137484 h 719353"/>
                <a:gd name="connsiteX22" fmla="*/ 643941 w 729984"/>
                <a:gd name="connsiteY22" fmla="*/ 153450 h 719353"/>
                <a:gd name="connsiteX23" fmla="*/ 651047 w 729984"/>
                <a:gd name="connsiteY23" fmla="*/ 170303 h 719353"/>
                <a:gd name="connsiteX24" fmla="*/ 659041 w 729984"/>
                <a:gd name="connsiteY24" fmla="*/ 188043 h 719353"/>
                <a:gd name="connsiteX25" fmla="*/ 665259 w 729984"/>
                <a:gd name="connsiteY25" fmla="*/ 207557 h 719353"/>
                <a:gd name="connsiteX26" fmla="*/ 670589 w 729984"/>
                <a:gd name="connsiteY26" fmla="*/ 227958 h 719353"/>
                <a:gd name="connsiteX27" fmla="*/ 678583 w 729984"/>
                <a:gd name="connsiteY27" fmla="*/ 260776 h 719353"/>
                <a:gd name="connsiteX28" fmla="*/ 682752 w 729984"/>
                <a:gd name="connsiteY28" fmla="*/ 283672 h 719353"/>
                <a:gd name="connsiteX29" fmla="*/ 682819 w 729984"/>
                <a:gd name="connsiteY29" fmla="*/ 283489 h 719353"/>
                <a:gd name="connsiteX30" fmla="*/ 682901 w 729984"/>
                <a:gd name="connsiteY30" fmla="*/ 284491 h 719353"/>
                <a:gd name="connsiteX31" fmla="*/ 683913 w 729984"/>
                <a:gd name="connsiteY31" fmla="*/ 290047 h 719353"/>
                <a:gd name="connsiteX32" fmla="*/ 684324 w 729984"/>
                <a:gd name="connsiteY32" fmla="*/ 296201 h 719353"/>
                <a:gd name="connsiteX33" fmla="*/ 687186 w 729984"/>
                <a:gd name="connsiteY33" fmla="*/ 305636 h 719353"/>
                <a:gd name="connsiteX34" fmla="*/ 691553 w 729984"/>
                <a:gd name="connsiteY34" fmla="*/ 318925 h 719353"/>
                <a:gd name="connsiteX35" fmla="*/ 697667 w 729984"/>
                <a:gd name="connsiteY35" fmla="*/ 333100 h 719353"/>
                <a:gd name="connsiteX36" fmla="*/ 701161 w 729984"/>
                <a:gd name="connsiteY36" fmla="*/ 341073 h 719353"/>
                <a:gd name="connsiteX37" fmla="*/ 705528 w 729984"/>
                <a:gd name="connsiteY37" fmla="*/ 347274 h 719353"/>
                <a:gd name="connsiteX38" fmla="*/ 710769 w 729984"/>
                <a:gd name="connsiteY38" fmla="*/ 352589 h 719353"/>
                <a:gd name="connsiteX39" fmla="*/ 716009 w 729984"/>
                <a:gd name="connsiteY39" fmla="*/ 357905 h 719353"/>
                <a:gd name="connsiteX40" fmla="*/ 722123 w 729984"/>
                <a:gd name="connsiteY40" fmla="*/ 362334 h 719353"/>
                <a:gd name="connsiteX41" fmla="*/ 729984 w 729984"/>
                <a:gd name="connsiteY41" fmla="*/ 365878 h 719353"/>
                <a:gd name="connsiteX42" fmla="*/ 722123 w 729984"/>
                <a:gd name="connsiteY42" fmla="*/ 366764 h 719353"/>
                <a:gd name="connsiteX43" fmla="*/ 713389 w 729984"/>
                <a:gd name="connsiteY43" fmla="*/ 366764 h 719353"/>
                <a:gd name="connsiteX44" fmla="*/ 703781 w 729984"/>
                <a:gd name="connsiteY44" fmla="*/ 365878 h 719353"/>
                <a:gd name="connsiteX45" fmla="*/ 698541 w 729984"/>
                <a:gd name="connsiteY45" fmla="*/ 364992 h 719353"/>
                <a:gd name="connsiteX46" fmla="*/ 693300 w 729984"/>
                <a:gd name="connsiteY46" fmla="*/ 361448 h 719353"/>
                <a:gd name="connsiteX47" fmla="*/ 688933 w 729984"/>
                <a:gd name="connsiteY47" fmla="*/ 357905 h 719353"/>
                <a:gd name="connsiteX48" fmla="*/ 684664 w 729984"/>
                <a:gd name="connsiteY48" fmla="*/ 354296 h 719353"/>
                <a:gd name="connsiteX49" fmla="*/ 683913 w 729984"/>
                <a:gd name="connsiteY49" fmla="*/ 363668 h 719353"/>
                <a:gd name="connsiteX50" fmla="*/ 680360 w 729984"/>
                <a:gd name="connsiteY50" fmla="*/ 389391 h 719353"/>
                <a:gd name="connsiteX51" fmla="*/ 675030 w 729984"/>
                <a:gd name="connsiteY51" fmla="*/ 415114 h 719353"/>
                <a:gd name="connsiteX52" fmla="*/ 668812 w 729984"/>
                <a:gd name="connsiteY52" fmla="*/ 443498 h 719353"/>
                <a:gd name="connsiteX53" fmla="*/ 665259 w 729984"/>
                <a:gd name="connsiteY53" fmla="*/ 458577 h 719353"/>
                <a:gd name="connsiteX54" fmla="*/ 660818 w 729984"/>
                <a:gd name="connsiteY54" fmla="*/ 472769 h 719353"/>
                <a:gd name="connsiteX55" fmla="*/ 650159 w 729984"/>
                <a:gd name="connsiteY55" fmla="*/ 498491 h 719353"/>
                <a:gd name="connsiteX56" fmla="*/ 639500 w 729984"/>
                <a:gd name="connsiteY56" fmla="*/ 524214 h 719353"/>
                <a:gd name="connsiteX57" fmla="*/ 626176 w 729984"/>
                <a:gd name="connsiteY57" fmla="*/ 546389 h 719353"/>
                <a:gd name="connsiteX58" fmla="*/ 611964 w 729984"/>
                <a:gd name="connsiteY58" fmla="*/ 567677 h 719353"/>
                <a:gd name="connsiteX59" fmla="*/ 597752 w 729984"/>
                <a:gd name="connsiteY59" fmla="*/ 586304 h 719353"/>
                <a:gd name="connsiteX60" fmla="*/ 582651 w 729984"/>
                <a:gd name="connsiteY60" fmla="*/ 603157 h 719353"/>
                <a:gd name="connsiteX61" fmla="*/ 568439 w 729984"/>
                <a:gd name="connsiteY61" fmla="*/ 618236 h 719353"/>
                <a:gd name="connsiteX62" fmla="*/ 554227 w 729984"/>
                <a:gd name="connsiteY62" fmla="*/ 631541 h 719353"/>
                <a:gd name="connsiteX63" fmla="*/ 540903 w 729984"/>
                <a:gd name="connsiteY63" fmla="*/ 642185 h 719353"/>
                <a:gd name="connsiteX64" fmla="*/ 518696 w 729984"/>
                <a:gd name="connsiteY64" fmla="*/ 659924 h 719353"/>
                <a:gd name="connsiteX65" fmla="*/ 501820 w 729984"/>
                <a:gd name="connsiteY65" fmla="*/ 670568 h 719353"/>
                <a:gd name="connsiteX66" fmla="*/ 496490 w 729984"/>
                <a:gd name="connsiteY66" fmla="*/ 674116 h 719353"/>
                <a:gd name="connsiteX67" fmla="*/ 519585 w 729984"/>
                <a:gd name="connsiteY67" fmla="*/ 649281 h 719353"/>
                <a:gd name="connsiteX68" fmla="*/ 538238 w 729984"/>
                <a:gd name="connsiteY68" fmla="*/ 627993 h 719353"/>
                <a:gd name="connsiteX69" fmla="*/ 546233 w 729984"/>
                <a:gd name="connsiteY69" fmla="*/ 617349 h 719353"/>
                <a:gd name="connsiteX70" fmla="*/ 554227 w 729984"/>
                <a:gd name="connsiteY70" fmla="*/ 606705 h 719353"/>
                <a:gd name="connsiteX71" fmla="*/ 560445 w 729984"/>
                <a:gd name="connsiteY71" fmla="*/ 596061 h 719353"/>
                <a:gd name="connsiteX72" fmla="*/ 565774 w 729984"/>
                <a:gd name="connsiteY72" fmla="*/ 583643 h 719353"/>
                <a:gd name="connsiteX73" fmla="*/ 571992 w 729984"/>
                <a:gd name="connsiteY73" fmla="*/ 570338 h 719353"/>
                <a:gd name="connsiteX74" fmla="*/ 575545 w 729984"/>
                <a:gd name="connsiteY74" fmla="*/ 556146 h 719353"/>
                <a:gd name="connsiteX75" fmla="*/ 579986 w 729984"/>
                <a:gd name="connsiteY75" fmla="*/ 540180 h 719353"/>
                <a:gd name="connsiteX76" fmla="*/ 583539 w 729984"/>
                <a:gd name="connsiteY76" fmla="*/ 521553 h 719353"/>
                <a:gd name="connsiteX77" fmla="*/ 587092 w 729984"/>
                <a:gd name="connsiteY77" fmla="*/ 502039 h 719353"/>
                <a:gd name="connsiteX78" fmla="*/ 589757 w 729984"/>
                <a:gd name="connsiteY78" fmla="*/ 478090 h 719353"/>
                <a:gd name="connsiteX79" fmla="*/ 594199 w 729984"/>
                <a:gd name="connsiteY79" fmla="*/ 423097 h 719353"/>
                <a:gd name="connsiteX80" fmla="*/ 594199 w 729984"/>
                <a:gd name="connsiteY80" fmla="*/ 409792 h 719353"/>
                <a:gd name="connsiteX81" fmla="*/ 594199 w 729984"/>
                <a:gd name="connsiteY81" fmla="*/ 396581 h 719353"/>
                <a:gd name="connsiteX82" fmla="*/ 592870 w 729984"/>
                <a:gd name="connsiteY82" fmla="*/ 401314 h 719353"/>
                <a:gd name="connsiteX83" fmla="*/ 586778 w 729984"/>
                <a:gd name="connsiteY83" fmla="*/ 424348 h 719353"/>
                <a:gd name="connsiteX84" fmla="*/ 578945 w 729984"/>
                <a:gd name="connsiteY84" fmla="*/ 442952 h 719353"/>
                <a:gd name="connsiteX85" fmla="*/ 572852 w 729984"/>
                <a:gd name="connsiteY85" fmla="*/ 457126 h 719353"/>
                <a:gd name="connsiteX86" fmla="*/ 567630 w 729984"/>
                <a:gd name="connsiteY86" fmla="*/ 467757 h 719353"/>
                <a:gd name="connsiteX87" fmla="*/ 569371 w 729984"/>
                <a:gd name="connsiteY87" fmla="*/ 458898 h 719353"/>
                <a:gd name="connsiteX88" fmla="*/ 571111 w 729984"/>
                <a:gd name="connsiteY88" fmla="*/ 449153 h 719353"/>
                <a:gd name="connsiteX89" fmla="*/ 571982 w 729984"/>
                <a:gd name="connsiteY89" fmla="*/ 436751 h 719353"/>
                <a:gd name="connsiteX90" fmla="*/ 571982 w 729984"/>
                <a:gd name="connsiteY90" fmla="*/ 422576 h 719353"/>
                <a:gd name="connsiteX91" fmla="*/ 569371 w 729984"/>
                <a:gd name="connsiteY91" fmla="*/ 390683 h 719353"/>
                <a:gd name="connsiteX92" fmla="*/ 566759 w 729984"/>
                <a:gd name="connsiteY92" fmla="*/ 357905 h 719353"/>
                <a:gd name="connsiteX93" fmla="*/ 563278 w 729984"/>
                <a:gd name="connsiteY93" fmla="*/ 327784 h 719353"/>
                <a:gd name="connsiteX94" fmla="*/ 558926 w 729984"/>
                <a:gd name="connsiteY94" fmla="*/ 302093 h 719353"/>
                <a:gd name="connsiteX95" fmla="*/ 554673 w 729984"/>
                <a:gd name="connsiteY95" fmla="*/ 276986 h 719353"/>
                <a:gd name="connsiteX96" fmla="*/ 521361 w 729984"/>
                <a:gd name="connsiteY96" fmla="*/ 295369 h 719353"/>
                <a:gd name="connsiteX97" fmla="*/ 518823 w 729984"/>
                <a:gd name="connsiteY97" fmla="*/ 296607 h 719353"/>
                <a:gd name="connsiteX98" fmla="*/ 486359 w 729984"/>
                <a:gd name="connsiteY98" fmla="*/ 314495 h 719353"/>
                <a:gd name="connsiteX99" fmla="*/ 386252 w 729984"/>
                <a:gd name="connsiteY99" fmla="*/ 367650 h 719353"/>
                <a:gd name="connsiteX100" fmla="*/ 331326 w 729984"/>
                <a:gd name="connsiteY100" fmla="*/ 395999 h 719353"/>
                <a:gd name="connsiteX101" fmla="*/ 279944 w 729984"/>
                <a:gd name="connsiteY101" fmla="*/ 420804 h 719353"/>
                <a:gd name="connsiteX102" fmla="*/ 240078 w 729984"/>
                <a:gd name="connsiteY102" fmla="*/ 439408 h 719353"/>
                <a:gd name="connsiteX103" fmla="*/ 224132 w 729984"/>
                <a:gd name="connsiteY103" fmla="*/ 446495 h 719353"/>
                <a:gd name="connsiteX104" fmla="*/ 214387 w 729984"/>
                <a:gd name="connsiteY104" fmla="*/ 448267 h 719353"/>
                <a:gd name="connsiteX105" fmla="*/ 232105 w 729984"/>
                <a:gd name="connsiteY105" fmla="*/ 436750 h 719353"/>
                <a:gd name="connsiteX106" fmla="*/ 269313 w 729984"/>
                <a:gd name="connsiteY106" fmla="*/ 409287 h 719353"/>
                <a:gd name="connsiteX107" fmla="*/ 290575 w 729984"/>
                <a:gd name="connsiteY107" fmla="*/ 393341 h 719353"/>
                <a:gd name="connsiteX108" fmla="*/ 293403 w 729984"/>
                <a:gd name="connsiteY108" fmla="*/ 390782 h 719353"/>
                <a:gd name="connsiteX109" fmla="*/ 275313 w 729984"/>
                <a:gd name="connsiteY109" fmla="*/ 396487 h 719353"/>
                <a:gd name="connsiteX110" fmla="*/ 240671 w 729984"/>
                <a:gd name="connsiteY110" fmla="*/ 406244 h 719353"/>
                <a:gd name="connsiteX111" fmla="*/ 204253 w 729984"/>
                <a:gd name="connsiteY111" fmla="*/ 415114 h 719353"/>
                <a:gd name="connsiteX112" fmla="*/ 177234 w 729984"/>
                <a:gd name="connsiteY112" fmla="*/ 421184 h 719353"/>
                <a:gd name="connsiteX113" fmla="*/ 177499 w 729984"/>
                <a:gd name="connsiteY113" fmla="*/ 427892 h 719353"/>
                <a:gd name="connsiteX114" fmla="*/ 178375 w 729984"/>
                <a:gd name="connsiteY114" fmla="*/ 450925 h 719353"/>
                <a:gd name="connsiteX115" fmla="*/ 180127 w 729984"/>
                <a:gd name="connsiteY115" fmla="*/ 476616 h 719353"/>
                <a:gd name="connsiteX116" fmla="*/ 183631 w 729984"/>
                <a:gd name="connsiteY116" fmla="*/ 504079 h 719353"/>
                <a:gd name="connsiteX117" fmla="*/ 187134 w 729984"/>
                <a:gd name="connsiteY117" fmla="*/ 515596 h 719353"/>
                <a:gd name="connsiteX118" fmla="*/ 188886 w 729984"/>
                <a:gd name="connsiteY118" fmla="*/ 527998 h 719353"/>
                <a:gd name="connsiteX119" fmla="*/ 192390 w 729984"/>
                <a:gd name="connsiteY119" fmla="*/ 538629 h 719353"/>
                <a:gd name="connsiteX120" fmla="*/ 196770 w 729984"/>
                <a:gd name="connsiteY120" fmla="*/ 547488 h 719353"/>
                <a:gd name="connsiteX121" fmla="*/ 201150 w 729984"/>
                <a:gd name="connsiteY121" fmla="*/ 553690 h 719353"/>
                <a:gd name="connsiteX122" fmla="*/ 205529 w 729984"/>
                <a:gd name="connsiteY122" fmla="*/ 558119 h 719353"/>
                <a:gd name="connsiteX123" fmla="*/ 194142 w 729984"/>
                <a:gd name="connsiteY123" fmla="*/ 551918 h 719353"/>
                <a:gd name="connsiteX124" fmla="*/ 183379 w 729984"/>
                <a:gd name="connsiteY124" fmla="*/ 544382 h 719353"/>
                <a:gd name="connsiteX125" fmla="*/ 189584 w 729984"/>
                <a:gd name="connsiteY125" fmla="*/ 585762 h 719353"/>
                <a:gd name="connsiteX126" fmla="*/ 194014 w 729984"/>
                <a:gd name="connsiteY126" fmla="*/ 608054 h 719353"/>
                <a:gd name="connsiteX127" fmla="*/ 199329 w 729984"/>
                <a:gd name="connsiteY127" fmla="*/ 630346 h 719353"/>
                <a:gd name="connsiteX128" fmla="*/ 204645 w 729984"/>
                <a:gd name="connsiteY128" fmla="*/ 649963 h 719353"/>
                <a:gd name="connsiteX129" fmla="*/ 211732 w 729984"/>
                <a:gd name="connsiteY129" fmla="*/ 668689 h 719353"/>
                <a:gd name="connsiteX130" fmla="*/ 217933 w 729984"/>
                <a:gd name="connsiteY130" fmla="*/ 683848 h 719353"/>
                <a:gd name="connsiteX131" fmla="*/ 222363 w 729984"/>
                <a:gd name="connsiteY131" fmla="*/ 689198 h 719353"/>
                <a:gd name="connsiteX132" fmla="*/ 226792 w 729984"/>
                <a:gd name="connsiteY132" fmla="*/ 694548 h 719353"/>
                <a:gd name="connsiteX133" fmla="*/ 213504 w 729984"/>
                <a:gd name="connsiteY133" fmla="*/ 684740 h 719353"/>
                <a:gd name="connsiteX134" fmla="*/ 201101 w 729984"/>
                <a:gd name="connsiteY134" fmla="*/ 673148 h 719353"/>
                <a:gd name="connsiteX135" fmla="*/ 185155 w 729984"/>
                <a:gd name="connsiteY135" fmla="*/ 656205 h 719353"/>
                <a:gd name="connsiteX136" fmla="*/ 173677 w 729984"/>
                <a:gd name="connsiteY136" fmla="*/ 641443 h 719353"/>
                <a:gd name="connsiteX137" fmla="*/ 174940 w 729984"/>
                <a:gd name="connsiteY137" fmla="*/ 645733 h 719353"/>
                <a:gd name="connsiteX138" fmla="*/ 180270 w 729984"/>
                <a:gd name="connsiteY138" fmla="*/ 660811 h 719353"/>
                <a:gd name="connsiteX139" fmla="*/ 187376 w 729984"/>
                <a:gd name="connsiteY139" fmla="*/ 675890 h 719353"/>
                <a:gd name="connsiteX140" fmla="*/ 194482 w 729984"/>
                <a:gd name="connsiteY140" fmla="*/ 690969 h 719353"/>
                <a:gd name="connsiteX141" fmla="*/ 204253 w 729984"/>
                <a:gd name="connsiteY141" fmla="*/ 705161 h 719353"/>
                <a:gd name="connsiteX142" fmla="*/ 216688 w 729984"/>
                <a:gd name="connsiteY142" fmla="*/ 719353 h 719353"/>
                <a:gd name="connsiteX143" fmla="*/ 211359 w 729984"/>
                <a:gd name="connsiteY143" fmla="*/ 719353 h 719353"/>
                <a:gd name="connsiteX144" fmla="*/ 198035 w 729984"/>
                <a:gd name="connsiteY144" fmla="*/ 714918 h 719353"/>
                <a:gd name="connsiteX145" fmla="*/ 188264 w 729984"/>
                <a:gd name="connsiteY145" fmla="*/ 712257 h 719353"/>
                <a:gd name="connsiteX146" fmla="*/ 177605 w 729984"/>
                <a:gd name="connsiteY146" fmla="*/ 706935 h 719353"/>
                <a:gd name="connsiteX147" fmla="*/ 164281 w 729984"/>
                <a:gd name="connsiteY147" fmla="*/ 698952 h 719353"/>
                <a:gd name="connsiteX148" fmla="*/ 150957 w 729984"/>
                <a:gd name="connsiteY148" fmla="*/ 690082 h 719353"/>
                <a:gd name="connsiteX149" fmla="*/ 136745 w 729984"/>
                <a:gd name="connsiteY149" fmla="*/ 678551 h 719353"/>
                <a:gd name="connsiteX150" fmla="*/ 122532 w 729984"/>
                <a:gd name="connsiteY150" fmla="*/ 663472 h 719353"/>
                <a:gd name="connsiteX151" fmla="*/ 109208 w 729984"/>
                <a:gd name="connsiteY151" fmla="*/ 645733 h 719353"/>
                <a:gd name="connsiteX152" fmla="*/ 93220 w 729984"/>
                <a:gd name="connsiteY152" fmla="*/ 625332 h 719353"/>
                <a:gd name="connsiteX153" fmla="*/ 79008 w 729984"/>
                <a:gd name="connsiteY153" fmla="*/ 601383 h 719353"/>
                <a:gd name="connsiteX154" fmla="*/ 64795 w 729984"/>
                <a:gd name="connsiteY154" fmla="*/ 572999 h 719353"/>
                <a:gd name="connsiteX155" fmla="*/ 52360 w 729984"/>
                <a:gd name="connsiteY155" fmla="*/ 541067 h 719353"/>
                <a:gd name="connsiteX156" fmla="*/ 39924 w 729984"/>
                <a:gd name="connsiteY156" fmla="*/ 504700 h 719353"/>
                <a:gd name="connsiteX157" fmla="*/ 34595 w 729984"/>
                <a:gd name="connsiteY157" fmla="*/ 486960 h 719353"/>
                <a:gd name="connsiteX158" fmla="*/ 30153 w 729984"/>
                <a:gd name="connsiteY158" fmla="*/ 469221 h 719353"/>
                <a:gd name="connsiteX159" fmla="*/ 30002 w 729984"/>
                <a:gd name="connsiteY159" fmla="*/ 468114 h 719353"/>
                <a:gd name="connsiteX160" fmla="*/ 29361 w 729984"/>
                <a:gd name="connsiteY160" fmla="*/ 468728 h 719353"/>
                <a:gd name="connsiteX161" fmla="*/ 20186 w 729984"/>
                <a:gd name="connsiteY161" fmla="*/ 474875 h 719353"/>
                <a:gd name="connsiteX162" fmla="*/ 11928 w 729984"/>
                <a:gd name="connsiteY162" fmla="*/ 477510 h 719353"/>
                <a:gd name="connsiteX163" fmla="*/ 5505 w 729984"/>
                <a:gd name="connsiteY163" fmla="*/ 478388 h 719353"/>
                <a:gd name="connsiteX164" fmla="*/ 0 w 729984"/>
                <a:gd name="connsiteY164" fmla="*/ 478388 h 719353"/>
                <a:gd name="connsiteX165" fmla="*/ 3670 w 729984"/>
                <a:gd name="connsiteY165" fmla="*/ 474875 h 719353"/>
                <a:gd name="connsiteX166" fmla="*/ 6423 w 729984"/>
                <a:gd name="connsiteY166" fmla="*/ 468728 h 719353"/>
                <a:gd name="connsiteX167" fmla="*/ 9175 w 729984"/>
                <a:gd name="connsiteY167" fmla="*/ 461702 h 719353"/>
                <a:gd name="connsiteX168" fmla="*/ 11010 w 729984"/>
                <a:gd name="connsiteY168" fmla="*/ 454677 h 719353"/>
                <a:gd name="connsiteX169" fmla="*/ 14681 w 729984"/>
                <a:gd name="connsiteY169" fmla="*/ 437991 h 719353"/>
                <a:gd name="connsiteX170" fmla="*/ 16516 w 729984"/>
                <a:gd name="connsiteY170" fmla="*/ 420427 h 719353"/>
                <a:gd name="connsiteX171" fmla="*/ 19268 w 729984"/>
                <a:gd name="connsiteY171" fmla="*/ 390568 h 719353"/>
                <a:gd name="connsiteX172" fmla="*/ 19268 w 729984"/>
                <a:gd name="connsiteY172" fmla="*/ 387199 h 719353"/>
                <a:gd name="connsiteX173" fmla="*/ 17718 w 729984"/>
                <a:gd name="connsiteY173" fmla="*/ 353911 h 719353"/>
                <a:gd name="connsiteX174" fmla="*/ 17718 w 729984"/>
                <a:gd name="connsiteY174" fmla="*/ 318431 h 719353"/>
                <a:gd name="connsiteX175" fmla="*/ 17718 w 729984"/>
                <a:gd name="connsiteY175" fmla="*/ 286499 h 719353"/>
                <a:gd name="connsiteX176" fmla="*/ 19494 w 729984"/>
                <a:gd name="connsiteY176" fmla="*/ 260776 h 719353"/>
                <a:gd name="connsiteX177" fmla="*/ 23047 w 729984"/>
                <a:gd name="connsiteY177" fmla="*/ 240376 h 719353"/>
                <a:gd name="connsiteX178" fmla="*/ 28377 w 729984"/>
                <a:gd name="connsiteY178" fmla="*/ 221749 h 719353"/>
                <a:gd name="connsiteX179" fmla="*/ 33706 w 729984"/>
                <a:gd name="connsiteY179" fmla="*/ 203122 h 719353"/>
                <a:gd name="connsiteX180" fmla="*/ 39924 w 729984"/>
                <a:gd name="connsiteY180" fmla="*/ 187156 h 719353"/>
                <a:gd name="connsiteX181" fmla="*/ 47030 w 729984"/>
                <a:gd name="connsiteY181" fmla="*/ 171190 h 719353"/>
                <a:gd name="connsiteX182" fmla="*/ 54136 w 729984"/>
                <a:gd name="connsiteY182" fmla="*/ 157885 h 719353"/>
                <a:gd name="connsiteX183" fmla="*/ 62131 w 729984"/>
                <a:gd name="connsiteY183" fmla="*/ 144580 h 719353"/>
                <a:gd name="connsiteX184" fmla="*/ 69237 w 729984"/>
                <a:gd name="connsiteY184" fmla="*/ 132162 h 719353"/>
                <a:gd name="connsiteX185" fmla="*/ 78119 w 729984"/>
                <a:gd name="connsiteY185" fmla="*/ 121518 h 719353"/>
                <a:gd name="connsiteX186" fmla="*/ 87002 w 729984"/>
                <a:gd name="connsiteY186" fmla="*/ 111761 h 719353"/>
                <a:gd name="connsiteX187" fmla="*/ 95885 w 729984"/>
                <a:gd name="connsiteY187" fmla="*/ 102004 h 719353"/>
                <a:gd name="connsiteX188" fmla="*/ 112761 w 729984"/>
                <a:gd name="connsiteY188" fmla="*/ 86038 h 719353"/>
                <a:gd name="connsiteX189" fmla="*/ 129639 w 729984"/>
                <a:gd name="connsiteY189" fmla="*/ 72733 h 719353"/>
                <a:gd name="connsiteX190" fmla="*/ 145628 w 729984"/>
                <a:gd name="connsiteY190" fmla="*/ 60316 h 719353"/>
                <a:gd name="connsiteX191" fmla="*/ 174052 w 729984"/>
                <a:gd name="connsiteY191" fmla="*/ 43463 h 719353"/>
                <a:gd name="connsiteX192" fmla="*/ 188264 w 729984"/>
                <a:gd name="connsiteY192" fmla="*/ 35480 h 719353"/>
                <a:gd name="connsiteX193" fmla="*/ 201588 w 729984"/>
                <a:gd name="connsiteY193" fmla="*/ 28384 h 719353"/>
                <a:gd name="connsiteX194" fmla="*/ 214024 w 729984"/>
                <a:gd name="connsiteY194" fmla="*/ 23062 h 719353"/>
                <a:gd name="connsiteX195" fmla="*/ 227347 w 729984"/>
                <a:gd name="connsiteY195" fmla="*/ 16853 h 719353"/>
                <a:gd name="connsiteX196" fmla="*/ 240671 w 729984"/>
                <a:gd name="connsiteY196" fmla="*/ 12418 h 719353"/>
                <a:gd name="connsiteX197" fmla="*/ 253995 w 729984"/>
                <a:gd name="connsiteY197" fmla="*/ 9757 h 719353"/>
                <a:gd name="connsiteX198" fmla="*/ 269096 w 729984"/>
                <a:gd name="connsiteY198" fmla="*/ 6209 h 719353"/>
                <a:gd name="connsiteX199" fmla="*/ 284196 w 729984"/>
                <a:gd name="connsiteY199" fmla="*/ 4435 h 719353"/>
                <a:gd name="connsiteX200" fmla="*/ 317062 w 729984"/>
                <a:gd name="connsiteY200" fmla="*/ 887 h 719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729984" h="719353">
                  <a:moveTo>
                    <a:pt x="555115" y="276742"/>
                  </a:moveTo>
                  <a:lnTo>
                    <a:pt x="555109" y="276746"/>
                  </a:lnTo>
                  <a:lnTo>
                    <a:pt x="555122" y="276754"/>
                  </a:lnTo>
                  <a:close/>
                  <a:moveTo>
                    <a:pt x="356145" y="0"/>
                  </a:moveTo>
                  <a:lnTo>
                    <a:pt x="401446" y="0"/>
                  </a:lnTo>
                  <a:lnTo>
                    <a:pt x="411217" y="0"/>
                  </a:lnTo>
                  <a:lnTo>
                    <a:pt x="422764" y="887"/>
                  </a:lnTo>
                  <a:lnTo>
                    <a:pt x="436977" y="2661"/>
                  </a:lnTo>
                  <a:lnTo>
                    <a:pt x="452965" y="7096"/>
                  </a:lnTo>
                  <a:lnTo>
                    <a:pt x="472507" y="11531"/>
                  </a:lnTo>
                  <a:lnTo>
                    <a:pt x="492937" y="19514"/>
                  </a:lnTo>
                  <a:lnTo>
                    <a:pt x="515143" y="29271"/>
                  </a:lnTo>
                  <a:lnTo>
                    <a:pt x="538238" y="40802"/>
                  </a:lnTo>
                  <a:lnTo>
                    <a:pt x="549786" y="48785"/>
                  </a:lnTo>
                  <a:lnTo>
                    <a:pt x="560445" y="56768"/>
                  </a:lnTo>
                  <a:lnTo>
                    <a:pt x="572880" y="64751"/>
                  </a:lnTo>
                  <a:lnTo>
                    <a:pt x="583539" y="74507"/>
                  </a:lnTo>
                  <a:lnTo>
                    <a:pt x="594199" y="86038"/>
                  </a:lnTo>
                  <a:lnTo>
                    <a:pt x="605746" y="97569"/>
                  </a:lnTo>
                  <a:lnTo>
                    <a:pt x="615517" y="109987"/>
                  </a:lnTo>
                  <a:lnTo>
                    <a:pt x="625288" y="122405"/>
                  </a:lnTo>
                  <a:lnTo>
                    <a:pt x="635058" y="137484"/>
                  </a:lnTo>
                  <a:lnTo>
                    <a:pt x="643941" y="153450"/>
                  </a:lnTo>
                  <a:lnTo>
                    <a:pt x="651047" y="170303"/>
                  </a:lnTo>
                  <a:lnTo>
                    <a:pt x="659041" y="188043"/>
                  </a:lnTo>
                  <a:lnTo>
                    <a:pt x="665259" y="207557"/>
                  </a:lnTo>
                  <a:lnTo>
                    <a:pt x="670589" y="227958"/>
                  </a:lnTo>
                  <a:lnTo>
                    <a:pt x="678583" y="260776"/>
                  </a:lnTo>
                  <a:lnTo>
                    <a:pt x="682752" y="283672"/>
                  </a:lnTo>
                  <a:lnTo>
                    <a:pt x="682819" y="283489"/>
                  </a:lnTo>
                  <a:lnTo>
                    <a:pt x="682901" y="284491"/>
                  </a:lnTo>
                  <a:lnTo>
                    <a:pt x="683913" y="290047"/>
                  </a:lnTo>
                  <a:lnTo>
                    <a:pt x="684324" y="296201"/>
                  </a:lnTo>
                  <a:lnTo>
                    <a:pt x="687186" y="305636"/>
                  </a:lnTo>
                  <a:lnTo>
                    <a:pt x="691553" y="318925"/>
                  </a:lnTo>
                  <a:lnTo>
                    <a:pt x="697667" y="333100"/>
                  </a:lnTo>
                  <a:lnTo>
                    <a:pt x="701161" y="341073"/>
                  </a:lnTo>
                  <a:lnTo>
                    <a:pt x="705528" y="347274"/>
                  </a:lnTo>
                  <a:lnTo>
                    <a:pt x="710769" y="352589"/>
                  </a:lnTo>
                  <a:lnTo>
                    <a:pt x="716009" y="357905"/>
                  </a:lnTo>
                  <a:lnTo>
                    <a:pt x="722123" y="362334"/>
                  </a:lnTo>
                  <a:lnTo>
                    <a:pt x="729984" y="365878"/>
                  </a:lnTo>
                  <a:lnTo>
                    <a:pt x="722123" y="366764"/>
                  </a:lnTo>
                  <a:lnTo>
                    <a:pt x="713389" y="366764"/>
                  </a:lnTo>
                  <a:lnTo>
                    <a:pt x="703781" y="365878"/>
                  </a:lnTo>
                  <a:lnTo>
                    <a:pt x="698541" y="364992"/>
                  </a:lnTo>
                  <a:lnTo>
                    <a:pt x="693300" y="361448"/>
                  </a:lnTo>
                  <a:lnTo>
                    <a:pt x="688933" y="357905"/>
                  </a:lnTo>
                  <a:lnTo>
                    <a:pt x="684664" y="354296"/>
                  </a:lnTo>
                  <a:lnTo>
                    <a:pt x="683913" y="363668"/>
                  </a:lnTo>
                  <a:lnTo>
                    <a:pt x="680360" y="389391"/>
                  </a:lnTo>
                  <a:lnTo>
                    <a:pt x="675030" y="415114"/>
                  </a:lnTo>
                  <a:lnTo>
                    <a:pt x="668812" y="443498"/>
                  </a:lnTo>
                  <a:lnTo>
                    <a:pt x="665259" y="458577"/>
                  </a:lnTo>
                  <a:lnTo>
                    <a:pt x="660818" y="472769"/>
                  </a:lnTo>
                  <a:lnTo>
                    <a:pt x="650159" y="498491"/>
                  </a:lnTo>
                  <a:lnTo>
                    <a:pt x="639500" y="524214"/>
                  </a:lnTo>
                  <a:lnTo>
                    <a:pt x="626176" y="546389"/>
                  </a:lnTo>
                  <a:lnTo>
                    <a:pt x="611964" y="567677"/>
                  </a:lnTo>
                  <a:lnTo>
                    <a:pt x="597752" y="586304"/>
                  </a:lnTo>
                  <a:lnTo>
                    <a:pt x="582651" y="603157"/>
                  </a:lnTo>
                  <a:lnTo>
                    <a:pt x="568439" y="618236"/>
                  </a:lnTo>
                  <a:lnTo>
                    <a:pt x="554227" y="631541"/>
                  </a:lnTo>
                  <a:lnTo>
                    <a:pt x="540903" y="642185"/>
                  </a:lnTo>
                  <a:lnTo>
                    <a:pt x="518696" y="659924"/>
                  </a:lnTo>
                  <a:lnTo>
                    <a:pt x="501820" y="670568"/>
                  </a:lnTo>
                  <a:lnTo>
                    <a:pt x="496490" y="674116"/>
                  </a:lnTo>
                  <a:lnTo>
                    <a:pt x="519585" y="649281"/>
                  </a:lnTo>
                  <a:lnTo>
                    <a:pt x="538238" y="627993"/>
                  </a:lnTo>
                  <a:lnTo>
                    <a:pt x="546233" y="617349"/>
                  </a:lnTo>
                  <a:lnTo>
                    <a:pt x="554227" y="606705"/>
                  </a:lnTo>
                  <a:lnTo>
                    <a:pt x="560445" y="596061"/>
                  </a:lnTo>
                  <a:lnTo>
                    <a:pt x="565774" y="583643"/>
                  </a:lnTo>
                  <a:lnTo>
                    <a:pt x="571992" y="570338"/>
                  </a:lnTo>
                  <a:lnTo>
                    <a:pt x="575545" y="556146"/>
                  </a:lnTo>
                  <a:lnTo>
                    <a:pt x="579986" y="540180"/>
                  </a:lnTo>
                  <a:lnTo>
                    <a:pt x="583539" y="521553"/>
                  </a:lnTo>
                  <a:lnTo>
                    <a:pt x="587092" y="502039"/>
                  </a:lnTo>
                  <a:lnTo>
                    <a:pt x="589757" y="478090"/>
                  </a:lnTo>
                  <a:lnTo>
                    <a:pt x="594199" y="423097"/>
                  </a:lnTo>
                  <a:lnTo>
                    <a:pt x="594199" y="409792"/>
                  </a:lnTo>
                  <a:lnTo>
                    <a:pt x="594199" y="396581"/>
                  </a:lnTo>
                  <a:lnTo>
                    <a:pt x="592870" y="401314"/>
                  </a:lnTo>
                  <a:lnTo>
                    <a:pt x="586778" y="424348"/>
                  </a:lnTo>
                  <a:lnTo>
                    <a:pt x="578945" y="442952"/>
                  </a:lnTo>
                  <a:lnTo>
                    <a:pt x="572852" y="457126"/>
                  </a:lnTo>
                  <a:lnTo>
                    <a:pt x="567630" y="467757"/>
                  </a:lnTo>
                  <a:lnTo>
                    <a:pt x="569371" y="458898"/>
                  </a:lnTo>
                  <a:lnTo>
                    <a:pt x="571111" y="449153"/>
                  </a:lnTo>
                  <a:lnTo>
                    <a:pt x="571982" y="436751"/>
                  </a:lnTo>
                  <a:lnTo>
                    <a:pt x="571982" y="422576"/>
                  </a:lnTo>
                  <a:lnTo>
                    <a:pt x="569371" y="390683"/>
                  </a:lnTo>
                  <a:lnTo>
                    <a:pt x="566759" y="357905"/>
                  </a:lnTo>
                  <a:lnTo>
                    <a:pt x="563278" y="327784"/>
                  </a:lnTo>
                  <a:lnTo>
                    <a:pt x="558926" y="302093"/>
                  </a:lnTo>
                  <a:lnTo>
                    <a:pt x="554673" y="276986"/>
                  </a:lnTo>
                  <a:lnTo>
                    <a:pt x="521361" y="295369"/>
                  </a:lnTo>
                  <a:lnTo>
                    <a:pt x="518823" y="296607"/>
                  </a:lnTo>
                  <a:lnTo>
                    <a:pt x="486359" y="314495"/>
                  </a:lnTo>
                  <a:lnTo>
                    <a:pt x="386252" y="367650"/>
                  </a:lnTo>
                  <a:lnTo>
                    <a:pt x="331326" y="395999"/>
                  </a:lnTo>
                  <a:lnTo>
                    <a:pt x="279944" y="420804"/>
                  </a:lnTo>
                  <a:lnTo>
                    <a:pt x="240078" y="439408"/>
                  </a:lnTo>
                  <a:lnTo>
                    <a:pt x="224132" y="446495"/>
                  </a:lnTo>
                  <a:lnTo>
                    <a:pt x="214387" y="448267"/>
                  </a:lnTo>
                  <a:lnTo>
                    <a:pt x="232105" y="436750"/>
                  </a:lnTo>
                  <a:lnTo>
                    <a:pt x="269313" y="409287"/>
                  </a:lnTo>
                  <a:lnTo>
                    <a:pt x="290575" y="393341"/>
                  </a:lnTo>
                  <a:lnTo>
                    <a:pt x="293403" y="390782"/>
                  </a:lnTo>
                  <a:lnTo>
                    <a:pt x="275313" y="396487"/>
                  </a:lnTo>
                  <a:lnTo>
                    <a:pt x="240671" y="406244"/>
                  </a:lnTo>
                  <a:lnTo>
                    <a:pt x="204253" y="415114"/>
                  </a:lnTo>
                  <a:lnTo>
                    <a:pt x="177234" y="421184"/>
                  </a:lnTo>
                  <a:lnTo>
                    <a:pt x="177499" y="427892"/>
                  </a:lnTo>
                  <a:lnTo>
                    <a:pt x="178375" y="450925"/>
                  </a:lnTo>
                  <a:lnTo>
                    <a:pt x="180127" y="476616"/>
                  </a:lnTo>
                  <a:lnTo>
                    <a:pt x="183631" y="504079"/>
                  </a:lnTo>
                  <a:lnTo>
                    <a:pt x="187134" y="515596"/>
                  </a:lnTo>
                  <a:lnTo>
                    <a:pt x="188886" y="527998"/>
                  </a:lnTo>
                  <a:lnTo>
                    <a:pt x="192390" y="538629"/>
                  </a:lnTo>
                  <a:lnTo>
                    <a:pt x="196770" y="547488"/>
                  </a:lnTo>
                  <a:lnTo>
                    <a:pt x="201150" y="553690"/>
                  </a:lnTo>
                  <a:lnTo>
                    <a:pt x="205529" y="558119"/>
                  </a:lnTo>
                  <a:lnTo>
                    <a:pt x="194142" y="551918"/>
                  </a:lnTo>
                  <a:lnTo>
                    <a:pt x="183379" y="544382"/>
                  </a:lnTo>
                  <a:lnTo>
                    <a:pt x="189584" y="585762"/>
                  </a:lnTo>
                  <a:lnTo>
                    <a:pt x="194014" y="608054"/>
                  </a:lnTo>
                  <a:lnTo>
                    <a:pt x="199329" y="630346"/>
                  </a:lnTo>
                  <a:lnTo>
                    <a:pt x="204645" y="649963"/>
                  </a:lnTo>
                  <a:lnTo>
                    <a:pt x="211732" y="668689"/>
                  </a:lnTo>
                  <a:lnTo>
                    <a:pt x="217933" y="683848"/>
                  </a:lnTo>
                  <a:lnTo>
                    <a:pt x="222363" y="689198"/>
                  </a:lnTo>
                  <a:lnTo>
                    <a:pt x="226792" y="694548"/>
                  </a:lnTo>
                  <a:lnTo>
                    <a:pt x="213504" y="684740"/>
                  </a:lnTo>
                  <a:lnTo>
                    <a:pt x="201101" y="673148"/>
                  </a:lnTo>
                  <a:lnTo>
                    <a:pt x="185155" y="656205"/>
                  </a:lnTo>
                  <a:lnTo>
                    <a:pt x="173677" y="641443"/>
                  </a:lnTo>
                  <a:lnTo>
                    <a:pt x="174940" y="645733"/>
                  </a:lnTo>
                  <a:lnTo>
                    <a:pt x="180270" y="660811"/>
                  </a:lnTo>
                  <a:lnTo>
                    <a:pt x="187376" y="675890"/>
                  </a:lnTo>
                  <a:lnTo>
                    <a:pt x="194482" y="690969"/>
                  </a:lnTo>
                  <a:lnTo>
                    <a:pt x="204253" y="705161"/>
                  </a:lnTo>
                  <a:lnTo>
                    <a:pt x="216688" y="719353"/>
                  </a:lnTo>
                  <a:lnTo>
                    <a:pt x="211359" y="719353"/>
                  </a:lnTo>
                  <a:lnTo>
                    <a:pt x="198035" y="714918"/>
                  </a:lnTo>
                  <a:lnTo>
                    <a:pt x="188264" y="712257"/>
                  </a:lnTo>
                  <a:lnTo>
                    <a:pt x="177605" y="706935"/>
                  </a:lnTo>
                  <a:lnTo>
                    <a:pt x="164281" y="698952"/>
                  </a:lnTo>
                  <a:lnTo>
                    <a:pt x="150957" y="690082"/>
                  </a:lnTo>
                  <a:lnTo>
                    <a:pt x="136745" y="678551"/>
                  </a:lnTo>
                  <a:lnTo>
                    <a:pt x="122532" y="663472"/>
                  </a:lnTo>
                  <a:lnTo>
                    <a:pt x="109208" y="645733"/>
                  </a:lnTo>
                  <a:lnTo>
                    <a:pt x="93220" y="625332"/>
                  </a:lnTo>
                  <a:lnTo>
                    <a:pt x="79008" y="601383"/>
                  </a:lnTo>
                  <a:lnTo>
                    <a:pt x="64795" y="572999"/>
                  </a:lnTo>
                  <a:lnTo>
                    <a:pt x="52360" y="541067"/>
                  </a:lnTo>
                  <a:lnTo>
                    <a:pt x="39924" y="504700"/>
                  </a:lnTo>
                  <a:lnTo>
                    <a:pt x="34595" y="486960"/>
                  </a:lnTo>
                  <a:lnTo>
                    <a:pt x="30153" y="469221"/>
                  </a:lnTo>
                  <a:lnTo>
                    <a:pt x="30002" y="468114"/>
                  </a:lnTo>
                  <a:lnTo>
                    <a:pt x="29361" y="468728"/>
                  </a:lnTo>
                  <a:lnTo>
                    <a:pt x="20186" y="474875"/>
                  </a:lnTo>
                  <a:lnTo>
                    <a:pt x="11928" y="477510"/>
                  </a:lnTo>
                  <a:lnTo>
                    <a:pt x="5505" y="478388"/>
                  </a:lnTo>
                  <a:lnTo>
                    <a:pt x="0" y="478388"/>
                  </a:lnTo>
                  <a:lnTo>
                    <a:pt x="3670" y="474875"/>
                  </a:lnTo>
                  <a:lnTo>
                    <a:pt x="6423" y="468728"/>
                  </a:lnTo>
                  <a:lnTo>
                    <a:pt x="9175" y="461702"/>
                  </a:lnTo>
                  <a:lnTo>
                    <a:pt x="11010" y="454677"/>
                  </a:lnTo>
                  <a:lnTo>
                    <a:pt x="14681" y="437991"/>
                  </a:lnTo>
                  <a:lnTo>
                    <a:pt x="16516" y="420427"/>
                  </a:lnTo>
                  <a:lnTo>
                    <a:pt x="19268" y="390568"/>
                  </a:lnTo>
                  <a:lnTo>
                    <a:pt x="19268" y="387199"/>
                  </a:lnTo>
                  <a:lnTo>
                    <a:pt x="17718" y="353911"/>
                  </a:lnTo>
                  <a:lnTo>
                    <a:pt x="17718" y="318431"/>
                  </a:lnTo>
                  <a:lnTo>
                    <a:pt x="17718" y="286499"/>
                  </a:lnTo>
                  <a:lnTo>
                    <a:pt x="19494" y="260776"/>
                  </a:lnTo>
                  <a:lnTo>
                    <a:pt x="23047" y="240376"/>
                  </a:lnTo>
                  <a:lnTo>
                    <a:pt x="28377" y="221749"/>
                  </a:lnTo>
                  <a:lnTo>
                    <a:pt x="33706" y="203122"/>
                  </a:lnTo>
                  <a:lnTo>
                    <a:pt x="39924" y="187156"/>
                  </a:lnTo>
                  <a:lnTo>
                    <a:pt x="47030" y="171190"/>
                  </a:lnTo>
                  <a:lnTo>
                    <a:pt x="54136" y="157885"/>
                  </a:lnTo>
                  <a:lnTo>
                    <a:pt x="62131" y="144580"/>
                  </a:lnTo>
                  <a:lnTo>
                    <a:pt x="69237" y="132162"/>
                  </a:lnTo>
                  <a:lnTo>
                    <a:pt x="78119" y="121518"/>
                  </a:lnTo>
                  <a:lnTo>
                    <a:pt x="87002" y="111761"/>
                  </a:lnTo>
                  <a:lnTo>
                    <a:pt x="95885" y="102004"/>
                  </a:lnTo>
                  <a:lnTo>
                    <a:pt x="112761" y="86038"/>
                  </a:lnTo>
                  <a:lnTo>
                    <a:pt x="129639" y="72733"/>
                  </a:lnTo>
                  <a:lnTo>
                    <a:pt x="145628" y="60316"/>
                  </a:lnTo>
                  <a:lnTo>
                    <a:pt x="174052" y="43463"/>
                  </a:lnTo>
                  <a:lnTo>
                    <a:pt x="188264" y="35480"/>
                  </a:lnTo>
                  <a:lnTo>
                    <a:pt x="201588" y="28384"/>
                  </a:lnTo>
                  <a:lnTo>
                    <a:pt x="214024" y="23062"/>
                  </a:lnTo>
                  <a:lnTo>
                    <a:pt x="227347" y="16853"/>
                  </a:lnTo>
                  <a:lnTo>
                    <a:pt x="240671" y="12418"/>
                  </a:lnTo>
                  <a:lnTo>
                    <a:pt x="253995" y="9757"/>
                  </a:lnTo>
                  <a:lnTo>
                    <a:pt x="269096" y="6209"/>
                  </a:lnTo>
                  <a:lnTo>
                    <a:pt x="284196" y="4435"/>
                  </a:lnTo>
                  <a:lnTo>
                    <a:pt x="317062" y="887"/>
                  </a:lnTo>
                  <a:close/>
                </a:path>
              </a:pathLst>
            </a:custGeom>
            <a:grp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sp>
        <p:nvSpPr>
          <p:cNvPr id="19" name="Freeform 197">
            <a:extLst>
              <a:ext uri="{FF2B5EF4-FFF2-40B4-BE49-F238E27FC236}">
                <a16:creationId xmlns="" xmlns:a16="http://schemas.microsoft.com/office/drawing/2014/main" id="{2E6FE2D4-0D68-4086-8B83-FA5FFCFD2492}"/>
              </a:ext>
            </a:extLst>
          </p:cNvPr>
          <p:cNvSpPr>
            <a:spLocks noEditPoints="1"/>
          </p:cNvSpPr>
          <p:nvPr/>
        </p:nvSpPr>
        <p:spPr bwMode="auto">
          <a:xfrm>
            <a:off x="1762352" y="2857391"/>
            <a:ext cx="1022358" cy="1175952"/>
          </a:xfrm>
          <a:custGeom>
            <a:avLst/>
            <a:gdLst>
              <a:gd name="T0" fmla="*/ 428 w 853"/>
              <a:gd name="T1" fmla="*/ 53 h 981"/>
              <a:gd name="T2" fmla="*/ 518 w 853"/>
              <a:gd name="T3" fmla="*/ 21 h 981"/>
              <a:gd name="T4" fmla="*/ 566 w 853"/>
              <a:gd name="T5" fmla="*/ 127 h 981"/>
              <a:gd name="T6" fmla="*/ 639 w 853"/>
              <a:gd name="T7" fmla="*/ 249 h 981"/>
              <a:gd name="T8" fmla="*/ 677 w 853"/>
              <a:gd name="T9" fmla="*/ 388 h 981"/>
              <a:gd name="T10" fmla="*/ 659 w 853"/>
              <a:gd name="T11" fmla="*/ 493 h 981"/>
              <a:gd name="T12" fmla="*/ 604 w 853"/>
              <a:gd name="T13" fmla="*/ 559 h 981"/>
              <a:gd name="T14" fmla="*/ 552 w 853"/>
              <a:gd name="T15" fmla="*/ 655 h 981"/>
              <a:gd name="T16" fmla="*/ 650 w 853"/>
              <a:gd name="T17" fmla="*/ 729 h 981"/>
              <a:gd name="T18" fmla="*/ 830 w 853"/>
              <a:gd name="T19" fmla="*/ 820 h 981"/>
              <a:gd name="T20" fmla="*/ 853 w 853"/>
              <a:gd name="T21" fmla="*/ 896 h 981"/>
              <a:gd name="T22" fmla="*/ 425 w 853"/>
              <a:gd name="T23" fmla="*/ 908 h 981"/>
              <a:gd name="T24" fmla="*/ 459 w 853"/>
              <a:gd name="T25" fmla="*/ 860 h 981"/>
              <a:gd name="T26" fmla="*/ 531 w 853"/>
              <a:gd name="T27" fmla="*/ 881 h 981"/>
              <a:gd name="T28" fmla="*/ 604 w 853"/>
              <a:gd name="T29" fmla="*/ 786 h 981"/>
              <a:gd name="T30" fmla="*/ 499 w 853"/>
              <a:gd name="T31" fmla="*/ 800 h 981"/>
              <a:gd name="T32" fmla="*/ 429 w 853"/>
              <a:gd name="T33" fmla="*/ 845 h 981"/>
              <a:gd name="T34" fmla="*/ 558 w 853"/>
              <a:gd name="T35" fmla="*/ 711 h 981"/>
              <a:gd name="T36" fmla="*/ 488 w 853"/>
              <a:gd name="T37" fmla="*/ 661 h 981"/>
              <a:gd name="T38" fmla="*/ 426 w 853"/>
              <a:gd name="T39" fmla="*/ 645 h 981"/>
              <a:gd name="T40" fmla="*/ 531 w 853"/>
              <a:gd name="T41" fmla="*/ 606 h 981"/>
              <a:gd name="T42" fmla="*/ 600 w 853"/>
              <a:gd name="T43" fmla="*/ 511 h 981"/>
              <a:gd name="T44" fmla="*/ 650 w 853"/>
              <a:gd name="T45" fmla="*/ 441 h 981"/>
              <a:gd name="T46" fmla="*/ 642 w 853"/>
              <a:gd name="T47" fmla="*/ 362 h 981"/>
              <a:gd name="T48" fmla="*/ 605 w 853"/>
              <a:gd name="T49" fmla="*/ 410 h 981"/>
              <a:gd name="T50" fmla="*/ 583 w 853"/>
              <a:gd name="T51" fmla="*/ 477 h 981"/>
              <a:gd name="T52" fmla="*/ 579 w 853"/>
              <a:gd name="T53" fmla="*/ 448 h 981"/>
              <a:gd name="T54" fmla="*/ 593 w 853"/>
              <a:gd name="T55" fmla="*/ 342 h 981"/>
              <a:gd name="T56" fmla="*/ 565 w 853"/>
              <a:gd name="T57" fmla="*/ 242 h 981"/>
              <a:gd name="T58" fmla="*/ 512 w 853"/>
              <a:gd name="T59" fmla="*/ 226 h 981"/>
              <a:gd name="T60" fmla="*/ 18 w 853"/>
              <a:gd name="T61" fmla="*/ 960 h 981"/>
              <a:gd name="T62" fmla="*/ 1 w 853"/>
              <a:gd name="T63" fmla="*/ 873 h 981"/>
              <a:gd name="T64" fmla="*/ 48 w 853"/>
              <a:gd name="T65" fmla="*/ 794 h 981"/>
              <a:gd name="T66" fmla="*/ 242 w 853"/>
              <a:gd name="T67" fmla="*/ 714 h 981"/>
              <a:gd name="T68" fmla="*/ 306 w 853"/>
              <a:gd name="T69" fmla="*/ 628 h 981"/>
              <a:gd name="T70" fmla="*/ 234 w 853"/>
              <a:gd name="T71" fmla="*/ 531 h 981"/>
              <a:gd name="T72" fmla="*/ 177 w 853"/>
              <a:gd name="T73" fmla="*/ 450 h 981"/>
              <a:gd name="T74" fmla="*/ 183 w 853"/>
              <a:gd name="T75" fmla="*/ 358 h 981"/>
              <a:gd name="T76" fmla="*/ 211 w 853"/>
              <a:gd name="T77" fmla="*/ 248 h 981"/>
              <a:gd name="T78" fmla="*/ 251 w 853"/>
              <a:gd name="T79" fmla="*/ 121 h 981"/>
              <a:gd name="T80" fmla="*/ 291 w 853"/>
              <a:gd name="T81" fmla="*/ 111 h 981"/>
              <a:gd name="T82" fmla="*/ 306 w 853"/>
              <a:gd name="T83" fmla="*/ 71 h 981"/>
              <a:gd name="T84" fmla="*/ 309 w 853"/>
              <a:gd name="T85" fmla="*/ 23 h 981"/>
              <a:gd name="T86" fmla="*/ 409 w 853"/>
              <a:gd name="T87" fmla="*/ 51 h 981"/>
              <a:gd name="T88" fmla="*/ 352 w 853"/>
              <a:gd name="T89" fmla="*/ 254 h 981"/>
              <a:gd name="T90" fmla="*/ 283 w 853"/>
              <a:gd name="T91" fmla="*/ 248 h 981"/>
              <a:gd name="T92" fmla="*/ 260 w 853"/>
              <a:gd name="T93" fmla="*/ 358 h 981"/>
              <a:gd name="T94" fmla="*/ 281 w 853"/>
              <a:gd name="T95" fmla="*/ 467 h 981"/>
              <a:gd name="T96" fmla="*/ 258 w 853"/>
              <a:gd name="T97" fmla="*/ 466 h 981"/>
              <a:gd name="T98" fmla="*/ 239 w 853"/>
              <a:gd name="T99" fmla="*/ 377 h 981"/>
              <a:gd name="T100" fmla="*/ 208 w 853"/>
              <a:gd name="T101" fmla="*/ 363 h 981"/>
              <a:gd name="T102" fmla="*/ 208 w 853"/>
              <a:gd name="T103" fmla="*/ 464 h 981"/>
              <a:gd name="T104" fmla="*/ 259 w 853"/>
              <a:gd name="T105" fmla="*/ 525 h 981"/>
              <a:gd name="T106" fmla="*/ 344 w 853"/>
              <a:gd name="T107" fmla="*/ 622 h 981"/>
              <a:gd name="T108" fmla="*/ 412 w 853"/>
              <a:gd name="T109" fmla="*/ 672 h 981"/>
              <a:gd name="T110" fmla="*/ 329 w 853"/>
              <a:gd name="T111" fmla="*/ 661 h 981"/>
              <a:gd name="T112" fmla="*/ 385 w 853"/>
              <a:gd name="T113" fmla="*/ 807 h 981"/>
              <a:gd name="T114" fmla="*/ 354 w 853"/>
              <a:gd name="T115" fmla="*/ 802 h 981"/>
              <a:gd name="T116" fmla="*/ 245 w 853"/>
              <a:gd name="T117" fmla="*/ 740 h 981"/>
              <a:gd name="T118" fmla="*/ 294 w 853"/>
              <a:gd name="T119" fmla="*/ 875 h 981"/>
              <a:gd name="T120" fmla="*/ 366 w 853"/>
              <a:gd name="T121" fmla="*/ 839 h 981"/>
              <a:gd name="T122" fmla="*/ 425 w 853"/>
              <a:gd name="T123" fmla="*/ 45 h 981"/>
              <a:gd name="T124" fmla="*/ 425 w 853"/>
              <a:gd name="T125" fmla="*/ 45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3" h="981">
                <a:moveTo>
                  <a:pt x="425" y="79"/>
                </a:moveTo>
                <a:lnTo>
                  <a:pt x="425" y="79"/>
                </a:lnTo>
                <a:lnTo>
                  <a:pt x="426" y="83"/>
                </a:lnTo>
                <a:lnTo>
                  <a:pt x="426" y="83"/>
                </a:lnTo>
                <a:lnTo>
                  <a:pt x="428" y="77"/>
                </a:lnTo>
                <a:lnTo>
                  <a:pt x="429" y="73"/>
                </a:lnTo>
                <a:lnTo>
                  <a:pt x="431" y="67"/>
                </a:lnTo>
                <a:lnTo>
                  <a:pt x="431" y="63"/>
                </a:lnTo>
                <a:lnTo>
                  <a:pt x="428" y="53"/>
                </a:lnTo>
                <a:lnTo>
                  <a:pt x="425" y="45"/>
                </a:lnTo>
                <a:lnTo>
                  <a:pt x="425" y="1"/>
                </a:lnTo>
                <a:lnTo>
                  <a:pt x="425" y="1"/>
                </a:lnTo>
                <a:lnTo>
                  <a:pt x="442" y="0"/>
                </a:lnTo>
                <a:lnTo>
                  <a:pt x="460" y="1"/>
                </a:lnTo>
                <a:lnTo>
                  <a:pt x="476" y="4"/>
                </a:lnTo>
                <a:lnTo>
                  <a:pt x="491" y="8"/>
                </a:lnTo>
                <a:lnTo>
                  <a:pt x="505" y="13"/>
                </a:lnTo>
                <a:lnTo>
                  <a:pt x="518" y="21"/>
                </a:lnTo>
                <a:lnTo>
                  <a:pt x="530" y="30"/>
                </a:lnTo>
                <a:lnTo>
                  <a:pt x="540" y="39"/>
                </a:lnTo>
                <a:lnTo>
                  <a:pt x="550" y="50"/>
                </a:lnTo>
                <a:lnTo>
                  <a:pt x="557" y="61"/>
                </a:lnTo>
                <a:lnTo>
                  <a:pt x="563" y="73"/>
                </a:lnTo>
                <a:lnTo>
                  <a:pt x="567" y="86"/>
                </a:lnTo>
                <a:lnTo>
                  <a:pt x="568" y="100"/>
                </a:lnTo>
                <a:lnTo>
                  <a:pt x="568" y="113"/>
                </a:lnTo>
                <a:lnTo>
                  <a:pt x="566" y="127"/>
                </a:lnTo>
                <a:lnTo>
                  <a:pt x="562" y="142"/>
                </a:lnTo>
                <a:lnTo>
                  <a:pt x="562" y="142"/>
                </a:lnTo>
                <a:lnTo>
                  <a:pt x="577" y="155"/>
                </a:lnTo>
                <a:lnTo>
                  <a:pt x="590" y="170"/>
                </a:lnTo>
                <a:lnTo>
                  <a:pt x="590" y="170"/>
                </a:lnTo>
                <a:lnTo>
                  <a:pt x="604" y="188"/>
                </a:lnTo>
                <a:lnTo>
                  <a:pt x="617" y="207"/>
                </a:lnTo>
                <a:lnTo>
                  <a:pt x="628" y="228"/>
                </a:lnTo>
                <a:lnTo>
                  <a:pt x="639" y="249"/>
                </a:lnTo>
                <a:lnTo>
                  <a:pt x="647" y="272"/>
                </a:lnTo>
                <a:lnTo>
                  <a:pt x="655" y="296"/>
                </a:lnTo>
                <a:lnTo>
                  <a:pt x="660" y="321"/>
                </a:lnTo>
                <a:lnTo>
                  <a:pt x="663" y="347"/>
                </a:lnTo>
                <a:lnTo>
                  <a:pt x="663" y="347"/>
                </a:lnTo>
                <a:lnTo>
                  <a:pt x="668" y="357"/>
                </a:lnTo>
                <a:lnTo>
                  <a:pt x="672" y="366"/>
                </a:lnTo>
                <a:lnTo>
                  <a:pt x="674" y="377"/>
                </a:lnTo>
                <a:lnTo>
                  <a:pt x="677" y="388"/>
                </a:lnTo>
                <a:lnTo>
                  <a:pt x="677" y="388"/>
                </a:lnTo>
                <a:lnTo>
                  <a:pt x="679" y="403"/>
                </a:lnTo>
                <a:lnTo>
                  <a:pt x="679" y="420"/>
                </a:lnTo>
                <a:lnTo>
                  <a:pt x="678" y="435"/>
                </a:lnTo>
                <a:lnTo>
                  <a:pt x="675" y="450"/>
                </a:lnTo>
                <a:lnTo>
                  <a:pt x="675" y="450"/>
                </a:lnTo>
                <a:lnTo>
                  <a:pt x="671" y="466"/>
                </a:lnTo>
                <a:lnTo>
                  <a:pt x="666" y="480"/>
                </a:lnTo>
                <a:lnTo>
                  <a:pt x="659" y="493"/>
                </a:lnTo>
                <a:lnTo>
                  <a:pt x="652" y="505"/>
                </a:lnTo>
                <a:lnTo>
                  <a:pt x="652" y="505"/>
                </a:lnTo>
                <a:lnTo>
                  <a:pt x="644" y="514"/>
                </a:lnTo>
                <a:lnTo>
                  <a:pt x="636" y="521"/>
                </a:lnTo>
                <a:lnTo>
                  <a:pt x="628" y="527"/>
                </a:lnTo>
                <a:lnTo>
                  <a:pt x="618" y="531"/>
                </a:lnTo>
                <a:lnTo>
                  <a:pt x="618" y="531"/>
                </a:lnTo>
                <a:lnTo>
                  <a:pt x="611" y="545"/>
                </a:lnTo>
                <a:lnTo>
                  <a:pt x="604" y="559"/>
                </a:lnTo>
                <a:lnTo>
                  <a:pt x="595" y="572"/>
                </a:lnTo>
                <a:lnTo>
                  <a:pt x="587" y="584"/>
                </a:lnTo>
                <a:lnTo>
                  <a:pt x="578" y="596"/>
                </a:lnTo>
                <a:lnTo>
                  <a:pt x="568" y="608"/>
                </a:lnTo>
                <a:lnTo>
                  <a:pt x="557" y="618"/>
                </a:lnTo>
                <a:lnTo>
                  <a:pt x="546" y="628"/>
                </a:lnTo>
                <a:lnTo>
                  <a:pt x="546" y="628"/>
                </a:lnTo>
                <a:lnTo>
                  <a:pt x="549" y="642"/>
                </a:lnTo>
                <a:lnTo>
                  <a:pt x="552" y="655"/>
                </a:lnTo>
                <a:lnTo>
                  <a:pt x="557" y="667"/>
                </a:lnTo>
                <a:lnTo>
                  <a:pt x="564" y="678"/>
                </a:lnTo>
                <a:lnTo>
                  <a:pt x="572" y="689"/>
                </a:lnTo>
                <a:lnTo>
                  <a:pt x="582" y="698"/>
                </a:lnTo>
                <a:lnTo>
                  <a:pt x="595" y="707"/>
                </a:lnTo>
                <a:lnTo>
                  <a:pt x="611" y="714"/>
                </a:lnTo>
                <a:lnTo>
                  <a:pt x="611" y="714"/>
                </a:lnTo>
                <a:lnTo>
                  <a:pt x="631" y="722"/>
                </a:lnTo>
                <a:lnTo>
                  <a:pt x="650" y="729"/>
                </a:lnTo>
                <a:lnTo>
                  <a:pt x="693" y="743"/>
                </a:lnTo>
                <a:lnTo>
                  <a:pt x="733" y="758"/>
                </a:lnTo>
                <a:lnTo>
                  <a:pt x="752" y="765"/>
                </a:lnTo>
                <a:lnTo>
                  <a:pt x="771" y="774"/>
                </a:lnTo>
                <a:lnTo>
                  <a:pt x="788" y="784"/>
                </a:lnTo>
                <a:lnTo>
                  <a:pt x="804" y="794"/>
                </a:lnTo>
                <a:lnTo>
                  <a:pt x="818" y="806"/>
                </a:lnTo>
                <a:lnTo>
                  <a:pt x="825" y="813"/>
                </a:lnTo>
                <a:lnTo>
                  <a:pt x="830" y="820"/>
                </a:lnTo>
                <a:lnTo>
                  <a:pt x="836" y="828"/>
                </a:lnTo>
                <a:lnTo>
                  <a:pt x="840" y="836"/>
                </a:lnTo>
                <a:lnTo>
                  <a:pt x="844" y="844"/>
                </a:lnTo>
                <a:lnTo>
                  <a:pt x="848" y="854"/>
                </a:lnTo>
                <a:lnTo>
                  <a:pt x="850" y="864"/>
                </a:lnTo>
                <a:lnTo>
                  <a:pt x="852" y="873"/>
                </a:lnTo>
                <a:lnTo>
                  <a:pt x="852" y="884"/>
                </a:lnTo>
                <a:lnTo>
                  <a:pt x="853" y="896"/>
                </a:lnTo>
                <a:lnTo>
                  <a:pt x="853" y="896"/>
                </a:lnTo>
                <a:lnTo>
                  <a:pt x="852" y="906"/>
                </a:lnTo>
                <a:lnTo>
                  <a:pt x="850" y="917"/>
                </a:lnTo>
                <a:lnTo>
                  <a:pt x="848" y="928"/>
                </a:lnTo>
                <a:lnTo>
                  <a:pt x="844" y="938"/>
                </a:lnTo>
                <a:lnTo>
                  <a:pt x="840" y="949"/>
                </a:lnTo>
                <a:lnTo>
                  <a:pt x="836" y="960"/>
                </a:lnTo>
                <a:lnTo>
                  <a:pt x="824" y="981"/>
                </a:lnTo>
                <a:lnTo>
                  <a:pt x="425" y="981"/>
                </a:lnTo>
                <a:lnTo>
                  <a:pt x="425" y="908"/>
                </a:lnTo>
                <a:lnTo>
                  <a:pt x="425" y="908"/>
                </a:lnTo>
                <a:lnTo>
                  <a:pt x="427" y="916"/>
                </a:lnTo>
                <a:lnTo>
                  <a:pt x="427" y="922"/>
                </a:lnTo>
                <a:lnTo>
                  <a:pt x="427" y="922"/>
                </a:lnTo>
                <a:lnTo>
                  <a:pt x="431" y="912"/>
                </a:lnTo>
                <a:lnTo>
                  <a:pt x="436" y="901"/>
                </a:lnTo>
                <a:lnTo>
                  <a:pt x="442" y="886"/>
                </a:lnTo>
                <a:lnTo>
                  <a:pt x="450" y="873"/>
                </a:lnTo>
                <a:lnTo>
                  <a:pt x="459" y="860"/>
                </a:lnTo>
                <a:lnTo>
                  <a:pt x="468" y="849"/>
                </a:lnTo>
                <a:lnTo>
                  <a:pt x="478" y="838"/>
                </a:lnTo>
                <a:lnTo>
                  <a:pt x="488" y="830"/>
                </a:lnTo>
                <a:lnTo>
                  <a:pt x="488" y="830"/>
                </a:lnTo>
                <a:lnTo>
                  <a:pt x="498" y="837"/>
                </a:lnTo>
                <a:lnTo>
                  <a:pt x="506" y="845"/>
                </a:lnTo>
                <a:lnTo>
                  <a:pt x="514" y="854"/>
                </a:lnTo>
                <a:lnTo>
                  <a:pt x="520" y="863"/>
                </a:lnTo>
                <a:lnTo>
                  <a:pt x="531" y="881"/>
                </a:lnTo>
                <a:lnTo>
                  <a:pt x="538" y="890"/>
                </a:lnTo>
                <a:lnTo>
                  <a:pt x="543" y="898"/>
                </a:lnTo>
                <a:lnTo>
                  <a:pt x="543" y="898"/>
                </a:lnTo>
                <a:lnTo>
                  <a:pt x="549" y="892"/>
                </a:lnTo>
                <a:lnTo>
                  <a:pt x="554" y="885"/>
                </a:lnTo>
                <a:lnTo>
                  <a:pt x="565" y="869"/>
                </a:lnTo>
                <a:lnTo>
                  <a:pt x="576" y="850"/>
                </a:lnTo>
                <a:lnTo>
                  <a:pt x="585" y="829"/>
                </a:lnTo>
                <a:lnTo>
                  <a:pt x="604" y="786"/>
                </a:lnTo>
                <a:lnTo>
                  <a:pt x="619" y="748"/>
                </a:lnTo>
                <a:lnTo>
                  <a:pt x="619" y="748"/>
                </a:lnTo>
                <a:lnTo>
                  <a:pt x="606" y="743"/>
                </a:lnTo>
                <a:lnTo>
                  <a:pt x="594" y="738"/>
                </a:lnTo>
                <a:lnTo>
                  <a:pt x="583" y="732"/>
                </a:lnTo>
                <a:lnTo>
                  <a:pt x="574" y="724"/>
                </a:lnTo>
                <a:lnTo>
                  <a:pt x="574" y="724"/>
                </a:lnTo>
                <a:lnTo>
                  <a:pt x="536" y="763"/>
                </a:lnTo>
                <a:lnTo>
                  <a:pt x="499" y="800"/>
                </a:lnTo>
                <a:lnTo>
                  <a:pt x="480" y="818"/>
                </a:lnTo>
                <a:lnTo>
                  <a:pt x="463" y="838"/>
                </a:lnTo>
                <a:lnTo>
                  <a:pt x="446" y="857"/>
                </a:lnTo>
                <a:lnTo>
                  <a:pt x="429" y="879"/>
                </a:lnTo>
                <a:lnTo>
                  <a:pt x="429" y="879"/>
                </a:lnTo>
                <a:lnTo>
                  <a:pt x="425" y="875"/>
                </a:lnTo>
                <a:lnTo>
                  <a:pt x="425" y="842"/>
                </a:lnTo>
                <a:lnTo>
                  <a:pt x="425" y="842"/>
                </a:lnTo>
                <a:lnTo>
                  <a:pt x="429" y="845"/>
                </a:lnTo>
                <a:lnTo>
                  <a:pt x="429" y="845"/>
                </a:lnTo>
                <a:lnTo>
                  <a:pt x="444" y="830"/>
                </a:lnTo>
                <a:lnTo>
                  <a:pt x="458" y="817"/>
                </a:lnTo>
                <a:lnTo>
                  <a:pt x="487" y="789"/>
                </a:lnTo>
                <a:lnTo>
                  <a:pt x="503" y="773"/>
                </a:lnTo>
                <a:lnTo>
                  <a:pt x="520" y="755"/>
                </a:lnTo>
                <a:lnTo>
                  <a:pt x="539" y="735"/>
                </a:lnTo>
                <a:lnTo>
                  <a:pt x="558" y="711"/>
                </a:lnTo>
                <a:lnTo>
                  <a:pt x="558" y="711"/>
                </a:lnTo>
                <a:lnTo>
                  <a:pt x="552" y="704"/>
                </a:lnTo>
                <a:lnTo>
                  <a:pt x="546" y="697"/>
                </a:lnTo>
                <a:lnTo>
                  <a:pt x="536" y="681"/>
                </a:lnTo>
                <a:lnTo>
                  <a:pt x="527" y="663"/>
                </a:lnTo>
                <a:lnTo>
                  <a:pt x="522" y="646"/>
                </a:lnTo>
                <a:lnTo>
                  <a:pt x="522" y="646"/>
                </a:lnTo>
                <a:lnTo>
                  <a:pt x="511" y="652"/>
                </a:lnTo>
                <a:lnTo>
                  <a:pt x="500" y="657"/>
                </a:lnTo>
                <a:lnTo>
                  <a:pt x="488" y="661"/>
                </a:lnTo>
                <a:lnTo>
                  <a:pt x="476" y="665"/>
                </a:lnTo>
                <a:lnTo>
                  <a:pt x="464" y="669"/>
                </a:lnTo>
                <a:lnTo>
                  <a:pt x="452" y="671"/>
                </a:lnTo>
                <a:lnTo>
                  <a:pt x="439" y="672"/>
                </a:lnTo>
                <a:lnTo>
                  <a:pt x="426" y="672"/>
                </a:lnTo>
                <a:lnTo>
                  <a:pt x="425" y="672"/>
                </a:lnTo>
                <a:lnTo>
                  <a:pt x="425" y="645"/>
                </a:lnTo>
                <a:lnTo>
                  <a:pt x="425" y="645"/>
                </a:lnTo>
                <a:lnTo>
                  <a:pt x="426" y="645"/>
                </a:lnTo>
                <a:lnTo>
                  <a:pt x="426" y="645"/>
                </a:lnTo>
                <a:lnTo>
                  <a:pt x="441" y="644"/>
                </a:lnTo>
                <a:lnTo>
                  <a:pt x="455" y="642"/>
                </a:lnTo>
                <a:lnTo>
                  <a:pt x="470" y="638"/>
                </a:lnTo>
                <a:lnTo>
                  <a:pt x="484" y="634"/>
                </a:lnTo>
                <a:lnTo>
                  <a:pt x="497" y="629"/>
                </a:lnTo>
                <a:lnTo>
                  <a:pt x="509" y="622"/>
                </a:lnTo>
                <a:lnTo>
                  <a:pt x="520" y="615"/>
                </a:lnTo>
                <a:lnTo>
                  <a:pt x="531" y="606"/>
                </a:lnTo>
                <a:lnTo>
                  <a:pt x="542" y="597"/>
                </a:lnTo>
                <a:lnTo>
                  <a:pt x="552" y="586"/>
                </a:lnTo>
                <a:lnTo>
                  <a:pt x="562" y="576"/>
                </a:lnTo>
                <a:lnTo>
                  <a:pt x="570" y="564"/>
                </a:lnTo>
                <a:lnTo>
                  <a:pt x="579" y="552"/>
                </a:lnTo>
                <a:lnTo>
                  <a:pt x="587" y="539"/>
                </a:lnTo>
                <a:lnTo>
                  <a:pt x="593" y="525"/>
                </a:lnTo>
                <a:lnTo>
                  <a:pt x="600" y="511"/>
                </a:lnTo>
                <a:lnTo>
                  <a:pt x="600" y="511"/>
                </a:lnTo>
                <a:lnTo>
                  <a:pt x="608" y="508"/>
                </a:lnTo>
                <a:lnTo>
                  <a:pt x="616" y="504"/>
                </a:lnTo>
                <a:lnTo>
                  <a:pt x="623" y="499"/>
                </a:lnTo>
                <a:lnTo>
                  <a:pt x="630" y="491"/>
                </a:lnTo>
                <a:lnTo>
                  <a:pt x="635" y="483"/>
                </a:lnTo>
                <a:lnTo>
                  <a:pt x="641" y="474"/>
                </a:lnTo>
                <a:lnTo>
                  <a:pt x="645" y="464"/>
                </a:lnTo>
                <a:lnTo>
                  <a:pt x="648" y="453"/>
                </a:lnTo>
                <a:lnTo>
                  <a:pt x="650" y="441"/>
                </a:lnTo>
                <a:lnTo>
                  <a:pt x="653" y="430"/>
                </a:lnTo>
                <a:lnTo>
                  <a:pt x="654" y="418"/>
                </a:lnTo>
                <a:lnTo>
                  <a:pt x="654" y="407"/>
                </a:lnTo>
                <a:lnTo>
                  <a:pt x="653" y="395"/>
                </a:lnTo>
                <a:lnTo>
                  <a:pt x="650" y="384"/>
                </a:lnTo>
                <a:lnTo>
                  <a:pt x="647" y="373"/>
                </a:lnTo>
                <a:lnTo>
                  <a:pt x="644" y="363"/>
                </a:lnTo>
                <a:lnTo>
                  <a:pt x="644" y="363"/>
                </a:lnTo>
                <a:lnTo>
                  <a:pt x="642" y="362"/>
                </a:lnTo>
                <a:lnTo>
                  <a:pt x="642" y="362"/>
                </a:lnTo>
                <a:lnTo>
                  <a:pt x="636" y="359"/>
                </a:lnTo>
                <a:lnTo>
                  <a:pt x="631" y="359"/>
                </a:lnTo>
                <a:lnTo>
                  <a:pt x="627" y="361"/>
                </a:lnTo>
                <a:lnTo>
                  <a:pt x="622" y="365"/>
                </a:lnTo>
                <a:lnTo>
                  <a:pt x="618" y="371"/>
                </a:lnTo>
                <a:lnTo>
                  <a:pt x="615" y="377"/>
                </a:lnTo>
                <a:lnTo>
                  <a:pt x="609" y="392"/>
                </a:lnTo>
                <a:lnTo>
                  <a:pt x="605" y="410"/>
                </a:lnTo>
                <a:lnTo>
                  <a:pt x="603" y="425"/>
                </a:lnTo>
                <a:lnTo>
                  <a:pt x="601" y="446"/>
                </a:lnTo>
                <a:lnTo>
                  <a:pt x="601" y="446"/>
                </a:lnTo>
                <a:lnTo>
                  <a:pt x="600" y="451"/>
                </a:lnTo>
                <a:lnTo>
                  <a:pt x="598" y="456"/>
                </a:lnTo>
                <a:lnTo>
                  <a:pt x="597" y="462"/>
                </a:lnTo>
                <a:lnTo>
                  <a:pt x="594" y="466"/>
                </a:lnTo>
                <a:lnTo>
                  <a:pt x="589" y="473"/>
                </a:lnTo>
                <a:lnTo>
                  <a:pt x="583" y="477"/>
                </a:lnTo>
                <a:lnTo>
                  <a:pt x="578" y="479"/>
                </a:lnTo>
                <a:lnTo>
                  <a:pt x="575" y="479"/>
                </a:lnTo>
                <a:lnTo>
                  <a:pt x="574" y="478"/>
                </a:lnTo>
                <a:lnTo>
                  <a:pt x="571" y="477"/>
                </a:lnTo>
                <a:lnTo>
                  <a:pt x="571" y="474"/>
                </a:lnTo>
                <a:lnTo>
                  <a:pt x="571" y="472"/>
                </a:lnTo>
                <a:lnTo>
                  <a:pt x="572" y="467"/>
                </a:lnTo>
                <a:lnTo>
                  <a:pt x="572" y="467"/>
                </a:lnTo>
                <a:lnTo>
                  <a:pt x="579" y="448"/>
                </a:lnTo>
                <a:lnTo>
                  <a:pt x="584" y="423"/>
                </a:lnTo>
                <a:lnTo>
                  <a:pt x="588" y="409"/>
                </a:lnTo>
                <a:lnTo>
                  <a:pt x="590" y="394"/>
                </a:lnTo>
                <a:lnTo>
                  <a:pt x="592" y="377"/>
                </a:lnTo>
                <a:lnTo>
                  <a:pt x="592" y="361"/>
                </a:lnTo>
                <a:lnTo>
                  <a:pt x="592" y="361"/>
                </a:lnTo>
                <a:lnTo>
                  <a:pt x="593" y="355"/>
                </a:lnTo>
                <a:lnTo>
                  <a:pt x="593" y="355"/>
                </a:lnTo>
                <a:lnTo>
                  <a:pt x="593" y="342"/>
                </a:lnTo>
                <a:lnTo>
                  <a:pt x="592" y="329"/>
                </a:lnTo>
                <a:lnTo>
                  <a:pt x="590" y="316"/>
                </a:lnTo>
                <a:lnTo>
                  <a:pt x="588" y="303"/>
                </a:lnTo>
                <a:lnTo>
                  <a:pt x="581" y="275"/>
                </a:lnTo>
                <a:lnTo>
                  <a:pt x="571" y="249"/>
                </a:lnTo>
                <a:lnTo>
                  <a:pt x="571" y="249"/>
                </a:lnTo>
                <a:lnTo>
                  <a:pt x="570" y="248"/>
                </a:lnTo>
                <a:lnTo>
                  <a:pt x="570" y="248"/>
                </a:lnTo>
                <a:lnTo>
                  <a:pt x="565" y="242"/>
                </a:lnTo>
                <a:lnTo>
                  <a:pt x="561" y="235"/>
                </a:lnTo>
                <a:lnTo>
                  <a:pt x="555" y="230"/>
                </a:lnTo>
                <a:lnTo>
                  <a:pt x="549" y="227"/>
                </a:lnTo>
                <a:lnTo>
                  <a:pt x="542" y="223"/>
                </a:lnTo>
                <a:lnTo>
                  <a:pt x="533" y="222"/>
                </a:lnTo>
                <a:lnTo>
                  <a:pt x="524" y="223"/>
                </a:lnTo>
                <a:lnTo>
                  <a:pt x="513" y="226"/>
                </a:lnTo>
                <a:lnTo>
                  <a:pt x="513" y="226"/>
                </a:lnTo>
                <a:lnTo>
                  <a:pt x="512" y="226"/>
                </a:lnTo>
                <a:lnTo>
                  <a:pt x="512" y="226"/>
                </a:lnTo>
                <a:lnTo>
                  <a:pt x="488" y="235"/>
                </a:lnTo>
                <a:lnTo>
                  <a:pt x="466" y="244"/>
                </a:lnTo>
                <a:lnTo>
                  <a:pt x="445" y="249"/>
                </a:lnTo>
                <a:lnTo>
                  <a:pt x="425" y="254"/>
                </a:lnTo>
                <a:lnTo>
                  <a:pt x="425" y="79"/>
                </a:lnTo>
                <a:close/>
                <a:moveTo>
                  <a:pt x="28" y="981"/>
                </a:moveTo>
                <a:lnTo>
                  <a:pt x="28" y="981"/>
                </a:lnTo>
                <a:lnTo>
                  <a:pt x="18" y="960"/>
                </a:lnTo>
                <a:lnTo>
                  <a:pt x="12" y="949"/>
                </a:lnTo>
                <a:lnTo>
                  <a:pt x="8" y="938"/>
                </a:lnTo>
                <a:lnTo>
                  <a:pt x="5" y="928"/>
                </a:lnTo>
                <a:lnTo>
                  <a:pt x="2" y="917"/>
                </a:lnTo>
                <a:lnTo>
                  <a:pt x="0" y="906"/>
                </a:lnTo>
                <a:lnTo>
                  <a:pt x="0" y="896"/>
                </a:lnTo>
                <a:lnTo>
                  <a:pt x="0" y="896"/>
                </a:lnTo>
                <a:lnTo>
                  <a:pt x="0" y="884"/>
                </a:lnTo>
                <a:lnTo>
                  <a:pt x="1" y="873"/>
                </a:lnTo>
                <a:lnTo>
                  <a:pt x="2" y="864"/>
                </a:lnTo>
                <a:lnTo>
                  <a:pt x="6" y="854"/>
                </a:lnTo>
                <a:lnTo>
                  <a:pt x="9" y="844"/>
                </a:lnTo>
                <a:lnTo>
                  <a:pt x="12" y="836"/>
                </a:lnTo>
                <a:lnTo>
                  <a:pt x="17" y="828"/>
                </a:lnTo>
                <a:lnTo>
                  <a:pt x="22" y="820"/>
                </a:lnTo>
                <a:lnTo>
                  <a:pt x="27" y="813"/>
                </a:lnTo>
                <a:lnTo>
                  <a:pt x="34" y="806"/>
                </a:lnTo>
                <a:lnTo>
                  <a:pt x="48" y="794"/>
                </a:lnTo>
                <a:lnTo>
                  <a:pt x="64" y="784"/>
                </a:lnTo>
                <a:lnTo>
                  <a:pt x="82" y="774"/>
                </a:lnTo>
                <a:lnTo>
                  <a:pt x="100" y="765"/>
                </a:lnTo>
                <a:lnTo>
                  <a:pt x="120" y="758"/>
                </a:lnTo>
                <a:lnTo>
                  <a:pt x="161" y="743"/>
                </a:lnTo>
                <a:lnTo>
                  <a:pt x="202" y="729"/>
                </a:lnTo>
                <a:lnTo>
                  <a:pt x="222" y="722"/>
                </a:lnTo>
                <a:lnTo>
                  <a:pt x="242" y="714"/>
                </a:lnTo>
                <a:lnTo>
                  <a:pt x="242" y="714"/>
                </a:lnTo>
                <a:lnTo>
                  <a:pt x="257" y="707"/>
                </a:lnTo>
                <a:lnTo>
                  <a:pt x="270" y="698"/>
                </a:lnTo>
                <a:lnTo>
                  <a:pt x="281" y="689"/>
                </a:lnTo>
                <a:lnTo>
                  <a:pt x="290" y="678"/>
                </a:lnTo>
                <a:lnTo>
                  <a:pt x="296" y="667"/>
                </a:lnTo>
                <a:lnTo>
                  <a:pt x="300" y="655"/>
                </a:lnTo>
                <a:lnTo>
                  <a:pt x="304" y="642"/>
                </a:lnTo>
                <a:lnTo>
                  <a:pt x="306" y="628"/>
                </a:lnTo>
                <a:lnTo>
                  <a:pt x="306" y="628"/>
                </a:lnTo>
                <a:lnTo>
                  <a:pt x="295" y="618"/>
                </a:lnTo>
                <a:lnTo>
                  <a:pt x="284" y="608"/>
                </a:lnTo>
                <a:lnTo>
                  <a:pt x="274" y="596"/>
                </a:lnTo>
                <a:lnTo>
                  <a:pt x="266" y="584"/>
                </a:lnTo>
                <a:lnTo>
                  <a:pt x="257" y="572"/>
                </a:lnTo>
                <a:lnTo>
                  <a:pt x="248" y="559"/>
                </a:lnTo>
                <a:lnTo>
                  <a:pt x="241" y="545"/>
                </a:lnTo>
                <a:lnTo>
                  <a:pt x="234" y="531"/>
                </a:lnTo>
                <a:lnTo>
                  <a:pt x="234" y="531"/>
                </a:lnTo>
                <a:lnTo>
                  <a:pt x="225" y="527"/>
                </a:lnTo>
                <a:lnTo>
                  <a:pt x="216" y="521"/>
                </a:lnTo>
                <a:lnTo>
                  <a:pt x="208" y="514"/>
                </a:lnTo>
                <a:lnTo>
                  <a:pt x="201" y="505"/>
                </a:lnTo>
                <a:lnTo>
                  <a:pt x="201" y="505"/>
                </a:lnTo>
                <a:lnTo>
                  <a:pt x="193" y="493"/>
                </a:lnTo>
                <a:lnTo>
                  <a:pt x="187" y="480"/>
                </a:lnTo>
                <a:lnTo>
                  <a:pt x="181" y="466"/>
                </a:lnTo>
                <a:lnTo>
                  <a:pt x="177" y="450"/>
                </a:lnTo>
                <a:lnTo>
                  <a:pt x="177" y="450"/>
                </a:lnTo>
                <a:lnTo>
                  <a:pt x="175" y="435"/>
                </a:lnTo>
                <a:lnTo>
                  <a:pt x="174" y="420"/>
                </a:lnTo>
                <a:lnTo>
                  <a:pt x="174" y="403"/>
                </a:lnTo>
                <a:lnTo>
                  <a:pt x="176" y="388"/>
                </a:lnTo>
                <a:lnTo>
                  <a:pt x="176" y="388"/>
                </a:lnTo>
                <a:lnTo>
                  <a:pt x="178" y="377"/>
                </a:lnTo>
                <a:lnTo>
                  <a:pt x="180" y="368"/>
                </a:lnTo>
                <a:lnTo>
                  <a:pt x="183" y="358"/>
                </a:lnTo>
                <a:lnTo>
                  <a:pt x="188" y="348"/>
                </a:lnTo>
                <a:lnTo>
                  <a:pt x="188" y="348"/>
                </a:lnTo>
                <a:lnTo>
                  <a:pt x="188" y="343"/>
                </a:lnTo>
                <a:lnTo>
                  <a:pt x="188" y="335"/>
                </a:lnTo>
                <a:lnTo>
                  <a:pt x="188" y="335"/>
                </a:lnTo>
                <a:lnTo>
                  <a:pt x="190" y="313"/>
                </a:lnTo>
                <a:lnTo>
                  <a:pt x="195" y="291"/>
                </a:lnTo>
                <a:lnTo>
                  <a:pt x="202" y="269"/>
                </a:lnTo>
                <a:lnTo>
                  <a:pt x="211" y="248"/>
                </a:lnTo>
                <a:lnTo>
                  <a:pt x="220" y="228"/>
                </a:lnTo>
                <a:lnTo>
                  <a:pt x="231" y="208"/>
                </a:lnTo>
                <a:lnTo>
                  <a:pt x="244" y="190"/>
                </a:lnTo>
                <a:lnTo>
                  <a:pt x="257" y="173"/>
                </a:lnTo>
                <a:lnTo>
                  <a:pt x="257" y="173"/>
                </a:lnTo>
                <a:lnTo>
                  <a:pt x="254" y="161"/>
                </a:lnTo>
                <a:lnTo>
                  <a:pt x="252" y="148"/>
                </a:lnTo>
                <a:lnTo>
                  <a:pt x="251" y="134"/>
                </a:lnTo>
                <a:lnTo>
                  <a:pt x="251" y="121"/>
                </a:lnTo>
                <a:lnTo>
                  <a:pt x="252" y="106"/>
                </a:lnTo>
                <a:lnTo>
                  <a:pt x="255" y="93"/>
                </a:lnTo>
                <a:lnTo>
                  <a:pt x="258" y="79"/>
                </a:lnTo>
                <a:lnTo>
                  <a:pt x="264" y="65"/>
                </a:lnTo>
                <a:lnTo>
                  <a:pt x="264" y="65"/>
                </a:lnTo>
                <a:lnTo>
                  <a:pt x="273" y="87"/>
                </a:lnTo>
                <a:lnTo>
                  <a:pt x="278" y="97"/>
                </a:lnTo>
                <a:lnTo>
                  <a:pt x="284" y="104"/>
                </a:lnTo>
                <a:lnTo>
                  <a:pt x="291" y="111"/>
                </a:lnTo>
                <a:lnTo>
                  <a:pt x="298" y="115"/>
                </a:lnTo>
                <a:lnTo>
                  <a:pt x="307" y="118"/>
                </a:lnTo>
                <a:lnTo>
                  <a:pt x="318" y="118"/>
                </a:lnTo>
                <a:lnTo>
                  <a:pt x="318" y="118"/>
                </a:lnTo>
                <a:lnTo>
                  <a:pt x="318" y="108"/>
                </a:lnTo>
                <a:lnTo>
                  <a:pt x="317" y="97"/>
                </a:lnTo>
                <a:lnTo>
                  <a:pt x="315" y="87"/>
                </a:lnTo>
                <a:lnTo>
                  <a:pt x="311" y="78"/>
                </a:lnTo>
                <a:lnTo>
                  <a:pt x="306" y="71"/>
                </a:lnTo>
                <a:lnTo>
                  <a:pt x="299" y="62"/>
                </a:lnTo>
                <a:lnTo>
                  <a:pt x="292" y="54"/>
                </a:lnTo>
                <a:lnTo>
                  <a:pt x="282" y="48"/>
                </a:lnTo>
                <a:lnTo>
                  <a:pt x="282" y="48"/>
                </a:lnTo>
                <a:lnTo>
                  <a:pt x="284" y="41"/>
                </a:lnTo>
                <a:lnTo>
                  <a:pt x="287" y="36"/>
                </a:lnTo>
                <a:lnTo>
                  <a:pt x="294" y="32"/>
                </a:lnTo>
                <a:lnTo>
                  <a:pt x="300" y="27"/>
                </a:lnTo>
                <a:lnTo>
                  <a:pt x="309" y="23"/>
                </a:lnTo>
                <a:lnTo>
                  <a:pt x="320" y="21"/>
                </a:lnTo>
                <a:lnTo>
                  <a:pt x="331" y="19"/>
                </a:lnTo>
                <a:lnTo>
                  <a:pt x="342" y="19"/>
                </a:lnTo>
                <a:lnTo>
                  <a:pt x="354" y="20"/>
                </a:lnTo>
                <a:lnTo>
                  <a:pt x="366" y="22"/>
                </a:lnTo>
                <a:lnTo>
                  <a:pt x="377" y="26"/>
                </a:lnTo>
                <a:lnTo>
                  <a:pt x="389" y="33"/>
                </a:lnTo>
                <a:lnTo>
                  <a:pt x="399" y="41"/>
                </a:lnTo>
                <a:lnTo>
                  <a:pt x="409" y="51"/>
                </a:lnTo>
                <a:lnTo>
                  <a:pt x="418" y="64"/>
                </a:lnTo>
                <a:lnTo>
                  <a:pt x="422" y="72"/>
                </a:lnTo>
                <a:lnTo>
                  <a:pt x="425" y="79"/>
                </a:lnTo>
                <a:lnTo>
                  <a:pt x="425" y="254"/>
                </a:lnTo>
                <a:lnTo>
                  <a:pt x="425" y="254"/>
                </a:lnTo>
                <a:lnTo>
                  <a:pt x="405" y="257"/>
                </a:lnTo>
                <a:lnTo>
                  <a:pt x="386" y="257"/>
                </a:lnTo>
                <a:lnTo>
                  <a:pt x="369" y="257"/>
                </a:lnTo>
                <a:lnTo>
                  <a:pt x="352" y="254"/>
                </a:lnTo>
                <a:lnTo>
                  <a:pt x="337" y="251"/>
                </a:lnTo>
                <a:lnTo>
                  <a:pt x="323" y="245"/>
                </a:lnTo>
                <a:lnTo>
                  <a:pt x="310" y="239"/>
                </a:lnTo>
                <a:lnTo>
                  <a:pt x="298" y="230"/>
                </a:lnTo>
                <a:lnTo>
                  <a:pt x="298" y="230"/>
                </a:lnTo>
                <a:lnTo>
                  <a:pt x="294" y="234"/>
                </a:lnTo>
                <a:lnTo>
                  <a:pt x="291" y="239"/>
                </a:lnTo>
                <a:lnTo>
                  <a:pt x="283" y="248"/>
                </a:lnTo>
                <a:lnTo>
                  <a:pt x="283" y="248"/>
                </a:lnTo>
                <a:lnTo>
                  <a:pt x="278" y="261"/>
                </a:lnTo>
                <a:lnTo>
                  <a:pt x="273" y="275"/>
                </a:lnTo>
                <a:lnTo>
                  <a:pt x="269" y="290"/>
                </a:lnTo>
                <a:lnTo>
                  <a:pt x="266" y="303"/>
                </a:lnTo>
                <a:lnTo>
                  <a:pt x="264" y="317"/>
                </a:lnTo>
                <a:lnTo>
                  <a:pt x="261" y="331"/>
                </a:lnTo>
                <a:lnTo>
                  <a:pt x="260" y="345"/>
                </a:lnTo>
                <a:lnTo>
                  <a:pt x="260" y="358"/>
                </a:lnTo>
                <a:lnTo>
                  <a:pt x="260" y="358"/>
                </a:lnTo>
                <a:lnTo>
                  <a:pt x="261" y="361"/>
                </a:lnTo>
                <a:lnTo>
                  <a:pt x="261" y="361"/>
                </a:lnTo>
                <a:lnTo>
                  <a:pt x="261" y="377"/>
                </a:lnTo>
                <a:lnTo>
                  <a:pt x="264" y="394"/>
                </a:lnTo>
                <a:lnTo>
                  <a:pt x="266" y="409"/>
                </a:lnTo>
                <a:lnTo>
                  <a:pt x="268" y="423"/>
                </a:lnTo>
                <a:lnTo>
                  <a:pt x="274" y="448"/>
                </a:lnTo>
                <a:lnTo>
                  <a:pt x="281" y="467"/>
                </a:lnTo>
                <a:lnTo>
                  <a:pt x="281" y="467"/>
                </a:lnTo>
                <a:lnTo>
                  <a:pt x="282" y="472"/>
                </a:lnTo>
                <a:lnTo>
                  <a:pt x="282" y="474"/>
                </a:lnTo>
                <a:lnTo>
                  <a:pt x="282" y="477"/>
                </a:lnTo>
                <a:lnTo>
                  <a:pt x="280" y="478"/>
                </a:lnTo>
                <a:lnTo>
                  <a:pt x="278" y="479"/>
                </a:lnTo>
                <a:lnTo>
                  <a:pt x="276" y="479"/>
                </a:lnTo>
                <a:lnTo>
                  <a:pt x="270" y="477"/>
                </a:lnTo>
                <a:lnTo>
                  <a:pt x="265" y="473"/>
                </a:lnTo>
                <a:lnTo>
                  <a:pt x="258" y="466"/>
                </a:lnTo>
                <a:lnTo>
                  <a:pt x="256" y="462"/>
                </a:lnTo>
                <a:lnTo>
                  <a:pt x="255" y="456"/>
                </a:lnTo>
                <a:lnTo>
                  <a:pt x="254" y="451"/>
                </a:lnTo>
                <a:lnTo>
                  <a:pt x="253" y="446"/>
                </a:lnTo>
                <a:lnTo>
                  <a:pt x="253" y="446"/>
                </a:lnTo>
                <a:lnTo>
                  <a:pt x="251" y="425"/>
                </a:lnTo>
                <a:lnTo>
                  <a:pt x="248" y="410"/>
                </a:lnTo>
                <a:lnTo>
                  <a:pt x="244" y="392"/>
                </a:lnTo>
                <a:lnTo>
                  <a:pt x="239" y="377"/>
                </a:lnTo>
                <a:lnTo>
                  <a:pt x="235" y="371"/>
                </a:lnTo>
                <a:lnTo>
                  <a:pt x="231" y="365"/>
                </a:lnTo>
                <a:lnTo>
                  <a:pt x="227" y="361"/>
                </a:lnTo>
                <a:lnTo>
                  <a:pt x="222" y="359"/>
                </a:lnTo>
                <a:lnTo>
                  <a:pt x="217" y="359"/>
                </a:lnTo>
                <a:lnTo>
                  <a:pt x="212" y="362"/>
                </a:lnTo>
                <a:lnTo>
                  <a:pt x="212" y="362"/>
                </a:lnTo>
                <a:lnTo>
                  <a:pt x="208" y="363"/>
                </a:lnTo>
                <a:lnTo>
                  <a:pt x="208" y="363"/>
                </a:lnTo>
                <a:lnTo>
                  <a:pt x="205" y="373"/>
                </a:lnTo>
                <a:lnTo>
                  <a:pt x="202" y="384"/>
                </a:lnTo>
                <a:lnTo>
                  <a:pt x="201" y="396"/>
                </a:lnTo>
                <a:lnTo>
                  <a:pt x="200" y="407"/>
                </a:lnTo>
                <a:lnTo>
                  <a:pt x="200" y="418"/>
                </a:lnTo>
                <a:lnTo>
                  <a:pt x="200" y="430"/>
                </a:lnTo>
                <a:lnTo>
                  <a:pt x="202" y="442"/>
                </a:lnTo>
                <a:lnTo>
                  <a:pt x="204" y="453"/>
                </a:lnTo>
                <a:lnTo>
                  <a:pt x="208" y="464"/>
                </a:lnTo>
                <a:lnTo>
                  <a:pt x="212" y="474"/>
                </a:lnTo>
                <a:lnTo>
                  <a:pt x="217" y="483"/>
                </a:lnTo>
                <a:lnTo>
                  <a:pt x="222" y="491"/>
                </a:lnTo>
                <a:lnTo>
                  <a:pt x="229" y="499"/>
                </a:lnTo>
                <a:lnTo>
                  <a:pt x="237" y="504"/>
                </a:lnTo>
                <a:lnTo>
                  <a:pt x="244" y="508"/>
                </a:lnTo>
                <a:lnTo>
                  <a:pt x="253" y="511"/>
                </a:lnTo>
                <a:lnTo>
                  <a:pt x="253" y="511"/>
                </a:lnTo>
                <a:lnTo>
                  <a:pt x="259" y="525"/>
                </a:lnTo>
                <a:lnTo>
                  <a:pt x="266" y="539"/>
                </a:lnTo>
                <a:lnTo>
                  <a:pt x="273" y="552"/>
                </a:lnTo>
                <a:lnTo>
                  <a:pt x="282" y="564"/>
                </a:lnTo>
                <a:lnTo>
                  <a:pt x="291" y="576"/>
                </a:lnTo>
                <a:lnTo>
                  <a:pt x="300" y="586"/>
                </a:lnTo>
                <a:lnTo>
                  <a:pt x="310" y="596"/>
                </a:lnTo>
                <a:lnTo>
                  <a:pt x="321" y="606"/>
                </a:lnTo>
                <a:lnTo>
                  <a:pt x="332" y="615"/>
                </a:lnTo>
                <a:lnTo>
                  <a:pt x="344" y="622"/>
                </a:lnTo>
                <a:lnTo>
                  <a:pt x="356" y="629"/>
                </a:lnTo>
                <a:lnTo>
                  <a:pt x="369" y="634"/>
                </a:lnTo>
                <a:lnTo>
                  <a:pt x="382" y="638"/>
                </a:lnTo>
                <a:lnTo>
                  <a:pt x="396" y="642"/>
                </a:lnTo>
                <a:lnTo>
                  <a:pt x="410" y="644"/>
                </a:lnTo>
                <a:lnTo>
                  <a:pt x="425" y="645"/>
                </a:lnTo>
                <a:lnTo>
                  <a:pt x="425" y="672"/>
                </a:lnTo>
                <a:lnTo>
                  <a:pt x="425" y="672"/>
                </a:lnTo>
                <a:lnTo>
                  <a:pt x="412" y="672"/>
                </a:lnTo>
                <a:lnTo>
                  <a:pt x="400" y="670"/>
                </a:lnTo>
                <a:lnTo>
                  <a:pt x="388" y="669"/>
                </a:lnTo>
                <a:lnTo>
                  <a:pt x="376" y="665"/>
                </a:lnTo>
                <a:lnTo>
                  <a:pt x="366" y="662"/>
                </a:lnTo>
                <a:lnTo>
                  <a:pt x="355" y="658"/>
                </a:lnTo>
                <a:lnTo>
                  <a:pt x="344" y="652"/>
                </a:lnTo>
                <a:lnTo>
                  <a:pt x="334" y="647"/>
                </a:lnTo>
                <a:lnTo>
                  <a:pt x="334" y="647"/>
                </a:lnTo>
                <a:lnTo>
                  <a:pt x="329" y="661"/>
                </a:lnTo>
                <a:lnTo>
                  <a:pt x="321" y="675"/>
                </a:lnTo>
                <a:lnTo>
                  <a:pt x="311" y="689"/>
                </a:lnTo>
                <a:lnTo>
                  <a:pt x="300" y="702"/>
                </a:lnTo>
                <a:lnTo>
                  <a:pt x="300" y="702"/>
                </a:lnTo>
                <a:lnTo>
                  <a:pt x="319" y="728"/>
                </a:lnTo>
                <a:lnTo>
                  <a:pt x="337" y="752"/>
                </a:lnTo>
                <a:lnTo>
                  <a:pt x="355" y="773"/>
                </a:lnTo>
                <a:lnTo>
                  <a:pt x="370" y="791"/>
                </a:lnTo>
                <a:lnTo>
                  <a:pt x="385" y="807"/>
                </a:lnTo>
                <a:lnTo>
                  <a:pt x="399" y="821"/>
                </a:lnTo>
                <a:lnTo>
                  <a:pt x="412" y="832"/>
                </a:lnTo>
                <a:lnTo>
                  <a:pt x="425" y="842"/>
                </a:lnTo>
                <a:lnTo>
                  <a:pt x="425" y="875"/>
                </a:lnTo>
                <a:lnTo>
                  <a:pt x="425" y="875"/>
                </a:lnTo>
                <a:lnTo>
                  <a:pt x="409" y="859"/>
                </a:lnTo>
                <a:lnTo>
                  <a:pt x="390" y="842"/>
                </a:lnTo>
                <a:lnTo>
                  <a:pt x="372" y="823"/>
                </a:lnTo>
                <a:lnTo>
                  <a:pt x="354" y="802"/>
                </a:lnTo>
                <a:lnTo>
                  <a:pt x="318" y="760"/>
                </a:lnTo>
                <a:lnTo>
                  <a:pt x="302" y="739"/>
                </a:lnTo>
                <a:lnTo>
                  <a:pt x="287" y="721"/>
                </a:lnTo>
                <a:lnTo>
                  <a:pt x="287" y="721"/>
                </a:lnTo>
                <a:lnTo>
                  <a:pt x="285" y="715"/>
                </a:lnTo>
                <a:lnTo>
                  <a:pt x="285" y="715"/>
                </a:lnTo>
                <a:lnTo>
                  <a:pt x="272" y="725"/>
                </a:lnTo>
                <a:lnTo>
                  <a:pt x="259" y="734"/>
                </a:lnTo>
                <a:lnTo>
                  <a:pt x="245" y="740"/>
                </a:lnTo>
                <a:lnTo>
                  <a:pt x="230" y="745"/>
                </a:lnTo>
                <a:lnTo>
                  <a:pt x="230" y="745"/>
                </a:lnTo>
                <a:lnTo>
                  <a:pt x="233" y="756"/>
                </a:lnTo>
                <a:lnTo>
                  <a:pt x="238" y="768"/>
                </a:lnTo>
                <a:lnTo>
                  <a:pt x="247" y="792"/>
                </a:lnTo>
                <a:lnTo>
                  <a:pt x="258" y="815"/>
                </a:lnTo>
                <a:lnTo>
                  <a:pt x="270" y="837"/>
                </a:lnTo>
                <a:lnTo>
                  <a:pt x="282" y="856"/>
                </a:lnTo>
                <a:lnTo>
                  <a:pt x="294" y="875"/>
                </a:lnTo>
                <a:lnTo>
                  <a:pt x="312" y="899"/>
                </a:lnTo>
                <a:lnTo>
                  <a:pt x="312" y="899"/>
                </a:lnTo>
                <a:lnTo>
                  <a:pt x="324" y="882"/>
                </a:lnTo>
                <a:lnTo>
                  <a:pt x="335" y="865"/>
                </a:lnTo>
                <a:lnTo>
                  <a:pt x="342" y="857"/>
                </a:lnTo>
                <a:lnTo>
                  <a:pt x="348" y="851"/>
                </a:lnTo>
                <a:lnTo>
                  <a:pt x="356" y="844"/>
                </a:lnTo>
                <a:lnTo>
                  <a:pt x="366" y="839"/>
                </a:lnTo>
                <a:lnTo>
                  <a:pt x="366" y="839"/>
                </a:lnTo>
                <a:lnTo>
                  <a:pt x="379" y="851"/>
                </a:lnTo>
                <a:lnTo>
                  <a:pt x="396" y="867"/>
                </a:lnTo>
                <a:lnTo>
                  <a:pt x="405" y="876"/>
                </a:lnTo>
                <a:lnTo>
                  <a:pt x="413" y="886"/>
                </a:lnTo>
                <a:lnTo>
                  <a:pt x="420" y="897"/>
                </a:lnTo>
                <a:lnTo>
                  <a:pt x="425" y="908"/>
                </a:lnTo>
                <a:lnTo>
                  <a:pt x="425" y="981"/>
                </a:lnTo>
                <a:lnTo>
                  <a:pt x="28" y="981"/>
                </a:lnTo>
                <a:close/>
                <a:moveTo>
                  <a:pt x="425" y="45"/>
                </a:moveTo>
                <a:lnTo>
                  <a:pt x="425" y="1"/>
                </a:lnTo>
                <a:lnTo>
                  <a:pt x="425" y="1"/>
                </a:lnTo>
                <a:lnTo>
                  <a:pt x="407" y="4"/>
                </a:lnTo>
                <a:lnTo>
                  <a:pt x="387" y="9"/>
                </a:lnTo>
                <a:lnTo>
                  <a:pt x="387" y="9"/>
                </a:lnTo>
                <a:lnTo>
                  <a:pt x="399" y="17"/>
                </a:lnTo>
                <a:lnTo>
                  <a:pt x="409" y="24"/>
                </a:lnTo>
                <a:lnTo>
                  <a:pt x="419" y="34"/>
                </a:lnTo>
                <a:lnTo>
                  <a:pt x="425" y="45"/>
                </a:ln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Rectangle 53">
            <a:extLst>
              <a:ext uri="{FF2B5EF4-FFF2-40B4-BE49-F238E27FC236}">
                <a16:creationId xmlns="" xmlns:a16="http://schemas.microsoft.com/office/drawing/2014/main" id="{89582943-9463-4BE5-86B0-02AB43E06046}"/>
              </a:ext>
            </a:extLst>
          </p:cNvPr>
          <p:cNvSpPr/>
          <p:nvPr/>
        </p:nvSpPr>
        <p:spPr>
          <a:xfrm>
            <a:off x="1714903" y="4291654"/>
            <a:ext cx="1029831" cy="622806"/>
          </a:xfrm>
          <a:prstGeom prst="rect">
            <a:avLst/>
          </a:prstGeom>
        </p:spPr>
        <p:txBody>
          <a:bodyPr wrap="none">
            <a:spAutoFit/>
          </a:bodyPr>
          <a:lstStyle/>
          <a:p>
            <a:pPr defTabSz="1828800" rtl="0"/>
            <a:r>
              <a:rPr lang="en-US" sz="4000" kern="1200" noProof="1">
                <a:ln w="31550" cmpd="sng">
                  <a:noFill/>
                  <a:prstDash val="solid"/>
                </a:ln>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15 th</a:t>
            </a:r>
          </a:p>
        </p:txBody>
      </p:sp>
      <p:sp>
        <p:nvSpPr>
          <p:cNvPr id="21" name="Rectangle 54">
            <a:extLst>
              <a:ext uri="{FF2B5EF4-FFF2-40B4-BE49-F238E27FC236}">
                <a16:creationId xmlns="" xmlns:a16="http://schemas.microsoft.com/office/drawing/2014/main" id="{C089A2A7-A667-41B1-8031-3061027FF042}"/>
              </a:ext>
            </a:extLst>
          </p:cNvPr>
          <p:cNvSpPr/>
          <p:nvPr/>
        </p:nvSpPr>
        <p:spPr>
          <a:xfrm>
            <a:off x="1342646" y="5126913"/>
            <a:ext cx="1936028" cy="646331"/>
          </a:xfrm>
          <a:prstGeom prst="rect">
            <a:avLst/>
          </a:prstGeom>
        </p:spPr>
        <p:txBody>
          <a:bodyPr wrap="square" anchor="ctr">
            <a:spAutoFit/>
          </a:bodyPr>
          <a:lstStyle/>
          <a:p>
            <a:pPr algn="ctr" defTabSz="1828800" rtl="0">
              <a:spcBef>
                <a:spcPts val="1200"/>
              </a:spcBef>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22" name="Rectangle 55">
            <a:extLst>
              <a:ext uri="{FF2B5EF4-FFF2-40B4-BE49-F238E27FC236}">
                <a16:creationId xmlns="" xmlns:a16="http://schemas.microsoft.com/office/drawing/2014/main" id="{FD11084A-8AC3-4E83-8816-AE210770D1ED}"/>
              </a:ext>
            </a:extLst>
          </p:cNvPr>
          <p:cNvSpPr/>
          <p:nvPr/>
        </p:nvSpPr>
        <p:spPr>
          <a:xfrm>
            <a:off x="4061968" y="4308562"/>
            <a:ext cx="1286514" cy="622806"/>
          </a:xfrm>
          <a:prstGeom prst="rect">
            <a:avLst/>
          </a:prstGeom>
        </p:spPr>
        <p:txBody>
          <a:bodyPr wrap="none">
            <a:spAutoFit/>
          </a:bodyPr>
          <a:lstStyle/>
          <a:p>
            <a:pPr defTabSz="1828800" rtl="0"/>
            <a:r>
              <a:rPr lang="en-US" sz="4000" kern="1200" noProof="1">
                <a:ln w="31550" cmpd="sng">
                  <a:noFill/>
                  <a:prstDash val="solid"/>
                </a:ln>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+25th</a:t>
            </a:r>
          </a:p>
        </p:txBody>
      </p:sp>
      <p:sp>
        <p:nvSpPr>
          <p:cNvPr id="23" name="Rectangle 56">
            <a:extLst>
              <a:ext uri="{FF2B5EF4-FFF2-40B4-BE49-F238E27FC236}">
                <a16:creationId xmlns="" xmlns:a16="http://schemas.microsoft.com/office/drawing/2014/main" id="{D2BA8EEF-B5D3-46FA-BE9A-C25363950524}"/>
              </a:ext>
            </a:extLst>
          </p:cNvPr>
          <p:cNvSpPr/>
          <p:nvPr/>
        </p:nvSpPr>
        <p:spPr>
          <a:xfrm>
            <a:off x="3818052" y="5126913"/>
            <a:ext cx="1936028" cy="646331"/>
          </a:xfrm>
          <a:prstGeom prst="rect">
            <a:avLst/>
          </a:prstGeom>
        </p:spPr>
        <p:txBody>
          <a:bodyPr wrap="square" anchor="ctr">
            <a:spAutoFit/>
          </a:bodyPr>
          <a:lstStyle/>
          <a:p>
            <a:pPr algn="ctr" defTabSz="1828800" rtl="0">
              <a:spcBef>
                <a:spcPts val="1200"/>
              </a:spcBef>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24" name="Rectangle 57">
            <a:extLst>
              <a:ext uri="{FF2B5EF4-FFF2-40B4-BE49-F238E27FC236}">
                <a16:creationId xmlns="" xmlns:a16="http://schemas.microsoft.com/office/drawing/2014/main" id="{F6337524-45BC-4505-9E75-B090F0AAEAEE}"/>
              </a:ext>
            </a:extLst>
          </p:cNvPr>
          <p:cNvSpPr/>
          <p:nvPr/>
        </p:nvSpPr>
        <p:spPr>
          <a:xfrm>
            <a:off x="6808831" y="4315418"/>
            <a:ext cx="940980" cy="622806"/>
          </a:xfrm>
          <a:prstGeom prst="rect">
            <a:avLst/>
          </a:prstGeom>
        </p:spPr>
        <p:txBody>
          <a:bodyPr wrap="none">
            <a:spAutoFit/>
          </a:bodyPr>
          <a:lstStyle/>
          <a:p>
            <a:pPr defTabSz="1828800" rtl="0"/>
            <a:r>
              <a:rPr lang="en-US" sz="4000" kern="1200" noProof="1">
                <a:ln w="31550" cmpd="sng">
                  <a:noFill/>
                  <a:prstDash val="solid"/>
                </a:ln>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17th</a:t>
            </a:r>
          </a:p>
        </p:txBody>
      </p:sp>
      <p:sp>
        <p:nvSpPr>
          <p:cNvPr id="25" name="Rectangle 58">
            <a:extLst>
              <a:ext uri="{FF2B5EF4-FFF2-40B4-BE49-F238E27FC236}">
                <a16:creationId xmlns="" xmlns:a16="http://schemas.microsoft.com/office/drawing/2014/main" id="{8F38B5C6-E13F-4D87-BCE1-5D03E06432BD}"/>
              </a:ext>
            </a:extLst>
          </p:cNvPr>
          <p:cNvSpPr/>
          <p:nvPr/>
        </p:nvSpPr>
        <p:spPr>
          <a:xfrm>
            <a:off x="6361030" y="5126913"/>
            <a:ext cx="1936028" cy="646331"/>
          </a:xfrm>
          <a:prstGeom prst="rect">
            <a:avLst/>
          </a:prstGeom>
        </p:spPr>
        <p:txBody>
          <a:bodyPr wrap="square" anchor="ctr">
            <a:spAutoFit/>
          </a:bodyPr>
          <a:lstStyle/>
          <a:p>
            <a:pPr algn="ctr" defTabSz="1828800" rtl="0">
              <a:spcBef>
                <a:spcPts val="1200"/>
              </a:spcBef>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26" name="Rectangle 59">
            <a:extLst>
              <a:ext uri="{FF2B5EF4-FFF2-40B4-BE49-F238E27FC236}">
                <a16:creationId xmlns="" xmlns:a16="http://schemas.microsoft.com/office/drawing/2014/main" id="{9551118C-6AF7-4E02-AF46-12E56D75E4E9}"/>
              </a:ext>
            </a:extLst>
          </p:cNvPr>
          <p:cNvSpPr/>
          <p:nvPr/>
        </p:nvSpPr>
        <p:spPr>
          <a:xfrm>
            <a:off x="9125603" y="4315418"/>
            <a:ext cx="1286514" cy="622806"/>
          </a:xfrm>
          <a:prstGeom prst="rect">
            <a:avLst/>
          </a:prstGeom>
        </p:spPr>
        <p:txBody>
          <a:bodyPr wrap="none">
            <a:spAutoFit/>
          </a:bodyPr>
          <a:lstStyle/>
          <a:p>
            <a:pPr defTabSz="1828800" rtl="0"/>
            <a:r>
              <a:rPr lang="en-US" sz="4000" kern="1200" noProof="1">
                <a:ln w="31550" cmpd="sng">
                  <a:noFill/>
                  <a:prstDash val="solid"/>
                </a:ln>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+25th</a:t>
            </a:r>
          </a:p>
        </p:txBody>
      </p:sp>
      <p:sp>
        <p:nvSpPr>
          <p:cNvPr id="27" name="Rectangle 60">
            <a:extLst>
              <a:ext uri="{FF2B5EF4-FFF2-40B4-BE49-F238E27FC236}">
                <a16:creationId xmlns="" xmlns:a16="http://schemas.microsoft.com/office/drawing/2014/main" id="{721AA018-7043-4151-A6BF-F34CBFB77686}"/>
              </a:ext>
            </a:extLst>
          </p:cNvPr>
          <p:cNvSpPr/>
          <p:nvPr/>
        </p:nvSpPr>
        <p:spPr>
          <a:xfrm>
            <a:off x="8881687" y="5126913"/>
            <a:ext cx="1936028" cy="646331"/>
          </a:xfrm>
          <a:prstGeom prst="rect">
            <a:avLst/>
          </a:prstGeom>
        </p:spPr>
        <p:txBody>
          <a:bodyPr wrap="square" anchor="ctr">
            <a:spAutoFit/>
          </a:bodyPr>
          <a:lstStyle/>
          <a:p>
            <a:pPr algn="ctr" defTabSz="1828800" rtl="0">
              <a:spcBef>
                <a:spcPts val="1200"/>
              </a:spcBef>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28" name="Arc 5">
            <a:extLst>
              <a:ext uri="{FF2B5EF4-FFF2-40B4-BE49-F238E27FC236}">
                <a16:creationId xmlns="" xmlns:a16="http://schemas.microsoft.com/office/drawing/2014/main" id="{A4B1905C-1070-4480-BE40-DBFDED336B26}"/>
              </a:ext>
            </a:extLst>
          </p:cNvPr>
          <p:cNvSpPr/>
          <p:nvPr/>
        </p:nvSpPr>
        <p:spPr>
          <a:xfrm>
            <a:off x="1233634" y="2217564"/>
            <a:ext cx="2057069" cy="2057069"/>
          </a:xfrm>
          <a:prstGeom prst="arc">
            <a:avLst>
              <a:gd name="adj1" fmla="val 7846411"/>
              <a:gd name="adj2" fmla="val 3022004"/>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Oval 8">
            <a:extLst>
              <a:ext uri="{FF2B5EF4-FFF2-40B4-BE49-F238E27FC236}">
                <a16:creationId xmlns="" xmlns:a16="http://schemas.microsoft.com/office/drawing/2014/main" id="{2D742EE4-FB20-498F-A41B-321936D99A8F}"/>
              </a:ext>
            </a:extLst>
          </p:cNvPr>
          <p:cNvSpPr/>
          <p:nvPr/>
        </p:nvSpPr>
        <p:spPr>
          <a:xfrm>
            <a:off x="1380539" y="2305339"/>
            <a:ext cx="489201" cy="489201"/>
          </a:xfrm>
          <a:prstGeom prst="ellipse">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0" name="Rectangle 34">
            <a:extLst>
              <a:ext uri="{FF2B5EF4-FFF2-40B4-BE49-F238E27FC236}">
                <a16:creationId xmlns="" xmlns:a16="http://schemas.microsoft.com/office/drawing/2014/main" id="{A4E026E7-F6A1-4107-826E-AE9532EC5386}"/>
              </a:ext>
            </a:extLst>
          </p:cNvPr>
          <p:cNvSpPr/>
          <p:nvPr/>
        </p:nvSpPr>
        <p:spPr>
          <a:xfrm>
            <a:off x="1337288" y="2390421"/>
            <a:ext cx="575701" cy="297864"/>
          </a:xfrm>
          <a:prstGeom prst="rect">
            <a:avLst/>
          </a:prstGeom>
        </p:spPr>
        <p:txBody>
          <a:bodyPr wrap="none">
            <a:spAutoFit/>
          </a:bodyPr>
          <a:lstStyle/>
          <a:p>
            <a:pPr defTabSz="1828800" rtl="0"/>
            <a:r>
              <a:rPr lang="en-US" sz="1600" kern="1200" dirty="0">
                <a:ln w="31550" cmpd="sng">
                  <a:noFill/>
                  <a:prstDash val="solid"/>
                </a:ln>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40 %</a:t>
            </a:r>
            <a:endParaRPr lang="en-US"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1" name="Arc 35">
            <a:extLst>
              <a:ext uri="{FF2B5EF4-FFF2-40B4-BE49-F238E27FC236}">
                <a16:creationId xmlns="" xmlns:a16="http://schemas.microsoft.com/office/drawing/2014/main" id="{871CE375-CCBB-4AC8-BEBB-88D8D73068C1}"/>
              </a:ext>
            </a:extLst>
          </p:cNvPr>
          <p:cNvSpPr/>
          <p:nvPr/>
        </p:nvSpPr>
        <p:spPr>
          <a:xfrm>
            <a:off x="3742638" y="2217564"/>
            <a:ext cx="2057069" cy="2057069"/>
          </a:xfrm>
          <a:prstGeom prst="arc">
            <a:avLst>
              <a:gd name="adj1" fmla="val 7846411"/>
              <a:gd name="adj2" fmla="val 3022004"/>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2" name="Oval 36">
            <a:extLst>
              <a:ext uri="{FF2B5EF4-FFF2-40B4-BE49-F238E27FC236}">
                <a16:creationId xmlns="" xmlns:a16="http://schemas.microsoft.com/office/drawing/2014/main" id="{5446F052-04B2-48E4-A046-31EB236ABECF}"/>
              </a:ext>
            </a:extLst>
          </p:cNvPr>
          <p:cNvSpPr/>
          <p:nvPr/>
        </p:nvSpPr>
        <p:spPr>
          <a:xfrm>
            <a:off x="4540477" y="2004053"/>
            <a:ext cx="489201" cy="489201"/>
          </a:xfrm>
          <a:prstGeom prst="ellipse">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3" name="Rectangle 37">
            <a:extLst>
              <a:ext uri="{FF2B5EF4-FFF2-40B4-BE49-F238E27FC236}">
                <a16:creationId xmlns="" xmlns:a16="http://schemas.microsoft.com/office/drawing/2014/main" id="{78EEC717-F78B-42E8-AEA6-DF25F4CF286C}"/>
              </a:ext>
            </a:extLst>
          </p:cNvPr>
          <p:cNvSpPr/>
          <p:nvPr/>
        </p:nvSpPr>
        <p:spPr>
          <a:xfrm>
            <a:off x="4472133" y="2068632"/>
            <a:ext cx="571470" cy="297864"/>
          </a:xfrm>
          <a:prstGeom prst="rect">
            <a:avLst/>
          </a:prstGeom>
        </p:spPr>
        <p:txBody>
          <a:bodyPr wrap="none">
            <a:spAutoFit/>
          </a:bodyPr>
          <a:lstStyle/>
          <a:p>
            <a:pPr defTabSz="1828800" rtl="0"/>
            <a:r>
              <a:rPr lang="en-US" sz="1600" kern="1200" dirty="0">
                <a:ln w="31550" cmpd="sng">
                  <a:noFill/>
                  <a:prstDash val="solid"/>
                </a:ln>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50 %</a:t>
            </a:r>
            <a:endParaRPr lang="en-US"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4" name="Arc 42">
            <a:extLst>
              <a:ext uri="{FF2B5EF4-FFF2-40B4-BE49-F238E27FC236}">
                <a16:creationId xmlns="" xmlns:a16="http://schemas.microsoft.com/office/drawing/2014/main" id="{DA15E37B-E396-4B51-9B12-47858797F72A}"/>
              </a:ext>
            </a:extLst>
          </p:cNvPr>
          <p:cNvSpPr/>
          <p:nvPr/>
        </p:nvSpPr>
        <p:spPr>
          <a:xfrm>
            <a:off x="6251641" y="2217564"/>
            <a:ext cx="2057069" cy="2057069"/>
          </a:xfrm>
          <a:prstGeom prst="arc">
            <a:avLst>
              <a:gd name="adj1" fmla="val 7846411"/>
              <a:gd name="adj2" fmla="val 3022004"/>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5" name="Oval 43">
            <a:extLst>
              <a:ext uri="{FF2B5EF4-FFF2-40B4-BE49-F238E27FC236}">
                <a16:creationId xmlns="" xmlns:a16="http://schemas.microsoft.com/office/drawing/2014/main" id="{179B0ABC-0998-4F1D-85E2-29A56B90E500}"/>
              </a:ext>
            </a:extLst>
          </p:cNvPr>
          <p:cNvSpPr/>
          <p:nvPr/>
        </p:nvSpPr>
        <p:spPr>
          <a:xfrm>
            <a:off x="7826174" y="2450517"/>
            <a:ext cx="489201" cy="489201"/>
          </a:xfrm>
          <a:prstGeom prst="ellipse">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6" name="Rectangle 44">
            <a:extLst>
              <a:ext uri="{FF2B5EF4-FFF2-40B4-BE49-F238E27FC236}">
                <a16:creationId xmlns="" xmlns:a16="http://schemas.microsoft.com/office/drawing/2014/main" id="{79279B6F-CD36-4AF7-A6CB-4743E80D07F7}"/>
              </a:ext>
            </a:extLst>
          </p:cNvPr>
          <p:cNvSpPr/>
          <p:nvPr/>
        </p:nvSpPr>
        <p:spPr>
          <a:xfrm>
            <a:off x="7730188" y="2530828"/>
            <a:ext cx="578522" cy="297864"/>
          </a:xfrm>
          <a:prstGeom prst="rect">
            <a:avLst/>
          </a:prstGeom>
        </p:spPr>
        <p:txBody>
          <a:bodyPr wrap="none">
            <a:spAutoFit/>
          </a:bodyPr>
          <a:lstStyle/>
          <a:p>
            <a:pPr defTabSz="1828800" rtl="0"/>
            <a:r>
              <a:rPr lang="en-US" sz="1600" kern="1200" dirty="0">
                <a:ln w="31550" cmpd="sng">
                  <a:noFill/>
                  <a:prstDash val="solid"/>
                </a:ln>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80 %</a:t>
            </a:r>
            <a:endParaRPr lang="en-US"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7" name="Arc 46">
            <a:extLst>
              <a:ext uri="{FF2B5EF4-FFF2-40B4-BE49-F238E27FC236}">
                <a16:creationId xmlns="" xmlns:a16="http://schemas.microsoft.com/office/drawing/2014/main" id="{C49C95EE-8243-442F-B306-DEA30FEA2FEE}"/>
              </a:ext>
            </a:extLst>
          </p:cNvPr>
          <p:cNvSpPr/>
          <p:nvPr/>
        </p:nvSpPr>
        <p:spPr>
          <a:xfrm>
            <a:off x="8760646" y="2217564"/>
            <a:ext cx="2057069" cy="2057069"/>
          </a:xfrm>
          <a:prstGeom prst="arc">
            <a:avLst>
              <a:gd name="adj1" fmla="val 7846411"/>
              <a:gd name="adj2" fmla="val 3022004"/>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8" name="Oval 47">
            <a:extLst>
              <a:ext uri="{FF2B5EF4-FFF2-40B4-BE49-F238E27FC236}">
                <a16:creationId xmlns="" xmlns:a16="http://schemas.microsoft.com/office/drawing/2014/main" id="{3C393B6F-05A4-4B85-BB02-8DC57EFE260E}"/>
              </a:ext>
            </a:extLst>
          </p:cNvPr>
          <p:cNvSpPr/>
          <p:nvPr/>
        </p:nvSpPr>
        <p:spPr>
          <a:xfrm>
            <a:off x="10517281" y="2830833"/>
            <a:ext cx="489201" cy="489201"/>
          </a:xfrm>
          <a:prstGeom prst="ellipse">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9" name="Rectangle 48">
            <a:extLst>
              <a:ext uri="{FF2B5EF4-FFF2-40B4-BE49-F238E27FC236}">
                <a16:creationId xmlns="" xmlns:a16="http://schemas.microsoft.com/office/drawing/2014/main" id="{DB689E31-5EC3-4BF4-A038-274AB35920B3}"/>
              </a:ext>
            </a:extLst>
          </p:cNvPr>
          <p:cNvSpPr/>
          <p:nvPr/>
        </p:nvSpPr>
        <p:spPr>
          <a:xfrm>
            <a:off x="10495282" y="2863845"/>
            <a:ext cx="574291" cy="297864"/>
          </a:xfrm>
          <a:prstGeom prst="rect">
            <a:avLst/>
          </a:prstGeom>
        </p:spPr>
        <p:txBody>
          <a:bodyPr wrap="none">
            <a:spAutoFit/>
          </a:bodyPr>
          <a:lstStyle/>
          <a:p>
            <a:pPr defTabSz="1828800" rtl="0"/>
            <a:r>
              <a:rPr lang="en-US" sz="1600" kern="1200" dirty="0">
                <a:ln w="31550" cmpd="sng">
                  <a:noFill/>
                  <a:prstDash val="solid"/>
                </a:ln>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90 %</a:t>
            </a:r>
            <a:endParaRPr lang="en-US"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Tree>
    <p:extLst>
      <p:ext uri="{BB962C8B-B14F-4D97-AF65-F5344CB8AC3E}">
        <p14:creationId xmlns:p14="http://schemas.microsoft.com/office/powerpoint/2010/main" val="2001926273"/>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par>
                                <p:cTn id="14" presetID="14"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14" presetClass="entr" presetSubtype="10" fill="hold" grpId="0" nodeType="withEffect" nodePh="1">
                                  <p:stCondLst>
                                    <p:cond delay="0"/>
                                  </p:stCondLst>
                                  <p:endCondLst>
                                    <p:cond evt="begin" delay="0">
                                      <p:tn val="17"/>
                                    </p:cond>
                                  </p:end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par>
                                <p:cTn id="20" presetID="14" presetClass="entr" presetSubtype="1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randombar(horizontal)">
                                      <p:cBhvr>
                                        <p:cTn id="28" dur="500"/>
                                        <p:tgtEl>
                                          <p:spTgt spid="28"/>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randombar(horizontal)">
                                      <p:cBhvr>
                                        <p:cTn id="31" dur="500"/>
                                        <p:tgtEl>
                                          <p:spTgt spid="29"/>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randombar(horizontal)">
                                      <p:cBhvr>
                                        <p:cTn id="34" dur="500"/>
                                        <p:tgtEl>
                                          <p:spTgt spid="30"/>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randombar(horizontal)">
                                      <p:cBhvr>
                                        <p:cTn id="40" dur="500"/>
                                        <p:tgtEl>
                                          <p:spTgt spid="32"/>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randombar(horizontal)">
                                      <p:cBhvr>
                                        <p:cTn id="43" dur="500"/>
                                        <p:tgtEl>
                                          <p:spTgt spid="3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randombar(horizontal)">
                                      <p:cBhvr>
                                        <p:cTn id="46" dur="500"/>
                                        <p:tgtEl>
                                          <p:spTgt spid="34"/>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randombar(horizontal)">
                                      <p:cBhvr>
                                        <p:cTn id="49" dur="500"/>
                                        <p:tgtEl>
                                          <p:spTgt spid="35"/>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randombar(horizontal)">
                                      <p:cBhvr>
                                        <p:cTn id="52" dur="500"/>
                                        <p:tgtEl>
                                          <p:spTgt spid="36"/>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randombar(horizontal)">
                                      <p:cBhvr>
                                        <p:cTn id="55" dur="500"/>
                                        <p:tgtEl>
                                          <p:spTgt spid="37"/>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randombar(horizontal)">
                                      <p:cBhvr>
                                        <p:cTn id="58" dur="500"/>
                                        <p:tgtEl>
                                          <p:spTgt spid="38"/>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randombar(horizontal)">
                                      <p:cBhvr>
                                        <p:cTn id="61" dur="500"/>
                                        <p:tgtEl>
                                          <p:spTgt spid="39"/>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ppt_x"/>
                                          </p:val>
                                        </p:tav>
                                        <p:tav tm="100000">
                                          <p:val>
                                            <p:strVal val="#ppt_x"/>
                                          </p:val>
                                        </p:tav>
                                      </p:tavLst>
                                    </p:anim>
                                    <p:anim calcmode="lin" valueType="num">
                                      <p:cBhvr additive="base">
                                        <p:cTn id="67" dur="500" fill="hold"/>
                                        <p:tgtEl>
                                          <p:spTgt spid="2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ppt_x"/>
                                          </p:val>
                                        </p:tav>
                                        <p:tav tm="100000">
                                          <p:val>
                                            <p:strVal val="#ppt_x"/>
                                          </p:val>
                                        </p:tav>
                                      </p:tavLst>
                                    </p:anim>
                                    <p:anim calcmode="lin" valueType="num">
                                      <p:cBhvr additive="base">
                                        <p:cTn id="71" dur="500" fill="hold"/>
                                        <p:tgtEl>
                                          <p:spTgt spid="21"/>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fill="hold"/>
                                        <p:tgtEl>
                                          <p:spTgt spid="22"/>
                                        </p:tgtEl>
                                        <p:attrNameLst>
                                          <p:attrName>ppt_x</p:attrName>
                                        </p:attrNameLst>
                                      </p:cBhvr>
                                      <p:tavLst>
                                        <p:tav tm="0">
                                          <p:val>
                                            <p:strVal val="#ppt_x"/>
                                          </p:val>
                                        </p:tav>
                                        <p:tav tm="100000">
                                          <p:val>
                                            <p:strVal val="#ppt_x"/>
                                          </p:val>
                                        </p:tav>
                                      </p:tavLst>
                                    </p:anim>
                                    <p:anim calcmode="lin" valueType="num">
                                      <p:cBhvr additive="base">
                                        <p:cTn id="75" dur="500" fill="hold"/>
                                        <p:tgtEl>
                                          <p:spTgt spid="2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ppt_x"/>
                                          </p:val>
                                        </p:tav>
                                        <p:tav tm="100000">
                                          <p:val>
                                            <p:strVal val="#ppt_x"/>
                                          </p:val>
                                        </p:tav>
                                      </p:tavLst>
                                    </p:anim>
                                    <p:anim calcmode="lin" valueType="num">
                                      <p:cBhvr additive="base">
                                        <p:cTn id="79" dur="500" fill="hold"/>
                                        <p:tgtEl>
                                          <p:spTgt spid="23"/>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additive="base">
                                        <p:cTn id="82" dur="500" fill="hold"/>
                                        <p:tgtEl>
                                          <p:spTgt spid="24"/>
                                        </p:tgtEl>
                                        <p:attrNameLst>
                                          <p:attrName>ppt_x</p:attrName>
                                        </p:attrNameLst>
                                      </p:cBhvr>
                                      <p:tavLst>
                                        <p:tav tm="0">
                                          <p:val>
                                            <p:strVal val="#ppt_x"/>
                                          </p:val>
                                        </p:tav>
                                        <p:tav tm="100000">
                                          <p:val>
                                            <p:strVal val="#ppt_x"/>
                                          </p:val>
                                        </p:tav>
                                      </p:tavLst>
                                    </p:anim>
                                    <p:anim calcmode="lin" valueType="num">
                                      <p:cBhvr additive="base">
                                        <p:cTn id="83" dur="500" fill="hold"/>
                                        <p:tgtEl>
                                          <p:spTgt spid="24"/>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additive="base">
                                        <p:cTn id="86" dur="500" fill="hold"/>
                                        <p:tgtEl>
                                          <p:spTgt spid="25"/>
                                        </p:tgtEl>
                                        <p:attrNameLst>
                                          <p:attrName>ppt_x</p:attrName>
                                        </p:attrNameLst>
                                      </p:cBhvr>
                                      <p:tavLst>
                                        <p:tav tm="0">
                                          <p:val>
                                            <p:strVal val="#ppt_x"/>
                                          </p:val>
                                        </p:tav>
                                        <p:tav tm="100000">
                                          <p:val>
                                            <p:strVal val="#ppt_x"/>
                                          </p:val>
                                        </p:tav>
                                      </p:tavLst>
                                    </p:anim>
                                    <p:anim calcmode="lin" valueType="num">
                                      <p:cBhvr additive="base">
                                        <p:cTn id="87" dur="500" fill="hold"/>
                                        <p:tgtEl>
                                          <p:spTgt spid="25"/>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additive="base">
                                        <p:cTn id="90" dur="500" fill="hold"/>
                                        <p:tgtEl>
                                          <p:spTgt spid="26"/>
                                        </p:tgtEl>
                                        <p:attrNameLst>
                                          <p:attrName>ppt_x</p:attrName>
                                        </p:attrNameLst>
                                      </p:cBhvr>
                                      <p:tavLst>
                                        <p:tav tm="0">
                                          <p:val>
                                            <p:strVal val="#ppt_x"/>
                                          </p:val>
                                        </p:tav>
                                        <p:tav tm="100000">
                                          <p:val>
                                            <p:strVal val="#ppt_x"/>
                                          </p:val>
                                        </p:tav>
                                      </p:tavLst>
                                    </p:anim>
                                    <p:anim calcmode="lin" valueType="num">
                                      <p:cBhvr additive="base">
                                        <p:cTn id="91" dur="500" fill="hold"/>
                                        <p:tgtEl>
                                          <p:spTgt spid="26"/>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27"/>
                                        </p:tgtEl>
                                        <p:attrNameLst>
                                          <p:attrName>style.visibility</p:attrName>
                                        </p:attrNameLst>
                                      </p:cBhvr>
                                      <p:to>
                                        <p:strVal val="visible"/>
                                      </p:to>
                                    </p:set>
                                    <p:anim calcmode="lin" valueType="num">
                                      <p:cBhvr additive="base">
                                        <p:cTn id="94" dur="500" fill="hold"/>
                                        <p:tgtEl>
                                          <p:spTgt spid="27"/>
                                        </p:tgtEl>
                                        <p:attrNameLst>
                                          <p:attrName>ppt_x</p:attrName>
                                        </p:attrNameLst>
                                      </p:cBhvr>
                                      <p:tavLst>
                                        <p:tav tm="0">
                                          <p:val>
                                            <p:strVal val="#ppt_x"/>
                                          </p:val>
                                        </p:tav>
                                        <p:tav tm="100000">
                                          <p:val>
                                            <p:strVal val="#ppt_x"/>
                                          </p:val>
                                        </p:tav>
                                      </p:tavLst>
                                    </p:anim>
                                    <p:anim calcmode="lin" valueType="num">
                                      <p:cBhvr additive="base">
                                        <p:cTn id="9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4" grpId="0"/>
      <p:bldP spid="19" grpId="0" animBg="1"/>
      <p:bldP spid="20" grpId="0"/>
      <p:bldP spid="21" grpId="0"/>
      <p:bldP spid="22" grpId="0"/>
      <p:bldP spid="23" grpId="0"/>
      <p:bldP spid="24" grpId="0"/>
      <p:bldP spid="25" grpId="0"/>
      <p:bldP spid="26" grpId="0"/>
      <p:bldP spid="27" grpId="0"/>
      <p:bldP spid="28" grpId="0" animBg="1"/>
      <p:bldP spid="29" grpId="0" animBg="1"/>
      <p:bldP spid="30" grpId="0"/>
      <p:bldP spid="31" grpId="0" animBg="1"/>
      <p:bldP spid="32" grpId="0" animBg="1"/>
      <p:bldP spid="33" grpId="0"/>
      <p:bldP spid="34" grpId="0" animBg="1"/>
      <p:bldP spid="35" grpId="0" animBg="1"/>
      <p:bldP spid="36" grpId="0"/>
      <p:bldP spid="37" grpId="0" animBg="1"/>
      <p:bldP spid="38" grpId="0" animBg="1"/>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2B647AAC-A7F5-4C2D-8623-949620926445}"/>
              </a:ext>
            </a:extLst>
          </p:cNvPr>
          <p:cNvSpPr/>
          <p:nvPr/>
        </p:nvSpPr>
        <p:spPr>
          <a:xfrm>
            <a:off x="1" y="1"/>
            <a:ext cx="3966881" cy="6857999"/>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D01F4709-3494-49EC-A65E-ADBC90AA44A9}"/>
              </a:ext>
            </a:extLst>
          </p:cNvPr>
          <p:cNvSpPr/>
          <p:nvPr/>
        </p:nvSpPr>
        <p:spPr>
          <a:xfrm>
            <a:off x="1232647" y="1143000"/>
            <a:ext cx="9726706" cy="4572000"/>
          </a:xfrm>
          <a:prstGeom prst="rect">
            <a:avLst/>
          </a:prstGeom>
          <a:solidFill>
            <a:schemeClr val="bg1"/>
          </a:solidFill>
          <a:ln>
            <a:noFill/>
          </a:ln>
          <a:effectLst>
            <a:outerShdw blurRad="317500" dist="190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80">
            <a:extLst>
              <a:ext uri="{FF2B5EF4-FFF2-40B4-BE49-F238E27FC236}">
                <a16:creationId xmlns="" xmlns:a16="http://schemas.microsoft.com/office/drawing/2014/main" id="{293BED9E-239A-4864-8F95-C336CFCFD940}"/>
              </a:ext>
            </a:extLst>
          </p:cNvPr>
          <p:cNvSpPr>
            <a:spLocks noEditPoints="1"/>
          </p:cNvSpPr>
          <p:nvPr/>
        </p:nvSpPr>
        <p:spPr bwMode="auto">
          <a:xfrm>
            <a:off x="2785707" y="2052507"/>
            <a:ext cx="828040" cy="831850"/>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rgbClr val="ECCEC4"/>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44546A"/>
              </a:solidFill>
              <a:effectLst/>
              <a:uLnTx/>
              <a:uFillTx/>
              <a:latin typeface="Calibri" panose="020F0502020204030204"/>
              <a:ea typeface="宋体" panose="02010600030101010101" pitchFamily="2" charset="-122"/>
              <a:cs typeface="+mn-cs"/>
            </a:endParaRPr>
          </a:p>
        </p:txBody>
      </p:sp>
      <p:sp>
        <p:nvSpPr>
          <p:cNvPr id="9" name="Freeform 6">
            <a:extLst>
              <a:ext uri="{FF2B5EF4-FFF2-40B4-BE49-F238E27FC236}">
                <a16:creationId xmlns="" xmlns:a16="http://schemas.microsoft.com/office/drawing/2014/main" id="{0269C4DF-905B-4E62-811F-E90427F571E6}"/>
              </a:ext>
            </a:extLst>
          </p:cNvPr>
          <p:cNvSpPr>
            <a:spLocks noEditPoints="1"/>
          </p:cNvSpPr>
          <p:nvPr/>
        </p:nvSpPr>
        <p:spPr bwMode="auto">
          <a:xfrm>
            <a:off x="5507952" y="2066477"/>
            <a:ext cx="831850" cy="831850"/>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rgbClr val="ECCEC4"/>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44546A"/>
              </a:solidFill>
              <a:effectLst/>
              <a:uLnTx/>
              <a:uFillTx/>
              <a:latin typeface="Calibri" panose="020F0502020204030204"/>
              <a:ea typeface="宋体" panose="02010600030101010101" pitchFamily="2" charset="-122"/>
              <a:cs typeface="+mn-cs"/>
            </a:endParaRPr>
          </a:p>
        </p:txBody>
      </p:sp>
      <p:sp>
        <p:nvSpPr>
          <p:cNvPr id="10" name="文本框 9">
            <a:extLst>
              <a:ext uri="{FF2B5EF4-FFF2-40B4-BE49-F238E27FC236}">
                <a16:creationId xmlns="" xmlns:a16="http://schemas.microsoft.com/office/drawing/2014/main" id="{073638E8-7EC8-4713-9DC5-A72112619839}"/>
              </a:ext>
            </a:extLst>
          </p:cNvPr>
          <p:cNvSpPr txBox="1"/>
          <p:nvPr/>
        </p:nvSpPr>
        <p:spPr>
          <a:xfrm>
            <a:off x="2091072" y="4029025"/>
            <a:ext cx="2218055"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11" name="文本框 10">
            <a:extLst>
              <a:ext uri="{FF2B5EF4-FFF2-40B4-BE49-F238E27FC236}">
                <a16:creationId xmlns="" xmlns:a16="http://schemas.microsoft.com/office/drawing/2014/main" id="{34090380-8BC3-4358-9D43-40F0317BD0AD}"/>
              </a:ext>
            </a:extLst>
          </p:cNvPr>
          <p:cNvSpPr txBox="1"/>
          <p:nvPr/>
        </p:nvSpPr>
        <p:spPr>
          <a:xfrm>
            <a:off x="2091070" y="360548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2" name="文本框 11">
            <a:extLst>
              <a:ext uri="{FF2B5EF4-FFF2-40B4-BE49-F238E27FC236}">
                <a16:creationId xmlns="" xmlns:a16="http://schemas.microsoft.com/office/drawing/2014/main" id="{090FDA76-BB42-4475-A85D-C41DBA015C5F}"/>
              </a:ext>
            </a:extLst>
          </p:cNvPr>
          <p:cNvSpPr txBox="1"/>
          <p:nvPr/>
        </p:nvSpPr>
        <p:spPr>
          <a:xfrm>
            <a:off x="4856819" y="4029464"/>
            <a:ext cx="2218055"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13" name="文本框 12">
            <a:extLst>
              <a:ext uri="{FF2B5EF4-FFF2-40B4-BE49-F238E27FC236}">
                <a16:creationId xmlns="" xmlns:a16="http://schemas.microsoft.com/office/drawing/2014/main" id="{85FB30D2-A9BA-4B3A-942B-F2317132AD98}"/>
              </a:ext>
            </a:extLst>
          </p:cNvPr>
          <p:cNvSpPr txBox="1"/>
          <p:nvPr/>
        </p:nvSpPr>
        <p:spPr>
          <a:xfrm>
            <a:off x="4856817" y="360591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4" name="Freeform 80">
            <a:extLst>
              <a:ext uri="{FF2B5EF4-FFF2-40B4-BE49-F238E27FC236}">
                <a16:creationId xmlns="" xmlns:a16="http://schemas.microsoft.com/office/drawing/2014/main" id="{36F03911-A869-4873-8DFA-CAE9EFACF5A8}"/>
              </a:ext>
            </a:extLst>
          </p:cNvPr>
          <p:cNvSpPr>
            <a:spLocks noEditPoints="1"/>
          </p:cNvSpPr>
          <p:nvPr/>
        </p:nvSpPr>
        <p:spPr bwMode="auto">
          <a:xfrm>
            <a:off x="8488575" y="2052507"/>
            <a:ext cx="828040" cy="831850"/>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rgbClr val="ECCEC4"/>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44546A"/>
              </a:solidFill>
              <a:effectLst/>
              <a:uLnTx/>
              <a:uFillTx/>
              <a:latin typeface="Calibri" panose="020F0502020204030204"/>
              <a:ea typeface="宋体" panose="02010600030101010101" pitchFamily="2" charset="-122"/>
              <a:cs typeface="+mn-cs"/>
            </a:endParaRPr>
          </a:p>
        </p:txBody>
      </p:sp>
      <p:sp>
        <p:nvSpPr>
          <p:cNvPr id="15" name="文本框 14">
            <a:extLst>
              <a:ext uri="{FF2B5EF4-FFF2-40B4-BE49-F238E27FC236}">
                <a16:creationId xmlns="" xmlns:a16="http://schemas.microsoft.com/office/drawing/2014/main" id="{49DC2C84-C6B2-4112-B5D9-1D4CCA0A68AF}"/>
              </a:ext>
            </a:extLst>
          </p:cNvPr>
          <p:cNvSpPr txBox="1"/>
          <p:nvPr/>
        </p:nvSpPr>
        <p:spPr>
          <a:xfrm>
            <a:off x="7793940" y="4029025"/>
            <a:ext cx="2218055"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16" name="文本框 15">
            <a:extLst>
              <a:ext uri="{FF2B5EF4-FFF2-40B4-BE49-F238E27FC236}">
                <a16:creationId xmlns="" xmlns:a16="http://schemas.microsoft.com/office/drawing/2014/main" id="{3FBBB2B8-F054-4F21-B27C-E70B2C5E29A4}"/>
              </a:ext>
            </a:extLst>
          </p:cNvPr>
          <p:cNvSpPr txBox="1"/>
          <p:nvPr/>
        </p:nvSpPr>
        <p:spPr>
          <a:xfrm>
            <a:off x="7793938" y="360548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grpSp>
        <p:nvGrpSpPr>
          <p:cNvPr id="17" name="组合 16">
            <a:extLst>
              <a:ext uri="{FF2B5EF4-FFF2-40B4-BE49-F238E27FC236}">
                <a16:creationId xmlns="" xmlns:a16="http://schemas.microsoft.com/office/drawing/2014/main" id="{7D75543A-135B-4936-BBBF-91D652701241}"/>
              </a:ext>
            </a:extLst>
          </p:cNvPr>
          <p:cNvGrpSpPr/>
          <p:nvPr/>
        </p:nvGrpSpPr>
        <p:grpSpPr>
          <a:xfrm>
            <a:off x="10409470" y="434315"/>
            <a:ext cx="902542" cy="1417370"/>
            <a:chOff x="660399" y="2063949"/>
            <a:chExt cx="2330196" cy="3659389"/>
          </a:xfrm>
        </p:grpSpPr>
        <p:grpSp>
          <p:nvGrpSpPr>
            <p:cNvPr id="18" name="Group 4">
              <a:extLst>
                <a:ext uri="{FF2B5EF4-FFF2-40B4-BE49-F238E27FC236}">
                  <a16:creationId xmlns="" xmlns:a16="http://schemas.microsoft.com/office/drawing/2014/main" id="{25D9D539-B847-4805-A517-AD432F94C9BF}"/>
                </a:ext>
              </a:extLst>
            </p:cNvPr>
            <p:cNvGrpSpPr/>
            <p:nvPr/>
          </p:nvGrpSpPr>
          <p:grpSpPr>
            <a:xfrm>
              <a:off x="1610118" y="5042331"/>
              <a:ext cx="432809" cy="681007"/>
              <a:chOff x="1437030" y="4973753"/>
              <a:chExt cx="427546" cy="672725"/>
            </a:xfrm>
          </p:grpSpPr>
          <p:sp>
            <p:nvSpPr>
              <p:cNvPr id="25" name="Freeform 533">
                <a:extLst>
                  <a:ext uri="{FF2B5EF4-FFF2-40B4-BE49-F238E27FC236}">
                    <a16:creationId xmlns="" xmlns:a16="http://schemas.microsoft.com/office/drawing/2014/main" id="{A300C0BA-8630-4CBF-A509-A5DAC4637D43}"/>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6" name="Freeform 534">
                <a:extLst>
                  <a:ext uri="{FF2B5EF4-FFF2-40B4-BE49-F238E27FC236}">
                    <a16:creationId xmlns="" xmlns:a16="http://schemas.microsoft.com/office/drawing/2014/main" id="{0F34BE8D-12F7-4983-99C6-50F89A44498F}"/>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Freeform 535">
                <a:extLst>
                  <a:ext uri="{FF2B5EF4-FFF2-40B4-BE49-F238E27FC236}">
                    <a16:creationId xmlns="" xmlns:a16="http://schemas.microsoft.com/office/drawing/2014/main" id="{A4A865AD-1C2A-4DFB-ABC5-7FC96FDDD866}"/>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8" name="Freeform 536">
                <a:extLst>
                  <a:ext uri="{FF2B5EF4-FFF2-40B4-BE49-F238E27FC236}">
                    <a16:creationId xmlns="" xmlns:a16="http://schemas.microsoft.com/office/drawing/2014/main" id="{3E9CC8EA-6F96-4D42-9068-B2D8C8979242}"/>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Freeform 537">
                <a:extLst>
                  <a:ext uri="{FF2B5EF4-FFF2-40B4-BE49-F238E27FC236}">
                    <a16:creationId xmlns="" xmlns:a16="http://schemas.microsoft.com/office/drawing/2014/main" id="{EB31B9D0-226A-43A3-B4D0-875EEEE4D66E}"/>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0" name="Freeform 538">
                <a:extLst>
                  <a:ext uri="{FF2B5EF4-FFF2-40B4-BE49-F238E27FC236}">
                    <a16:creationId xmlns="" xmlns:a16="http://schemas.microsoft.com/office/drawing/2014/main" id="{1662D860-E2B8-44A5-A41B-F040E736168F}"/>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1" name="Freeform 540">
                <a:extLst>
                  <a:ext uri="{FF2B5EF4-FFF2-40B4-BE49-F238E27FC236}">
                    <a16:creationId xmlns="" xmlns:a16="http://schemas.microsoft.com/office/drawing/2014/main" id="{F32A10C2-9A7E-43A2-85B2-5FE3BA8CBE2D}"/>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2" name="Freeform 541">
                <a:extLst>
                  <a:ext uri="{FF2B5EF4-FFF2-40B4-BE49-F238E27FC236}">
                    <a16:creationId xmlns="" xmlns:a16="http://schemas.microsoft.com/office/drawing/2014/main" id="{7DEB1634-343C-4274-99AD-9F6C13201107}"/>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19" name="Group 62">
              <a:extLst>
                <a:ext uri="{FF2B5EF4-FFF2-40B4-BE49-F238E27FC236}">
                  <a16:creationId xmlns="" xmlns:a16="http://schemas.microsoft.com/office/drawing/2014/main" id="{0F2EE1AF-D71A-46FC-8758-74AC9A9D7AED}"/>
                </a:ext>
              </a:extLst>
            </p:cNvPr>
            <p:cNvGrpSpPr/>
            <p:nvPr/>
          </p:nvGrpSpPr>
          <p:grpSpPr>
            <a:xfrm>
              <a:off x="660399" y="2063949"/>
              <a:ext cx="2330196" cy="3009148"/>
              <a:chOff x="498861" y="2031592"/>
              <a:chExt cx="2301858" cy="2972554"/>
            </a:xfrm>
            <a:solidFill>
              <a:schemeClr val="bg2">
                <a:lumMod val="10000"/>
              </a:schemeClr>
            </a:solidFill>
            <a:effectLst>
              <a:outerShdw blurRad="50800" dist="38100" dir="18900000" algn="bl" rotWithShape="0">
                <a:prstClr val="black">
                  <a:alpha val="40000"/>
                </a:prstClr>
              </a:outerShdw>
            </a:effectLst>
          </p:grpSpPr>
          <p:sp>
            <p:nvSpPr>
              <p:cNvPr id="20" name="Freeform 529">
                <a:extLst>
                  <a:ext uri="{FF2B5EF4-FFF2-40B4-BE49-F238E27FC236}">
                    <a16:creationId xmlns="" xmlns:a16="http://schemas.microsoft.com/office/drawing/2014/main" id="{EDBC5136-B583-4A0F-937E-DE419AD8319A}"/>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1" name="Freeform 530">
                <a:extLst>
                  <a:ext uri="{FF2B5EF4-FFF2-40B4-BE49-F238E27FC236}">
                    <a16:creationId xmlns="" xmlns:a16="http://schemas.microsoft.com/office/drawing/2014/main" id="{DABAD3CF-F5F0-4D8F-BB38-B789384F2E64}"/>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2" name="Freeform 531">
                <a:extLst>
                  <a:ext uri="{FF2B5EF4-FFF2-40B4-BE49-F238E27FC236}">
                    <a16:creationId xmlns="" xmlns:a16="http://schemas.microsoft.com/office/drawing/2014/main" id="{C8593219-2A0C-4129-A124-BFD0E8D2D481}"/>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Freeform 532">
                <a:extLst>
                  <a:ext uri="{FF2B5EF4-FFF2-40B4-BE49-F238E27FC236}">
                    <a16:creationId xmlns="" xmlns:a16="http://schemas.microsoft.com/office/drawing/2014/main" id="{A4267626-5B0E-4731-B482-FEC962C5ABA2}"/>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Freeform 539">
                <a:extLst>
                  <a:ext uri="{FF2B5EF4-FFF2-40B4-BE49-F238E27FC236}">
                    <a16:creationId xmlns="" xmlns:a16="http://schemas.microsoft.com/office/drawing/2014/main" id="{4D628DFB-4DB7-46C6-B001-54001B4E5DD2}"/>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spTree>
    <p:extLst>
      <p:ext uri="{BB962C8B-B14F-4D97-AF65-F5344CB8AC3E}">
        <p14:creationId xmlns:p14="http://schemas.microsoft.com/office/powerpoint/2010/main" val="80908304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p:tgtEl>
                                          <p:spTgt spid="10"/>
                                        </p:tgtEl>
                                        <p:attrNameLst>
                                          <p:attrName>ppt_y</p:attrName>
                                        </p:attrNameLst>
                                      </p:cBhvr>
                                      <p:tavLst>
                                        <p:tav tm="0">
                                          <p:val>
                                            <p:strVal val="#ppt_y+#ppt_h*1.125000"/>
                                          </p:val>
                                        </p:tav>
                                        <p:tav tm="100000">
                                          <p:val>
                                            <p:strVal val="#ppt_y"/>
                                          </p:val>
                                        </p:tav>
                                      </p:tavLst>
                                    </p:anim>
                                    <p:animEffect transition="in" filter="wipe(up)">
                                      <p:cBhvr>
                                        <p:cTn id="17" dur="500"/>
                                        <p:tgtEl>
                                          <p:spTgt spid="10"/>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p:tgtEl>
                                          <p:spTgt spid="11"/>
                                        </p:tgtEl>
                                        <p:attrNameLst>
                                          <p:attrName>ppt_y</p:attrName>
                                        </p:attrNameLst>
                                      </p:cBhvr>
                                      <p:tavLst>
                                        <p:tav tm="0">
                                          <p:val>
                                            <p:strVal val="#ppt_y+#ppt_h*1.125000"/>
                                          </p:val>
                                        </p:tav>
                                        <p:tav tm="100000">
                                          <p:val>
                                            <p:strVal val="#ppt_y"/>
                                          </p:val>
                                        </p:tav>
                                      </p:tavLst>
                                    </p:anim>
                                    <p:animEffect transition="in" filter="wipe(up)">
                                      <p:cBhvr>
                                        <p:cTn id="22" dur="500"/>
                                        <p:tgtEl>
                                          <p:spTgt spid="11"/>
                                        </p:tgtEl>
                                      </p:cBhvr>
                                    </p:animEffect>
                                  </p:childTnLst>
                                </p:cTn>
                              </p:par>
                            </p:childTnLst>
                          </p:cTn>
                        </p:par>
                        <p:par>
                          <p:cTn id="23" fill="hold">
                            <p:stCondLst>
                              <p:cond delay="1500"/>
                            </p:stCondLst>
                            <p:childTnLst>
                              <p:par>
                                <p:cTn id="24" presetID="1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p:tgtEl>
                                          <p:spTgt spid="12"/>
                                        </p:tgtEl>
                                        <p:attrNameLst>
                                          <p:attrName>ppt_y</p:attrName>
                                        </p:attrNameLst>
                                      </p:cBhvr>
                                      <p:tavLst>
                                        <p:tav tm="0">
                                          <p:val>
                                            <p:strVal val="#ppt_y+#ppt_h*1.125000"/>
                                          </p:val>
                                        </p:tav>
                                        <p:tav tm="100000">
                                          <p:val>
                                            <p:strVal val="#ppt_y"/>
                                          </p:val>
                                        </p:tav>
                                      </p:tavLst>
                                    </p:anim>
                                    <p:animEffect transition="in" filter="wipe(up)">
                                      <p:cBhvr>
                                        <p:cTn id="27" dur="500"/>
                                        <p:tgtEl>
                                          <p:spTgt spid="12"/>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p:tgtEl>
                                          <p:spTgt spid="13"/>
                                        </p:tgtEl>
                                        <p:attrNameLst>
                                          <p:attrName>ppt_y</p:attrName>
                                        </p:attrNameLst>
                                      </p:cBhvr>
                                      <p:tavLst>
                                        <p:tav tm="0">
                                          <p:val>
                                            <p:strVal val="#ppt_y+#ppt_h*1.125000"/>
                                          </p:val>
                                        </p:tav>
                                        <p:tav tm="100000">
                                          <p:val>
                                            <p:strVal val="#ppt_y"/>
                                          </p:val>
                                        </p:tav>
                                      </p:tavLst>
                                    </p:anim>
                                    <p:animEffect transition="in" filter="wipe(up)">
                                      <p:cBhvr>
                                        <p:cTn id="32" dur="500"/>
                                        <p:tgtEl>
                                          <p:spTgt spid="13"/>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p:tgtEl>
                                          <p:spTgt spid="15"/>
                                        </p:tgtEl>
                                        <p:attrNameLst>
                                          <p:attrName>ppt_y</p:attrName>
                                        </p:attrNameLst>
                                      </p:cBhvr>
                                      <p:tavLst>
                                        <p:tav tm="0">
                                          <p:val>
                                            <p:strVal val="#ppt_y+#ppt_h*1.125000"/>
                                          </p:val>
                                        </p:tav>
                                        <p:tav tm="100000">
                                          <p:val>
                                            <p:strVal val="#ppt_y"/>
                                          </p:val>
                                        </p:tav>
                                      </p:tavLst>
                                    </p:anim>
                                    <p:animEffect transition="in" filter="wipe(up)">
                                      <p:cBhvr>
                                        <p:cTn id="37" dur="500"/>
                                        <p:tgtEl>
                                          <p:spTgt spid="15"/>
                                        </p:tgtEl>
                                      </p:cBhvr>
                                    </p:animEffect>
                                  </p:childTnLst>
                                </p:cTn>
                              </p:par>
                            </p:childTnLst>
                          </p:cTn>
                        </p:par>
                        <p:par>
                          <p:cTn id="38" fill="hold">
                            <p:stCondLst>
                              <p:cond delay="3000"/>
                            </p:stCondLst>
                            <p:childTnLst>
                              <p:par>
                                <p:cTn id="39" presetID="12" presetClass="entr" presetSubtype="4"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ppt_y</p:attrName>
                                        </p:attrNameLst>
                                      </p:cBhvr>
                                      <p:tavLst>
                                        <p:tav tm="0">
                                          <p:val>
                                            <p:strVal val="#ppt_y+#ppt_h*1.125000"/>
                                          </p:val>
                                        </p:tav>
                                        <p:tav tm="100000">
                                          <p:val>
                                            <p:strVal val="#ppt_y"/>
                                          </p:val>
                                        </p:tav>
                                      </p:tavLst>
                                    </p:anim>
                                    <p:animEffect transition="in" filter="wipe(up)">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bldLvl="0"/>
      <p:bldP spid="11" grpId="0" bldLvl="0"/>
      <p:bldP spid="12" grpId="0" bldLvl="0"/>
      <p:bldP spid="13" grpId="0" bldLvl="0"/>
      <p:bldP spid="15" grpId="0" bldLvl="0"/>
      <p:bldP spid="16"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a:extLst>
              <a:ext uri="{FF2B5EF4-FFF2-40B4-BE49-F238E27FC236}">
                <a16:creationId xmlns="" xmlns:a16="http://schemas.microsoft.com/office/drawing/2014/main" id="{E37CFA20-CC3A-4E6B-BABB-283BC13F3BB1}"/>
              </a:ext>
            </a:extLst>
          </p:cNvPr>
          <p:cNvSpPr/>
          <p:nvPr/>
        </p:nvSpPr>
        <p:spPr>
          <a:xfrm>
            <a:off x="8225119" y="1"/>
            <a:ext cx="3966881" cy="6857999"/>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 xmlns:a16="http://schemas.microsoft.com/office/drawing/2014/main" id="{0241B039-6585-42EB-896A-A9D7D0DF4FD5}"/>
              </a:ext>
            </a:extLst>
          </p:cNvPr>
          <p:cNvSpPr/>
          <p:nvPr/>
        </p:nvSpPr>
        <p:spPr>
          <a:xfrm>
            <a:off x="1232647" y="1143000"/>
            <a:ext cx="9726706" cy="4572000"/>
          </a:xfrm>
          <a:prstGeom prst="rect">
            <a:avLst/>
          </a:prstGeom>
          <a:solidFill>
            <a:schemeClr val="bg1"/>
          </a:solidFill>
          <a:ln>
            <a:noFill/>
          </a:ln>
          <a:effectLst>
            <a:outerShdw blurRad="317500" dist="190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extLst>
              <a:ext uri="{FF2B5EF4-FFF2-40B4-BE49-F238E27FC236}">
                <a16:creationId xmlns="" xmlns:a16="http://schemas.microsoft.com/office/drawing/2014/main" id="{4C094264-AA9F-447E-B624-3E0C5F5C9421}"/>
              </a:ext>
            </a:extLst>
          </p:cNvPr>
          <p:cNvSpPr/>
          <p:nvPr/>
        </p:nvSpPr>
        <p:spPr>
          <a:xfrm flipH="1">
            <a:off x="2056688" y="1976718"/>
            <a:ext cx="45719" cy="908985"/>
          </a:xfrm>
          <a:prstGeom prst="rect">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7" name="文本框 36">
            <a:extLst>
              <a:ext uri="{FF2B5EF4-FFF2-40B4-BE49-F238E27FC236}">
                <a16:creationId xmlns="" xmlns:a16="http://schemas.microsoft.com/office/drawing/2014/main" id="{21E38A57-B429-467C-AC06-56E004369075}"/>
              </a:ext>
            </a:extLst>
          </p:cNvPr>
          <p:cNvSpPr txBox="1"/>
          <p:nvPr/>
        </p:nvSpPr>
        <p:spPr>
          <a:xfrm>
            <a:off x="2317770" y="2268484"/>
            <a:ext cx="3454319"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38" name="文本框 37">
            <a:extLst>
              <a:ext uri="{FF2B5EF4-FFF2-40B4-BE49-F238E27FC236}">
                <a16:creationId xmlns="" xmlns:a16="http://schemas.microsoft.com/office/drawing/2014/main" id="{51CEEF33-407F-4576-9BEE-5CA84DA1BF79}"/>
              </a:ext>
            </a:extLst>
          </p:cNvPr>
          <p:cNvSpPr txBox="1"/>
          <p:nvPr/>
        </p:nvSpPr>
        <p:spPr>
          <a:xfrm>
            <a:off x="2317768" y="1844939"/>
            <a:ext cx="31932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9" name="文本框 38">
            <a:extLst>
              <a:ext uri="{FF2B5EF4-FFF2-40B4-BE49-F238E27FC236}">
                <a16:creationId xmlns="" xmlns:a16="http://schemas.microsoft.com/office/drawing/2014/main" id="{13F4D1F2-CD57-4A8E-86E3-7E5740787B35}"/>
              </a:ext>
            </a:extLst>
          </p:cNvPr>
          <p:cNvSpPr txBox="1"/>
          <p:nvPr/>
        </p:nvSpPr>
        <p:spPr>
          <a:xfrm>
            <a:off x="2317768" y="3248123"/>
            <a:ext cx="3454319" cy="172521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rPr>
              <a:t> Please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rPr>
              <a:t> Please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altLang="zh-CN"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altLang="zh-CN"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grpSp>
        <p:nvGrpSpPr>
          <p:cNvPr id="40" name="组合 39">
            <a:extLst>
              <a:ext uri="{FF2B5EF4-FFF2-40B4-BE49-F238E27FC236}">
                <a16:creationId xmlns="" xmlns:a16="http://schemas.microsoft.com/office/drawing/2014/main" id="{907898A5-C368-46F0-AD58-2D1CCDC060F7}"/>
              </a:ext>
            </a:extLst>
          </p:cNvPr>
          <p:cNvGrpSpPr/>
          <p:nvPr/>
        </p:nvGrpSpPr>
        <p:grpSpPr>
          <a:xfrm>
            <a:off x="781376" y="559348"/>
            <a:ext cx="902542" cy="1417370"/>
            <a:chOff x="660399" y="2063949"/>
            <a:chExt cx="2330196" cy="3659389"/>
          </a:xfrm>
        </p:grpSpPr>
        <p:grpSp>
          <p:nvGrpSpPr>
            <p:cNvPr id="41" name="Group 4">
              <a:extLst>
                <a:ext uri="{FF2B5EF4-FFF2-40B4-BE49-F238E27FC236}">
                  <a16:creationId xmlns="" xmlns:a16="http://schemas.microsoft.com/office/drawing/2014/main" id="{B643AF8B-4180-483C-B3C4-B2F9F2851A5F}"/>
                </a:ext>
              </a:extLst>
            </p:cNvPr>
            <p:cNvGrpSpPr/>
            <p:nvPr/>
          </p:nvGrpSpPr>
          <p:grpSpPr>
            <a:xfrm>
              <a:off x="1610118" y="5042331"/>
              <a:ext cx="432809" cy="681007"/>
              <a:chOff x="1437030" y="4973753"/>
              <a:chExt cx="427546" cy="672725"/>
            </a:xfrm>
          </p:grpSpPr>
          <p:sp>
            <p:nvSpPr>
              <p:cNvPr id="48" name="Freeform 533">
                <a:extLst>
                  <a:ext uri="{FF2B5EF4-FFF2-40B4-BE49-F238E27FC236}">
                    <a16:creationId xmlns="" xmlns:a16="http://schemas.microsoft.com/office/drawing/2014/main" id="{93FEFE6B-2B15-4053-9A4B-8AD20612458D}"/>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9" name="Freeform 534">
                <a:extLst>
                  <a:ext uri="{FF2B5EF4-FFF2-40B4-BE49-F238E27FC236}">
                    <a16:creationId xmlns="" xmlns:a16="http://schemas.microsoft.com/office/drawing/2014/main" id="{96543854-7DA9-4A5F-BB9E-CAA30F33D33E}"/>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0" name="Freeform 535">
                <a:extLst>
                  <a:ext uri="{FF2B5EF4-FFF2-40B4-BE49-F238E27FC236}">
                    <a16:creationId xmlns="" xmlns:a16="http://schemas.microsoft.com/office/drawing/2014/main" id="{E8284B1B-2433-40D1-87FB-CFC85B1F5D58}"/>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1" name="Freeform 536">
                <a:extLst>
                  <a:ext uri="{FF2B5EF4-FFF2-40B4-BE49-F238E27FC236}">
                    <a16:creationId xmlns="" xmlns:a16="http://schemas.microsoft.com/office/drawing/2014/main" id="{05225F18-85FB-41FB-8FE3-795592169E0F}"/>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2" name="Freeform 537">
                <a:extLst>
                  <a:ext uri="{FF2B5EF4-FFF2-40B4-BE49-F238E27FC236}">
                    <a16:creationId xmlns="" xmlns:a16="http://schemas.microsoft.com/office/drawing/2014/main" id="{33763877-F524-4276-8AEA-E84B1DE769D5}"/>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3" name="Freeform 538">
                <a:extLst>
                  <a:ext uri="{FF2B5EF4-FFF2-40B4-BE49-F238E27FC236}">
                    <a16:creationId xmlns="" xmlns:a16="http://schemas.microsoft.com/office/drawing/2014/main" id="{305F2867-CD4F-47FD-981F-06D34D9F8860}"/>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4" name="Freeform 540">
                <a:extLst>
                  <a:ext uri="{FF2B5EF4-FFF2-40B4-BE49-F238E27FC236}">
                    <a16:creationId xmlns="" xmlns:a16="http://schemas.microsoft.com/office/drawing/2014/main" id="{3FF17377-339E-4216-8432-DB9F2A768F56}"/>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5" name="Freeform 541">
                <a:extLst>
                  <a:ext uri="{FF2B5EF4-FFF2-40B4-BE49-F238E27FC236}">
                    <a16:creationId xmlns="" xmlns:a16="http://schemas.microsoft.com/office/drawing/2014/main" id="{34EF7405-C31E-46C5-B773-596BCDDB440C}"/>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42" name="Group 62">
              <a:extLst>
                <a:ext uri="{FF2B5EF4-FFF2-40B4-BE49-F238E27FC236}">
                  <a16:creationId xmlns="" xmlns:a16="http://schemas.microsoft.com/office/drawing/2014/main" id="{08D8B7E4-3207-4009-9439-475621CF9416}"/>
                </a:ext>
              </a:extLst>
            </p:cNvPr>
            <p:cNvGrpSpPr/>
            <p:nvPr/>
          </p:nvGrpSpPr>
          <p:grpSpPr>
            <a:xfrm>
              <a:off x="660399" y="2063949"/>
              <a:ext cx="2330196" cy="3009148"/>
              <a:chOff x="498861" y="2031592"/>
              <a:chExt cx="2301858" cy="2972554"/>
            </a:xfrm>
            <a:solidFill>
              <a:schemeClr val="bg2">
                <a:lumMod val="10000"/>
              </a:schemeClr>
            </a:solidFill>
            <a:effectLst>
              <a:outerShdw blurRad="50800" dist="38100" dir="18900000" algn="bl" rotWithShape="0">
                <a:prstClr val="black">
                  <a:alpha val="40000"/>
                </a:prstClr>
              </a:outerShdw>
            </a:effectLst>
          </p:grpSpPr>
          <p:sp>
            <p:nvSpPr>
              <p:cNvPr id="43" name="Freeform 529">
                <a:extLst>
                  <a:ext uri="{FF2B5EF4-FFF2-40B4-BE49-F238E27FC236}">
                    <a16:creationId xmlns="" xmlns:a16="http://schemas.microsoft.com/office/drawing/2014/main" id="{5D5CAE17-CF08-4A11-8102-72C7D8FB7D44}"/>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4" name="Freeform 530">
                <a:extLst>
                  <a:ext uri="{FF2B5EF4-FFF2-40B4-BE49-F238E27FC236}">
                    <a16:creationId xmlns="" xmlns:a16="http://schemas.microsoft.com/office/drawing/2014/main" id="{AE4229AD-2C90-4C4A-9ACF-6900E9EC9B54}"/>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5" name="Freeform 531">
                <a:extLst>
                  <a:ext uri="{FF2B5EF4-FFF2-40B4-BE49-F238E27FC236}">
                    <a16:creationId xmlns="" xmlns:a16="http://schemas.microsoft.com/office/drawing/2014/main" id="{32E4D859-2027-46A3-B0BB-113914193027}"/>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6" name="Freeform 532">
                <a:extLst>
                  <a:ext uri="{FF2B5EF4-FFF2-40B4-BE49-F238E27FC236}">
                    <a16:creationId xmlns="" xmlns:a16="http://schemas.microsoft.com/office/drawing/2014/main" id="{BAB67A37-CBFA-424D-8838-8387CA9EA417}"/>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7" name="Freeform 539">
                <a:extLst>
                  <a:ext uri="{FF2B5EF4-FFF2-40B4-BE49-F238E27FC236}">
                    <a16:creationId xmlns="" xmlns:a16="http://schemas.microsoft.com/office/drawing/2014/main" id="{D7E6D760-3F75-4080-B07E-DC682E513914}"/>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pic>
        <p:nvPicPr>
          <p:cNvPr id="57" name="图片 56">
            <a:extLst>
              <a:ext uri="{FF2B5EF4-FFF2-40B4-BE49-F238E27FC236}">
                <a16:creationId xmlns="" xmlns:a16="http://schemas.microsoft.com/office/drawing/2014/main" id="{D4D80A22-6D2C-4EE4-B900-F06DD48F6A3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165" r="6165"/>
          <a:stretch/>
        </p:blipFill>
        <p:spPr>
          <a:xfrm>
            <a:off x="6495533" y="2017148"/>
            <a:ext cx="3713026" cy="2823703"/>
          </a:xfrm>
          <a:prstGeom prst="rect">
            <a:avLst/>
          </a:prstGeom>
        </p:spPr>
      </p:pic>
    </p:spTree>
    <p:extLst>
      <p:ext uri="{BB962C8B-B14F-4D97-AF65-F5344CB8AC3E}">
        <p14:creationId xmlns:p14="http://schemas.microsoft.com/office/powerpoint/2010/main" val="2456164503"/>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500"/>
                                        <p:tgtEl>
                                          <p:spTgt spid="33"/>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p:tgtEl>
                                          <p:spTgt spid="37"/>
                                        </p:tgtEl>
                                        <p:attrNameLst>
                                          <p:attrName>ppt_y</p:attrName>
                                        </p:attrNameLst>
                                      </p:cBhvr>
                                      <p:tavLst>
                                        <p:tav tm="0">
                                          <p:val>
                                            <p:strVal val="#ppt_y+#ppt_h*1.125000"/>
                                          </p:val>
                                        </p:tav>
                                        <p:tav tm="100000">
                                          <p:val>
                                            <p:strVal val="#ppt_y"/>
                                          </p:val>
                                        </p:tav>
                                      </p:tavLst>
                                    </p:anim>
                                    <p:animEffect transition="in" filter="wipe(up)">
                                      <p:cBhvr>
                                        <p:cTn id="17" dur="500"/>
                                        <p:tgtEl>
                                          <p:spTgt spid="37"/>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p:tgtEl>
                                          <p:spTgt spid="38"/>
                                        </p:tgtEl>
                                        <p:attrNameLst>
                                          <p:attrName>ppt_y</p:attrName>
                                        </p:attrNameLst>
                                      </p:cBhvr>
                                      <p:tavLst>
                                        <p:tav tm="0">
                                          <p:val>
                                            <p:strVal val="#ppt_y+#ppt_h*1.125000"/>
                                          </p:val>
                                        </p:tav>
                                        <p:tav tm="100000">
                                          <p:val>
                                            <p:strVal val="#ppt_y"/>
                                          </p:val>
                                        </p:tav>
                                      </p:tavLst>
                                    </p:anim>
                                    <p:animEffect transition="in" filter="wipe(up)">
                                      <p:cBhvr>
                                        <p:cTn id="22" dur="500"/>
                                        <p:tgtEl>
                                          <p:spTgt spid="38"/>
                                        </p:tgtEl>
                                      </p:cBhvr>
                                    </p:animEffect>
                                  </p:childTnLst>
                                </p:cTn>
                              </p:par>
                            </p:childTnLst>
                          </p:cTn>
                        </p:par>
                        <p:par>
                          <p:cTn id="23" fill="hold">
                            <p:stCondLst>
                              <p:cond delay="1500"/>
                            </p:stCondLst>
                            <p:childTnLst>
                              <p:par>
                                <p:cTn id="24" presetID="12" presetClass="entr" presetSubtype="4"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500"/>
                                        <p:tgtEl>
                                          <p:spTgt spid="39"/>
                                        </p:tgtEl>
                                        <p:attrNameLst>
                                          <p:attrName>ppt_y</p:attrName>
                                        </p:attrNameLst>
                                      </p:cBhvr>
                                      <p:tavLst>
                                        <p:tav tm="0">
                                          <p:val>
                                            <p:strVal val="#ppt_y+#ppt_h*1.125000"/>
                                          </p:val>
                                        </p:tav>
                                        <p:tav tm="100000">
                                          <p:val>
                                            <p:strVal val="#ppt_y"/>
                                          </p:val>
                                        </p:tav>
                                      </p:tavLst>
                                    </p:anim>
                                    <p:animEffect transition="in" filter="wipe(up)">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ppt_x"/>
                                          </p:val>
                                        </p:tav>
                                        <p:tav tm="100000">
                                          <p:val>
                                            <p:strVal val="#ppt_x"/>
                                          </p:val>
                                        </p:tav>
                                      </p:tavLst>
                                    </p:anim>
                                    <p:anim calcmode="lin" valueType="num">
                                      <p:cBhvr additive="base">
                                        <p:cTn id="33"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7" grpId="0" bldLvl="0"/>
      <p:bldP spid="38" grpId="0" bldLvl="0"/>
      <p:bldP spid="39"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3C22F57-759E-44FD-AB4C-5494F554C56D}"/>
              </a:ext>
            </a:extLst>
          </p:cNvPr>
          <p:cNvSpPr/>
          <p:nvPr/>
        </p:nvSpPr>
        <p:spPr>
          <a:xfrm>
            <a:off x="1" y="1"/>
            <a:ext cx="12192000" cy="3428999"/>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图文框 7">
            <a:extLst>
              <a:ext uri="{FF2B5EF4-FFF2-40B4-BE49-F238E27FC236}">
                <a16:creationId xmlns="" xmlns:a16="http://schemas.microsoft.com/office/drawing/2014/main" id="{3D9262F7-26E8-43EE-906D-1C59602EB3A8}"/>
              </a:ext>
            </a:extLst>
          </p:cNvPr>
          <p:cNvSpPr/>
          <p:nvPr/>
        </p:nvSpPr>
        <p:spPr>
          <a:xfrm>
            <a:off x="9274629" y="4683854"/>
            <a:ext cx="979394" cy="1086817"/>
          </a:xfrm>
          <a:prstGeom prst="frame">
            <a:avLst>
              <a:gd name="adj1" fmla="val 3697"/>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图文框 8">
            <a:extLst>
              <a:ext uri="{FF2B5EF4-FFF2-40B4-BE49-F238E27FC236}">
                <a16:creationId xmlns="" xmlns:a16="http://schemas.microsoft.com/office/drawing/2014/main" id="{2B549945-B347-4B98-A5DE-71522824EF34}"/>
              </a:ext>
            </a:extLst>
          </p:cNvPr>
          <p:cNvSpPr/>
          <p:nvPr/>
        </p:nvSpPr>
        <p:spPr>
          <a:xfrm>
            <a:off x="1937977" y="1087329"/>
            <a:ext cx="2265073" cy="1498552"/>
          </a:xfrm>
          <a:prstGeom prst="frame">
            <a:avLst>
              <a:gd name="adj1" fmla="val 3697"/>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a:extLst>
              <a:ext uri="{FF2B5EF4-FFF2-40B4-BE49-F238E27FC236}">
                <a16:creationId xmlns="" xmlns:a16="http://schemas.microsoft.com/office/drawing/2014/main" id="{5B020DD1-6035-4F11-9439-34B3CC4F7841}"/>
              </a:ext>
            </a:extLst>
          </p:cNvPr>
          <p:cNvSpPr/>
          <p:nvPr/>
        </p:nvSpPr>
        <p:spPr>
          <a:xfrm>
            <a:off x="2432958" y="1630737"/>
            <a:ext cx="7326084" cy="3596526"/>
          </a:xfrm>
          <a:prstGeom prst="rect">
            <a:avLst/>
          </a:prstGeom>
          <a:solidFill>
            <a:schemeClr val="bg1"/>
          </a:solidFill>
          <a:ln>
            <a:noFill/>
          </a:ln>
          <a:effectLst>
            <a:outerShdw blurRad="317500" dist="190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710CD8B7-674E-4426-9A69-4EF7EE23200A}"/>
              </a:ext>
            </a:extLst>
          </p:cNvPr>
          <p:cNvSpPr txBox="1"/>
          <p:nvPr/>
        </p:nvSpPr>
        <p:spPr>
          <a:xfrm>
            <a:off x="4552862" y="2170383"/>
            <a:ext cx="3086275" cy="830997"/>
          </a:xfrm>
          <a:prstGeom prst="rect">
            <a:avLst/>
          </a:prstGeom>
          <a:noFill/>
        </p:spPr>
        <p:txBody>
          <a:bodyPr wrap="square" rtlCol="0">
            <a:spAutoFit/>
          </a:bodyPr>
          <a:lstStyle/>
          <a:p>
            <a:pPr algn="ctr"/>
            <a:r>
              <a:rPr lang="en-US" altLang="zh-CN" sz="4800" dirty="0">
                <a:solidFill>
                  <a:srgbClr val="171919"/>
                </a:solidFill>
                <a:latin typeface="字魂58号-创中黑" panose="00000500000000000000" pitchFamily="2" charset="-122"/>
                <a:ea typeface="字魂58号-创中黑" panose="00000500000000000000" pitchFamily="2" charset="-122"/>
              </a:rPr>
              <a:t>Part 03</a:t>
            </a:r>
            <a:endParaRPr lang="zh-CN" altLang="en-US" sz="4800" dirty="0">
              <a:solidFill>
                <a:srgbClr val="171919"/>
              </a:solidFill>
              <a:latin typeface="字魂58号-创中黑" panose="00000500000000000000" pitchFamily="2" charset="-122"/>
              <a:ea typeface="字魂58号-创中黑" panose="00000500000000000000" pitchFamily="2" charset="-122"/>
            </a:endParaRPr>
          </a:p>
        </p:txBody>
      </p:sp>
      <p:sp>
        <p:nvSpPr>
          <p:cNvPr id="13" name="文本框 12">
            <a:extLst>
              <a:ext uri="{FF2B5EF4-FFF2-40B4-BE49-F238E27FC236}">
                <a16:creationId xmlns="" xmlns:a16="http://schemas.microsoft.com/office/drawing/2014/main" id="{AC10EFB5-EDB7-46A0-9AC3-AC85391E3CD5}"/>
              </a:ext>
            </a:extLst>
          </p:cNvPr>
          <p:cNvSpPr txBox="1"/>
          <p:nvPr/>
        </p:nvSpPr>
        <p:spPr bwMode="auto">
          <a:xfrm>
            <a:off x="4203050" y="3069515"/>
            <a:ext cx="4005201" cy="1015663"/>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zh-CN" altLang="en-US" sz="6000" b="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4" name="Rectangle 6">
            <a:extLst>
              <a:ext uri="{FF2B5EF4-FFF2-40B4-BE49-F238E27FC236}">
                <a16:creationId xmlns="" xmlns:a16="http://schemas.microsoft.com/office/drawing/2014/main" id="{72AD6351-6CB8-43B6-BAFE-EF1DEAA6A0B0}"/>
              </a:ext>
            </a:extLst>
          </p:cNvPr>
          <p:cNvSpPr/>
          <p:nvPr/>
        </p:nvSpPr>
        <p:spPr>
          <a:xfrm>
            <a:off x="4575048" y="4073011"/>
            <a:ext cx="3086275" cy="584775"/>
          </a:xfrm>
          <a:prstGeom prst="rect">
            <a:avLst/>
          </a:prstGeom>
        </p:spPr>
        <p:txBody>
          <a:bodyPr wrap="square">
            <a:spAutoFit/>
          </a:bodyPr>
          <a:lstStyle/>
          <a:p>
            <a:pPr algn="dist"/>
            <a:r>
              <a:rPr lang="en-US" sz="3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5" name="图文框 14">
            <a:extLst>
              <a:ext uri="{FF2B5EF4-FFF2-40B4-BE49-F238E27FC236}">
                <a16:creationId xmlns="" xmlns:a16="http://schemas.microsoft.com/office/drawing/2014/main" id="{9C85CCFE-484A-48D3-8703-BA6C12FB2AA1}"/>
              </a:ext>
            </a:extLst>
          </p:cNvPr>
          <p:cNvSpPr/>
          <p:nvPr/>
        </p:nvSpPr>
        <p:spPr>
          <a:xfrm>
            <a:off x="10551299" y="5515697"/>
            <a:ext cx="503144" cy="509948"/>
          </a:xfrm>
          <a:prstGeom prst="frame">
            <a:avLst>
              <a:gd name="adj1" fmla="val 13433"/>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图文框 15">
            <a:extLst>
              <a:ext uri="{FF2B5EF4-FFF2-40B4-BE49-F238E27FC236}">
                <a16:creationId xmlns="" xmlns:a16="http://schemas.microsoft.com/office/drawing/2014/main" id="{3CA1D614-E7A3-42A0-A28A-87D7499E6A6F}"/>
              </a:ext>
            </a:extLst>
          </p:cNvPr>
          <p:cNvSpPr/>
          <p:nvPr/>
        </p:nvSpPr>
        <p:spPr>
          <a:xfrm>
            <a:off x="3378359" y="640707"/>
            <a:ext cx="1174503" cy="775182"/>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06115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ppt_y</p:attrName>
                                        </p:attrNameLst>
                                      </p:cBhvr>
                                      <p:tavLst>
                                        <p:tav tm="0">
                                          <p:val>
                                            <p:strVal val="#ppt_y-#ppt_h*1.125000"/>
                                          </p:val>
                                        </p:tav>
                                        <p:tav tm="100000">
                                          <p:val>
                                            <p:strVal val="#ppt_y"/>
                                          </p:val>
                                        </p:tav>
                                      </p:tavLst>
                                    </p:anim>
                                    <p:animEffect transition="in" filter="wipe(down)">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3" grpId="0" animBg="1"/>
      <p:bldP spid="12" grpId="0"/>
      <p:bldP spid="13" grpId="0"/>
      <p:bldP spid="14" grpId="0"/>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pic>
        <p:nvPicPr>
          <p:cNvPr id="6" name="图片 5">
            <a:extLst>
              <a:ext uri="{FF2B5EF4-FFF2-40B4-BE49-F238E27FC236}">
                <a16:creationId xmlns="" xmlns:a16="http://schemas.microsoft.com/office/drawing/2014/main" id="{125F52FC-D3E5-4B4F-B3E2-BC71AE5528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786" b="4829"/>
          <a:stretch/>
        </p:blipFill>
        <p:spPr>
          <a:xfrm>
            <a:off x="1233634" y="1769604"/>
            <a:ext cx="3124994" cy="4423425"/>
          </a:xfrm>
          <a:prstGeom prst="rect">
            <a:avLst/>
          </a:prstGeom>
          <a:effectLst/>
        </p:spPr>
      </p:pic>
      <p:sp>
        <p:nvSpPr>
          <p:cNvPr id="7" name="TextBox 77">
            <a:extLst>
              <a:ext uri="{FF2B5EF4-FFF2-40B4-BE49-F238E27FC236}">
                <a16:creationId xmlns="" xmlns:a16="http://schemas.microsoft.com/office/drawing/2014/main" id="{7E372752-404E-4D94-B6FB-6E96D211B795}"/>
              </a:ext>
            </a:extLst>
          </p:cNvPr>
          <p:cNvSpPr txBox="1"/>
          <p:nvPr/>
        </p:nvSpPr>
        <p:spPr>
          <a:xfrm>
            <a:off x="4756604" y="1905113"/>
            <a:ext cx="4856184" cy="474533"/>
          </a:xfrm>
          <a:prstGeom prst="rect">
            <a:avLst/>
          </a:prstGeom>
        </p:spPr>
        <p:txBody>
          <a:bodyPr vert="horz" lIns="182880" tIns="91440" rIns="182880" bIns="91440" rtlCol="0" anchor="ctr">
            <a:noAutofit/>
          </a:bodyPr>
          <a:lstStyle>
            <a:defPPr>
              <a:defRPr lang="en-US"/>
            </a:defPPr>
            <a:lvl1pPr defTabSz="914082">
              <a:spcBef>
                <a:spcPct val="0"/>
              </a:spcBef>
              <a:defRPr sz="66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zh-CN" altLang="en-US" sz="24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请输入你的标题</a:t>
            </a:r>
            <a:endParaRPr lang="id-ID" sz="2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Rectangle 81">
            <a:extLst>
              <a:ext uri="{FF2B5EF4-FFF2-40B4-BE49-F238E27FC236}">
                <a16:creationId xmlns="" xmlns:a16="http://schemas.microsoft.com/office/drawing/2014/main" id="{297866C5-F21E-4F76-8E35-C96B79695B63}"/>
              </a:ext>
            </a:extLst>
          </p:cNvPr>
          <p:cNvSpPr/>
          <p:nvPr/>
        </p:nvSpPr>
        <p:spPr>
          <a:xfrm>
            <a:off x="4864126" y="2382392"/>
            <a:ext cx="6155459" cy="894219"/>
          </a:xfrm>
          <a:prstGeom prst="rect">
            <a:avLst/>
          </a:prstGeom>
        </p:spPr>
        <p:txBody>
          <a:bodyPr wrap="square">
            <a:spAutoFit/>
          </a:bodyPr>
          <a:lstStyle/>
          <a:p>
            <a:pPr algn="just" defTabSz="1828800" rtl="0">
              <a:lnSpc>
                <a:spcPct val="150000"/>
              </a:lnSpc>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Arial"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9" name="Rectangle 19">
            <a:extLst>
              <a:ext uri="{FF2B5EF4-FFF2-40B4-BE49-F238E27FC236}">
                <a16:creationId xmlns="" xmlns:a16="http://schemas.microsoft.com/office/drawing/2014/main" id="{382D71AB-82AB-4844-B4FE-CB3B60092ED1}"/>
              </a:ext>
            </a:extLst>
          </p:cNvPr>
          <p:cNvSpPr/>
          <p:nvPr/>
        </p:nvSpPr>
        <p:spPr>
          <a:xfrm>
            <a:off x="4864126" y="3568158"/>
            <a:ext cx="6372422" cy="2591314"/>
          </a:xfrm>
          <a:prstGeom prst="rect">
            <a:avLst/>
          </a:prstGeom>
          <a:solidFill>
            <a:schemeClr val="bg2">
              <a:lumMod val="9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Freeform 13">
            <a:extLst>
              <a:ext uri="{FF2B5EF4-FFF2-40B4-BE49-F238E27FC236}">
                <a16:creationId xmlns="" xmlns:a16="http://schemas.microsoft.com/office/drawing/2014/main" id="{48667B48-21D4-49C6-8480-B447193CA796}"/>
              </a:ext>
            </a:extLst>
          </p:cNvPr>
          <p:cNvSpPr>
            <a:spLocks noEditPoints="1"/>
          </p:cNvSpPr>
          <p:nvPr/>
        </p:nvSpPr>
        <p:spPr bwMode="auto">
          <a:xfrm>
            <a:off x="5781346" y="4249132"/>
            <a:ext cx="912616" cy="655024"/>
          </a:xfrm>
          <a:custGeom>
            <a:avLst/>
            <a:gdLst>
              <a:gd name="T0" fmla="*/ 312 w 312"/>
              <a:gd name="T1" fmla="*/ 59 h 224"/>
              <a:gd name="T2" fmla="*/ 289 w 312"/>
              <a:gd name="T3" fmla="*/ 30 h 224"/>
              <a:gd name="T4" fmla="*/ 162 w 312"/>
              <a:gd name="T5" fmla="*/ 1 h 224"/>
              <a:gd name="T6" fmla="*/ 156 w 312"/>
              <a:gd name="T7" fmla="*/ 0 h 224"/>
              <a:gd name="T8" fmla="*/ 149 w 312"/>
              <a:gd name="T9" fmla="*/ 1 h 224"/>
              <a:gd name="T10" fmla="*/ 23 w 312"/>
              <a:gd name="T11" fmla="*/ 30 h 224"/>
              <a:gd name="T12" fmla="*/ 0 w 312"/>
              <a:gd name="T13" fmla="*/ 59 h 224"/>
              <a:gd name="T14" fmla="*/ 23 w 312"/>
              <a:gd name="T15" fmla="*/ 87 h 224"/>
              <a:gd name="T16" fmla="*/ 49 w 312"/>
              <a:gd name="T17" fmla="*/ 93 h 224"/>
              <a:gd name="T18" fmla="*/ 49 w 312"/>
              <a:gd name="T19" fmla="*/ 176 h 224"/>
              <a:gd name="T20" fmla="*/ 156 w 312"/>
              <a:gd name="T21" fmla="*/ 224 h 224"/>
              <a:gd name="T22" fmla="*/ 263 w 312"/>
              <a:gd name="T23" fmla="*/ 176 h 224"/>
              <a:gd name="T24" fmla="*/ 263 w 312"/>
              <a:gd name="T25" fmla="*/ 93 h 224"/>
              <a:gd name="T26" fmla="*/ 289 w 312"/>
              <a:gd name="T27" fmla="*/ 87 h 224"/>
              <a:gd name="T28" fmla="*/ 312 w 312"/>
              <a:gd name="T29" fmla="*/ 59 h 224"/>
              <a:gd name="T30" fmla="*/ 244 w 312"/>
              <a:gd name="T31" fmla="*/ 176 h 224"/>
              <a:gd name="T32" fmla="*/ 156 w 312"/>
              <a:gd name="T33" fmla="*/ 205 h 224"/>
              <a:gd name="T34" fmla="*/ 68 w 312"/>
              <a:gd name="T35" fmla="*/ 176 h 224"/>
              <a:gd name="T36" fmla="*/ 68 w 312"/>
              <a:gd name="T37" fmla="*/ 98 h 224"/>
              <a:gd name="T38" fmla="*/ 150 w 312"/>
              <a:gd name="T39" fmla="*/ 116 h 224"/>
              <a:gd name="T40" fmla="*/ 156 w 312"/>
              <a:gd name="T41" fmla="*/ 117 h 224"/>
              <a:gd name="T42" fmla="*/ 163 w 312"/>
              <a:gd name="T43" fmla="*/ 116 h 224"/>
              <a:gd name="T44" fmla="*/ 244 w 312"/>
              <a:gd name="T45" fmla="*/ 98 h 224"/>
              <a:gd name="T46" fmla="*/ 244 w 312"/>
              <a:gd name="T47" fmla="*/ 176 h 224"/>
              <a:gd name="T48" fmla="*/ 158 w 312"/>
              <a:gd name="T49" fmla="*/ 97 h 224"/>
              <a:gd name="T50" fmla="*/ 156 w 312"/>
              <a:gd name="T51" fmla="*/ 98 h 224"/>
              <a:gd name="T52" fmla="*/ 154 w 312"/>
              <a:gd name="T53" fmla="*/ 97 h 224"/>
              <a:gd name="T54" fmla="*/ 27 w 312"/>
              <a:gd name="T55" fmla="*/ 68 h 224"/>
              <a:gd name="T56" fmla="*/ 20 w 312"/>
              <a:gd name="T57" fmla="*/ 59 h 224"/>
              <a:gd name="T58" fmla="*/ 27 w 312"/>
              <a:gd name="T59" fmla="*/ 49 h 224"/>
              <a:gd name="T60" fmla="*/ 154 w 312"/>
              <a:gd name="T61" fmla="*/ 20 h 224"/>
              <a:gd name="T62" fmla="*/ 156 w 312"/>
              <a:gd name="T63" fmla="*/ 20 h 224"/>
              <a:gd name="T64" fmla="*/ 158 w 312"/>
              <a:gd name="T65" fmla="*/ 20 h 224"/>
              <a:gd name="T66" fmla="*/ 285 w 312"/>
              <a:gd name="T67" fmla="*/ 49 h 224"/>
              <a:gd name="T68" fmla="*/ 293 w 312"/>
              <a:gd name="T69" fmla="*/ 59 h 224"/>
              <a:gd name="T70" fmla="*/ 285 w 312"/>
              <a:gd name="T71" fmla="*/ 68 h 224"/>
              <a:gd name="T72" fmla="*/ 158 w 312"/>
              <a:gd name="T73" fmla="*/ 97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2" h="224">
                <a:moveTo>
                  <a:pt x="312" y="59"/>
                </a:moveTo>
                <a:cubicBezTo>
                  <a:pt x="312" y="45"/>
                  <a:pt x="303" y="33"/>
                  <a:pt x="289" y="30"/>
                </a:cubicBezTo>
                <a:cubicBezTo>
                  <a:pt x="162" y="1"/>
                  <a:pt x="162" y="1"/>
                  <a:pt x="162" y="1"/>
                </a:cubicBezTo>
                <a:cubicBezTo>
                  <a:pt x="160" y="0"/>
                  <a:pt x="158" y="0"/>
                  <a:pt x="156" y="0"/>
                </a:cubicBezTo>
                <a:cubicBezTo>
                  <a:pt x="154" y="0"/>
                  <a:pt x="152" y="0"/>
                  <a:pt x="149" y="1"/>
                </a:cubicBezTo>
                <a:cubicBezTo>
                  <a:pt x="23" y="30"/>
                  <a:pt x="23" y="30"/>
                  <a:pt x="23" y="30"/>
                </a:cubicBezTo>
                <a:cubicBezTo>
                  <a:pt x="9" y="33"/>
                  <a:pt x="0" y="45"/>
                  <a:pt x="0" y="59"/>
                </a:cubicBezTo>
                <a:cubicBezTo>
                  <a:pt x="0" y="72"/>
                  <a:pt x="9" y="84"/>
                  <a:pt x="23" y="87"/>
                </a:cubicBezTo>
                <a:cubicBezTo>
                  <a:pt x="49" y="93"/>
                  <a:pt x="49" y="93"/>
                  <a:pt x="49" y="93"/>
                </a:cubicBezTo>
                <a:cubicBezTo>
                  <a:pt x="49" y="176"/>
                  <a:pt x="49" y="176"/>
                  <a:pt x="49" y="176"/>
                </a:cubicBezTo>
                <a:cubicBezTo>
                  <a:pt x="49" y="201"/>
                  <a:pt x="78" y="224"/>
                  <a:pt x="156" y="224"/>
                </a:cubicBezTo>
                <a:cubicBezTo>
                  <a:pt x="234" y="224"/>
                  <a:pt x="263" y="201"/>
                  <a:pt x="263" y="176"/>
                </a:cubicBezTo>
                <a:cubicBezTo>
                  <a:pt x="263" y="93"/>
                  <a:pt x="263" y="93"/>
                  <a:pt x="263" y="93"/>
                </a:cubicBezTo>
                <a:cubicBezTo>
                  <a:pt x="289" y="87"/>
                  <a:pt x="289" y="87"/>
                  <a:pt x="289" y="87"/>
                </a:cubicBezTo>
                <a:cubicBezTo>
                  <a:pt x="303" y="84"/>
                  <a:pt x="312" y="72"/>
                  <a:pt x="312" y="59"/>
                </a:cubicBezTo>
                <a:close/>
                <a:moveTo>
                  <a:pt x="244" y="176"/>
                </a:moveTo>
                <a:cubicBezTo>
                  <a:pt x="244" y="186"/>
                  <a:pt x="215" y="205"/>
                  <a:pt x="156" y="205"/>
                </a:cubicBezTo>
                <a:cubicBezTo>
                  <a:pt x="98" y="205"/>
                  <a:pt x="68" y="186"/>
                  <a:pt x="68" y="176"/>
                </a:cubicBezTo>
                <a:cubicBezTo>
                  <a:pt x="68" y="98"/>
                  <a:pt x="68" y="98"/>
                  <a:pt x="68" y="98"/>
                </a:cubicBezTo>
                <a:cubicBezTo>
                  <a:pt x="150" y="116"/>
                  <a:pt x="150" y="116"/>
                  <a:pt x="150" y="116"/>
                </a:cubicBezTo>
                <a:cubicBezTo>
                  <a:pt x="152" y="117"/>
                  <a:pt x="154" y="117"/>
                  <a:pt x="156" y="117"/>
                </a:cubicBezTo>
                <a:cubicBezTo>
                  <a:pt x="158" y="117"/>
                  <a:pt x="160" y="117"/>
                  <a:pt x="163" y="116"/>
                </a:cubicBezTo>
                <a:cubicBezTo>
                  <a:pt x="244" y="98"/>
                  <a:pt x="244" y="98"/>
                  <a:pt x="244" y="98"/>
                </a:cubicBezTo>
                <a:lnTo>
                  <a:pt x="244" y="176"/>
                </a:lnTo>
                <a:close/>
                <a:moveTo>
                  <a:pt x="158" y="97"/>
                </a:moveTo>
                <a:cubicBezTo>
                  <a:pt x="157" y="97"/>
                  <a:pt x="157" y="98"/>
                  <a:pt x="156" y="98"/>
                </a:cubicBezTo>
                <a:cubicBezTo>
                  <a:pt x="155" y="98"/>
                  <a:pt x="155" y="97"/>
                  <a:pt x="154" y="97"/>
                </a:cubicBezTo>
                <a:cubicBezTo>
                  <a:pt x="27" y="68"/>
                  <a:pt x="27" y="68"/>
                  <a:pt x="27" y="68"/>
                </a:cubicBezTo>
                <a:cubicBezTo>
                  <a:pt x="23" y="67"/>
                  <a:pt x="20" y="63"/>
                  <a:pt x="20" y="59"/>
                </a:cubicBezTo>
                <a:cubicBezTo>
                  <a:pt x="20" y="54"/>
                  <a:pt x="23" y="50"/>
                  <a:pt x="27" y="49"/>
                </a:cubicBezTo>
                <a:cubicBezTo>
                  <a:pt x="154" y="20"/>
                  <a:pt x="154" y="20"/>
                  <a:pt x="154" y="20"/>
                </a:cubicBezTo>
                <a:cubicBezTo>
                  <a:pt x="155" y="20"/>
                  <a:pt x="155" y="20"/>
                  <a:pt x="156" y="20"/>
                </a:cubicBezTo>
                <a:cubicBezTo>
                  <a:pt x="157" y="20"/>
                  <a:pt x="157" y="20"/>
                  <a:pt x="158" y="20"/>
                </a:cubicBezTo>
                <a:cubicBezTo>
                  <a:pt x="285" y="49"/>
                  <a:pt x="285" y="49"/>
                  <a:pt x="285" y="49"/>
                </a:cubicBezTo>
                <a:cubicBezTo>
                  <a:pt x="289" y="50"/>
                  <a:pt x="293" y="54"/>
                  <a:pt x="293" y="59"/>
                </a:cubicBezTo>
                <a:cubicBezTo>
                  <a:pt x="293" y="63"/>
                  <a:pt x="289" y="67"/>
                  <a:pt x="285" y="68"/>
                </a:cubicBezTo>
                <a:lnTo>
                  <a:pt x="158" y="97"/>
                </a:lnTo>
                <a:close/>
              </a:path>
            </a:pathLst>
          </a:custGeom>
          <a:solidFill>
            <a:srgbClr val="ECCEC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Freeform 19">
            <a:extLst>
              <a:ext uri="{FF2B5EF4-FFF2-40B4-BE49-F238E27FC236}">
                <a16:creationId xmlns="" xmlns:a16="http://schemas.microsoft.com/office/drawing/2014/main" id="{B35975AB-1A40-434D-A714-E00AA0866A08}"/>
              </a:ext>
            </a:extLst>
          </p:cNvPr>
          <p:cNvSpPr>
            <a:spLocks noEditPoints="1"/>
          </p:cNvSpPr>
          <p:nvPr/>
        </p:nvSpPr>
        <p:spPr bwMode="auto">
          <a:xfrm>
            <a:off x="9616288" y="4354823"/>
            <a:ext cx="761685" cy="549333"/>
          </a:xfrm>
          <a:custGeom>
            <a:avLst/>
            <a:gdLst>
              <a:gd name="T0" fmla="*/ 373 w 460"/>
              <a:gd name="T1" fmla="*/ 117 h 331"/>
              <a:gd name="T2" fmla="*/ 244 w 460"/>
              <a:gd name="T3" fmla="*/ 0 h 331"/>
              <a:gd name="T4" fmla="*/ 127 w 460"/>
              <a:gd name="T5" fmla="*/ 75 h 331"/>
              <a:gd name="T6" fmla="*/ 108 w 460"/>
              <a:gd name="T7" fmla="*/ 72 h 331"/>
              <a:gd name="T8" fmla="*/ 43 w 460"/>
              <a:gd name="T9" fmla="*/ 137 h 331"/>
              <a:gd name="T10" fmla="*/ 47 w 460"/>
              <a:gd name="T11" fmla="*/ 157 h 331"/>
              <a:gd name="T12" fmla="*/ 0 w 460"/>
              <a:gd name="T13" fmla="*/ 237 h 331"/>
              <a:gd name="T14" fmla="*/ 93 w 460"/>
              <a:gd name="T15" fmla="*/ 331 h 331"/>
              <a:gd name="T16" fmla="*/ 93 w 460"/>
              <a:gd name="T17" fmla="*/ 331 h 331"/>
              <a:gd name="T18" fmla="*/ 352 w 460"/>
              <a:gd name="T19" fmla="*/ 331 h 331"/>
              <a:gd name="T20" fmla="*/ 352 w 460"/>
              <a:gd name="T21" fmla="*/ 331 h 331"/>
              <a:gd name="T22" fmla="*/ 460 w 460"/>
              <a:gd name="T23" fmla="*/ 223 h 331"/>
              <a:gd name="T24" fmla="*/ 373 w 460"/>
              <a:gd name="T25" fmla="*/ 117 h 331"/>
              <a:gd name="T26" fmla="*/ 352 w 460"/>
              <a:gd name="T27" fmla="*/ 302 h 331"/>
              <a:gd name="T28" fmla="*/ 352 w 460"/>
              <a:gd name="T29" fmla="*/ 302 h 331"/>
              <a:gd name="T30" fmla="*/ 93 w 460"/>
              <a:gd name="T31" fmla="*/ 302 h 331"/>
              <a:gd name="T32" fmla="*/ 29 w 460"/>
              <a:gd name="T33" fmla="*/ 237 h 331"/>
              <a:gd name="T34" fmla="*/ 61 w 460"/>
              <a:gd name="T35" fmla="*/ 182 h 331"/>
              <a:gd name="T36" fmla="*/ 74 w 460"/>
              <a:gd name="T37" fmla="*/ 148 h 331"/>
              <a:gd name="T38" fmla="*/ 72 w 460"/>
              <a:gd name="T39" fmla="*/ 137 h 331"/>
              <a:gd name="T40" fmla="*/ 108 w 460"/>
              <a:gd name="T41" fmla="*/ 101 h 331"/>
              <a:gd name="T42" fmla="*/ 127 w 460"/>
              <a:gd name="T43" fmla="*/ 104 h 331"/>
              <a:gd name="T44" fmla="*/ 153 w 460"/>
              <a:gd name="T45" fmla="*/ 87 h 331"/>
              <a:gd name="T46" fmla="*/ 244 w 460"/>
              <a:gd name="T47" fmla="*/ 29 h 331"/>
              <a:gd name="T48" fmla="*/ 344 w 460"/>
              <a:gd name="T49" fmla="*/ 120 h 331"/>
              <a:gd name="T50" fmla="*/ 367 w 460"/>
              <a:gd name="T51" fmla="*/ 145 h 331"/>
              <a:gd name="T52" fmla="*/ 431 w 460"/>
              <a:gd name="T53" fmla="*/ 223 h 331"/>
              <a:gd name="T54" fmla="*/ 352 w 460"/>
              <a:gd name="T55" fmla="*/ 302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0" h="331">
                <a:moveTo>
                  <a:pt x="373" y="117"/>
                </a:moveTo>
                <a:cubicBezTo>
                  <a:pt x="366" y="51"/>
                  <a:pt x="312" y="0"/>
                  <a:pt x="244" y="0"/>
                </a:cubicBezTo>
                <a:cubicBezTo>
                  <a:pt x="192" y="0"/>
                  <a:pt x="148" y="31"/>
                  <a:pt x="127" y="75"/>
                </a:cubicBezTo>
                <a:cubicBezTo>
                  <a:pt x="121" y="73"/>
                  <a:pt x="115" y="72"/>
                  <a:pt x="108" y="72"/>
                </a:cubicBezTo>
                <a:cubicBezTo>
                  <a:pt x="72" y="72"/>
                  <a:pt x="43" y="101"/>
                  <a:pt x="43" y="137"/>
                </a:cubicBezTo>
                <a:cubicBezTo>
                  <a:pt x="43" y="144"/>
                  <a:pt x="45" y="150"/>
                  <a:pt x="47" y="157"/>
                </a:cubicBezTo>
                <a:cubicBezTo>
                  <a:pt x="19" y="173"/>
                  <a:pt x="0" y="203"/>
                  <a:pt x="0" y="237"/>
                </a:cubicBezTo>
                <a:cubicBezTo>
                  <a:pt x="0" y="289"/>
                  <a:pt x="42" y="331"/>
                  <a:pt x="93" y="331"/>
                </a:cubicBezTo>
                <a:cubicBezTo>
                  <a:pt x="93" y="331"/>
                  <a:pt x="93" y="331"/>
                  <a:pt x="93" y="331"/>
                </a:cubicBezTo>
                <a:cubicBezTo>
                  <a:pt x="352" y="331"/>
                  <a:pt x="352" y="331"/>
                  <a:pt x="352" y="331"/>
                </a:cubicBezTo>
                <a:cubicBezTo>
                  <a:pt x="352" y="331"/>
                  <a:pt x="352" y="331"/>
                  <a:pt x="352" y="331"/>
                </a:cubicBezTo>
                <a:cubicBezTo>
                  <a:pt x="412" y="331"/>
                  <a:pt x="460" y="282"/>
                  <a:pt x="460" y="223"/>
                </a:cubicBezTo>
                <a:cubicBezTo>
                  <a:pt x="460" y="170"/>
                  <a:pt x="422" y="127"/>
                  <a:pt x="373" y="117"/>
                </a:cubicBezTo>
                <a:close/>
                <a:moveTo>
                  <a:pt x="352" y="302"/>
                </a:moveTo>
                <a:cubicBezTo>
                  <a:pt x="352" y="302"/>
                  <a:pt x="352" y="302"/>
                  <a:pt x="352" y="302"/>
                </a:cubicBezTo>
                <a:cubicBezTo>
                  <a:pt x="93" y="302"/>
                  <a:pt x="93" y="302"/>
                  <a:pt x="93" y="302"/>
                </a:cubicBezTo>
                <a:cubicBezTo>
                  <a:pt x="58" y="302"/>
                  <a:pt x="29" y="273"/>
                  <a:pt x="29" y="237"/>
                </a:cubicBezTo>
                <a:cubicBezTo>
                  <a:pt x="29" y="214"/>
                  <a:pt x="41" y="193"/>
                  <a:pt x="61" y="182"/>
                </a:cubicBezTo>
                <a:cubicBezTo>
                  <a:pt x="81" y="170"/>
                  <a:pt x="82" y="168"/>
                  <a:pt x="74" y="148"/>
                </a:cubicBezTo>
                <a:cubicBezTo>
                  <a:pt x="73" y="144"/>
                  <a:pt x="72" y="140"/>
                  <a:pt x="72" y="137"/>
                </a:cubicBezTo>
                <a:cubicBezTo>
                  <a:pt x="72" y="117"/>
                  <a:pt x="88" y="101"/>
                  <a:pt x="108" y="101"/>
                </a:cubicBezTo>
                <a:cubicBezTo>
                  <a:pt x="108" y="101"/>
                  <a:pt x="117" y="100"/>
                  <a:pt x="127" y="104"/>
                </a:cubicBezTo>
                <a:cubicBezTo>
                  <a:pt x="144" y="111"/>
                  <a:pt x="146" y="104"/>
                  <a:pt x="153" y="87"/>
                </a:cubicBezTo>
                <a:cubicBezTo>
                  <a:pt x="170" y="52"/>
                  <a:pt x="206" y="29"/>
                  <a:pt x="244" y="29"/>
                </a:cubicBezTo>
                <a:cubicBezTo>
                  <a:pt x="296" y="29"/>
                  <a:pt x="339" y="68"/>
                  <a:pt x="344" y="120"/>
                </a:cubicBezTo>
                <a:cubicBezTo>
                  <a:pt x="346" y="140"/>
                  <a:pt x="346" y="140"/>
                  <a:pt x="367" y="145"/>
                </a:cubicBezTo>
                <a:cubicBezTo>
                  <a:pt x="404" y="152"/>
                  <a:pt x="431" y="185"/>
                  <a:pt x="431" y="223"/>
                </a:cubicBezTo>
                <a:cubicBezTo>
                  <a:pt x="431" y="266"/>
                  <a:pt x="396" y="302"/>
                  <a:pt x="352" y="302"/>
                </a:cubicBez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Freeform 9">
            <a:extLst>
              <a:ext uri="{FF2B5EF4-FFF2-40B4-BE49-F238E27FC236}">
                <a16:creationId xmlns="" xmlns:a16="http://schemas.microsoft.com/office/drawing/2014/main" id="{FDC30659-3F75-4F4D-A590-0B59D625AFC3}"/>
              </a:ext>
            </a:extLst>
          </p:cNvPr>
          <p:cNvSpPr>
            <a:spLocks noEditPoints="1"/>
          </p:cNvSpPr>
          <p:nvPr/>
        </p:nvSpPr>
        <p:spPr bwMode="auto">
          <a:xfrm>
            <a:off x="7774282" y="4210846"/>
            <a:ext cx="761685" cy="731595"/>
          </a:xfrm>
          <a:custGeom>
            <a:avLst/>
            <a:gdLst>
              <a:gd name="T0" fmla="*/ 369 w 372"/>
              <a:gd name="T1" fmla="*/ 133 h 357"/>
              <a:gd name="T2" fmla="*/ 347 w 372"/>
              <a:gd name="T3" fmla="*/ 116 h 357"/>
              <a:gd name="T4" fmla="*/ 252 w 372"/>
              <a:gd name="T5" fmla="*/ 101 h 357"/>
              <a:gd name="T6" fmla="*/ 210 w 372"/>
              <a:gd name="T7" fmla="*/ 15 h 357"/>
              <a:gd name="T8" fmla="*/ 186 w 372"/>
              <a:gd name="T9" fmla="*/ 0 h 357"/>
              <a:gd name="T10" fmla="*/ 162 w 372"/>
              <a:gd name="T11" fmla="*/ 15 h 357"/>
              <a:gd name="T12" fmla="*/ 120 w 372"/>
              <a:gd name="T13" fmla="*/ 101 h 357"/>
              <a:gd name="T14" fmla="*/ 25 w 372"/>
              <a:gd name="T15" fmla="*/ 116 h 357"/>
              <a:gd name="T16" fmla="*/ 3 w 372"/>
              <a:gd name="T17" fmla="*/ 133 h 357"/>
              <a:gd name="T18" fmla="*/ 10 w 372"/>
              <a:gd name="T19" fmla="*/ 159 h 357"/>
              <a:gd name="T20" fmla="*/ 80 w 372"/>
              <a:gd name="T21" fmla="*/ 229 h 357"/>
              <a:gd name="T22" fmla="*/ 63 w 372"/>
              <a:gd name="T23" fmla="*/ 326 h 357"/>
              <a:gd name="T24" fmla="*/ 74 w 372"/>
              <a:gd name="T25" fmla="*/ 352 h 357"/>
              <a:gd name="T26" fmla="*/ 90 w 372"/>
              <a:gd name="T27" fmla="*/ 357 h 357"/>
              <a:gd name="T28" fmla="*/ 103 w 372"/>
              <a:gd name="T29" fmla="*/ 353 h 357"/>
              <a:gd name="T30" fmla="*/ 186 w 372"/>
              <a:gd name="T31" fmla="*/ 308 h 357"/>
              <a:gd name="T32" fmla="*/ 269 w 372"/>
              <a:gd name="T33" fmla="*/ 353 h 357"/>
              <a:gd name="T34" fmla="*/ 282 w 372"/>
              <a:gd name="T35" fmla="*/ 357 h 357"/>
              <a:gd name="T36" fmla="*/ 298 w 372"/>
              <a:gd name="T37" fmla="*/ 352 h 357"/>
              <a:gd name="T38" fmla="*/ 309 w 372"/>
              <a:gd name="T39" fmla="*/ 326 h 357"/>
              <a:gd name="T40" fmla="*/ 292 w 372"/>
              <a:gd name="T41" fmla="*/ 229 h 357"/>
              <a:gd name="T42" fmla="*/ 362 w 372"/>
              <a:gd name="T43" fmla="*/ 159 h 357"/>
              <a:gd name="T44" fmla="*/ 369 w 372"/>
              <a:gd name="T45" fmla="*/ 133 h 357"/>
              <a:gd name="T46" fmla="*/ 273 w 372"/>
              <a:gd name="T47" fmla="*/ 211 h 357"/>
              <a:gd name="T48" fmla="*/ 266 w 372"/>
              <a:gd name="T49" fmla="*/ 233 h 357"/>
              <a:gd name="T50" fmla="*/ 282 w 372"/>
              <a:gd name="T51" fmla="*/ 331 h 357"/>
              <a:gd name="T52" fmla="*/ 199 w 372"/>
              <a:gd name="T53" fmla="*/ 286 h 357"/>
              <a:gd name="T54" fmla="*/ 186 w 372"/>
              <a:gd name="T55" fmla="*/ 282 h 357"/>
              <a:gd name="T56" fmla="*/ 173 w 372"/>
              <a:gd name="T57" fmla="*/ 286 h 357"/>
              <a:gd name="T58" fmla="*/ 90 w 372"/>
              <a:gd name="T59" fmla="*/ 331 h 357"/>
              <a:gd name="T60" fmla="*/ 106 w 372"/>
              <a:gd name="T61" fmla="*/ 233 h 357"/>
              <a:gd name="T62" fmla="*/ 99 w 372"/>
              <a:gd name="T63" fmla="*/ 211 h 357"/>
              <a:gd name="T64" fmla="*/ 29 w 372"/>
              <a:gd name="T65" fmla="*/ 141 h 357"/>
              <a:gd name="T66" fmla="*/ 124 w 372"/>
              <a:gd name="T67" fmla="*/ 127 h 357"/>
              <a:gd name="T68" fmla="*/ 144 w 372"/>
              <a:gd name="T69" fmla="*/ 112 h 357"/>
              <a:gd name="T70" fmla="*/ 186 w 372"/>
              <a:gd name="T71" fmla="*/ 26 h 357"/>
              <a:gd name="T72" fmla="*/ 228 w 372"/>
              <a:gd name="T73" fmla="*/ 112 h 357"/>
              <a:gd name="T74" fmla="*/ 248 w 372"/>
              <a:gd name="T75" fmla="*/ 127 h 357"/>
              <a:gd name="T76" fmla="*/ 343 w 372"/>
              <a:gd name="T77" fmla="*/ 141 h 357"/>
              <a:gd name="T78" fmla="*/ 273 w 372"/>
              <a:gd name="T79" fmla="*/ 211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2" h="357">
                <a:moveTo>
                  <a:pt x="369" y="133"/>
                </a:moveTo>
                <a:cubicBezTo>
                  <a:pt x="365" y="124"/>
                  <a:pt x="357" y="117"/>
                  <a:pt x="347" y="116"/>
                </a:cubicBezTo>
                <a:cubicBezTo>
                  <a:pt x="252" y="101"/>
                  <a:pt x="252" y="101"/>
                  <a:pt x="252" y="101"/>
                </a:cubicBezTo>
                <a:cubicBezTo>
                  <a:pt x="210" y="15"/>
                  <a:pt x="210" y="15"/>
                  <a:pt x="210" y="15"/>
                </a:cubicBezTo>
                <a:cubicBezTo>
                  <a:pt x="206" y="6"/>
                  <a:pt x="196" y="0"/>
                  <a:pt x="186" y="0"/>
                </a:cubicBezTo>
                <a:cubicBezTo>
                  <a:pt x="176" y="0"/>
                  <a:pt x="166" y="6"/>
                  <a:pt x="162" y="15"/>
                </a:cubicBezTo>
                <a:cubicBezTo>
                  <a:pt x="120" y="101"/>
                  <a:pt x="120" y="101"/>
                  <a:pt x="120" y="101"/>
                </a:cubicBezTo>
                <a:cubicBezTo>
                  <a:pt x="25" y="116"/>
                  <a:pt x="25" y="116"/>
                  <a:pt x="25" y="116"/>
                </a:cubicBezTo>
                <a:cubicBezTo>
                  <a:pt x="15" y="117"/>
                  <a:pt x="7" y="124"/>
                  <a:pt x="3" y="133"/>
                </a:cubicBezTo>
                <a:cubicBezTo>
                  <a:pt x="0" y="142"/>
                  <a:pt x="3" y="152"/>
                  <a:pt x="10" y="159"/>
                </a:cubicBezTo>
                <a:cubicBezTo>
                  <a:pt x="80" y="229"/>
                  <a:pt x="80" y="229"/>
                  <a:pt x="80" y="229"/>
                </a:cubicBezTo>
                <a:cubicBezTo>
                  <a:pt x="63" y="326"/>
                  <a:pt x="63" y="326"/>
                  <a:pt x="63" y="326"/>
                </a:cubicBezTo>
                <a:cubicBezTo>
                  <a:pt x="62" y="336"/>
                  <a:pt x="66" y="346"/>
                  <a:pt x="74" y="352"/>
                </a:cubicBezTo>
                <a:cubicBezTo>
                  <a:pt x="79" y="355"/>
                  <a:pt x="84" y="357"/>
                  <a:pt x="90" y="357"/>
                </a:cubicBezTo>
                <a:cubicBezTo>
                  <a:pt x="94" y="357"/>
                  <a:pt x="99" y="355"/>
                  <a:pt x="103" y="353"/>
                </a:cubicBezTo>
                <a:cubicBezTo>
                  <a:pt x="186" y="308"/>
                  <a:pt x="186" y="308"/>
                  <a:pt x="186" y="308"/>
                </a:cubicBezTo>
                <a:cubicBezTo>
                  <a:pt x="269" y="353"/>
                  <a:pt x="269" y="353"/>
                  <a:pt x="269" y="353"/>
                </a:cubicBezTo>
                <a:cubicBezTo>
                  <a:pt x="274" y="355"/>
                  <a:pt x="278" y="357"/>
                  <a:pt x="282" y="357"/>
                </a:cubicBezTo>
                <a:cubicBezTo>
                  <a:pt x="288" y="357"/>
                  <a:pt x="293" y="355"/>
                  <a:pt x="298" y="352"/>
                </a:cubicBezTo>
                <a:cubicBezTo>
                  <a:pt x="306" y="346"/>
                  <a:pt x="310" y="336"/>
                  <a:pt x="309" y="326"/>
                </a:cubicBezTo>
                <a:cubicBezTo>
                  <a:pt x="292" y="229"/>
                  <a:pt x="292" y="229"/>
                  <a:pt x="292" y="229"/>
                </a:cubicBezTo>
                <a:cubicBezTo>
                  <a:pt x="362" y="159"/>
                  <a:pt x="362" y="159"/>
                  <a:pt x="362" y="159"/>
                </a:cubicBezTo>
                <a:cubicBezTo>
                  <a:pt x="369" y="152"/>
                  <a:pt x="372" y="142"/>
                  <a:pt x="369" y="133"/>
                </a:cubicBezTo>
                <a:close/>
                <a:moveTo>
                  <a:pt x="273" y="211"/>
                </a:moveTo>
                <a:cubicBezTo>
                  <a:pt x="267" y="217"/>
                  <a:pt x="265" y="225"/>
                  <a:pt x="266" y="233"/>
                </a:cubicBezTo>
                <a:cubicBezTo>
                  <a:pt x="282" y="331"/>
                  <a:pt x="282" y="331"/>
                  <a:pt x="282" y="331"/>
                </a:cubicBezTo>
                <a:cubicBezTo>
                  <a:pt x="199" y="286"/>
                  <a:pt x="199" y="286"/>
                  <a:pt x="199" y="286"/>
                </a:cubicBezTo>
                <a:cubicBezTo>
                  <a:pt x="195" y="284"/>
                  <a:pt x="190" y="282"/>
                  <a:pt x="186" y="282"/>
                </a:cubicBezTo>
                <a:cubicBezTo>
                  <a:pt x="182" y="282"/>
                  <a:pt x="177" y="284"/>
                  <a:pt x="173" y="286"/>
                </a:cubicBezTo>
                <a:cubicBezTo>
                  <a:pt x="90" y="331"/>
                  <a:pt x="90" y="331"/>
                  <a:pt x="90" y="331"/>
                </a:cubicBezTo>
                <a:cubicBezTo>
                  <a:pt x="106" y="233"/>
                  <a:pt x="106" y="233"/>
                  <a:pt x="106" y="233"/>
                </a:cubicBezTo>
                <a:cubicBezTo>
                  <a:pt x="107" y="225"/>
                  <a:pt x="105" y="217"/>
                  <a:pt x="99" y="211"/>
                </a:cubicBezTo>
                <a:cubicBezTo>
                  <a:pt x="29" y="141"/>
                  <a:pt x="29" y="141"/>
                  <a:pt x="29" y="141"/>
                </a:cubicBezTo>
                <a:cubicBezTo>
                  <a:pt x="124" y="127"/>
                  <a:pt x="124" y="127"/>
                  <a:pt x="124" y="127"/>
                </a:cubicBezTo>
                <a:cubicBezTo>
                  <a:pt x="133" y="126"/>
                  <a:pt x="141" y="120"/>
                  <a:pt x="144" y="112"/>
                </a:cubicBezTo>
                <a:cubicBezTo>
                  <a:pt x="186" y="26"/>
                  <a:pt x="186" y="26"/>
                  <a:pt x="186" y="26"/>
                </a:cubicBezTo>
                <a:cubicBezTo>
                  <a:pt x="228" y="112"/>
                  <a:pt x="228" y="112"/>
                  <a:pt x="228" y="112"/>
                </a:cubicBezTo>
                <a:cubicBezTo>
                  <a:pt x="231" y="120"/>
                  <a:pt x="239" y="126"/>
                  <a:pt x="248" y="127"/>
                </a:cubicBezTo>
                <a:cubicBezTo>
                  <a:pt x="343" y="141"/>
                  <a:pt x="343" y="141"/>
                  <a:pt x="343" y="141"/>
                </a:cubicBezTo>
                <a:lnTo>
                  <a:pt x="273" y="211"/>
                </a:ln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3" name="Right Triangle 21">
            <a:extLst>
              <a:ext uri="{FF2B5EF4-FFF2-40B4-BE49-F238E27FC236}">
                <a16:creationId xmlns="" xmlns:a16="http://schemas.microsoft.com/office/drawing/2014/main" id="{9453F732-6A36-487F-AAC9-67ABCCA36AD5}"/>
              </a:ext>
            </a:extLst>
          </p:cNvPr>
          <p:cNvSpPr/>
          <p:nvPr/>
        </p:nvSpPr>
        <p:spPr>
          <a:xfrm flipH="1">
            <a:off x="10814660" y="5717693"/>
            <a:ext cx="441779" cy="441779"/>
          </a:xfrm>
          <a:prstGeom prst="rtTriangle">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Rectangle 6">
            <a:extLst>
              <a:ext uri="{FF2B5EF4-FFF2-40B4-BE49-F238E27FC236}">
                <a16:creationId xmlns="" xmlns:a16="http://schemas.microsoft.com/office/drawing/2014/main" id="{380A86D0-948E-4036-B161-D699C1F14F8A}"/>
              </a:ext>
            </a:extLst>
          </p:cNvPr>
          <p:cNvSpPr/>
          <p:nvPr/>
        </p:nvSpPr>
        <p:spPr>
          <a:xfrm>
            <a:off x="5430485" y="5195972"/>
            <a:ext cx="1650941" cy="369332"/>
          </a:xfrm>
          <a:prstGeom prst="rect">
            <a:avLst/>
          </a:prstGeom>
        </p:spPr>
        <p:txBody>
          <a:bodyPr wrap="square">
            <a:spAutoFit/>
          </a:bodyPr>
          <a:lstStyle/>
          <a:p>
            <a:pPr algn="ctr"/>
            <a:r>
              <a:rPr lang="en-US"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5" name="Rectangle 6">
            <a:extLst>
              <a:ext uri="{FF2B5EF4-FFF2-40B4-BE49-F238E27FC236}">
                <a16:creationId xmlns="" xmlns:a16="http://schemas.microsoft.com/office/drawing/2014/main" id="{42AD706C-49C3-40E2-BBBE-A9CA1C0DB97A}"/>
              </a:ext>
            </a:extLst>
          </p:cNvPr>
          <p:cNvSpPr/>
          <p:nvPr/>
        </p:nvSpPr>
        <p:spPr>
          <a:xfrm>
            <a:off x="7329653" y="5195972"/>
            <a:ext cx="1650941" cy="369332"/>
          </a:xfrm>
          <a:prstGeom prst="rect">
            <a:avLst/>
          </a:prstGeom>
        </p:spPr>
        <p:txBody>
          <a:bodyPr wrap="square">
            <a:spAutoFit/>
          </a:bodyPr>
          <a:lstStyle/>
          <a:p>
            <a:pPr algn="ctr"/>
            <a:r>
              <a:rPr lang="en-US"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6" name="Rectangle 6">
            <a:extLst>
              <a:ext uri="{FF2B5EF4-FFF2-40B4-BE49-F238E27FC236}">
                <a16:creationId xmlns="" xmlns:a16="http://schemas.microsoft.com/office/drawing/2014/main" id="{EE20A696-11B7-4440-AE55-549D37CC9CEA}"/>
              </a:ext>
            </a:extLst>
          </p:cNvPr>
          <p:cNvSpPr/>
          <p:nvPr/>
        </p:nvSpPr>
        <p:spPr>
          <a:xfrm>
            <a:off x="9171659" y="5195972"/>
            <a:ext cx="1650941" cy="369332"/>
          </a:xfrm>
          <a:prstGeom prst="rect">
            <a:avLst/>
          </a:prstGeom>
        </p:spPr>
        <p:txBody>
          <a:bodyPr wrap="square">
            <a:spAutoFit/>
          </a:bodyPr>
          <a:lstStyle/>
          <a:p>
            <a:pPr algn="ctr"/>
            <a:r>
              <a:rPr lang="en-US"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Tree>
    <p:extLst>
      <p:ext uri="{BB962C8B-B14F-4D97-AF65-F5344CB8AC3E}">
        <p14:creationId xmlns:p14="http://schemas.microsoft.com/office/powerpoint/2010/main" val="3370601008"/>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4"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pic>
        <p:nvPicPr>
          <p:cNvPr id="6" name="图片 5">
            <a:extLst>
              <a:ext uri="{FF2B5EF4-FFF2-40B4-BE49-F238E27FC236}">
                <a16:creationId xmlns="" xmlns:a16="http://schemas.microsoft.com/office/drawing/2014/main" id="{1132113B-4A5C-4D6E-8178-F90BC7AC3B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9385" y="1650280"/>
            <a:ext cx="6384496" cy="4256686"/>
          </a:xfrm>
          <a:prstGeom prst="rect">
            <a:avLst/>
          </a:prstGeom>
        </p:spPr>
      </p:pic>
      <p:sp>
        <p:nvSpPr>
          <p:cNvPr id="7" name="矩形 6">
            <a:extLst>
              <a:ext uri="{FF2B5EF4-FFF2-40B4-BE49-F238E27FC236}">
                <a16:creationId xmlns="" xmlns:a16="http://schemas.microsoft.com/office/drawing/2014/main" id="{26526456-4AB0-4A6D-8D2E-BD9C2CDB63EC}"/>
              </a:ext>
            </a:extLst>
          </p:cNvPr>
          <p:cNvSpPr/>
          <p:nvPr/>
        </p:nvSpPr>
        <p:spPr>
          <a:xfrm flipV="1">
            <a:off x="660399" y="2238622"/>
            <a:ext cx="5404039" cy="3047078"/>
          </a:xfrm>
          <a:prstGeom prst="rect">
            <a:avLst/>
          </a:prstGeom>
          <a:solidFill>
            <a:srgbClr val="F6E7E2">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3">
            <a:extLst>
              <a:ext uri="{FF2B5EF4-FFF2-40B4-BE49-F238E27FC236}">
                <a16:creationId xmlns="" xmlns:a16="http://schemas.microsoft.com/office/drawing/2014/main" id="{B8030756-2E53-4A30-9838-9A2ACAEA31D9}"/>
              </a:ext>
            </a:extLst>
          </p:cNvPr>
          <p:cNvSpPr/>
          <p:nvPr/>
        </p:nvSpPr>
        <p:spPr>
          <a:xfrm>
            <a:off x="1233634" y="2707706"/>
            <a:ext cx="654704" cy="654704"/>
          </a:xfrm>
          <a:prstGeom prst="roundRect">
            <a:avLst/>
          </a:prstGeom>
          <a:solidFill>
            <a:srgbClr val="ECCEC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rPr>
              <a:t>01</a:t>
            </a:r>
          </a:p>
        </p:txBody>
      </p:sp>
      <p:sp>
        <p:nvSpPr>
          <p:cNvPr id="15" name="矩形: 圆角 14">
            <a:extLst>
              <a:ext uri="{FF2B5EF4-FFF2-40B4-BE49-F238E27FC236}">
                <a16:creationId xmlns="" xmlns:a16="http://schemas.microsoft.com/office/drawing/2014/main" id="{A6524437-D9EA-4037-A89A-933B4F864A33}"/>
              </a:ext>
            </a:extLst>
          </p:cNvPr>
          <p:cNvSpPr/>
          <p:nvPr/>
        </p:nvSpPr>
        <p:spPr>
          <a:xfrm>
            <a:off x="1245539" y="4020389"/>
            <a:ext cx="654704" cy="654704"/>
          </a:xfrm>
          <a:prstGeom prst="roundRect">
            <a:avLst/>
          </a:prstGeom>
          <a:solidFill>
            <a:srgbClr val="ECCEC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rPr>
              <a:t>02</a:t>
            </a:r>
          </a:p>
        </p:txBody>
      </p:sp>
      <p:sp>
        <p:nvSpPr>
          <p:cNvPr id="16" name="文本框 15">
            <a:extLst>
              <a:ext uri="{FF2B5EF4-FFF2-40B4-BE49-F238E27FC236}">
                <a16:creationId xmlns="" xmlns:a16="http://schemas.microsoft.com/office/drawing/2014/main" id="{07294913-101B-4D93-8555-E5E97950D056}"/>
              </a:ext>
            </a:extLst>
          </p:cNvPr>
          <p:cNvSpPr txBox="1"/>
          <p:nvPr/>
        </p:nvSpPr>
        <p:spPr>
          <a:xfrm>
            <a:off x="2180503" y="2891720"/>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17" name="文本框 16">
            <a:extLst>
              <a:ext uri="{FF2B5EF4-FFF2-40B4-BE49-F238E27FC236}">
                <a16:creationId xmlns="" xmlns:a16="http://schemas.microsoft.com/office/drawing/2014/main" id="{8B5B421A-80C1-44EF-9995-5648697BD33F}"/>
              </a:ext>
            </a:extLst>
          </p:cNvPr>
          <p:cNvSpPr txBox="1"/>
          <p:nvPr/>
        </p:nvSpPr>
        <p:spPr>
          <a:xfrm>
            <a:off x="2136045" y="255506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8" name="文本框 17">
            <a:extLst>
              <a:ext uri="{FF2B5EF4-FFF2-40B4-BE49-F238E27FC236}">
                <a16:creationId xmlns="" xmlns:a16="http://schemas.microsoft.com/office/drawing/2014/main" id="{7DAB6B7D-29E1-4C3B-B289-A25135169F85}"/>
              </a:ext>
            </a:extLst>
          </p:cNvPr>
          <p:cNvSpPr txBox="1"/>
          <p:nvPr/>
        </p:nvSpPr>
        <p:spPr>
          <a:xfrm>
            <a:off x="2136259" y="4275511"/>
            <a:ext cx="2659776" cy="6172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19" name="文本框 18">
            <a:extLst>
              <a:ext uri="{FF2B5EF4-FFF2-40B4-BE49-F238E27FC236}">
                <a16:creationId xmlns="" xmlns:a16="http://schemas.microsoft.com/office/drawing/2014/main" id="{B7AE3008-342F-49C1-A10B-0EE46CA0AD6A}"/>
              </a:ext>
            </a:extLst>
          </p:cNvPr>
          <p:cNvSpPr txBox="1"/>
          <p:nvPr/>
        </p:nvSpPr>
        <p:spPr>
          <a:xfrm>
            <a:off x="2091801" y="3938854"/>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Tree>
    <p:extLst>
      <p:ext uri="{BB962C8B-B14F-4D97-AF65-F5344CB8AC3E}">
        <p14:creationId xmlns:p14="http://schemas.microsoft.com/office/powerpoint/2010/main" val="307931590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500"/>
                            </p:stCondLst>
                            <p:childTnLst>
                              <p:par>
                                <p:cTn id="15" presetID="1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childTnLst>
                          </p:cTn>
                        </p:par>
                        <p:par>
                          <p:cTn id="19" fill="hold">
                            <p:stCondLst>
                              <p:cond delay="1000"/>
                            </p:stCondLst>
                            <p:childTnLst>
                              <p:par>
                                <p:cTn id="20" presetID="12" presetClass="entr" presetSubtype="4"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p:tgtEl>
                                          <p:spTgt spid="17"/>
                                        </p:tgtEl>
                                        <p:attrNameLst>
                                          <p:attrName>ppt_y</p:attrName>
                                        </p:attrNameLst>
                                      </p:cBhvr>
                                      <p:tavLst>
                                        <p:tav tm="0">
                                          <p:val>
                                            <p:strVal val="#ppt_y+#ppt_h*1.125000"/>
                                          </p:val>
                                        </p:tav>
                                        <p:tav tm="100000">
                                          <p:val>
                                            <p:strVal val="#ppt_y"/>
                                          </p:val>
                                        </p:tav>
                                      </p:tavLst>
                                    </p:anim>
                                    <p:animEffect transition="in" filter="wipe(up)">
                                      <p:cBhvr>
                                        <p:cTn id="23" dur="500"/>
                                        <p:tgtEl>
                                          <p:spTgt spid="17"/>
                                        </p:tgtEl>
                                      </p:cBhvr>
                                    </p:animEffect>
                                  </p:childTnLst>
                                </p:cTn>
                              </p:par>
                            </p:childTnLst>
                          </p:cTn>
                        </p:par>
                        <p:par>
                          <p:cTn id="24" fill="hold">
                            <p:stCondLst>
                              <p:cond delay="1500"/>
                            </p:stCondLst>
                            <p:childTnLst>
                              <p:par>
                                <p:cTn id="25" presetID="1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ppt_y</p:attrName>
                                        </p:attrNameLst>
                                      </p:cBhvr>
                                      <p:tavLst>
                                        <p:tav tm="0">
                                          <p:val>
                                            <p:strVal val="#ppt_y+#ppt_h*1.125000"/>
                                          </p:val>
                                        </p:tav>
                                        <p:tav tm="100000">
                                          <p:val>
                                            <p:strVal val="#ppt_y"/>
                                          </p:val>
                                        </p:tav>
                                      </p:tavLst>
                                    </p:anim>
                                    <p:animEffect transition="in" filter="wipe(up)">
                                      <p:cBhvr>
                                        <p:cTn id="28" dur="500"/>
                                        <p:tgtEl>
                                          <p:spTgt spid="18"/>
                                        </p:tgtEl>
                                      </p:cBhvr>
                                    </p:animEffect>
                                  </p:childTnLst>
                                </p:cTn>
                              </p:par>
                            </p:childTnLst>
                          </p:cTn>
                        </p:par>
                        <p:par>
                          <p:cTn id="29" fill="hold">
                            <p:stCondLst>
                              <p:cond delay="2000"/>
                            </p:stCondLst>
                            <p:childTnLst>
                              <p:par>
                                <p:cTn id="30" presetID="12" presetClass="entr" presetSubtype="4"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p:tgtEl>
                                          <p:spTgt spid="19"/>
                                        </p:tgtEl>
                                        <p:attrNameLst>
                                          <p:attrName>ppt_y</p:attrName>
                                        </p:attrNameLst>
                                      </p:cBhvr>
                                      <p:tavLst>
                                        <p:tav tm="0">
                                          <p:val>
                                            <p:strVal val="#ppt_y+#ppt_h*1.125000"/>
                                          </p:val>
                                        </p:tav>
                                        <p:tav tm="100000">
                                          <p:val>
                                            <p:strVal val="#ppt_y"/>
                                          </p:val>
                                        </p:tav>
                                      </p:tavLst>
                                    </p:anim>
                                    <p:animEffect transition="in" filter="wipe(up)">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16" grpId="0" bldLvl="0"/>
      <p:bldP spid="17" grpId="0" bldLvl="0"/>
      <p:bldP spid="18" grpId="0" bldLvl="0"/>
      <p:bldP spid="19"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grpSp>
        <p:nvGrpSpPr>
          <p:cNvPr id="6" name="组合 5">
            <a:extLst>
              <a:ext uri="{FF2B5EF4-FFF2-40B4-BE49-F238E27FC236}">
                <a16:creationId xmlns="" xmlns:a16="http://schemas.microsoft.com/office/drawing/2014/main" id="{81F8C5BA-29EF-49D6-8037-A7CFFF736F95}"/>
              </a:ext>
            </a:extLst>
          </p:cNvPr>
          <p:cNvGrpSpPr/>
          <p:nvPr/>
        </p:nvGrpSpPr>
        <p:grpSpPr>
          <a:xfrm>
            <a:off x="1019621" y="2199920"/>
            <a:ext cx="10152757" cy="1781413"/>
            <a:chOff x="622122" y="3581400"/>
            <a:chExt cx="18529479" cy="3251201"/>
          </a:xfrm>
        </p:grpSpPr>
        <p:sp>
          <p:nvSpPr>
            <p:cNvPr id="7" name="Rectangle 4">
              <a:extLst>
                <a:ext uri="{FF2B5EF4-FFF2-40B4-BE49-F238E27FC236}">
                  <a16:creationId xmlns="" xmlns:a16="http://schemas.microsoft.com/office/drawing/2014/main" id="{1F6D277E-7125-46D4-9B9A-BCE7D29EA316}"/>
                </a:ext>
              </a:extLst>
            </p:cNvPr>
            <p:cNvSpPr/>
            <p:nvPr/>
          </p:nvSpPr>
          <p:spPr>
            <a:xfrm>
              <a:off x="622122" y="3581400"/>
              <a:ext cx="4216400" cy="3251200"/>
            </a:xfrm>
            <a:prstGeom prst="rect">
              <a:avLst/>
            </a:prstGeom>
            <a:solidFill>
              <a:schemeClr val="bg2">
                <a:lumMod val="9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Rectangle 5">
              <a:extLst>
                <a:ext uri="{FF2B5EF4-FFF2-40B4-BE49-F238E27FC236}">
                  <a16:creationId xmlns="" xmlns:a16="http://schemas.microsoft.com/office/drawing/2014/main" id="{C93A36B3-F111-4F90-AF49-FC1B82EE4F7C}"/>
                </a:ext>
              </a:extLst>
            </p:cNvPr>
            <p:cNvSpPr/>
            <p:nvPr/>
          </p:nvSpPr>
          <p:spPr>
            <a:xfrm>
              <a:off x="5588000" y="3581400"/>
              <a:ext cx="4216400" cy="3251200"/>
            </a:xfrm>
            <a:prstGeom prst="rect">
              <a:avLst/>
            </a:prstGeom>
            <a:solidFill>
              <a:schemeClr val="bg2">
                <a:lumMod val="9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Rectangle 6">
              <a:extLst>
                <a:ext uri="{FF2B5EF4-FFF2-40B4-BE49-F238E27FC236}">
                  <a16:creationId xmlns="" xmlns:a16="http://schemas.microsoft.com/office/drawing/2014/main" id="{93736EF2-D4CA-4323-BCF3-E72C6A616FE7}"/>
                </a:ext>
              </a:extLst>
            </p:cNvPr>
            <p:cNvSpPr/>
            <p:nvPr/>
          </p:nvSpPr>
          <p:spPr>
            <a:xfrm>
              <a:off x="10261600" y="3581400"/>
              <a:ext cx="4216400" cy="3251200"/>
            </a:xfrm>
            <a:prstGeom prst="rect">
              <a:avLst/>
            </a:prstGeom>
            <a:solidFill>
              <a:schemeClr val="bg2">
                <a:lumMod val="9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Right Triangle 14">
              <a:extLst>
                <a:ext uri="{FF2B5EF4-FFF2-40B4-BE49-F238E27FC236}">
                  <a16:creationId xmlns="" xmlns:a16="http://schemas.microsoft.com/office/drawing/2014/main" id="{F8B47000-F986-414A-84F2-1FF64DE572E2}"/>
                </a:ext>
              </a:extLst>
            </p:cNvPr>
            <p:cNvSpPr/>
            <p:nvPr/>
          </p:nvSpPr>
          <p:spPr>
            <a:xfrm flipH="1">
              <a:off x="4279199" y="6273279"/>
              <a:ext cx="559322" cy="559322"/>
            </a:xfrm>
            <a:prstGeom prst="rtTriangle">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Right Triangle 15">
              <a:extLst>
                <a:ext uri="{FF2B5EF4-FFF2-40B4-BE49-F238E27FC236}">
                  <a16:creationId xmlns="" xmlns:a16="http://schemas.microsoft.com/office/drawing/2014/main" id="{A55D47FD-9514-40C1-9523-68D6E2C5B56B}"/>
                </a:ext>
              </a:extLst>
            </p:cNvPr>
            <p:cNvSpPr/>
            <p:nvPr/>
          </p:nvSpPr>
          <p:spPr>
            <a:xfrm flipH="1">
              <a:off x="9245079" y="6273279"/>
              <a:ext cx="559322" cy="559322"/>
            </a:xfrm>
            <a:prstGeom prst="rtTriangle">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Right Triangle 16">
              <a:extLst>
                <a:ext uri="{FF2B5EF4-FFF2-40B4-BE49-F238E27FC236}">
                  <a16:creationId xmlns="" xmlns:a16="http://schemas.microsoft.com/office/drawing/2014/main" id="{B1BA03B3-72A8-4479-934C-66C8869F0758}"/>
                </a:ext>
              </a:extLst>
            </p:cNvPr>
            <p:cNvSpPr/>
            <p:nvPr/>
          </p:nvSpPr>
          <p:spPr>
            <a:xfrm flipH="1">
              <a:off x="13918679" y="6273279"/>
              <a:ext cx="559322" cy="559322"/>
            </a:xfrm>
            <a:prstGeom prst="rtTriangle">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3" name="Rectangle 19">
              <a:extLst>
                <a:ext uri="{FF2B5EF4-FFF2-40B4-BE49-F238E27FC236}">
                  <a16:creationId xmlns="" xmlns:a16="http://schemas.microsoft.com/office/drawing/2014/main" id="{984D72CD-5C38-432F-90CD-D5FA910A0DAB}"/>
                </a:ext>
              </a:extLst>
            </p:cNvPr>
            <p:cNvSpPr/>
            <p:nvPr/>
          </p:nvSpPr>
          <p:spPr>
            <a:xfrm>
              <a:off x="14935200" y="3581400"/>
              <a:ext cx="4216400" cy="3251200"/>
            </a:xfrm>
            <a:prstGeom prst="rect">
              <a:avLst/>
            </a:prstGeom>
            <a:solidFill>
              <a:schemeClr val="bg2">
                <a:lumMod val="90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Right Triangle 21">
              <a:extLst>
                <a:ext uri="{FF2B5EF4-FFF2-40B4-BE49-F238E27FC236}">
                  <a16:creationId xmlns="" xmlns:a16="http://schemas.microsoft.com/office/drawing/2014/main" id="{14FF3493-940A-42EE-B5A5-AC4EAEA2D45C}"/>
                </a:ext>
              </a:extLst>
            </p:cNvPr>
            <p:cNvSpPr/>
            <p:nvPr/>
          </p:nvSpPr>
          <p:spPr>
            <a:xfrm flipH="1">
              <a:off x="18592279" y="6273279"/>
              <a:ext cx="559322" cy="559322"/>
            </a:xfrm>
            <a:prstGeom prst="rtTriangle">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5" name="TextBox 98">
              <a:extLst>
                <a:ext uri="{FF2B5EF4-FFF2-40B4-BE49-F238E27FC236}">
                  <a16:creationId xmlns="" xmlns:a16="http://schemas.microsoft.com/office/drawing/2014/main" id="{E9FFA2B4-6234-4AC0-AD92-7F3793DF0335}"/>
                </a:ext>
              </a:extLst>
            </p:cNvPr>
            <p:cNvSpPr txBox="1"/>
            <p:nvPr/>
          </p:nvSpPr>
          <p:spPr>
            <a:xfrm>
              <a:off x="762911" y="3689769"/>
              <a:ext cx="3924560" cy="730228"/>
            </a:xfrm>
            <a:prstGeom prst="rect">
              <a:avLst/>
            </a:prstGeom>
            <a:noFill/>
          </p:spPr>
          <p:txBody>
            <a:bodyPr wrap="square" rtlCol="0">
              <a:spAutoFit/>
            </a:bodyPr>
            <a:lstStyle/>
            <a:p>
              <a:pPr defTabSz="1828800" rtl="0"/>
              <a:r>
                <a:rPr lang="id-ID" sz="20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Basic</a:t>
              </a:r>
              <a:endParaRPr lang="en-US" sz="20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6" name="TextBox 99">
              <a:extLst>
                <a:ext uri="{FF2B5EF4-FFF2-40B4-BE49-F238E27FC236}">
                  <a16:creationId xmlns="" xmlns:a16="http://schemas.microsoft.com/office/drawing/2014/main" id="{19736F2C-F2A3-4051-8C4D-9BE6C53D36BE}"/>
                </a:ext>
              </a:extLst>
            </p:cNvPr>
            <p:cNvSpPr txBox="1"/>
            <p:nvPr/>
          </p:nvSpPr>
          <p:spPr>
            <a:xfrm>
              <a:off x="704856" y="5980683"/>
              <a:ext cx="3924560" cy="674056"/>
            </a:xfrm>
            <a:prstGeom prst="rect">
              <a:avLst/>
            </a:prstGeom>
            <a:noFill/>
          </p:spPr>
          <p:txBody>
            <a:bodyPr wrap="square" rtlCol="0">
              <a:spAutoFit/>
            </a:bodyPr>
            <a:lstStyle/>
            <a:p>
              <a:pPr defTabSz="1828800" rtl="0"/>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$10/month</a:t>
              </a:r>
              <a:endParaRPr lang="en-US"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Freeform 19">
              <a:extLst>
                <a:ext uri="{FF2B5EF4-FFF2-40B4-BE49-F238E27FC236}">
                  <a16:creationId xmlns="" xmlns:a16="http://schemas.microsoft.com/office/drawing/2014/main" id="{8D23083E-52A4-46CE-BCEC-E70EBA8ADAE4}"/>
                </a:ext>
              </a:extLst>
            </p:cNvPr>
            <p:cNvSpPr>
              <a:spLocks noEditPoints="1"/>
            </p:cNvSpPr>
            <p:nvPr/>
          </p:nvSpPr>
          <p:spPr bwMode="auto">
            <a:xfrm>
              <a:off x="1972072" y="4686779"/>
              <a:ext cx="1390128" cy="1002570"/>
            </a:xfrm>
            <a:custGeom>
              <a:avLst/>
              <a:gdLst>
                <a:gd name="T0" fmla="*/ 373 w 460"/>
                <a:gd name="T1" fmla="*/ 117 h 331"/>
                <a:gd name="T2" fmla="*/ 244 w 460"/>
                <a:gd name="T3" fmla="*/ 0 h 331"/>
                <a:gd name="T4" fmla="*/ 127 w 460"/>
                <a:gd name="T5" fmla="*/ 75 h 331"/>
                <a:gd name="T6" fmla="*/ 108 w 460"/>
                <a:gd name="T7" fmla="*/ 72 h 331"/>
                <a:gd name="T8" fmla="*/ 43 w 460"/>
                <a:gd name="T9" fmla="*/ 137 h 331"/>
                <a:gd name="T10" fmla="*/ 47 w 460"/>
                <a:gd name="T11" fmla="*/ 157 h 331"/>
                <a:gd name="T12" fmla="*/ 0 w 460"/>
                <a:gd name="T13" fmla="*/ 237 h 331"/>
                <a:gd name="T14" fmla="*/ 93 w 460"/>
                <a:gd name="T15" fmla="*/ 331 h 331"/>
                <a:gd name="T16" fmla="*/ 93 w 460"/>
                <a:gd name="T17" fmla="*/ 331 h 331"/>
                <a:gd name="T18" fmla="*/ 352 w 460"/>
                <a:gd name="T19" fmla="*/ 331 h 331"/>
                <a:gd name="T20" fmla="*/ 352 w 460"/>
                <a:gd name="T21" fmla="*/ 331 h 331"/>
                <a:gd name="T22" fmla="*/ 460 w 460"/>
                <a:gd name="T23" fmla="*/ 223 h 331"/>
                <a:gd name="T24" fmla="*/ 373 w 460"/>
                <a:gd name="T25" fmla="*/ 117 h 331"/>
                <a:gd name="T26" fmla="*/ 352 w 460"/>
                <a:gd name="T27" fmla="*/ 302 h 331"/>
                <a:gd name="T28" fmla="*/ 352 w 460"/>
                <a:gd name="T29" fmla="*/ 302 h 331"/>
                <a:gd name="T30" fmla="*/ 93 w 460"/>
                <a:gd name="T31" fmla="*/ 302 h 331"/>
                <a:gd name="T32" fmla="*/ 29 w 460"/>
                <a:gd name="T33" fmla="*/ 237 h 331"/>
                <a:gd name="T34" fmla="*/ 61 w 460"/>
                <a:gd name="T35" fmla="*/ 182 h 331"/>
                <a:gd name="T36" fmla="*/ 74 w 460"/>
                <a:gd name="T37" fmla="*/ 148 h 331"/>
                <a:gd name="T38" fmla="*/ 72 w 460"/>
                <a:gd name="T39" fmla="*/ 137 h 331"/>
                <a:gd name="T40" fmla="*/ 108 w 460"/>
                <a:gd name="T41" fmla="*/ 101 h 331"/>
                <a:gd name="T42" fmla="*/ 127 w 460"/>
                <a:gd name="T43" fmla="*/ 104 h 331"/>
                <a:gd name="T44" fmla="*/ 153 w 460"/>
                <a:gd name="T45" fmla="*/ 87 h 331"/>
                <a:gd name="T46" fmla="*/ 244 w 460"/>
                <a:gd name="T47" fmla="*/ 29 h 331"/>
                <a:gd name="T48" fmla="*/ 344 w 460"/>
                <a:gd name="T49" fmla="*/ 120 h 331"/>
                <a:gd name="T50" fmla="*/ 367 w 460"/>
                <a:gd name="T51" fmla="*/ 145 h 331"/>
                <a:gd name="T52" fmla="*/ 431 w 460"/>
                <a:gd name="T53" fmla="*/ 223 h 331"/>
                <a:gd name="T54" fmla="*/ 352 w 460"/>
                <a:gd name="T55" fmla="*/ 302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0" h="331">
                  <a:moveTo>
                    <a:pt x="373" y="117"/>
                  </a:moveTo>
                  <a:cubicBezTo>
                    <a:pt x="366" y="51"/>
                    <a:pt x="312" y="0"/>
                    <a:pt x="244" y="0"/>
                  </a:cubicBezTo>
                  <a:cubicBezTo>
                    <a:pt x="192" y="0"/>
                    <a:pt x="148" y="31"/>
                    <a:pt x="127" y="75"/>
                  </a:cubicBezTo>
                  <a:cubicBezTo>
                    <a:pt x="121" y="73"/>
                    <a:pt x="115" y="72"/>
                    <a:pt x="108" y="72"/>
                  </a:cubicBezTo>
                  <a:cubicBezTo>
                    <a:pt x="72" y="72"/>
                    <a:pt x="43" y="101"/>
                    <a:pt x="43" y="137"/>
                  </a:cubicBezTo>
                  <a:cubicBezTo>
                    <a:pt x="43" y="144"/>
                    <a:pt x="45" y="150"/>
                    <a:pt x="47" y="157"/>
                  </a:cubicBezTo>
                  <a:cubicBezTo>
                    <a:pt x="19" y="173"/>
                    <a:pt x="0" y="203"/>
                    <a:pt x="0" y="237"/>
                  </a:cubicBezTo>
                  <a:cubicBezTo>
                    <a:pt x="0" y="289"/>
                    <a:pt x="42" y="331"/>
                    <a:pt x="93" y="331"/>
                  </a:cubicBezTo>
                  <a:cubicBezTo>
                    <a:pt x="93" y="331"/>
                    <a:pt x="93" y="331"/>
                    <a:pt x="93" y="331"/>
                  </a:cubicBezTo>
                  <a:cubicBezTo>
                    <a:pt x="352" y="331"/>
                    <a:pt x="352" y="331"/>
                    <a:pt x="352" y="331"/>
                  </a:cubicBezTo>
                  <a:cubicBezTo>
                    <a:pt x="352" y="331"/>
                    <a:pt x="352" y="331"/>
                    <a:pt x="352" y="331"/>
                  </a:cubicBezTo>
                  <a:cubicBezTo>
                    <a:pt x="412" y="331"/>
                    <a:pt x="460" y="282"/>
                    <a:pt x="460" y="223"/>
                  </a:cubicBezTo>
                  <a:cubicBezTo>
                    <a:pt x="460" y="170"/>
                    <a:pt x="422" y="127"/>
                    <a:pt x="373" y="117"/>
                  </a:cubicBezTo>
                  <a:close/>
                  <a:moveTo>
                    <a:pt x="352" y="302"/>
                  </a:moveTo>
                  <a:cubicBezTo>
                    <a:pt x="352" y="302"/>
                    <a:pt x="352" y="302"/>
                    <a:pt x="352" y="302"/>
                  </a:cubicBezTo>
                  <a:cubicBezTo>
                    <a:pt x="93" y="302"/>
                    <a:pt x="93" y="302"/>
                    <a:pt x="93" y="302"/>
                  </a:cubicBezTo>
                  <a:cubicBezTo>
                    <a:pt x="58" y="302"/>
                    <a:pt x="29" y="273"/>
                    <a:pt x="29" y="237"/>
                  </a:cubicBezTo>
                  <a:cubicBezTo>
                    <a:pt x="29" y="214"/>
                    <a:pt x="41" y="193"/>
                    <a:pt x="61" y="182"/>
                  </a:cubicBezTo>
                  <a:cubicBezTo>
                    <a:pt x="81" y="170"/>
                    <a:pt x="82" y="168"/>
                    <a:pt x="74" y="148"/>
                  </a:cubicBezTo>
                  <a:cubicBezTo>
                    <a:pt x="73" y="144"/>
                    <a:pt x="72" y="140"/>
                    <a:pt x="72" y="137"/>
                  </a:cubicBezTo>
                  <a:cubicBezTo>
                    <a:pt x="72" y="117"/>
                    <a:pt x="88" y="101"/>
                    <a:pt x="108" y="101"/>
                  </a:cubicBezTo>
                  <a:cubicBezTo>
                    <a:pt x="108" y="101"/>
                    <a:pt x="117" y="100"/>
                    <a:pt x="127" y="104"/>
                  </a:cubicBezTo>
                  <a:cubicBezTo>
                    <a:pt x="144" y="111"/>
                    <a:pt x="146" y="104"/>
                    <a:pt x="153" y="87"/>
                  </a:cubicBezTo>
                  <a:cubicBezTo>
                    <a:pt x="170" y="52"/>
                    <a:pt x="206" y="29"/>
                    <a:pt x="244" y="29"/>
                  </a:cubicBezTo>
                  <a:cubicBezTo>
                    <a:pt x="296" y="29"/>
                    <a:pt x="339" y="68"/>
                    <a:pt x="344" y="120"/>
                  </a:cubicBezTo>
                  <a:cubicBezTo>
                    <a:pt x="346" y="140"/>
                    <a:pt x="346" y="140"/>
                    <a:pt x="367" y="145"/>
                  </a:cubicBezTo>
                  <a:cubicBezTo>
                    <a:pt x="404" y="152"/>
                    <a:pt x="431" y="185"/>
                    <a:pt x="431" y="223"/>
                  </a:cubicBezTo>
                  <a:cubicBezTo>
                    <a:pt x="431" y="266"/>
                    <a:pt x="396" y="302"/>
                    <a:pt x="352" y="302"/>
                  </a:cubicBez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TextBox 103">
              <a:extLst>
                <a:ext uri="{FF2B5EF4-FFF2-40B4-BE49-F238E27FC236}">
                  <a16:creationId xmlns="" xmlns:a16="http://schemas.microsoft.com/office/drawing/2014/main" id="{94AE1D0B-F3CB-4471-8B67-82848803F7ED}"/>
                </a:ext>
              </a:extLst>
            </p:cNvPr>
            <p:cNvSpPr txBox="1"/>
            <p:nvPr/>
          </p:nvSpPr>
          <p:spPr>
            <a:xfrm>
              <a:off x="5672552" y="3689769"/>
              <a:ext cx="3924560" cy="730228"/>
            </a:xfrm>
            <a:prstGeom prst="rect">
              <a:avLst/>
            </a:prstGeom>
            <a:noFill/>
          </p:spPr>
          <p:txBody>
            <a:bodyPr wrap="square" rtlCol="0">
              <a:spAutoFit/>
            </a:bodyPr>
            <a:lstStyle/>
            <a:p>
              <a:pPr defTabSz="1828800" rtl="0"/>
              <a:r>
                <a:rPr lang="id-ID" sz="20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a:t>
              </a:r>
            </a:p>
          </p:txBody>
        </p:sp>
        <p:sp>
          <p:nvSpPr>
            <p:cNvPr id="19" name="TextBox 104">
              <a:extLst>
                <a:ext uri="{FF2B5EF4-FFF2-40B4-BE49-F238E27FC236}">
                  <a16:creationId xmlns="" xmlns:a16="http://schemas.microsoft.com/office/drawing/2014/main" id="{F133F462-4A0E-4495-ABB1-3D71B8FF5819}"/>
                </a:ext>
              </a:extLst>
            </p:cNvPr>
            <p:cNvSpPr txBox="1"/>
            <p:nvPr/>
          </p:nvSpPr>
          <p:spPr>
            <a:xfrm>
              <a:off x="10346154" y="3689769"/>
              <a:ext cx="3924560" cy="730228"/>
            </a:xfrm>
            <a:prstGeom prst="rect">
              <a:avLst/>
            </a:prstGeom>
            <a:noFill/>
          </p:spPr>
          <p:txBody>
            <a:bodyPr wrap="square" rtlCol="0">
              <a:spAutoFit/>
            </a:bodyPr>
            <a:lstStyle/>
            <a:p>
              <a:pPr defTabSz="1828800" rtl="0"/>
              <a:r>
                <a:rPr lang="id-ID" sz="20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Advanced</a:t>
              </a:r>
            </a:p>
          </p:txBody>
        </p:sp>
        <p:sp>
          <p:nvSpPr>
            <p:cNvPr id="20" name="TextBox 105">
              <a:extLst>
                <a:ext uri="{FF2B5EF4-FFF2-40B4-BE49-F238E27FC236}">
                  <a16:creationId xmlns="" xmlns:a16="http://schemas.microsoft.com/office/drawing/2014/main" id="{41910C5E-1D57-44E6-BF02-03DBE847CADB}"/>
                </a:ext>
              </a:extLst>
            </p:cNvPr>
            <p:cNvSpPr txBox="1"/>
            <p:nvPr/>
          </p:nvSpPr>
          <p:spPr>
            <a:xfrm>
              <a:off x="15081119" y="3689769"/>
              <a:ext cx="3924560" cy="730228"/>
            </a:xfrm>
            <a:prstGeom prst="rect">
              <a:avLst/>
            </a:prstGeom>
            <a:noFill/>
          </p:spPr>
          <p:txBody>
            <a:bodyPr wrap="square" rtlCol="0">
              <a:spAutoFit/>
            </a:bodyPr>
            <a:lstStyle/>
            <a:p>
              <a:pPr defTabSz="1828800" rtl="0"/>
              <a:r>
                <a:rPr lang="id-ID" sz="20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Bussiness</a:t>
              </a:r>
            </a:p>
          </p:txBody>
        </p:sp>
        <p:sp>
          <p:nvSpPr>
            <p:cNvPr id="21" name="TextBox 107">
              <a:extLst>
                <a:ext uri="{FF2B5EF4-FFF2-40B4-BE49-F238E27FC236}">
                  <a16:creationId xmlns="" xmlns:a16="http://schemas.microsoft.com/office/drawing/2014/main" id="{182C0FD2-553B-4E89-B258-504DEA8ABA9A}"/>
                </a:ext>
              </a:extLst>
            </p:cNvPr>
            <p:cNvSpPr txBox="1"/>
            <p:nvPr/>
          </p:nvSpPr>
          <p:spPr>
            <a:xfrm>
              <a:off x="5733920" y="5980683"/>
              <a:ext cx="3924560" cy="674056"/>
            </a:xfrm>
            <a:prstGeom prst="rect">
              <a:avLst/>
            </a:prstGeom>
            <a:noFill/>
          </p:spPr>
          <p:txBody>
            <a:bodyPr wrap="square" rtlCol="0">
              <a:spAutoFit/>
            </a:bodyPr>
            <a:lstStyle/>
            <a:p>
              <a:pPr defTabSz="1828800" rtl="0"/>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a:t>
              </a:r>
              <a:r>
                <a:rPr lang="en-US"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2</a:t>
              </a:r>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0/month</a:t>
              </a:r>
              <a:endParaRPr lang="en-US"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2" name="TextBox 108">
              <a:extLst>
                <a:ext uri="{FF2B5EF4-FFF2-40B4-BE49-F238E27FC236}">
                  <a16:creationId xmlns="" xmlns:a16="http://schemas.microsoft.com/office/drawing/2014/main" id="{7B89D6B0-96ED-4913-9E5B-DAB7C7319679}"/>
                </a:ext>
              </a:extLst>
            </p:cNvPr>
            <p:cNvSpPr txBox="1"/>
            <p:nvPr/>
          </p:nvSpPr>
          <p:spPr>
            <a:xfrm>
              <a:off x="10407520" y="5980683"/>
              <a:ext cx="3924560" cy="674056"/>
            </a:xfrm>
            <a:prstGeom prst="rect">
              <a:avLst/>
            </a:prstGeom>
            <a:noFill/>
          </p:spPr>
          <p:txBody>
            <a:bodyPr wrap="square" rtlCol="0">
              <a:spAutoFit/>
            </a:bodyPr>
            <a:lstStyle/>
            <a:p>
              <a:pPr defTabSz="1828800" rtl="0"/>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a:t>
              </a:r>
              <a:r>
                <a:rPr lang="en-US"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4</a:t>
              </a:r>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0/month</a:t>
              </a:r>
              <a:endParaRPr lang="en-US"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TextBox 109">
              <a:extLst>
                <a:ext uri="{FF2B5EF4-FFF2-40B4-BE49-F238E27FC236}">
                  <a16:creationId xmlns="" xmlns:a16="http://schemas.microsoft.com/office/drawing/2014/main" id="{FEC27A9C-9700-4ACA-9FCC-9835C291B7C3}"/>
                </a:ext>
              </a:extLst>
            </p:cNvPr>
            <p:cNvSpPr txBox="1"/>
            <p:nvPr/>
          </p:nvSpPr>
          <p:spPr>
            <a:xfrm>
              <a:off x="15081119" y="5980683"/>
              <a:ext cx="3924560" cy="674056"/>
            </a:xfrm>
            <a:prstGeom prst="rect">
              <a:avLst/>
            </a:prstGeom>
            <a:noFill/>
          </p:spPr>
          <p:txBody>
            <a:bodyPr wrap="square" rtlCol="0">
              <a:spAutoFit/>
            </a:bodyPr>
            <a:lstStyle/>
            <a:p>
              <a:pPr defTabSz="1828800" rtl="0"/>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a:t>
              </a:r>
              <a:r>
                <a:rPr lang="en-US"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6</a:t>
              </a:r>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0/month</a:t>
              </a:r>
              <a:endParaRPr lang="en-US"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Freeform 9">
              <a:extLst>
                <a:ext uri="{FF2B5EF4-FFF2-40B4-BE49-F238E27FC236}">
                  <a16:creationId xmlns="" xmlns:a16="http://schemas.microsoft.com/office/drawing/2014/main" id="{9E2F0DE0-EB5F-4547-B1C9-2C3C647466B8}"/>
                </a:ext>
              </a:extLst>
            </p:cNvPr>
            <p:cNvSpPr>
              <a:spLocks noEditPoints="1"/>
            </p:cNvSpPr>
            <p:nvPr/>
          </p:nvSpPr>
          <p:spPr bwMode="auto">
            <a:xfrm>
              <a:off x="11718029" y="4633880"/>
              <a:ext cx="1153950" cy="1108364"/>
            </a:xfrm>
            <a:custGeom>
              <a:avLst/>
              <a:gdLst>
                <a:gd name="T0" fmla="*/ 369 w 372"/>
                <a:gd name="T1" fmla="*/ 133 h 357"/>
                <a:gd name="T2" fmla="*/ 347 w 372"/>
                <a:gd name="T3" fmla="*/ 116 h 357"/>
                <a:gd name="T4" fmla="*/ 252 w 372"/>
                <a:gd name="T5" fmla="*/ 101 h 357"/>
                <a:gd name="T6" fmla="*/ 210 w 372"/>
                <a:gd name="T7" fmla="*/ 15 h 357"/>
                <a:gd name="T8" fmla="*/ 186 w 372"/>
                <a:gd name="T9" fmla="*/ 0 h 357"/>
                <a:gd name="T10" fmla="*/ 162 w 372"/>
                <a:gd name="T11" fmla="*/ 15 h 357"/>
                <a:gd name="T12" fmla="*/ 120 w 372"/>
                <a:gd name="T13" fmla="*/ 101 h 357"/>
                <a:gd name="T14" fmla="*/ 25 w 372"/>
                <a:gd name="T15" fmla="*/ 116 h 357"/>
                <a:gd name="T16" fmla="*/ 3 w 372"/>
                <a:gd name="T17" fmla="*/ 133 h 357"/>
                <a:gd name="T18" fmla="*/ 10 w 372"/>
                <a:gd name="T19" fmla="*/ 159 h 357"/>
                <a:gd name="T20" fmla="*/ 80 w 372"/>
                <a:gd name="T21" fmla="*/ 229 h 357"/>
                <a:gd name="T22" fmla="*/ 63 w 372"/>
                <a:gd name="T23" fmla="*/ 326 h 357"/>
                <a:gd name="T24" fmla="*/ 74 w 372"/>
                <a:gd name="T25" fmla="*/ 352 h 357"/>
                <a:gd name="T26" fmla="*/ 90 w 372"/>
                <a:gd name="T27" fmla="*/ 357 h 357"/>
                <a:gd name="T28" fmla="*/ 103 w 372"/>
                <a:gd name="T29" fmla="*/ 353 h 357"/>
                <a:gd name="T30" fmla="*/ 186 w 372"/>
                <a:gd name="T31" fmla="*/ 308 h 357"/>
                <a:gd name="T32" fmla="*/ 269 w 372"/>
                <a:gd name="T33" fmla="*/ 353 h 357"/>
                <a:gd name="T34" fmla="*/ 282 w 372"/>
                <a:gd name="T35" fmla="*/ 357 h 357"/>
                <a:gd name="T36" fmla="*/ 298 w 372"/>
                <a:gd name="T37" fmla="*/ 352 h 357"/>
                <a:gd name="T38" fmla="*/ 309 w 372"/>
                <a:gd name="T39" fmla="*/ 326 h 357"/>
                <a:gd name="T40" fmla="*/ 292 w 372"/>
                <a:gd name="T41" fmla="*/ 229 h 357"/>
                <a:gd name="T42" fmla="*/ 362 w 372"/>
                <a:gd name="T43" fmla="*/ 159 h 357"/>
                <a:gd name="T44" fmla="*/ 369 w 372"/>
                <a:gd name="T45" fmla="*/ 133 h 357"/>
                <a:gd name="T46" fmla="*/ 273 w 372"/>
                <a:gd name="T47" fmla="*/ 211 h 357"/>
                <a:gd name="T48" fmla="*/ 266 w 372"/>
                <a:gd name="T49" fmla="*/ 233 h 357"/>
                <a:gd name="T50" fmla="*/ 282 w 372"/>
                <a:gd name="T51" fmla="*/ 331 h 357"/>
                <a:gd name="T52" fmla="*/ 199 w 372"/>
                <a:gd name="T53" fmla="*/ 286 h 357"/>
                <a:gd name="T54" fmla="*/ 186 w 372"/>
                <a:gd name="T55" fmla="*/ 282 h 357"/>
                <a:gd name="T56" fmla="*/ 173 w 372"/>
                <a:gd name="T57" fmla="*/ 286 h 357"/>
                <a:gd name="T58" fmla="*/ 90 w 372"/>
                <a:gd name="T59" fmla="*/ 331 h 357"/>
                <a:gd name="T60" fmla="*/ 106 w 372"/>
                <a:gd name="T61" fmla="*/ 233 h 357"/>
                <a:gd name="T62" fmla="*/ 99 w 372"/>
                <a:gd name="T63" fmla="*/ 211 h 357"/>
                <a:gd name="T64" fmla="*/ 29 w 372"/>
                <a:gd name="T65" fmla="*/ 141 h 357"/>
                <a:gd name="T66" fmla="*/ 124 w 372"/>
                <a:gd name="T67" fmla="*/ 127 h 357"/>
                <a:gd name="T68" fmla="*/ 144 w 372"/>
                <a:gd name="T69" fmla="*/ 112 h 357"/>
                <a:gd name="T70" fmla="*/ 186 w 372"/>
                <a:gd name="T71" fmla="*/ 26 h 357"/>
                <a:gd name="T72" fmla="*/ 228 w 372"/>
                <a:gd name="T73" fmla="*/ 112 h 357"/>
                <a:gd name="T74" fmla="*/ 248 w 372"/>
                <a:gd name="T75" fmla="*/ 127 h 357"/>
                <a:gd name="T76" fmla="*/ 343 w 372"/>
                <a:gd name="T77" fmla="*/ 141 h 357"/>
                <a:gd name="T78" fmla="*/ 273 w 372"/>
                <a:gd name="T79" fmla="*/ 211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2" h="357">
                  <a:moveTo>
                    <a:pt x="369" y="133"/>
                  </a:moveTo>
                  <a:cubicBezTo>
                    <a:pt x="365" y="124"/>
                    <a:pt x="357" y="117"/>
                    <a:pt x="347" y="116"/>
                  </a:cubicBezTo>
                  <a:cubicBezTo>
                    <a:pt x="252" y="101"/>
                    <a:pt x="252" y="101"/>
                    <a:pt x="252" y="101"/>
                  </a:cubicBezTo>
                  <a:cubicBezTo>
                    <a:pt x="210" y="15"/>
                    <a:pt x="210" y="15"/>
                    <a:pt x="210" y="15"/>
                  </a:cubicBezTo>
                  <a:cubicBezTo>
                    <a:pt x="206" y="6"/>
                    <a:pt x="196" y="0"/>
                    <a:pt x="186" y="0"/>
                  </a:cubicBezTo>
                  <a:cubicBezTo>
                    <a:pt x="176" y="0"/>
                    <a:pt x="166" y="6"/>
                    <a:pt x="162" y="15"/>
                  </a:cubicBezTo>
                  <a:cubicBezTo>
                    <a:pt x="120" y="101"/>
                    <a:pt x="120" y="101"/>
                    <a:pt x="120" y="101"/>
                  </a:cubicBezTo>
                  <a:cubicBezTo>
                    <a:pt x="25" y="116"/>
                    <a:pt x="25" y="116"/>
                    <a:pt x="25" y="116"/>
                  </a:cubicBezTo>
                  <a:cubicBezTo>
                    <a:pt x="15" y="117"/>
                    <a:pt x="7" y="124"/>
                    <a:pt x="3" y="133"/>
                  </a:cubicBezTo>
                  <a:cubicBezTo>
                    <a:pt x="0" y="142"/>
                    <a:pt x="3" y="152"/>
                    <a:pt x="10" y="159"/>
                  </a:cubicBezTo>
                  <a:cubicBezTo>
                    <a:pt x="80" y="229"/>
                    <a:pt x="80" y="229"/>
                    <a:pt x="80" y="229"/>
                  </a:cubicBezTo>
                  <a:cubicBezTo>
                    <a:pt x="63" y="326"/>
                    <a:pt x="63" y="326"/>
                    <a:pt x="63" y="326"/>
                  </a:cubicBezTo>
                  <a:cubicBezTo>
                    <a:pt x="62" y="336"/>
                    <a:pt x="66" y="346"/>
                    <a:pt x="74" y="352"/>
                  </a:cubicBezTo>
                  <a:cubicBezTo>
                    <a:pt x="79" y="355"/>
                    <a:pt x="84" y="357"/>
                    <a:pt x="90" y="357"/>
                  </a:cubicBezTo>
                  <a:cubicBezTo>
                    <a:pt x="94" y="357"/>
                    <a:pt x="99" y="355"/>
                    <a:pt x="103" y="353"/>
                  </a:cubicBezTo>
                  <a:cubicBezTo>
                    <a:pt x="186" y="308"/>
                    <a:pt x="186" y="308"/>
                    <a:pt x="186" y="308"/>
                  </a:cubicBezTo>
                  <a:cubicBezTo>
                    <a:pt x="269" y="353"/>
                    <a:pt x="269" y="353"/>
                    <a:pt x="269" y="353"/>
                  </a:cubicBezTo>
                  <a:cubicBezTo>
                    <a:pt x="274" y="355"/>
                    <a:pt x="278" y="357"/>
                    <a:pt x="282" y="357"/>
                  </a:cubicBezTo>
                  <a:cubicBezTo>
                    <a:pt x="288" y="357"/>
                    <a:pt x="293" y="355"/>
                    <a:pt x="298" y="352"/>
                  </a:cubicBezTo>
                  <a:cubicBezTo>
                    <a:pt x="306" y="346"/>
                    <a:pt x="310" y="336"/>
                    <a:pt x="309" y="326"/>
                  </a:cubicBezTo>
                  <a:cubicBezTo>
                    <a:pt x="292" y="229"/>
                    <a:pt x="292" y="229"/>
                    <a:pt x="292" y="229"/>
                  </a:cubicBezTo>
                  <a:cubicBezTo>
                    <a:pt x="362" y="159"/>
                    <a:pt x="362" y="159"/>
                    <a:pt x="362" y="159"/>
                  </a:cubicBezTo>
                  <a:cubicBezTo>
                    <a:pt x="369" y="152"/>
                    <a:pt x="372" y="142"/>
                    <a:pt x="369" y="133"/>
                  </a:cubicBezTo>
                  <a:close/>
                  <a:moveTo>
                    <a:pt x="273" y="211"/>
                  </a:moveTo>
                  <a:cubicBezTo>
                    <a:pt x="267" y="217"/>
                    <a:pt x="265" y="225"/>
                    <a:pt x="266" y="233"/>
                  </a:cubicBezTo>
                  <a:cubicBezTo>
                    <a:pt x="282" y="331"/>
                    <a:pt x="282" y="331"/>
                    <a:pt x="282" y="331"/>
                  </a:cubicBezTo>
                  <a:cubicBezTo>
                    <a:pt x="199" y="286"/>
                    <a:pt x="199" y="286"/>
                    <a:pt x="199" y="286"/>
                  </a:cubicBezTo>
                  <a:cubicBezTo>
                    <a:pt x="195" y="284"/>
                    <a:pt x="190" y="282"/>
                    <a:pt x="186" y="282"/>
                  </a:cubicBezTo>
                  <a:cubicBezTo>
                    <a:pt x="182" y="282"/>
                    <a:pt x="177" y="284"/>
                    <a:pt x="173" y="286"/>
                  </a:cubicBezTo>
                  <a:cubicBezTo>
                    <a:pt x="90" y="331"/>
                    <a:pt x="90" y="331"/>
                    <a:pt x="90" y="331"/>
                  </a:cubicBezTo>
                  <a:cubicBezTo>
                    <a:pt x="106" y="233"/>
                    <a:pt x="106" y="233"/>
                    <a:pt x="106" y="233"/>
                  </a:cubicBezTo>
                  <a:cubicBezTo>
                    <a:pt x="107" y="225"/>
                    <a:pt x="105" y="217"/>
                    <a:pt x="99" y="211"/>
                  </a:cubicBezTo>
                  <a:cubicBezTo>
                    <a:pt x="29" y="141"/>
                    <a:pt x="29" y="141"/>
                    <a:pt x="29" y="141"/>
                  </a:cubicBezTo>
                  <a:cubicBezTo>
                    <a:pt x="124" y="127"/>
                    <a:pt x="124" y="127"/>
                    <a:pt x="124" y="127"/>
                  </a:cubicBezTo>
                  <a:cubicBezTo>
                    <a:pt x="133" y="126"/>
                    <a:pt x="141" y="120"/>
                    <a:pt x="144" y="112"/>
                  </a:cubicBezTo>
                  <a:cubicBezTo>
                    <a:pt x="186" y="26"/>
                    <a:pt x="186" y="26"/>
                    <a:pt x="186" y="26"/>
                  </a:cubicBezTo>
                  <a:cubicBezTo>
                    <a:pt x="228" y="112"/>
                    <a:pt x="228" y="112"/>
                    <a:pt x="228" y="112"/>
                  </a:cubicBezTo>
                  <a:cubicBezTo>
                    <a:pt x="231" y="120"/>
                    <a:pt x="239" y="126"/>
                    <a:pt x="248" y="127"/>
                  </a:cubicBezTo>
                  <a:cubicBezTo>
                    <a:pt x="343" y="141"/>
                    <a:pt x="343" y="141"/>
                    <a:pt x="343" y="141"/>
                  </a:cubicBezTo>
                  <a:lnTo>
                    <a:pt x="273" y="211"/>
                  </a:ln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25" name="Group 113">
              <a:extLst>
                <a:ext uri="{FF2B5EF4-FFF2-40B4-BE49-F238E27FC236}">
                  <a16:creationId xmlns="" xmlns:a16="http://schemas.microsoft.com/office/drawing/2014/main" id="{53E87B79-BAB8-4F50-9A70-631A67B2BE49}"/>
                </a:ext>
              </a:extLst>
            </p:cNvPr>
            <p:cNvGrpSpPr/>
            <p:nvPr/>
          </p:nvGrpSpPr>
          <p:grpSpPr>
            <a:xfrm>
              <a:off x="16355783" y="4627365"/>
              <a:ext cx="1281598" cy="1121398"/>
              <a:chOff x="7337425" y="1044575"/>
              <a:chExt cx="1181101" cy="1033463"/>
            </a:xfrm>
            <a:solidFill>
              <a:srgbClr val="7CD2CC"/>
            </a:solidFill>
          </p:grpSpPr>
          <p:sp>
            <p:nvSpPr>
              <p:cNvPr id="29" name="Freeform 13">
                <a:extLst>
                  <a:ext uri="{FF2B5EF4-FFF2-40B4-BE49-F238E27FC236}">
                    <a16:creationId xmlns="" xmlns:a16="http://schemas.microsoft.com/office/drawing/2014/main" id="{FBCF0004-AD60-490C-913B-7153C38BA03C}"/>
                  </a:ext>
                </a:extLst>
              </p:cNvPr>
              <p:cNvSpPr>
                <a:spLocks noEditPoints="1"/>
              </p:cNvSpPr>
              <p:nvPr/>
            </p:nvSpPr>
            <p:spPr bwMode="auto">
              <a:xfrm>
                <a:off x="7337425" y="1044575"/>
                <a:ext cx="1181100" cy="847725"/>
              </a:xfrm>
              <a:custGeom>
                <a:avLst/>
                <a:gdLst>
                  <a:gd name="T0" fmla="*/ 312 w 312"/>
                  <a:gd name="T1" fmla="*/ 59 h 224"/>
                  <a:gd name="T2" fmla="*/ 289 w 312"/>
                  <a:gd name="T3" fmla="*/ 30 h 224"/>
                  <a:gd name="T4" fmla="*/ 162 w 312"/>
                  <a:gd name="T5" fmla="*/ 1 h 224"/>
                  <a:gd name="T6" fmla="*/ 156 w 312"/>
                  <a:gd name="T7" fmla="*/ 0 h 224"/>
                  <a:gd name="T8" fmla="*/ 149 w 312"/>
                  <a:gd name="T9" fmla="*/ 1 h 224"/>
                  <a:gd name="T10" fmla="*/ 23 w 312"/>
                  <a:gd name="T11" fmla="*/ 30 h 224"/>
                  <a:gd name="T12" fmla="*/ 0 w 312"/>
                  <a:gd name="T13" fmla="*/ 59 h 224"/>
                  <a:gd name="T14" fmla="*/ 23 w 312"/>
                  <a:gd name="T15" fmla="*/ 87 h 224"/>
                  <a:gd name="T16" fmla="*/ 49 w 312"/>
                  <a:gd name="T17" fmla="*/ 93 h 224"/>
                  <a:gd name="T18" fmla="*/ 49 w 312"/>
                  <a:gd name="T19" fmla="*/ 176 h 224"/>
                  <a:gd name="T20" fmla="*/ 156 w 312"/>
                  <a:gd name="T21" fmla="*/ 224 h 224"/>
                  <a:gd name="T22" fmla="*/ 263 w 312"/>
                  <a:gd name="T23" fmla="*/ 176 h 224"/>
                  <a:gd name="T24" fmla="*/ 263 w 312"/>
                  <a:gd name="T25" fmla="*/ 93 h 224"/>
                  <a:gd name="T26" fmla="*/ 289 w 312"/>
                  <a:gd name="T27" fmla="*/ 87 h 224"/>
                  <a:gd name="T28" fmla="*/ 312 w 312"/>
                  <a:gd name="T29" fmla="*/ 59 h 224"/>
                  <a:gd name="T30" fmla="*/ 244 w 312"/>
                  <a:gd name="T31" fmla="*/ 176 h 224"/>
                  <a:gd name="T32" fmla="*/ 156 w 312"/>
                  <a:gd name="T33" fmla="*/ 205 h 224"/>
                  <a:gd name="T34" fmla="*/ 68 w 312"/>
                  <a:gd name="T35" fmla="*/ 176 h 224"/>
                  <a:gd name="T36" fmla="*/ 68 w 312"/>
                  <a:gd name="T37" fmla="*/ 98 h 224"/>
                  <a:gd name="T38" fmla="*/ 150 w 312"/>
                  <a:gd name="T39" fmla="*/ 116 h 224"/>
                  <a:gd name="T40" fmla="*/ 156 w 312"/>
                  <a:gd name="T41" fmla="*/ 117 h 224"/>
                  <a:gd name="T42" fmla="*/ 163 w 312"/>
                  <a:gd name="T43" fmla="*/ 116 h 224"/>
                  <a:gd name="T44" fmla="*/ 244 w 312"/>
                  <a:gd name="T45" fmla="*/ 98 h 224"/>
                  <a:gd name="T46" fmla="*/ 244 w 312"/>
                  <a:gd name="T47" fmla="*/ 176 h 224"/>
                  <a:gd name="T48" fmla="*/ 158 w 312"/>
                  <a:gd name="T49" fmla="*/ 97 h 224"/>
                  <a:gd name="T50" fmla="*/ 156 w 312"/>
                  <a:gd name="T51" fmla="*/ 98 h 224"/>
                  <a:gd name="T52" fmla="*/ 154 w 312"/>
                  <a:gd name="T53" fmla="*/ 97 h 224"/>
                  <a:gd name="T54" fmla="*/ 27 w 312"/>
                  <a:gd name="T55" fmla="*/ 68 h 224"/>
                  <a:gd name="T56" fmla="*/ 20 w 312"/>
                  <a:gd name="T57" fmla="*/ 59 h 224"/>
                  <a:gd name="T58" fmla="*/ 27 w 312"/>
                  <a:gd name="T59" fmla="*/ 49 h 224"/>
                  <a:gd name="T60" fmla="*/ 154 w 312"/>
                  <a:gd name="T61" fmla="*/ 20 h 224"/>
                  <a:gd name="T62" fmla="*/ 156 w 312"/>
                  <a:gd name="T63" fmla="*/ 20 h 224"/>
                  <a:gd name="T64" fmla="*/ 158 w 312"/>
                  <a:gd name="T65" fmla="*/ 20 h 224"/>
                  <a:gd name="T66" fmla="*/ 285 w 312"/>
                  <a:gd name="T67" fmla="*/ 49 h 224"/>
                  <a:gd name="T68" fmla="*/ 293 w 312"/>
                  <a:gd name="T69" fmla="*/ 59 h 224"/>
                  <a:gd name="T70" fmla="*/ 285 w 312"/>
                  <a:gd name="T71" fmla="*/ 68 h 224"/>
                  <a:gd name="T72" fmla="*/ 158 w 312"/>
                  <a:gd name="T73" fmla="*/ 97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2" h="224">
                    <a:moveTo>
                      <a:pt x="312" y="59"/>
                    </a:moveTo>
                    <a:cubicBezTo>
                      <a:pt x="312" y="45"/>
                      <a:pt x="303" y="33"/>
                      <a:pt x="289" y="30"/>
                    </a:cubicBezTo>
                    <a:cubicBezTo>
                      <a:pt x="162" y="1"/>
                      <a:pt x="162" y="1"/>
                      <a:pt x="162" y="1"/>
                    </a:cubicBezTo>
                    <a:cubicBezTo>
                      <a:pt x="160" y="0"/>
                      <a:pt x="158" y="0"/>
                      <a:pt x="156" y="0"/>
                    </a:cubicBezTo>
                    <a:cubicBezTo>
                      <a:pt x="154" y="0"/>
                      <a:pt x="152" y="0"/>
                      <a:pt x="149" y="1"/>
                    </a:cubicBezTo>
                    <a:cubicBezTo>
                      <a:pt x="23" y="30"/>
                      <a:pt x="23" y="30"/>
                      <a:pt x="23" y="30"/>
                    </a:cubicBezTo>
                    <a:cubicBezTo>
                      <a:pt x="9" y="33"/>
                      <a:pt x="0" y="45"/>
                      <a:pt x="0" y="59"/>
                    </a:cubicBezTo>
                    <a:cubicBezTo>
                      <a:pt x="0" y="72"/>
                      <a:pt x="9" y="84"/>
                      <a:pt x="23" y="87"/>
                    </a:cubicBezTo>
                    <a:cubicBezTo>
                      <a:pt x="49" y="93"/>
                      <a:pt x="49" y="93"/>
                      <a:pt x="49" y="93"/>
                    </a:cubicBezTo>
                    <a:cubicBezTo>
                      <a:pt x="49" y="176"/>
                      <a:pt x="49" y="176"/>
                      <a:pt x="49" y="176"/>
                    </a:cubicBezTo>
                    <a:cubicBezTo>
                      <a:pt x="49" y="201"/>
                      <a:pt x="78" y="224"/>
                      <a:pt x="156" y="224"/>
                    </a:cubicBezTo>
                    <a:cubicBezTo>
                      <a:pt x="234" y="224"/>
                      <a:pt x="263" y="201"/>
                      <a:pt x="263" y="176"/>
                    </a:cubicBezTo>
                    <a:cubicBezTo>
                      <a:pt x="263" y="93"/>
                      <a:pt x="263" y="93"/>
                      <a:pt x="263" y="93"/>
                    </a:cubicBezTo>
                    <a:cubicBezTo>
                      <a:pt x="289" y="87"/>
                      <a:pt x="289" y="87"/>
                      <a:pt x="289" y="87"/>
                    </a:cubicBezTo>
                    <a:cubicBezTo>
                      <a:pt x="303" y="84"/>
                      <a:pt x="312" y="72"/>
                      <a:pt x="312" y="59"/>
                    </a:cubicBezTo>
                    <a:close/>
                    <a:moveTo>
                      <a:pt x="244" y="176"/>
                    </a:moveTo>
                    <a:cubicBezTo>
                      <a:pt x="244" y="186"/>
                      <a:pt x="215" y="205"/>
                      <a:pt x="156" y="205"/>
                    </a:cubicBezTo>
                    <a:cubicBezTo>
                      <a:pt x="98" y="205"/>
                      <a:pt x="68" y="186"/>
                      <a:pt x="68" y="176"/>
                    </a:cubicBezTo>
                    <a:cubicBezTo>
                      <a:pt x="68" y="98"/>
                      <a:pt x="68" y="98"/>
                      <a:pt x="68" y="98"/>
                    </a:cubicBezTo>
                    <a:cubicBezTo>
                      <a:pt x="150" y="116"/>
                      <a:pt x="150" y="116"/>
                      <a:pt x="150" y="116"/>
                    </a:cubicBezTo>
                    <a:cubicBezTo>
                      <a:pt x="152" y="117"/>
                      <a:pt x="154" y="117"/>
                      <a:pt x="156" y="117"/>
                    </a:cubicBezTo>
                    <a:cubicBezTo>
                      <a:pt x="158" y="117"/>
                      <a:pt x="160" y="117"/>
                      <a:pt x="163" y="116"/>
                    </a:cubicBezTo>
                    <a:cubicBezTo>
                      <a:pt x="244" y="98"/>
                      <a:pt x="244" y="98"/>
                      <a:pt x="244" y="98"/>
                    </a:cubicBezTo>
                    <a:lnTo>
                      <a:pt x="244" y="176"/>
                    </a:lnTo>
                    <a:close/>
                    <a:moveTo>
                      <a:pt x="158" y="97"/>
                    </a:moveTo>
                    <a:cubicBezTo>
                      <a:pt x="157" y="97"/>
                      <a:pt x="157" y="98"/>
                      <a:pt x="156" y="98"/>
                    </a:cubicBezTo>
                    <a:cubicBezTo>
                      <a:pt x="155" y="98"/>
                      <a:pt x="155" y="97"/>
                      <a:pt x="154" y="97"/>
                    </a:cubicBezTo>
                    <a:cubicBezTo>
                      <a:pt x="27" y="68"/>
                      <a:pt x="27" y="68"/>
                      <a:pt x="27" y="68"/>
                    </a:cubicBezTo>
                    <a:cubicBezTo>
                      <a:pt x="23" y="67"/>
                      <a:pt x="20" y="63"/>
                      <a:pt x="20" y="59"/>
                    </a:cubicBezTo>
                    <a:cubicBezTo>
                      <a:pt x="20" y="54"/>
                      <a:pt x="23" y="50"/>
                      <a:pt x="27" y="49"/>
                    </a:cubicBezTo>
                    <a:cubicBezTo>
                      <a:pt x="154" y="20"/>
                      <a:pt x="154" y="20"/>
                      <a:pt x="154" y="20"/>
                    </a:cubicBezTo>
                    <a:cubicBezTo>
                      <a:pt x="155" y="20"/>
                      <a:pt x="155" y="20"/>
                      <a:pt x="156" y="20"/>
                    </a:cubicBezTo>
                    <a:cubicBezTo>
                      <a:pt x="157" y="20"/>
                      <a:pt x="157" y="20"/>
                      <a:pt x="158" y="20"/>
                    </a:cubicBezTo>
                    <a:cubicBezTo>
                      <a:pt x="285" y="49"/>
                      <a:pt x="285" y="49"/>
                      <a:pt x="285" y="49"/>
                    </a:cubicBezTo>
                    <a:cubicBezTo>
                      <a:pt x="289" y="50"/>
                      <a:pt x="293" y="54"/>
                      <a:pt x="293" y="59"/>
                    </a:cubicBezTo>
                    <a:cubicBezTo>
                      <a:pt x="293" y="63"/>
                      <a:pt x="289" y="67"/>
                      <a:pt x="285" y="68"/>
                    </a:cubicBezTo>
                    <a:lnTo>
                      <a:pt x="158" y="97"/>
                    </a:lnTo>
                    <a:close/>
                  </a:path>
                </a:pathLst>
              </a:custGeom>
              <a:solidFill>
                <a:srgbClr val="ECCEC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0" name="Freeform 14">
                <a:extLst>
                  <a:ext uri="{FF2B5EF4-FFF2-40B4-BE49-F238E27FC236}">
                    <a16:creationId xmlns="" xmlns:a16="http://schemas.microsoft.com/office/drawing/2014/main" id="{B291C182-1331-49E6-A44C-3ECBD00BE5A4}"/>
                  </a:ext>
                </a:extLst>
              </p:cNvPr>
              <p:cNvSpPr>
                <a:spLocks/>
              </p:cNvSpPr>
              <p:nvPr/>
            </p:nvSpPr>
            <p:spPr bwMode="auto">
              <a:xfrm>
                <a:off x="8408988" y="1414463"/>
                <a:ext cx="71438" cy="404813"/>
              </a:xfrm>
              <a:custGeom>
                <a:avLst/>
                <a:gdLst>
                  <a:gd name="T0" fmla="*/ 0 w 19"/>
                  <a:gd name="T1" fmla="*/ 9 h 107"/>
                  <a:gd name="T2" fmla="*/ 0 w 19"/>
                  <a:gd name="T3" fmla="*/ 97 h 107"/>
                  <a:gd name="T4" fmla="*/ 10 w 19"/>
                  <a:gd name="T5" fmla="*/ 107 h 107"/>
                  <a:gd name="T6" fmla="*/ 19 w 19"/>
                  <a:gd name="T7" fmla="*/ 97 h 107"/>
                  <a:gd name="T8" fmla="*/ 19 w 19"/>
                  <a:gd name="T9" fmla="*/ 9 h 107"/>
                  <a:gd name="T10" fmla="*/ 10 w 19"/>
                  <a:gd name="T11" fmla="*/ 0 h 107"/>
                  <a:gd name="T12" fmla="*/ 0 w 19"/>
                  <a:gd name="T13" fmla="*/ 9 h 107"/>
                </a:gdLst>
                <a:ahLst/>
                <a:cxnLst>
                  <a:cxn ang="0">
                    <a:pos x="T0" y="T1"/>
                  </a:cxn>
                  <a:cxn ang="0">
                    <a:pos x="T2" y="T3"/>
                  </a:cxn>
                  <a:cxn ang="0">
                    <a:pos x="T4" y="T5"/>
                  </a:cxn>
                  <a:cxn ang="0">
                    <a:pos x="T6" y="T7"/>
                  </a:cxn>
                  <a:cxn ang="0">
                    <a:pos x="T8" y="T9"/>
                  </a:cxn>
                  <a:cxn ang="0">
                    <a:pos x="T10" y="T11"/>
                  </a:cxn>
                  <a:cxn ang="0">
                    <a:pos x="T12" y="T13"/>
                  </a:cxn>
                </a:cxnLst>
                <a:rect l="0" t="0" r="r" b="b"/>
                <a:pathLst>
                  <a:path w="19" h="107">
                    <a:moveTo>
                      <a:pt x="0" y="9"/>
                    </a:moveTo>
                    <a:cubicBezTo>
                      <a:pt x="0" y="97"/>
                      <a:pt x="0" y="97"/>
                      <a:pt x="0" y="97"/>
                    </a:cubicBezTo>
                    <a:cubicBezTo>
                      <a:pt x="0" y="102"/>
                      <a:pt x="4" y="107"/>
                      <a:pt x="10" y="107"/>
                    </a:cubicBezTo>
                    <a:cubicBezTo>
                      <a:pt x="15" y="107"/>
                      <a:pt x="19" y="102"/>
                      <a:pt x="19" y="97"/>
                    </a:cubicBezTo>
                    <a:cubicBezTo>
                      <a:pt x="19" y="9"/>
                      <a:pt x="19" y="9"/>
                      <a:pt x="19" y="9"/>
                    </a:cubicBezTo>
                    <a:cubicBezTo>
                      <a:pt x="19" y="4"/>
                      <a:pt x="15" y="0"/>
                      <a:pt x="10" y="0"/>
                    </a:cubicBezTo>
                    <a:cubicBezTo>
                      <a:pt x="4" y="0"/>
                      <a:pt x="0" y="4"/>
                      <a:pt x="0" y="9"/>
                    </a:cubicBezTo>
                    <a:close/>
                  </a:path>
                </a:pathLst>
              </a:custGeom>
              <a:solidFill>
                <a:srgbClr val="ECCEC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1" name="Oval 15">
                <a:extLst>
                  <a:ext uri="{FF2B5EF4-FFF2-40B4-BE49-F238E27FC236}">
                    <a16:creationId xmlns="" xmlns:a16="http://schemas.microsoft.com/office/drawing/2014/main" id="{54F69082-24DC-4D42-B8CC-E6F918F76D9F}"/>
                  </a:ext>
                </a:extLst>
              </p:cNvPr>
              <p:cNvSpPr>
                <a:spLocks noChangeArrowheads="1"/>
              </p:cNvSpPr>
              <p:nvPr/>
            </p:nvSpPr>
            <p:spPr bwMode="auto">
              <a:xfrm>
                <a:off x="8370888" y="1857375"/>
                <a:ext cx="147638" cy="220663"/>
              </a:xfrm>
              <a:prstGeom prst="ellipse">
                <a:avLst/>
              </a:prstGeom>
              <a:solidFill>
                <a:srgbClr val="ECCEC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26" name="Group 117">
              <a:extLst>
                <a:ext uri="{FF2B5EF4-FFF2-40B4-BE49-F238E27FC236}">
                  <a16:creationId xmlns="" xmlns:a16="http://schemas.microsoft.com/office/drawing/2014/main" id="{DB961DBD-F199-46BD-9EEA-7C193AC9DC45}"/>
                </a:ext>
              </a:extLst>
            </p:cNvPr>
            <p:cNvGrpSpPr/>
            <p:nvPr/>
          </p:nvGrpSpPr>
          <p:grpSpPr>
            <a:xfrm>
              <a:off x="7110467" y="4653022"/>
              <a:ext cx="1237494" cy="1070080"/>
              <a:chOff x="7645401" y="-585788"/>
              <a:chExt cx="1138237" cy="984251"/>
            </a:xfrm>
            <a:solidFill>
              <a:srgbClr val="7CD2CC"/>
            </a:solidFill>
          </p:grpSpPr>
          <p:sp>
            <p:nvSpPr>
              <p:cNvPr id="27" name="Freeform 23">
                <a:extLst>
                  <a:ext uri="{FF2B5EF4-FFF2-40B4-BE49-F238E27FC236}">
                    <a16:creationId xmlns="" xmlns:a16="http://schemas.microsoft.com/office/drawing/2014/main" id="{B4FAA4DB-6C7F-418C-9133-CBCCBD09F9D5}"/>
                  </a:ext>
                </a:extLst>
              </p:cNvPr>
              <p:cNvSpPr>
                <a:spLocks noEditPoints="1"/>
              </p:cNvSpPr>
              <p:nvPr/>
            </p:nvSpPr>
            <p:spPr bwMode="auto">
              <a:xfrm>
                <a:off x="7645401" y="-585788"/>
                <a:ext cx="1138237" cy="984251"/>
              </a:xfrm>
              <a:custGeom>
                <a:avLst/>
                <a:gdLst>
                  <a:gd name="T0" fmla="*/ 267 w 300"/>
                  <a:gd name="T1" fmla="*/ 33 h 259"/>
                  <a:gd name="T2" fmla="*/ 150 w 300"/>
                  <a:gd name="T3" fmla="*/ 30 h 259"/>
                  <a:gd name="T4" fmla="*/ 33 w 300"/>
                  <a:gd name="T5" fmla="*/ 33 h 259"/>
                  <a:gd name="T6" fmla="*/ 33 w 300"/>
                  <a:gd name="T7" fmla="*/ 152 h 259"/>
                  <a:gd name="T8" fmla="*/ 131 w 300"/>
                  <a:gd name="T9" fmla="*/ 249 h 259"/>
                  <a:gd name="T10" fmla="*/ 169 w 300"/>
                  <a:gd name="T11" fmla="*/ 249 h 259"/>
                  <a:gd name="T12" fmla="*/ 267 w 300"/>
                  <a:gd name="T13" fmla="*/ 152 h 259"/>
                  <a:gd name="T14" fmla="*/ 267 w 300"/>
                  <a:gd name="T15" fmla="*/ 33 h 259"/>
                  <a:gd name="T16" fmla="*/ 254 w 300"/>
                  <a:gd name="T17" fmla="*/ 139 h 259"/>
                  <a:gd name="T18" fmla="*/ 156 w 300"/>
                  <a:gd name="T19" fmla="*/ 236 h 259"/>
                  <a:gd name="T20" fmla="*/ 144 w 300"/>
                  <a:gd name="T21" fmla="*/ 236 h 259"/>
                  <a:gd name="T22" fmla="*/ 46 w 300"/>
                  <a:gd name="T23" fmla="*/ 139 h 259"/>
                  <a:gd name="T24" fmla="*/ 46 w 300"/>
                  <a:gd name="T25" fmla="*/ 45 h 259"/>
                  <a:gd name="T26" fmla="*/ 138 w 300"/>
                  <a:gd name="T27" fmla="*/ 43 h 259"/>
                  <a:gd name="T28" fmla="*/ 150 w 300"/>
                  <a:gd name="T29" fmla="*/ 54 h 259"/>
                  <a:gd name="T30" fmla="*/ 162 w 300"/>
                  <a:gd name="T31" fmla="*/ 43 h 259"/>
                  <a:gd name="T32" fmla="*/ 254 w 300"/>
                  <a:gd name="T33" fmla="*/ 45 h 259"/>
                  <a:gd name="T34" fmla="*/ 254 w 300"/>
                  <a:gd name="T35" fmla="*/ 13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0" h="259">
                    <a:moveTo>
                      <a:pt x="267" y="33"/>
                    </a:moveTo>
                    <a:cubicBezTo>
                      <a:pt x="235" y="1"/>
                      <a:pt x="183" y="0"/>
                      <a:pt x="150" y="30"/>
                    </a:cubicBezTo>
                    <a:cubicBezTo>
                      <a:pt x="117" y="0"/>
                      <a:pt x="65" y="1"/>
                      <a:pt x="33" y="33"/>
                    </a:cubicBezTo>
                    <a:cubicBezTo>
                      <a:pt x="0" y="65"/>
                      <a:pt x="0" y="119"/>
                      <a:pt x="33" y="152"/>
                    </a:cubicBezTo>
                    <a:cubicBezTo>
                      <a:pt x="42" y="161"/>
                      <a:pt x="131" y="249"/>
                      <a:pt x="131" y="249"/>
                    </a:cubicBezTo>
                    <a:cubicBezTo>
                      <a:pt x="142" y="259"/>
                      <a:pt x="158" y="259"/>
                      <a:pt x="169" y="249"/>
                    </a:cubicBezTo>
                    <a:cubicBezTo>
                      <a:pt x="169" y="249"/>
                      <a:pt x="266" y="153"/>
                      <a:pt x="267" y="152"/>
                    </a:cubicBezTo>
                    <a:cubicBezTo>
                      <a:pt x="300" y="119"/>
                      <a:pt x="300" y="65"/>
                      <a:pt x="267" y="33"/>
                    </a:cubicBezTo>
                    <a:close/>
                    <a:moveTo>
                      <a:pt x="254" y="139"/>
                    </a:moveTo>
                    <a:cubicBezTo>
                      <a:pt x="156" y="236"/>
                      <a:pt x="156" y="236"/>
                      <a:pt x="156" y="236"/>
                    </a:cubicBezTo>
                    <a:cubicBezTo>
                      <a:pt x="153" y="240"/>
                      <a:pt x="147" y="240"/>
                      <a:pt x="144" y="236"/>
                    </a:cubicBezTo>
                    <a:cubicBezTo>
                      <a:pt x="46" y="139"/>
                      <a:pt x="46" y="139"/>
                      <a:pt x="46" y="139"/>
                    </a:cubicBezTo>
                    <a:cubicBezTo>
                      <a:pt x="19" y="113"/>
                      <a:pt x="19" y="71"/>
                      <a:pt x="46" y="45"/>
                    </a:cubicBezTo>
                    <a:cubicBezTo>
                      <a:pt x="71" y="20"/>
                      <a:pt x="111" y="19"/>
                      <a:pt x="138" y="43"/>
                    </a:cubicBezTo>
                    <a:cubicBezTo>
                      <a:pt x="150" y="54"/>
                      <a:pt x="150" y="54"/>
                      <a:pt x="150" y="54"/>
                    </a:cubicBezTo>
                    <a:cubicBezTo>
                      <a:pt x="162" y="43"/>
                      <a:pt x="162" y="43"/>
                      <a:pt x="162" y="43"/>
                    </a:cubicBezTo>
                    <a:cubicBezTo>
                      <a:pt x="189" y="19"/>
                      <a:pt x="229" y="20"/>
                      <a:pt x="254" y="45"/>
                    </a:cubicBezTo>
                    <a:cubicBezTo>
                      <a:pt x="281" y="71"/>
                      <a:pt x="281" y="113"/>
                      <a:pt x="254" y="139"/>
                    </a:cubicBezTo>
                    <a:close/>
                  </a:path>
                </a:pathLst>
              </a:custGeom>
              <a:solidFill>
                <a:srgbClr val="ECCEC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8" name="Freeform 24">
                <a:extLst>
                  <a:ext uri="{FF2B5EF4-FFF2-40B4-BE49-F238E27FC236}">
                    <a16:creationId xmlns="" xmlns:a16="http://schemas.microsoft.com/office/drawing/2014/main" id="{E985A92F-B3AF-4A81-828D-AB5850CB0100}"/>
                  </a:ext>
                </a:extLst>
              </p:cNvPr>
              <p:cNvSpPr>
                <a:spLocks/>
              </p:cNvSpPr>
              <p:nvPr/>
            </p:nvSpPr>
            <p:spPr bwMode="auto">
              <a:xfrm>
                <a:off x="7843838" y="-387350"/>
                <a:ext cx="161925" cy="163513"/>
              </a:xfrm>
              <a:custGeom>
                <a:avLst/>
                <a:gdLst>
                  <a:gd name="T0" fmla="*/ 38 w 43"/>
                  <a:gd name="T1" fmla="*/ 0 h 43"/>
                  <a:gd name="T2" fmla="*/ 38 w 43"/>
                  <a:gd name="T3" fmla="*/ 0 h 43"/>
                  <a:gd name="T4" fmla="*/ 0 w 43"/>
                  <a:gd name="T5" fmla="*/ 38 h 43"/>
                  <a:gd name="T6" fmla="*/ 0 w 43"/>
                  <a:gd name="T7" fmla="*/ 38 h 43"/>
                  <a:gd name="T8" fmla="*/ 5 w 43"/>
                  <a:gd name="T9" fmla="*/ 43 h 43"/>
                  <a:gd name="T10" fmla="*/ 9 w 43"/>
                  <a:gd name="T11" fmla="*/ 38 h 43"/>
                  <a:gd name="T12" fmla="*/ 9 w 43"/>
                  <a:gd name="T13" fmla="*/ 38 h 43"/>
                  <a:gd name="T14" fmla="*/ 38 w 43"/>
                  <a:gd name="T15" fmla="*/ 9 h 43"/>
                  <a:gd name="T16" fmla="*/ 38 w 43"/>
                  <a:gd name="T17" fmla="*/ 9 h 43"/>
                  <a:gd name="T18" fmla="*/ 43 w 43"/>
                  <a:gd name="T19" fmla="*/ 5 h 43"/>
                  <a:gd name="T20" fmla="*/ 38 w 43"/>
                  <a:gd name="T2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3">
                    <a:moveTo>
                      <a:pt x="38" y="0"/>
                    </a:moveTo>
                    <a:cubicBezTo>
                      <a:pt x="38" y="0"/>
                      <a:pt x="38" y="0"/>
                      <a:pt x="38" y="0"/>
                    </a:cubicBezTo>
                    <a:cubicBezTo>
                      <a:pt x="17" y="0"/>
                      <a:pt x="0" y="17"/>
                      <a:pt x="0" y="38"/>
                    </a:cubicBezTo>
                    <a:cubicBezTo>
                      <a:pt x="0" y="38"/>
                      <a:pt x="0" y="38"/>
                      <a:pt x="0" y="38"/>
                    </a:cubicBezTo>
                    <a:cubicBezTo>
                      <a:pt x="0" y="41"/>
                      <a:pt x="2" y="43"/>
                      <a:pt x="5" y="43"/>
                    </a:cubicBezTo>
                    <a:cubicBezTo>
                      <a:pt x="7" y="43"/>
                      <a:pt x="9" y="41"/>
                      <a:pt x="9" y="38"/>
                    </a:cubicBezTo>
                    <a:cubicBezTo>
                      <a:pt x="9" y="38"/>
                      <a:pt x="9" y="38"/>
                      <a:pt x="9" y="38"/>
                    </a:cubicBezTo>
                    <a:cubicBezTo>
                      <a:pt x="9" y="22"/>
                      <a:pt x="22" y="9"/>
                      <a:pt x="38" y="9"/>
                    </a:cubicBezTo>
                    <a:cubicBezTo>
                      <a:pt x="38" y="9"/>
                      <a:pt x="38" y="9"/>
                      <a:pt x="38" y="9"/>
                    </a:cubicBezTo>
                    <a:cubicBezTo>
                      <a:pt x="41" y="9"/>
                      <a:pt x="43" y="7"/>
                      <a:pt x="43" y="5"/>
                    </a:cubicBezTo>
                    <a:cubicBezTo>
                      <a:pt x="43" y="2"/>
                      <a:pt x="41" y="0"/>
                      <a:pt x="38" y="0"/>
                    </a:cubicBezTo>
                    <a:close/>
                  </a:path>
                </a:pathLst>
              </a:custGeom>
              <a:solidFill>
                <a:srgbClr val="ECCEC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sz="24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sp>
        <p:nvSpPr>
          <p:cNvPr id="32" name="TextBox 82">
            <a:extLst>
              <a:ext uri="{FF2B5EF4-FFF2-40B4-BE49-F238E27FC236}">
                <a16:creationId xmlns="" xmlns:a16="http://schemas.microsoft.com/office/drawing/2014/main" id="{A0C68B8B-3B89-439B-9942-AF3F088198C3}"/>
              </a:ext>
            </a:extLst>
          </p:cNvPr>
          <p:cNvSpPr txBox="1"/>
          <p:nvPr/>
        </p:nvSpPr>
        <p:spPr>
          <a:xfrm>
            <a:off x="1096763" y="4456700"/>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8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33" name="Rectangle 54">
            <a:extLst>
              <a:ext uri="{FF2B5EF4-FFF2-40B4-BE49-F238E27FC236}">
                <a16:creationId xmlns="" xmlns:a16="http://schemas.microsoft.com/office/drawing/2014/main" id="{06AF9470-4D7F-4998-8DA4-70F2014F9135}"/>
              </a:ext>
            </a:extLst>
          </p:cNvPr>
          <p:cNvSpPr/>
          <p:nvPr/>
        </p:nvSpPr>
        <p:spPr>
          <a:xfrm>
            <a:off x="1081054" y="4887067"/>
            <a:ext cx="2233126" cy="738664"/>
          </a:xfrm>
          <a:prstGeom prst="rect">
            <a:avLst/>
          </a:prstGeom>
        </p:spPr>
        <p:txBody>
          <a:bodyPr wrap="square" anchor="ctr">
            <a:spAutoFit/>
          </a:bodyPr>
          <a:lstStyle/>
          <a:p>
            <a:pPr algn="ctr" defTabSz="1828800" rtl="0">
              <a:spcBef>
                <a:spcPts val="1200"/>
              </a:spcBef>
              <a:buClr>
                <a:srgbClr val="E24848"/>
              </a:buClr>
              <a:defRPr/>
            </a:pPr>
            <a:r>
              <a:rPr lang="en-US" sz="14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34" name="TextBox 82">
            <a:extLst>
              <a:ext uri="{FF2B5EF4-FFF2-40B4-BE49-F238E27FC236}">
                <a16:creationId xmlns="" xmlns:a16="http://schemas.microsoft.com/office/drawing/2014/main" id="{74D0B1CA-A6E0-4413-89DD-0C4A0C05B1B4}"/>
              </a:ext>
            </a:extLst>
          </p:cNvPr>
          <p:cNvSpPr txBox="1"/>
          <p:nvPr/>
        </p:nvSpPr>
        <p:spPr>
          <a:xfrm>
            <a:off x="3746425" y="4468970"/>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8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35" name="Rectangle 54">
            <a:extLst>
              <a:ext uri="{FF2B5EF4-FFF2-40B4-BE49-F238E27FC236}">
                <a16:creationId xmlns="" xmlns:a16="http://schemas.microsoft.com/office/drawing/2014/main" id="{4A6D831C-E159-4D5E-A6FB-BF87121851DB}"/>
              </a:ext>
            </a:extLst>
          </p:cNvPr>
          <p:cNvSpPr/>
          <p:nvPr/>
        </p:nvSpPr>
        <p:spPr>
          <a:xfrm>
            <a:off x="3730716" y="4899337"/>
            <a:ext cx="2233126" cy="738664"/>
          </a:xfrm>
          <a:prstGeom prst="rect">
            <a:avLst/>
          </a:prstGeom>
        </p:spPr>
        <p:txBody>
          <a:bodyPr wrap="square" anchor="ctr">
            <a:spAutoFit/>
          </a:bodyPr>
          <a:lstStyle/>
          <a:p>
            <a:pPr algn="ctr" defTabSz="1828800" rtl="0">
              <a:spcBef>
                <a:spcPts val="1200"/>
              </a:spcBef>
              <a:buClr>
                <a:srgbClr val="E24848"/>
              </a:buClr>
              <a:defRPr/>
            </a:pPr>
            <a:r>
              <a:rPr lang="en-US" sz="14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36" name="TextBox 82">
            <a:extLst>
              <a:ext uri="{FF2B5EF4-FFF2-40B4-BE49-F238E27FC236}">
                <a16:creationId xmlns="" xmlns:a16="http://schemas.microsoft.com/office/drawing/2014/main" id="{2E65DC9A-EF50-4CA9-AEC9-71692A4BE1D8}"/>
              </a:ext>
            </a:extLst>
          </p:cNvPr>
          <p:cNvSpPr txBox="1"/>
          <p:nvPr/>
        </p:nvSpPr>
        <p:spPr>
          <a:xfrm>
            <a:off x="6406819" y="4468970"/>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8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37" name="Rectangle 54">
            <a:extLst>
              <a:ext uri="{FF2B5EF4-FFF2-40B4-BE49-F238E27FC236}">
                <a16:creationId xmlns="" xmlns:a16="http://schemas.microsoft.com/office/drawing/2014/main" id="{8A518086-FB37-44AC-B873-715048126B9E}"/>
              </a:ext>
            </a:extLst>
          </p:cNvPr>
          <p:cNvSpPr/>
          <p:nvPr/>
        </p:nvSpPr>
        <p:spPr>
          <a:xfrm>
            <a:off x="6391110" y="4899337"/>
            <a:ext cx="2233126" cy="738664"/>
          </a:xfrm>
          <a:prstGeom prst="rect">
            <a:avLst/>
          </a:prstGeom>
        </p:spPr>
        <p:txBody>
          <a:bodyPr wrap="square" anchor="ctr">
            <a:spAutoFit/>
          </a:bodyPr>
          <a:lstStyle/>
          <a:p>
            <a:pPr algn="ctr" defTabSz="1828800" rtl="0">
              <a:spcBef>
                <a:spcPts val="1200"/>
              </a:spcBef>
              <a:buClr>
                <a:srgbClr val="E24848"/>
              </a:buClr>
              <a:defRPr/>
            </a:pPr>
            <a:r>
              <a:rPr lang="en-US" sz="14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38" name="TextBox 82">
            <a:extLst>
              <a:ext uri="{FF2B5EF4-FFF2-40B4-BE49-F238E27FC236}">
                <a16:creationId xmlns="" xmlns:a16="http://schemas.microsoft.com/office/drawing/2014/main" id="{80B180DB-D9EE-472E-877E-A3F3B616DBA1}"/>
              </a:ext>
            </a:extLst>
          </p:cNvPr>
          <p:cNvSpPr txBox="1"/>
          <p:nvPr/>
        </p:nvSpPr>
        <p:spPr>
          <a:xfrm>
            <a:off x="8957770" y="4488141"/>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8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39" name="Rectangle 54">
            <a:extLst>
              <a:ext uri="{FF2B5EF4-FFF2-40B4-BE49-F238E27FC236}">
                <a16:creationId xmlns="" xmlns:a16="http://schemas.microsoft.com/office/drawing/2014/main" id="{B30D33EA-FE45-4CEE-9364-3E1834D8F64F}"/>
              </a:ext>
            </a:extLst>
          </p:cNvPr>
          <p:cNvSpPr/>
          <p:nvPr/>
        </p:nvSpPr>
        <p:spPr>
          <a:xfrm>
            <a:off x="8942061" y="4918508"/>
            <a:ext cx="2233126" cy="738664"/>
          </a:xfrm>
          <a:prstGeom prst="rect">
            <a:avLst/>
          </a:prstGeom>
        </p:spPr>
        <p:txBody>
          <a:bodyPr wrap="square" anchor="ctr">
            <a:spAutoFit/>
          </a:bodyPr>
          <a:lstStyle/>
          <a:p>
            <a:pPr algn="ctr" defTabSz="1828800" rtl="0">
              <a:spcBef>
                <a:spcPts val="1200"/>
              </a:spcBef>
              <a:buClr>
                <a:srgbClr val="E24848"/>
              </a:buClr>
              <a:defRPr/>
            </a:pPr>
            <a:r>
              <a:rPr lang="en-US" sz="14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Tree>
    <p:extLst>
      <p:ext uri="{BB962C8B-B14F-4D97-AF65-F5344CB8AC3E}">
        <p14:creationId xmlns:p14="http://schemas.microsoft.com/office/powerpoint/2010/main" val="272480331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1000" fill="hold"/>
                                        <p:tgtEl>
                                          <p:spTgt spid="32"/>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1000"/>
                                        <p:tgtEl>
                                          <p:spTgt spid="34"/>
                                        </p:tgtEl>
                                      </p:cBhvr>
                                    </p:animEffect>
                                    <p:anim calcmode="lin" valueType="num">
                                      <p:cBhvr>
                                        <p:cTn id="26" dur="1000" fill="hold"/>
                                        <p:tgtEl>
                                          <p:spTgt spid="34"/>
                                        </p:tgtEl>
                                        <p:attrNameLst>
                                          <p:attrName>ppt_x</p:attrName>
                                        </p:attrNameLst>
                                      </p:cBhvr>
                                      <p:tavLst>
                                        <p:tav tm="0">
                                          <p:val>
                                            <p:strVal val="#ppt_x"/>
                                          </p:val>
                                        </p:tav>
                                        <p:tav tm="100000">
                                          <p:val>
                                            <p:strVal val="#ppt_x"/>
                                          </p:val>
                                        </p:tav>
                                      </p:tavLst>
                                    </p:anim>
                                    <p:anim calcmode="lin" valueType="num">
                                      <p:cBhvr>
                                        <p:cTn id="27" dur="1000" fill="hold"/>
                                        <p:tgtEl>
                                          <p:spTgt spid="3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1000"/>
                                        <p:tgtEl>
                                          <p:spTgt spid="35"/>
                                        </p:tgtEl>
                                      </p:cBhvr>
                                    </p:animEffect>
                                    <p:anim calcmode="lin" valueType="num">
                                      <p:cBhvr>
                                        <p:cTn id="31" dur="1000" fill="hold"/>
                                        <p:tgtEl>
                                          <p:spTgt spid="35"/>
                                        </p:tgtEl>
                                        <p:attrNameLst>
                                          <p:attrName>ppt_x</p:attrName>
                                        </p:attrNameLst>
                                      </p:cBhvr>
                                      <p:tavLst>
                                        <p:tav tm="0">
                                          <p:val>
                                            <p:strVal val="#ppt_x"/>
                                          </p:val>
                                        </p:tav>
                                        <p:tav tm="100000">
                                          <p:val>
                                            <p:strVal val="#ppt_x"/>
                                          </p:val>
                                        </p:tav>
                                      </p:tavLst>
                                    </p:anim>
                                    <p:anim calcmode="lin" valueType="num">
                                      <p:cBhvr>
                                        <p:cTn id="3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1000" fill="hold"/>
                                        <p:tgtEl>
                                          <p:spTgt spid="3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anim calcmode="lin" valueType="num">
                                      <p:cBhvr>
                                        <p:cTn id="43" dur="1000" fill="hold"/>
                                        <p:tgtEl>
                                          <p:spTgt spid="37"/>
                                        </p:tgtEl>
                                        <p:attrNameLst>
                                          <p:attrName>ppt_x</p:attrName>
                                        </p:attrNameLst>
                                      </p:cBhvr>
                                      <p:tavLst>
                                        <p:tav tm="0">
                                          <p:val>
                                            <p:strVal val="#ppt_x"/>
                                          </p:val>
                                        </p:tav>
                                        <p:tav tm="100000">
                                          <p:val>
                                            <p:strVal val="#ppt_x"/>
                                          </p:val>
                                        </p:tav>
                                      </p:tavLst>
                                    </p:anim>
                                    <p:anim calcmode="lin" valueType="num">
                                      <p:cBhvr>
                                        <p:cTn id="4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anim calcmode="lin" valueType="num">
                                      <p:cBhvr>
                                        <p:cTn id="50" dur="1000" fill="hold"/>
                                        <p:tgtEl>
                                          <p:spTgt spid="38"/>
                                        </p:tgtEl>
                                        <p:attrNameLst>
                                          <p:attrName>ppt_x</p:attrName>
                                        </p:attrNameLst>
                                      </p:cBhvr>
                                      <p:tavLst>
                                        <p:tav tm="0">
                                          <p:val>
                                            <p:strVal val="#ppt_x"/>
                                          </p:val>
                                        </p:tav>
                                        <p:tav tm="100000">
                                          <p:val>
                                            <p:strVal val="#ppt_x"/>
                                          </p:val>
                                        </p:tav>
                                      </p:tavLst>
                                    </p:anim>
                                    <p:anim calcmode="lin" valueType="num">
                                      <p:cBhvr>
                                        <p:cTn id="51" dur="1000" fill="hold"/>
                                        <p:tgtEl>
                                          <p:spTgt spid="3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1000"/>
                                        <p:tgtEl>
                                          <p:spTgt spid="39"/>
                                        </p:tgtEl>
                                      </p:cBhvr>
                                    </p:animEffect>
                                    <p:anim calcmode="lin" valueType="num">
                                      <p:cBhvr>
                                        <p:cTn id="55" dur="1000" fill="hold"/>
                                        <p:tgtEl>
                                          <p:spTgt spid="39"/>
                                        </p:tgtEl>
                                        <p:attrNameLst>
                                          <p:attrName>ppt_x</p:attrName>
                                        </p:attrNameLst>
                                      </p:cBhvr>
                                      <p:tavLst>
                                        <p:tav tm="0">
                                          <p:val>
                                            <p:strVal val="#ppt_x"/>
                                          </p:val>
                                        </p:tav>
                                        <p:tav tm="100000">
                                          <p:val>
                                            <p:strVal val="#ppt_x"/>
                                          </p:val>
                                        </p:tav>
                                      </p:tavLst>
                                    </p:anim>
                                    <p:anim calcmode="lin" valueType="num">
                                      <p:cBhvr>
                                        <p:cTn id="5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2" grpId="0"/>
      <p:bldP spid="33" grpId="0"/>
      <p:bldP spid="34" grpId="0"/>
      <p:bldP spid="35" grpId="0"/>
      <p:bldP spid="36" grpId="0"/>
      <p:bldP spid="37" grpId="0"/>
      <p:bldP spid="38"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6" name="矩形 5">
            <a:extLst>
              <a:ext uri="{FF2B5EF4-FFF2-40B4-BE49-F238E27FC236}">
                <a16:creationId xmlns="" xmlns:a16="http://schemas.microsoft.com/office/drawing/2014/main" id="{7452137F-BE60-499A-B021-E6BAC1FAE1AC}"/>
              </a:ext>
            </a:extLst>
          </p:cNvPr>
          <p:cNvSpPr/>
          <p:nvPr/>
        </p:nvSpPr>
        <p:spPr>
          <a:xfrm flipH="1">
            <a:off x="-23495" y="2590800"/>
            <a:ext cx="12239625" cy="2372360"/>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 name="矩形 6">
            <a:extLst>
              <a:ext uri="{FF2B5EF4-FFF2-40B4-BE49-F238E27FC236}">
                <a16:creationId xmlns="" xmlns:a16="http://schemas.microsoft.com/office/drawing/2014/main" id="{93EE8BFE-5448-4E35-93B8-E3F86F21C318}"/>
              </a:ext>
            </a:extLst>
          </p:cNvPr>
          <p:cNvSpPr/>
          <p:nvPr/>
        </p:nvSpPr>
        <p:spPr>
          <a:xfrm>
            <a:off x="4440966" y="1901825"/>
            <a:ext cx="3129728" cy="375031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sp>
        <p:nvSpPr>
          <p:cNvPr id="8" name="文本框 7">
            <a:extLst>
              <a:ext uri="{FF2B5EF4-FFF2-40B4-BE49-F238E27FC236}">
                <a16:creationId xmlns="" xmlns:a16="http://schemas.microsoft.com/office/drawing/2014/main" id="{0B81F47A-7715-40F5-A627-89E23282EAD2}"/>
              </a:ext>
            </a:extLst>
          </p:cNvPr>
          <p:cNvSpPr txBox="1"/>
          <p:nvPr/>
        </p:nvSpPr>
        <p:spPr>
          <a:xfrm>
            <a:off x="8463709" y="3399391"/>
            <a:ext cx="2891790" cy="119888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here.</a:t>
            </a:r>
            <a:r>
              <a:rPr lang="en-US" sz="120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 enter text here.Please enter text here.Please enter text here.Please enter text here.Please enter text here</a:t>
            </a:r>
          </a:p>
        </p:txBody>
      </p:sp>
      <p:sp>
        <p:nvSpPr>
          <p:cNvPr id="9" name="文本框 8">
            <a:extLst>
              <a:ext uri="{FF2B5EF4-FFF2-40B4-BE49-F238E27FC236}">
                <a16:creationId xmlns="" xmlns:a16="http://schemas.microsoft.com/office/drawing/2014/main" id="{4F266DC0-1A05-43C9-A341-74B05A170B22}"/>
              </a:ext>
            </a:extLst>
          </p:cNvPr>
          <p:cNvSpPr txBox="1"/>
          <p:nvPr/>
        </p:nvSpPr>
        <p:spPr>
          <a:xfrm>
            <a:off x="8431324" y="2820271"/>
            <a:ext cx="2891790"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0" name="文本框 9">
            <a:extLst>
              <a:ext uri="{FF2B5EF4-FFF2-40B4-BE49-F238E27FC236}">
                <a16:creationId xmlns="" xmlns:a16="http://schemas.microsoft.com/office/drawing/2014/main" id="{D9FD3C93-A429-4CAD-B686-36818F80922C}"/>
              </a:ext>
            </a:extLst>
          </p:cNvPr>
          <p:cNvSpPr txBox="1"/>
          <p:nvPr/>
        </p:nvSpPr>
        <p:spPr>
          <a:xfrm>
            <a:off x="814924" y="3408381"/>
            <a:ext cx="2891790" cy="119888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here.</a:t>
            </a:r>
            <a:r>
              <a:rPr lang="en-US" sz="120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 enter text here.Please enter text here.Please enter text here.Please enter text here.Please enter text here</a:t>
            </a:r>
          </a:p>
        </p:txBody>
      </p:sp>
      <p:sp>
        <p:nvSpPr>
          <p:cNvPr id="11" name="文本框 10">
            <a:extLst>
              <a:ext uri="{FF2B5EF4-FFF2-40B4-BE49-F238E27FC236}">
                <a16:creationId xmlns="" xmlns:a16="http://schemas.microsoft.com/office/drawing/2014/main" id="{1236A7C7-0D37-4DFB-A0FD-771B0C441ED2}"/>
              </a:ext>
            </a:extLst>
          </p:cNvPr>
          <p:cNvSpPr txBox="1"/>
          <p:nvPr/>
        </p:nvSpPr>
        <p:spPr>
          <a:xfrm>
            <a:off x="782539" y="2829261"/>
            <a:ext cx="2891790"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grpSp>
        <p:nvGrpSpPr>
          <p:cNvPr id="14" name="组合 13">
            <a:extLst>
              <a:ext uri="{FF2B5EF4-FFF2-40B4-BE49-F238E27FC236}">
                <a16:creationId xmlns="" xmlns:a16="http://schemas.microsoft.com/office/drawing/2014/main" id="{DB7FBCAC-CDD9-424E-9137-595055798598}"/>
              </a:ext>
            </a:extLst>
          </p:cNvPr>
          <p:cNvGrpSpPr/>
          <p:nvPr/>
        </p:nvGrpSpPr>
        <p:grpSpPr>
          <a:xfrm>
            <a:off x="5527061" y="2359610"/>
            <a:ext cx="902542" cy="1417370"/>
            <a:chOff x="660399" y="2063949"/>
            <a:chExt cx="2330196" cy="3659389"/>
          </a:xfrm>
        </p:grpSpPr>
        <p:grpSp>
          <p:nvGrpSpPr>
            <p:cNvPr id="15" name="Group 4">
              <a:extLst>
                <a:ext uri="{FF2B5EF4-FFF2-40B4-BE49-F238E27FC236}">
                  <a16:creationId xmlns="" xmlns:a16="http://schemas.microsoft.com/office/drawing/2014/main" id="{24EA4745-6A1A-4E09-92D2-DB49527F5965}"/>
                </a:ext>
              </a:extLst>
            </p:cNvPr>
            <p:cNvGrpSpPr/>
            <p:nvPr/>
          </p:nvGrpSpPr>
          <p:grpSpPr>
            <a:xfrm>
              <a:off x="1610118" y="5042331"/>
              <a:ext cx="432809" cy="681007"/>
              <a:chOff x="1437030" y="4973753"/>
              <a:chExt cx="427546" cy="672725"/>
            </a:xfrm>
          </p:grpSpPr>
          <p:sp>
            <p:nvSpPr>
              <p:cNvPr id="22" name="Freeform 533">
                <a:extLst>
                  <a:ext uri="{FF2B5EF4-FFF2-40B4-BE49-F238E27FC236}">
                    <a16:creationId xmlns="" xmlns:a16="http://schemas.microsoft.com/office/drawing/2014/main" id="{4B085FB3-D6A8-4E2C-879A-7F052369A803}"/>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Freeform 534">
                <a:extLst>
                  <a:ext uri="{FF2B5EF4-FFF2-40B4-BE49-F238E27FC236}">
                    <a16:creationId xmlns="" xmlns:a16="http://schemas.microsoft.com/office/drawing/2014/main" id="{F94CD6E5-4774-4F45-BE12-2612FEB31457}"/>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Freeform 535">
                <a:extLst>
                  <a:ext uri="{FF2B5EF4-FFF2-40B4-BE49-F238E27FC236}">
                    <a16:creationId xmlns="" xmlns:a16="http://schemas.microsoft.com/office/drawing/2014/main" id="{4D90F133-0ED4-4E13-907D-22468CBABCE8}"/>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5" name="Freeform 536">
                <a:extLst>
                  <a:ext uri="{FF2B5EF4-FFF2-40B4-BE49-F238E27FC236}">
                    <a16:creationId xmlns="" xmlns:a16="http://schemas.microsoft.com/office/drawing/2014/main" id="{2D7B3C15-E8FE-4A76-ACA8-411E8F24EA1F}"/>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6" name="Freeform 537">
                <a:extLst>
                  <a:ext uri="{FF2B5EF4-FFF2-40B4-BE49-F238E27FC236}">
                    <a16:creationId xmlns="" xmlns:a16="http://schemas.microsoft.com/office/drawing/2014/main" id="{2349C16C-E362-41D6-B2BA-66AF7D53D85D}"/>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Freeform 538">
                <a:extLst>
                  <a:ext uri="{FF2B5EF4-FFF2-40B4-BE49-F238E27FC236}">
                    <a16:creationId xmlns="" xmlns:a16="http://schemas.microsoft.com/office/drawing/2014/main" id="{C0224761-F236-45A4-B117-C4C21738FA9E}"/>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8" name="Freeform 540">
                <a:extLst>
                  <a:ext uri="{FF2B5EF4-FFF2-40B4-BE49-F238E27FC236}">
                    <a16:creationId xmlns="" xmlns:a16="http://schemas.microsoft.com/office/drawing/2014/main" id="{364DBEBE-CD17-45FD-AF72-953BA003E7AD}"/>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Freeform 541">
                <a:extLst>
                  <a:ext uri="{FF2B5EF4-FFF2-40B4-BE49-F238E27FC236}">
                    <a16:creationId xmlns="" xmlns:a16="http://schemas.microsoft.com/office/drawing/2014/main" id="{25F2ABCD-89F0-464F-96CD-1E407CEB86FD}"/>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16" name="Group 62">
              <a:extLst>
                <a:ext uri="{FF2B5EF4-FFF2-40B4-BE49-F238E27FC236}">
                  <a16:creationId xmlns="" xmlns:a16="http://schemas.microsoft.com/office/drawing/2014/main" id="{FEBD9C09-A1FF-4712-8C05-D91BF78652D0}"/>
                </a:ext>
              </a:extLst>
            </p:cNvPr>
            <p:cNvGrpSpPr/>
            <p:nvPr/>
          </p:nvGrpSpPr>
          <p:grpSpPr>
            <a:xfrm>
              <a:off x="660399" y="2063949"/>
              <a:ext cx="2330196" cy="3009148"/>
              <a:chOff x="498861" y="2031592"/>
              <a:chExt cx="2301858" cy="2972554"/>
            </a:xfrm>
            <a:solidFill>
              <a:schemeClr val="bg2">
                <a:lumMod val="10000"/>
              </a:schemeClr>
            </a:solidFill>
            <a:effectLst>
              <a:outerShdw blurRad="50800" dist="38100" dir="18900000" algn="bl" rotWithShape="0">
                <a:prstClr val="black">
                  <a:alpha val="40000"/>
                </a:prstClr>
              </a:outerShdw>
            </a:effectLst>
          </p:grpSpPr>
          <p:sp>
            <p:nvSpPr>
              <p:cNvPr id="17" name="Freeform 529">
                <a:extLst>
                  <a:ext uri="{FF2B5EF4-FFF2-40B4-BE49-F238E27FC236}">
                    <a16:creationId xmlns="" xmlns:a16="http://schemas.microsoft.com/office/drawing/2014/main" id="{5D68A88B-085F-4534-8A3F-A4E2AEDC2038}"/>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Freeform 530">
                <a:extLst>
                  <a:ext uri="{FF2B5EF4-FFF2-40B4-BE49-F238E27FC236}">
                    <a16:creationId xmlns="" xmlns:a16="http://schemas.microsoft.com/office/drawing/2014/main" id="{BCC6D78D-6581-4D52-97E0-CE5B523BC23C}"/>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9" name="Freeform 531">
                <a:extLst>
                  <a:ext uri="{FF2B5EF4-FFF2-40B4-BE49-F238E27FC236}">
                    <a16:creationId xmlns="" xmlns:a16="http://schemas.microsoft.com/office/drawing/2014/main" id="{0C562B6B-24CB-42D1-8D81-155A41D3546E}"/>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Freeform 532">
                <a:extLst>
                  <a:ext uri="{FF2B5EF4-FFF2-40B4-BE49-F238E27FC236}">
                    <a16:creationId xmlns="" xmlns:a16="http://schemas.microsoft.com/office/drawing/2014/main" id="{83456AED-E102-41F0-8F60-899925EB3DC3}"/>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1" name="Freeform 539">
                <a:extLst>
                  <a:ext uri="{FF2B5EF4-FFF2-40B4-BE49-F238E27FC236}">
                    <a16:creationId xmlns="" xmlns:a16="http://schemas.microsoft.com/office/drawing/2014/main" id="{EB26ABCF-5F8C-45BC-8EC1-AC702F6E8567}"/>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sp>
        <p:nvSpPr>
          <p:cNvPr id="30" name="TextBox 82">
            <a:extLst>
              <a:ext uri="{FF2B5EF4-FFF2-40B4-BE49-F238E27FC236}">
                <a16:creationId xmlns="" xmlns:a16="http://schemas.microsoft.com/office/drawing/2014/main" id="{57D29985-05D8-4C79-B200-A6D54A54B7C6}"/>
              </a:ext>
            </a:extLst>
          </p:cNvPr>
          <p:cNvSpPr txBox="1"/>
          <p:nvPr/>
        </p:nvSpPr>
        <p:spPr>
          <a:xfrm>
            <a:off x="4972817" y="4014284"/>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8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31" name="Rectangle 54">
            <a:extLst>
              <a:ext uri="{FF2B5EF4-FFF2-40B4-BE49-F238E27FC236}">
                <a16:creationId xmlns="" xmlns:a16="http://schemas.microsoft.com/office/drawing/2014/main" id="{52A60129-40BA-4733-B664-53C62F84C2F4}"/>
              </a:ext>
            </a:extLst>
          </p:cNvPr>
          <p:cNvSpPr/>
          <p:nvPr/>
        </p:nvSpPr>
        <p:spPr>
          <a:xfrm>
            <a:off x="4861769" y="4430382"/>
            <a:ext cx="2233126" cy="738664"/>
          </a:xfrm>
          <a:prstGeom prst="rect">
            <a:avLst/>
          </a:prstGeom>
        </p:spPr>
        <p:txBody>
          <a:bodyPr wrap="square" anchor="ctr">
            <a:spAutoFit/>
          </a:bodyPr>
          <a:lstStyle/>
          <a:p>
            <a:pPr algn="ctr" defTabSz="1828800" rtl="0">
              <a:spcBef>
                <a:spcPts val="1200"/>
              </a:spcBef>
              <a:buClr>
                <a:srgbClr val="E24848"/>
              </a:buClr>
              <a:defRPr/>
            </a:pPr>
            <a:r>
              <a:rPr lang="en-US" sz="14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Tree>
    <p:extLst>
      <p:ext uri="{BB962C8B-B14F-4D97-AF65-F5344CB8AC3E}">
        <p14:creationId xmlns:p14="http://schemas.microsoft.com/office/powerpoint/2010/main" val="294030898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500"/>
                            </p:stCondLst>
                            <p:childTnLst>
                              <p:par>
                                <p:cTn id="19" presetID="1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p:tgtEl>
                                          <p:spTgt spid="8"/>
                                        </p:tgtEl>
                                        <p:attrNameLst>
                                          <p:attrName>ppt_y</p:attrName>
                                        </p:attrNameLst>
                                      </p:cBhvr>
                                      <p:tavLst>
                                        <p:tav tm="0">
                                          <p:val>
                                            <p:strVal val="#ppt_y+#ppt_h*1.125000"/>
                                          </p:val>
                                        </p:tav>
                                        <p:tav tm="100000">
                                          <p:val>
                                            <p:strVal val="#ppt_y"/>
                                          </p:val>
                                        </p:tav>
                                      </p:tavLst>
                                    </p:anim>
                                    <p:animEffect transition="in" filter="wipe(up)">
                                      <p:cBhvr>
                                        <p:cTn id="22" dur="500"/>
                                        <p:tgtEl>
                                          <p:spTgt spid="8"/>
                                        </p:tgtEl>
                                      </p:cBhvr>
                                    </p:animEffect>
                                  </p:childTnLst>
                                </p:cTn>
                              </p:par>
                            </p:childTnLst>
                          </p:cTn>
                        </p:par>
                        <p:par>
                          <p:cTn id="23" fill="hold">
                            <p:stCondLst>
                              <p:cond delay="1000"/>
                            </p:stCondLst>
                            <p:childTnLst>
                              <p:par>
                                <p:cTn id="24" presetID="1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p:tgtEl>
                                          <p:spTgt spid="9"/>
                                        </p:tgtEl>
                                        <p:attrNameLst>
                                          <p:attrName>ppt_y</p:attrName>
                                        </p:attrNameLst>
                                      </p:cBhvr>
                                      <p:tavLst>
                                        <p:tav tm="0">
                                          <p:val>
                                            <p:strVal val="#ppt_y+#ppt_h*1.125000"/>
                                          </p:val>
                                        </p:tav>
                                        <p:tav tm="100000">
                                          <p:val>
                                            <p:strVal val="#ppt_y"/>
                                          </p:val>
                                        </p:tav>
                                      </p:tavLst>
                                    </p:anim>
                                    <p:animEffect transition="in" filter="wipe(up)">
                                      <p:cBhvr>
                                        <p:cTn id="27" dur="500"/>
                                        <p:tgtEl>
                                          <p:spTgt spid="9"/>
                                        </p:tgtEl>
                                      </p:cBhvr>
                                    </p:animEffect>
                                  </p:childTnLst>
                                </p:cTn>
                              </p:par>
                            </p:childTnLst>
                          </p:cTn>
                        </p:par>
                        <p:par>
                          <p:cTn id="28" fill="hold">
                            <p:stCondLst>
                              <p:cond delay="1500"/>
                            </p:stCondLst>
                            <p:childTnLst>
                              <p:par>
                                <p:cTn id="29" presetID="1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ppt_y</p:attrName>
                                        </p:attrNameLst>
                                      </p:cBhvr>
                                      <p:tavLst>
                                        <p:tav tm="0">
                                          <p:val>
                                            <p:strVal val="#ppt_y+#ppt_h*1.125000"/>
                                          </p:val>
                                        </p:tav>
                                        <p:tav tm="100000">
                                          <p:val>
                                            <p:strVal val="#ppt_y"/>
                                          </p:val>
                                        </p:tav>
                                      </p:tavLst>
                                    </p:anim>
                                    <p:animEffect transition="in" filter="wipe(up)">
                                      <p:cBhvr>
                                        <p:cTn id="32" dur="500"/>
                                        <p:tgtEl>
                                          <p:spTgt spid="10"/>
                                        </p:tgtEl>
                                      </p:cBhvr>
                                    </p:animEffect>
                                  </p:childTnLst>
                                </p:cTn>
                              </p:par>
                            </p:childTnLst>
                          </p:cTn>
                        </p:par>
                        <p:par>
                          <p:cTn id="33" fill="hold">
                            <p:stCondLst>
                              <p:cond delay="2000"/>
                            </p:stCondLst>
                            <p:childTnLst>
                              <p:par>
                                <p:cTn id="34" presetID="1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p:tgtEl>
                                          <p:spTgt spid="11"/>
                                        </p:tgtEl>
                                        <p:attrNameLst>
                                          <p:attrName>ppt_y</p:attrName>
                                        </p:attrNameLst>
                                      </p:cBhvr>
                                      <p:tavLst>
                                        <p:tav tm="0">
                                          <p:val>
                                            <p:strVal val="#ppt_y+#ppt_h*1.125000"/>
                                          </p:val>
                                        </p:tav>
                                        <p:tav tm="100000">
                                          <p:val>
                                            <p:strVal val="#ppt_y"/>
                                          </p:val>
                                        </p:tav>
                                      </p:tavLst>
                                    </p:anim>
                                    <p:animEffect transition="in" filter="wipe(up)">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ldLvl="0" animBg="1"/>
      <p:bldP spid="7" grpId="0" bldLvl="0" animBg="1"/>
      <p:bldP spid="8" grpId="0" bldLvl="0"/>
      <p:bldP spid="9" grpId="0" bldLvl="0"/>
      <p:bldP spid="10" grpId="0" bldLvl="0"/>
      <p:bldP spid="11" grpId="0" bldLvl="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B680D2D1-C8E8-4427-9F80-A72DE4515C5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489" r="17489"/>
          <a:stretch/>
        </p:blipFill>
        <p:spPr>
          <a:xfrm>
            <a:off x="9069545" y="541867"/>
            <a:ext cx="2449172" cy="5649983"/>
          </a:xfrm>
          <a:prstGeom prst="rect">
            <a:avLst/>
          </a:prstGeom>
        </p:spPr>
      </p:pic>
      <p:sp>
        <p:nvSpPr>
          <p:cNvPr id="7" name="矩形 6">
            <a:extLst>
              <a:ext uri="{FF2B5EF4-FFF2-40B4-BE49-F238E27FC236}">
                <a16:creationId xmlns="" xmlns:a16="http://schemas.microsoft.com/office/drawing/2014/main" id="{39F8EC3E-E455-465E-81CA-710BAF409B3D}"/>
              </a:ext>
            </a:extLst>
          </p:cNvPr>
          <p:cNvSpPr/>
          <p:nvPr/>
        </p:nvSpPr>
        <p:spPr>
          <a:xfrm>
            <a:off x="0" y="2997200"/>
            <a:ext cx="1104717" cy="3183467"/>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 xmlns:a16="http://schemas.microsoft.com/office/drawing/2014/main" id="{1673D521-65A4-4A30-9EFA-D24D3FAD1083}"/>
              </a:ext>
            </a:extLst>
          </p:cNvPr>
          <p:cNvSpPr txBox="1"/>
          <p:nvPr/>
        </p:nvSpPr>
        <p:spPr>
          <a:xfrm>
            <a:off x="2066311" y="2334484"/>
            <a:ext cx="2788141"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65000"/>
                    <a:lumOff val="3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65000"/>
                    <a:lumOff val="3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9" name="文本框 8">
            <a:extLst>
              <a:ext uri="{FF2B5EF4-FFF2-40B4-BE49-F238E27FC236}">
                <a16:creationId xmlns="" xmlns:a16="http://schemas.microsoft.com/office/drawing/2014/main" id="{AFFCC5A4-3718-4EC4-806D-974A8B4C62B4}"/>
              </a:ext>
            </a:extLst>
          </p:cNvPr>
          <p:cNvSpPr txBox="1"/>
          <p:nvPr/>
        </p:nvSpPr>
        <p:spPr>
          <a:xfrm>
            <a:off x="2176802" y="1755364"/>
            <a:ext cx="2478500"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a:solidFill>
                  <a:schemeClr val="tx1">
                    <a:lumMod val="65000"/>
                    <a:lumOff val="35000"/>
                  </a:schemeClr>
                </a:solidFill>
                <a:latin typeface="字魂58号-创中黑" panose="00000500000000000000" pitchFamily="2" charset="-122"/>
                <a:ea typeface="字魂58号-创中黑" panose="00000500000000000000" pitchFamily="2" charset="-122"/>
              </a:rPr>
              <a:t>输入标题</a:t>
            </a:r>
          </a:p>
        </p:txBody>
      </p:sp>
      <p:sp>
        <p:nvSpPr>
          <p:cNvPr id="10" name="文本框 9">
            <a:extLst>
              <a:ext uri="{FF2B5EF4-FFF2-40B4-BE49-F238E27FC236}">
                <a16:creationId xmlns="" xmlns:a16="http://schemas.microsoft.com/office/drawing/2014/main" id="{48DCEF64-F26F-4E36-8904-44D1E28E253D}"/>
              </a:ext>
            </a:extLst>
          </p:cNvPr>
          <p:cNvSpPr txBox="1"/>
          <p:nvPr/>
        </p:nvSpPr>
        <p:spPr>
          <a:xfrm>
            <a:off x="5319810" y="2325494"/>
            <a:ext cx="2788141"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65000"/>
                    <a:lumOff val="3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65000"/>
                    <a:lumOff val="3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11" name="文本框 10">
            <a:extLst>
              <a:ext uri="{FF2B5EF4-FFF2-40B4-BE49-F238E27FC236}">
                <a16:creationId xmlns="" xmlns:a16="http://schemas.microsoft.com/office/drawing/2014/main" id="{D9479424-A6DB-4052-BA0C-EBC6EFF17E64}"/>
              </a:ext>
            </a:extLst>
          </p:cNvPr>
          <p:cNvSpPr txBox="1"/>
          <p:nvPr/>
        </p:nvSpPr>
        <p:spPr>
          <a:xfrm>
            <a:off x="5430301" y="1746374"/>
            <a:ext cx="2478500"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dirty="0">
                <a:solidFill>
                  <a:schemeClr val="tx1">
                    <a:lumMod val="65000"/>
                    <a:lumOff val="35000"/>
                  </a:schemeClr>
                </a:solidFill>
                <a:latin typeface="字魂58号-创中黑" panose="00000500000000000000" pitchFamily="2" charset="-122"/>
                <a:ea typeface="字魂58号-创中黑" panose="00000500000000000000" pitchFamily="2" charset="-122"/>
              </a:rPr>
              <a:t>输入标题</a:t>
            </a:r>
          </a:p>
        </p:txBody>
      </p:sp>
      <p:sp>
        <p:nvSpPr>
          <p:cNvPr id="12" name="文本框 11">
            <a:extLst>
              <a:ext uri="{FF2B5EF4-FFF2-40B4-BE49-F238E27FC236}">
                <a16:creationId xmlns="" xmlns:a16="http://schemas.microsoft.com/office/drawing/2014/main" id="{BF6FBED8-54D8-4B25-ACFF-466020B38ADC}"/>
              </a:ext>
            </a:extLst>
          </p:cNvPr>
          <p:cNvSpPr txBox="1"/>
          <p:nvPr/>
        </p:nvSpPr>
        <p:spPr>
          <a:xfrm>
            <a:off x="2066311" y="4429761"/>
            <a:ext cx="2788141"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a:solidFill>
                  <a:schemeClr val="tx1">
                    <a:lumMod val="65000"/>
                    <a:lumOff val="35000"/>
                  </a:schemeClr>
                </a:solidFill>
                <a:latin typeface="字魂58号-创中黑" panose="00000500000000000000" pitchFamily="2" charset="-122"/>
                <a:ea typeface="字魂58号-创中黑" panose="00000500000000000000" pitchFamily="2" charset="-122"/>
              </a:rPr>
              <a:t>Please enter text here.</a:t>
            </a:r>
            <a:r>
              <a:rPr lang="en-US" sz="1200">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Please enter text here.Please enter text here.Please enter text here.</a:t>
            </a:r>
          </a:p>
        </p:txBody>
      </p:sp>
      <p:sp>
        <p:nvSpPr>
          <p:cNvPr id="13" name="文本框 12">
            <a:extLst>
              <a:ext uri="{FF2B5EF4-FFF2-40B4-BE49-F238E27FC236}">
                <a16:creationId xmlns="" xmlns:a16="http://schemas.microsoft.com/office/drawing/2014/main" id="{735DE620-6615-44EA-9A68-FC2F2D99A209}"/>
              </a:ext>
            </a:extLst>
          </p:cNvPr>
          <p:cNvSpPr txBox="1"/>
          <p:nvPr/>
        </p:nvSpPr>
        <p:spPr>
          <a:xfrm>
            <a:off x="2176802" y="3850641"/>
            <a:ext cx="2478500"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a:solidFill>
                  <a:schemeClr val="tx1">
                    <a:lumMod val="65000"/>
                    <a:lumOff val="35000"/>
                  </a:schemeClr>
                </a:solidFill>
                <a:latin typeface="字魂58号-创中黑" panose="00000500000000000000" pitchFamily="2" charset="-122"/>
                <a:ea typeface="字魂58号-创中黑" panose="00000500000000000000" pitchFamily="2" charset="-122"/>
              </a:rPr>
              <a:t>输入标题</a:t>
            </a:r>
          </a:p>
        </p:txBody>
      </p:sp>
      <p:sp>
        <p:nvSpPr>
          <p:cNvPr id="14" name="文本框 13">
            <a:extLst>
              <a:ext uri="{FF2B5EF4-FFF2-40B4-BE49-F238E27FC236}">
                <a16:creationId xmlns="" xmlns:a16="http://schemas.microsoft.com/office/drawing/2014/main" id="{EBE77579-457C-4EF8-B5D3-7F5D7A7C4C48}"/>
              </a:ext>
            </a:extLst>
          </p:cNvPr>
          <p:cNvSpPr txBox="1"/>
          <p:nvPr/>
        </p:nvSpPr>
        <p:spPr>
          <a:xfrm>
            <a:off x="5319810" y="4420771"/>
            <a:ext cx="2788141"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a:solidFill>
                  <a:schemeClr val="tx1">
                    <a:lumMod val="65000"/>
                    <a:lumOff val="35000"/>
                  </a:schemeClr>
                </a:solidFill>
                <a:latin typeface="字魂58号-创中黑" panose="00000500000000000000" pitchFamily="2" charset="-122"/>
                <a:ea typeface="字魂58号-创中黑" panose="00000500000000000000" pitchFamily="2" charset="-122"/>
              </a:rPr>
              <a:t>Please enter text here.</a:t>
            </a:r>
            <a:r>
              <a:rPr lang="en-US" sz="1200">
                <a:solidFill>
                  <a:schemeClr val="tx1">
                    <a:lumMod val="65000"/>
                    <a:lumOff val="35000"/>
                  </a:schemeClr>
                </a:solidFill>
                <a:latin typeface="字魂58号-创中黑" panose="00000500000000000000" pitchFamily="2" charset="-122"/>
                <a:ea typeface="字魂58号-创中黑" panose="00000500000000000000" pitchFamily="2" charset="-122"/>
                <a:sym typeface="+mn-ea"/>
              </a:rPr>
              <a:t>Please enter text here.Please enter text here.Please enter text here.</a:t>
            </a:r>
          </a:p>
        </p:txBody>
      </p:sp>
      <p:sp>
        <p:nvSpPr>
          <p:cNvPr id="15" name="文本框 14">
            <a:extLst>
              <a:ext uri="{FF2B5EF4-FFF2-40B4-BE49-F238E27FC236}">
                <a16:creationId xmlns="" xmlns:a16="http://schemas.microsoft.com/office/drawing/2014/main" id="{F8E69AC2-F009-4C2E-BE83-E9989E8CA91D}"/>
              </a:ext>
            </a:extLst>
          </p:cNvPr>
          <p:cNvSpPr txBox="1"/>
          <p:nvPr/>
        </p:nvSpPr>
        <p:spPr>
          <a:xfrm>
            <a:off x="5430301" y="3841651"/>
            <a:ext cx="2478500" cy="58811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a:solidFill>
                  <a:schemeClr val="tx1">
                    <a:lumMod val="65000"/>
                    <a:lumOff val="35000"/>
                  </a:schemeClr>
                </a:solidFill>
                <a:latin typeface="字魂58号-创中黑" panose="00000500000000000000" pitchFamily="2" charset="-122"/>
                <a:ea typeface="字魂58号-创中黑" panose="00000500000000000000" pitchFamily="2" charset="-122"/>
              </a:rPr>
              <a:t>输入标题</a:t>
            </a:r>
          </a:p>
        </p:txBody>
      </p:sp>
    </p:spTree>
    <p:extLst>
      <p:ext uri="{BB962C8B-B14F-4D97-AF65-F5344CB8AC3E}">
        <p14:creationId xmlns:p14="http://schemas.microsoft.com/office/powerpoint/2010/main" val="3023296979"/>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ppt_y</p:attrName>
                                        </p:attrNameLst>
                                      </p:cBhvr>
                                      <p:tavLst>
                                        <p:tav tm="0">
                                          <p:val>
                                            <p:strVal val="#ppt_y+#ppt_h*1.125000"/>
                                          </p:val>
                                        </p:tav>
                                        <p:tav tm="100000">
                                          <p:val>
                                            <p:strVal val="#ppt_y"/>
                                          </p:val>
                                        </p:tav>
                                      </p:tavLst>
                                    </p:anim>
                                    <p:animEffect transition="in" filter="wipe(up)">
                                      <p:cBhvr>
                                        <p:cTn id="14" dur="500"/>
                                        <p:tgtEl>
                                          <p:spTgt spid="9"/>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ppt_y</p:attrName>
                                        </p:attrNameLst>
                                      </p:cBhvr>
                                      <p:tavLst>
                                        <p:tav tm="0">
                                          <p:val>
                                            <p:strVal val="#ppt_y+#ppt_h*1.125000"/>
                                          </p:val>
                                        </p:tav>
                                        <p:tav tm="100000">
                                          <p:val>
                                            <p:strVal val="#ppt_y"/>
                                          </p:val>
                                        </p:tav>
                                      </p:tavLst>
                                    </p:anim>
                                    <p:animEffect transition="in" filter="wipe(up)">
                                      <p:cBhvr>
                                        <p:cTn id="19" dur="500"/>
                                        <p:tgtEl>
                                          <p:spTgt spid="8"/>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p:tgtEl>
                                          <p:spTgt spid="11"/>
                                        </p:tgtEl>
                                        <p:attrNameLst>
                                          <p:attrName>ppt_y</p:attrName>
                                        </p:attrNameLst>
                                      </p:cBhvr>
                                      <p:tavLst>
                                        <p:tav tm="0">
                                          <p:val>
                                            <p:strVal val="#ppt_y+#ppt_h*1.125000"/>
                                          </p:val>
                                        </p:tav>
                                        <p:tav tm="100000">
                                          <p:val>
                                            <p:strVal val="#ppt_y"/>
                                          </p:val>
                                        </p:tav>
                                      </p:tavLst>
                                    </p:anim>
                                    <p:animEffect transition="in" filter="wipe(up)">
                                      <p:cBhvr>
                                        <p:cTn id="24" dur="500"/>
                                        <p:tgtEl>
                                          <p:spTgt spid="11"/>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ppt_y</p:attrName>
                                        </p:attrNameLst>
                                      </p:cBhvr>
                                      <p:tavLst>
                                        <p:tav tm="0">
                                          <p:val>
                                            <p:strVal val="#ppt_y+#ppt_h*1.125000"/>
                                          </p:val>
                                        </p:tav>
                                        <p:tav tm="100000">
                                          <p:val>
                                            <p:strVal val="#ppt_y"/>
                                          </p:val>
                                        </p:tav>
                                      </p:tavLst>
                                    </p:anim>
                                    <p:animEffect transition="in" filter="wipe(up)">
                                      <p:cBhvr>
                                        <p:cTn id="29" dur="500"/>
                                        <p:tgtEl>
                                          <p:spTgt spid="10"/>
                                        </p:tgtEl>
                                      </p:cBhvr>
                                    </p:animEffect>
                                  </p:childTnLst>
                                </p:cTn>
                              </p:par>
                            </p:childTnLst>
                          </p:cTn>
                        </p:par>
                        <p:par>
                          <p:cTn id="30" fill="hold">
                            <p:stCondLst>
                              <p:cond delay="3000"/>
                            </p:stCondLst>
                            <p:childTnLst>
                              <p:par>
                                <p:cTn id="31" presetID="12" presetClass="entr" presetSubtype="4"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p:tgtEl>
                                          <p:spTgt spid="13"/>
                                        </p:tgtEl>
                                        <p:attrNameLst>
                                          <p:attrName>ppt_y</p:attrName>
                                        </p:attrNameLst>
                                      </p:cBhvr>
                                      <p:tavLst>
                                        <p:tav tm="0">
                                          <p:val>
                                            <p:strVal val="#ppt_y+#ppt_h*1.125000"/>
                                          </p:val>
                                        </p:tav>
                                        <p:tav tm="100000">
                                          <p:val>
                                            <p:strVal val="#ppt_y"/>
                                          </p:val>
                                        </p:tav>
                                      </p:tavLst>
                                    </p:anim>
                                    <p:animEffect transition="in" filter="wipe(up)">
                                      <p:cBhvr>
                                        <p:cTn id="34" dur="500"/>
                                        <p:tgtEl>
                                          <p:spTgt spid="13"/>
                                        </p:tgtEl>
                                      </p:cBhvr>
                                    </p:animEffect>
                                  </p:childTnLst>
                                </p:cTn>
                              </p:par>
                            </p:childTnLst>
                          </p:cTn>
                        </p:par>
                        <p:par>
                          <p:cTn id="35" fill="hold">
                            <p:stCondLst>
                              <p:cond delay="3500"/>
                            </p:stCondLst>
                            <p:childTnLst>
                              <p:par>
                                <p:cTn id="36" presetID="12" presetClass="entr" presetSubtype="4"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ppt_y</p:attrName>
                                        </p:attrNameLst>
                                      </p:cBhvr>
                                      <p:tavLst>
                                        <p:tav tm="0">
                                          <p:val>
                                            <p:strVal val="#ppt_y+#ppt_h*1.125000"/>
                                          </p:val>
                                        </p:tav>
                                        <p:tav tm="100000">
                                          <p:val>
                                            <p:strVal val="#ppt_y"/>
                                          </p:val>
                                        </p:tav>
                                      </p:tavLst>
                                    </p:anim>
                                    <p:animEffect transition="in" filter="wipe(up)">
                                      <p:cBhvr>
                                        <p:cTn id="39" dur="500"/>
                                        <p:tgtEl>
                                          <p:spTgt spid="12"/>
                                        </p:tgtEl>
                                      </p:cBhvr>
                                    </p:animEffect>
                                  </p:childTnLst>
                                </p:cTn>
                              </p:par>
                            </p:childTnLst>
                          </p:cTn>
                        </p:par>
                        <p:par>
                          <p:cTn id="40" fill="hold">
                            <p:stCondLst>
                              <p:cond delay="4000"/>
                            </p:stCondLst>
                            <p:childTnLst>
                              <p:par>
                                <p:cTn id="41" presetID="1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ppt_y</p:attrName>
                                        </p:attrNameLst>
                                      </p:cBhvr>
                                      <p:tavLst>
                                        <p:tav tm="0">
                                          <p:val>
                                            <p:strVal val="#ppt_y+#ppt_h*1.125000"/>
                                          </p:val>
                                        </p:tav>
                                        <p:tav tm="100000">
                                          <p:val>
                                            <p:strVal val="#ppt_y"/>
                                          </p:val>
                                        </p:tav>
                                      </p:tavLst>
                                    </p:anim>
                                    <p:animEffect transition="in" filter="wipe(up)">
                                      <p:cBhvr>
                                        <p:cTn id="44" dur="500"/>
                                        <p:tgtEl>
                                          <p:spTgt spid="15"/>
                                        </p:tgtEl>
                                      </p:cBhvr>
                                    </p:animEffect>
                                  </p:childTnLst>
                                </p:cTn>
                              </p:par>
                            </p:childTnLst>
                          </p:cTn>
                        </p:par>
                        <p:par>
                          <p:cTn id="45" fill="hold">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ppt_y</p:attrName>
                                        </p:attrNameLst>
                                      </p:cBhvr>
                                      <p:tavLst>
                                        <p:tav tm="0">
                                          <p:val>
                                            <p:strVal val="#ppt_y+#ppt_h*1.125000"/>
                                          </p:val>
                                        </p:tav>
                                        <p:tav tm="100000">
                                          <p:val>
                                            <p:strVal val="#ppt_y"/>
                                          </p:val>
                                        </p:tav>
                                      </p:tavLst>
                                    </p:anim>
                                    <p:animEffect transition="in" filter="wipe(up)">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B5FB3835-ADC2-41D0-8A89-C076CAC2810E}"/>
              </a:ext>
            </a:extLst>
          </p:cNvPr>
          <p:cNvSpPr/>
          <p:nvPr/>
        </p:nvSpPr>
        <p:spPr>
          <a:xfrm>
            <a:off x="0" y="367393"/>
            <a:ext cx="2530929" cy="6123213"/>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6BFC8C4A-EDB4-4542-9575-3CADFD989A07}"/>
              </a:ext>
            </a:extLst>
          </p:cNvPr>
          <p:cNvSpPr/>
          <p:nvPr/>
        </p:nvSpPr>
        <p:spPr>
          <a:xfrm>
            <a:off x="11511642" y="2155371"/>
            <a:ext cx="680357" cy="2542380"/>
          </a:xfrm>
          <a:prstGeom prst="rect">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2347D956-2443-43F8-A569-09F0F3BE4A84}"/>
              </a:ext>
            </a:extLst>
          </p:cNvPr>
          <p:cNvSpPr txBox="1"/>
          <p:nvPr/>
        </p:nvSpPr>
        <p:spPr>
          <a:xfrm>
            <a:off x="242392" y="734786"/>
            <a:ext cx="1338828" cy="5383550"/>
          </a:xfrm>
          <a:prstGeom prst="rect">
            <a:avLst/>
          </a:prstGeom>
          <a:noFill/>
        </p:spPr>
        <p:txBody>
          <a:bodyPr vert="eaVert" wrap="square" rtlCol="0">
            <a:spAutoFit/>
          </a:bodyPr>
          <a:lstStyle/>
          <a:p>
            <a:pPr algn="dist"/>
            <a:r>
              <a:rPr lang="en-US" altLang="zh-CN" sz="7500" dirty="0">
                <a:solidFill>
                  <a:schemeClr val="bg1"/>
                </a:solidFill>
                <a:latin typeface="字魂59号-创粗黑" panose="00000500000000000000" pitchFamily="2" charset="-122"/>
                <a:ea typeface="字魂59号-创粗黑" panose="00000500000000000000" pitchFamily="2" charset="-122"/>
              </a:rPr>
              <a:t>CONTENT</a:t>
            </a:r>
            <a:endParaRPr lang="zh-CN" altLang="en-US" sz="7500" dirty="0">
              <a:solidFill>
                <a:schemeClr val="bg1"/>
              </a:solidFill>
              <a:latin typeface="字魂59号-创粗黑" panose="00000500000000000000" pitchFamily="2" charset="-122"/>
              <a:ea typeface="字魂59号-创粗黑" panose="00000500000000000000" pitchFamily="2" charset="-122"/>
            </a:endParaRPr>
          </a:p>
        </p:txBody>
      </p:sp>
      <p:sp>
        <p:nvSpPr>
          <p:cNvPr id="7" name="文本框 6">
            <a:extLst>
              <a:ext uri="{FF2B5EF4-FFF2-40B4-BE49-F238E27FC236}">
                <a16:creationId xmlns="" xmlns:a16="http://schemas.microsoft.com/office/drawing/2014/main" id="{BCB7EDC3-CC3A-49EA-8FD1-0010DF0CA196}"/>
              </a:ext>
            </a:extLst>
          </p:cNvPr>
          <p:cNvSpPr txBox="1"/>
          <p:nvPr/>
        </p:nvSpPr>
        <p:spPr>
          <a:xfrm>
            <a:off x="3888506" y="1345754"/>
            <a:ext cx="1940081" cy="646331"/>
          </a:xfrm>
          <a:prstGeom prst="rect">
            <a:avLst/>
          </a:prstGeom>
          <a:noFill/>
        </p:spPr>
        <p:txBody>
          <a:bodyPr wrap="square" rtlCol="0">
            <a:spAutoFit/>
          </a:bodyPr>
          <a:lstStyle/>
          <a:p>
            <a:r>
              <a:rPr lang="en-US" altLang="zh-CN" sz="3600" dirty="0">
                <a:solidFill>
                  <a:srgbClr val="171919"/>
                </a:solidFill>
                <a:latin typeface="字魂58号-创中黑" panose="00000500000000000000" pitchFamily="2" charset="-122"/>
                <a:ea typeface="字魂58号-创中黑" panose="00000500000000000000" pitchFamily="2" charset="-122"/>
              </a:rPr>
              <a:t>Part 01</a:t>
            </a:r>
            <a:endParaRPr lang="zh-CN" altLang="en-US" sz="3600" dirty="0">
              <a:solidFill>
                <a:srgbClr val="171919"/>
              </a:solidFill>
              <a:latin typeface="字魂58号-创中黑" panose="00000500000000000000" pitchFamily="2" charset="-122"/>
              <a:ea typeface="字魂58号-创中黑" panose="00000500000000000000" pitchFamily="2" charset="-122"/>
            </a:endParaRPr>
          </a:p>
        </p:txBody>
      </p:sp>
      <p:sp>
        <p:nvSpPr>
          <p:cNvPr id="9" name="文本框 8">
            <a:extLst>
              <a:ext uri="{FF2B5EF4-FFF2-40B4-BE49-F238E27FC236}">
                <a16:creationId xmlns="" xmlns:a16="http://schemas.microsoft.com/office/drawing/2014/main" id="{4162E8A2-05BD-436C-B697-012712AB3DF9}"/>
              </a:ext>
            </a:extLst>
          </p:cNvPr>
          <p:cNvSpPr txBox="1"/>
          <p:nvPr/>
        </p:nvSpPr>
        <p:spPr bwMode="auto">
          <a:xfrm>
            <a:off x="3767199" y="1992085"/>
            <a:ext cx="2517732" cy="707886"/>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zh-CN" altLang="en-US" sz="4000" b="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0" name="Rectangle 6">
            <a:extLst>
              <a:ext uri="{FF2B5EF4-FFF2-40B4-BE49-F238E27FC236}">
                <a16:creationId xmlns="" xmlns:a16="http://schemas.microsoft.com/office/drawing/2014/main" id="{A2B320EB-D798-40A1-84C8-89E3D48240DE}"/>
              </a:ext>
            </a:extLst>
          </p:cNvPr>
          <p:cNvSpPr/>
          <p:nvPr/>
        </p:nvSpPr>
        <p:spPr>
          <a:xfrm>
            <a:off x="3888506" y="2699971"/>
            <a:ext cx="2144486" cy="400110"/>
          </a:xfrm>
          <a:prstGeom prst="rect">
            <a:avLst/>
          </a:prstGeom>
        </p:spPr>
        <p:txBody>
          <a:bodyPr wrap="square">
            <a:spAutoFit/>
          </a:bodyPr>
          <a:lstStyle/>
          <a:p>
            <a:r>
              <a:rPr lang="en-US" sz="20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1" name="文本框 10">
            <a:extLst>
              <a:ext uri="{FF2B5EF4-FFF2-40B4-BE49-F238E27FC236}">
                <a16:creationId xmlns="" xmlns:a16="http://schemas.microsoft.com/office/drawing/2014/main" id="{FE29FE7E-EAAC-4D71-911C-52E89C7C6BE8}"/>
              </a:ext>
            </a:extLst>
          </p:cNvPr>
          <p:cNvSpPr txBox="1"/>
          <p:nvPr/>
        </p:nvSpPr>
        <p:spPr>
          <a:xfrm>
            <a:off x="7829131" y="1345754"/>
            <a:ext cx="1940081" cy="646331"/>
          </a:xfrm>
          <a:prstGeom prst="rect">
            <a:avLst/>
          </a:prstGeom>
          <a:noFill/>
        </p:spPr>
        <p:txBody>
          <a:bodyPr wrap="square" rtlCol="0">
            <a:spAutoFit/>
          </a:bodyPr>
          <a:lstStyle/>
          <a:p>
            <a:r>
              <a:rPr lang="en-US" altLang="zh-CN" sz="3600" dirty="0">
                <a:solidFill>
                  <a:srgbClr val="171919"/>
                </a:solidFill>
                <a:latin typeface="字魂58号-创中黑" panose="00000500000000000000" pitchFamily="2" charset="-122"/>
                <a:ea typeface="字魂58号-创中黑" panose="00000500000000000000" pitchFamily="2" charset="-122"/>
              </a:rPr>
              <a:t>Part 02</a:t>
            </a:r>
            <a:endParaRPr lang="zh-CN" altLang="en-US" sz="3600" dirty="0">
              <a:solidFill>
                <a:srgbClr val="171919"/>
              </a:solidFill>
              <a:latin typeface="字魂58号-创中黑" panose="00000500000000000000" pitchFamily="2" charset="-122"/>
              <a:ea typeface="字魂58号-创中黑" panose="00000500000000000000" pitchFamily="2" charset="-122"/>
            </a:endParaRPr>
          </a:p>
        </p:txBody>
      </p:sp>
      <p:sp>
        <p:nvSpPr>
          <p:cNvPr id="12" name="文本框 11">
            <a:extLst>
              <a:ext uri="{FF2B5EF4-FFF2-40B4-BE49-F238E27FC236}">
                <a16:creationId xmlns="" xmlns:a16="http://schemas.microsoft.com/office/drawing/2014/main" id="{996B155A-2F76-44A3-855F-EF7BAF8EE7B4}"/>
              </a:ext>
            </a:extLst>
          </p:cNvPr>
          <p:cNvSpPr txBox="1"/>
          <p:nvPr/>
        </p:nvSpPr>
        <p:spPr bwMode="auto">
          <a:xfrm>
            <a:off x="7707824" y="1992085"/>
            <a:ext cx="2517732" cy="707886"/>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zh-CN" altLang="en-US" sz="4000" b="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3" name="Rectangle 6">
            <a:extLst>
              <a:ext uri="{FF2B5EF4-FFF2-40B4-BE49-F238E27FC236}">
                <a16:creationId xmlns="" xmlns:a16="http://schemas.microsoft.com/office/drawing/2014/main" id="{DF3C944A-797D-4C33-B9E7-4A6E8F3AF793}"/>
              </a:ext>
            </a:extLst>
          </p:cNvPr>
          <p:cNvSpPr/>
          <p:nvPr/>
        </p:nvSpPr>
        <p:spPr>
          <a:xfrm>
            <a:off x="7829131" y="2699971"/>
            <a:ext cx="2144486" cy="400110"/>
          </a:xfrm>
          <a:prstGeom prst="rect">
            <a:avLst/>
          </a:prstGeom>
        </p:spPr>
        <p:txBody>
          <a:bodyPr wrap="square">
            <a:spAutoFit/>
          </a:bodyPr>
          <a:lstStyle/>
          <a:p>
            <a:r>
              <a:rPr lang="en-US" sz="20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20" name="文本框 19">
            <a:extLst>
              <a:ext uri="{FF2B5EF4-FFF2-40B4-BE49-F238E27FC236}">
                <a16:creationId xmlns="" xmlns:a16="http://schemas.microsoft.com/office/drawing/2014/main" id="{B0B46AA3-FD2D-4906-BE45-31FD2424DAE4}"/>
              </a:ext>
            </a:extLst>
          </p:cNvPr>
          <p:cNvSpPr txBox="1"/>
          <p:nvPr/>
        </p:nvSpPr>
        <p:spPr>
          <a:xfrm>
            <a:off x="3921166" y="3757920"/>
            <a:ext cx="1940081" cy="646331"/>
          </a:xfrm>
          <a:prstGeom prst="rect">
            <a:avLst/>
          </a:prstGeom>
          <a:noFill/>
        </p:spPr>
        <p:txBody>
          <a:bodyPr wrap="square" rtlCol="0">
            <a:spAutoFit/>
          </a:bodyPr>
          <a:lstStyle/>
          <a:p>
            <a:r>
              <a:rPr lang="en-US" altLang="zh-CN" sz="3600" dirty="0">
                <a:solidFill>
                  <a:srgbClr val="171919"/>
                </a:solidFill>
                <a:latin typeface="字魂58号-创中黑" panose="00000500000000000000" pitchFamily="2" charset="-122"/>
                <a:ea typeface="字魂58号-创中黑" panose="00000500000000000000" pitchFamily="2" charset="-122"/>
              </a:rPr>
              <a:t>Part 03</a:t>
            </a:r>
            <a:endParaRPr lang="zh-CN" altLang="en-US" sz="3600" dirty="0">
              <a:solidFill>
                <a:srgbClr val="171919"/>
              </a:solidFill>
              <a:latin typeface="字魂58号-创中黑" panose="00000500000000000000" pitchFamily="2" charset="-122"/>
              <a:ea typeface="字魂58号-创中黑" panose="00000500000000000000" pitchFamily="2" charset="-122"/>
            </a:endParaRPr>
          </a:p>
        </p:txBody>
      </p:sp>
      <p:sp>
        <p:nvSpPr>
          <p:cNvPr id="21" name="文本框 20">
            <a:extLst>
              <a:ext uri="{FF2B5EF4-FFF2-40B4-BE49-F238E27FC236}">
                <a16:creationId xmlns="" xmlns:a16="http://schemas.microsoft.com/office/drawing/2014/main" id="{34564400-F381-4FC5-B04D-9107F61572B0}"/>
              </a:ext>
            </a:extLst>
          </p:cNvPr>
          <p:cNvSpPr txBox="1"/>
          <p:nvPr/>
        </p:nvSpPr>
        <p:spPr bwMode="auto">
          <a:xfrm>
            <a:off x="3799859" y="4404251"/>
            <a:ext cx="2517732" cy="707886"/>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zh-CN" altLang="en-US" sz="4000" b="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22" name="Rectangle 6">
            <a:extLst>
              <a:ext uri="{FF2B5EF4-FFF2-40B4-BE49-F238E27FC236}">
                <a16:creationId xmlns="" xmlns:a16="http://schemas.microsoft.com/office/drawing/2014/main" id="{6CBF5A44-98F7-4E95-918D-2CED67E2CD80}"/>
              </a:ext>
            </a:extLst>
          </p:cNvPr>
          <p:cNvSpPr/>
          <p:nvPr/>
        </p:nvSpPr>
        <p:spPr>
          <a:xfrm>
            <a:off x="3921166" y="5112137"/>
            <a:ext cx="2144486" cy="400110"/>
          </a:xfrm>
          <a:prstGeom prst="rect">
            <a:avLst/>
          </a:prstGeom>
        </p:spPr>
        <p:txBody>
          <a:bodyPr wrap="square">
            <a:spAutoFit/>
          </a:bodyPr>
          <a:lstStyle/>
          <a:p>
            <a:r>
              <a:rPr lang="en-US" sz="20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23" name="文本框 22">
            <a:extLst>
              <a:ext uri="{FF2B5EF4-FFF2-40B4-BE49-F238E27FC236}">
                <a16:creationId xmlns="" xmlns:a16="http://schemas.microsoft.com/office/drawing/2014/main" id="{B8A91BD0-348A-4018-BC22-03F1F3D65C10}"/>
              </a:ext>
            </a:extLst>
          </p:cNvPr>
          <p:cNvSpPr txBox="1"/>
          <p:nvPr/>
        </p:nvSpPr>
        <p:spPr>
          <a:xfrm>
            <a:off x="7861791" y="3757920"/>
            <a:ext cx="1940081" cy="646331"/>
          </a:xfrm>
          <a:prstGeom prst="rect">
            <a:avLst/>
          </a:prstGeom>
          <a:noFill/>
        </p:spPr>
        <p:txBody>
          <a:bodyPr wrap="square" rtlCol="0">
            <a:spAutoFit/>
          </a:bodyPr>
          <a:lstStyle/>
          <a:p>
            <a:r>
              <a:rPr lang="en-US" altLang="zh-CN" sz="3600" dirty="0">
                <a:solidFill>
                  <a:srgbClr val="171919"/>
                </a:solidFill>
                <a:latin typeface="字魂58号-创中黑" panose="00000500000000000000" pitchFamily="2" charset="-122"/>
                <a:ea typeface="字魂58号-创中黑" panose="00000500000000000000" pitchFamily="2" charset="-122"/>
              </a:rPr>
              <a:t>Part 04</a:t>
            </a:r>
            <a:endParaRPr lang="zh-CN" altLang="en-US" sz="3600" dirty="0">
              <a:solidFill>
                <a:srgbClr val="171919"/>
              </a:solidFill>
              <a:latin typeface="字魂58号-创中黑" panose="00000500000000000000" pitchFamily="2" charset="-122"/>
              <a:ea typeface="字魂58号-创中黑" panose="00000500000000000000" pitchFamily="2" charset="-122"/>
            </a:endParaRPr>
          </a:p>
        </p:txBody>
      </p:sp>
      <p:sp>
        <p:nvSpPr>
          <p:cNvPr id="24" name="文本框 23">
            <a:extLst>
              <a:ext uri="{FF2B5EF4-FFF2-40B4-BE49-F238E27FC236}">
                <a16:creationId xmlns="" xmlns:a16="http://schemas.microsoft.com/office/drawing/2014/main" id="{1A9E0EFE-9BEE-4E71-8A1A-1C9C46515FE9}"/>
              </a:ext>
            </a:extLst>
          </p:cNvPr>
          <p:cNvSpPr txBox="1"/>
          <p:nvPr/>
        </p:nvSpPr>
        <p:spPr bwMode="auto">
          <a:xfrm>
            <a:off x="7740484" y="4404251"/>
            <a:ext cx="2517732" cy="707886"/>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zh-CN" altLang="en-US" sz="4000" b="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25" name="Rectangle 6">
            <a:extLst>
              <a:ext uri="{FF2B5EF4-FFF2-40B4-BE49-F238E27FC236}">
                <a16:creationId xmlns="" xmlns:a16="http://schemas.microsoft.com/office/drawing/2014/main" id="{55F426EA-A0E4-4F44-B314-D181A5AB4844}"/>
              </a:ext>
            </a:extLst>
          </p:cNvPr>
          <p:cNvSpPr/>
          <p:nvPr/>
        </p:nvSpPr>
        <p:spPr>
          <a:xfrm>
            <a:off x="7861791" y="5112137"/>
            <a:ext cx="2144486" cy="400110"/>
          </a:xfrm>
          <a:prstGeom prst="rect">
            <a:avLst/>
          </a:prstGeom>
        </p:spPr>
        <p:txBody>
          <a:bodyPr wrap="square">
            <a:spAutoFit/>
          </a:bodyPr>
          <a:lstStyle/>
          <a:p>
            <a:r>
              <a:rPr lang="en-US" sz="20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Tree>
    <p:extLst>
      <p:ext uri="{BB962C8B-B14F-4D97-AF65-F5344CB8AC3E}">
        <p14:creationId xmlns:p14="http://schemas.microsoft.com/office/powerpoint/2010/main" val="224354105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ppt_y</p:attrName>
                                        </p:attrNameLst>
                                      </p:cBhvr>
                                      <p:tavLst>
                                        <p:tav tm="0">
                                          <p:val>
                                            <p:strVal val="#ppt_y-#ppt_h*1.125000"/>
                                          </p:val>
                                        </p:tav>
                                        <p:tav tm="100000">
                                          <p:val>
                                            <p:strVal val="#ppt_y"/>
                                          </p:val>
                                        </p:tav>
                                      </p:tavLst>
                                    </p:anim>
                                    <p:animEffect transition="in" filter="wipe(down)">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1000"/>
                            </p:stCondLst>
                            <p:childTnLst>
                              <p:par>
                                <p:cTn id="33" presetID="12"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p:tgtEl>
                                          <p:spTgt spid="12"/>
                                        </p:tgtEl>
                                        <p:attrNameLst>
                                          <p:attrName>ppt_y</p:attrName>
                                        </p:attrNameLst>
                                      </p:cBhvr>
                                      <p:tavLst>
                                        <p:tav tm="0">
                                          <p:val>
                                            <p:strVal val="#ppt_y-#ppt_h*1.125000"/>
                                          </p:val>
                                        </p:tav>
                                        <p:tav tm="100000">
                                          <p:val>
                                            <p:strVal val="#ppt_y"/>
                                          </p:val>
                                        </p:tav>
                                      </p:tavLst>
                                    </p:anim>
                                    <p:animEffect transition="in" filter="wipe(down)">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1000"/>
                            </p:stCondLst>
                            <p:childTnLst>
                              <p:par>
                                <p:cTn id="48" presetID="1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p:tgtEl>
                                          <p:spTgt spid="21"/>
                                        </p:tgtEl>
                                        <p:attrNameLst>
                                          <p:attrName>ppt_y</p:attrName>
                                        </p:attrNameLst>
                                      </p:cBhvr>
                                      <p:tavLst>
                                        <p:tav tm="0">
                                          <p:val>
                                            <p:strVal val="#ppt_y-#ppt_h*1.125000"/>
                                          </p:val>
                                        </p:tav>
                                        <p:tav tm="100000">
                                          <p:val>
                                            <p:strVal val="#ppt_y"/>
                                          </p:val>
                                        </p:tav>
                                      </p:tavLst>
                                    </p:anim>
                                    <p:animEffect transition="in" filter="wipe(down)">
                                      <p:cBhvr>
                                        <p:cTn id="51" dur="50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500" fill="hold"/>
                                        <p:tgtEl>
                                          <p:spTgt spid="22"/>
                                        </p:tgtEl>
                                        <p:attrNameLst>
                                          <p:attrName>ppt_x</p:attrName>
                                        </p:attrNameLst>
                                      </p:cBhvr>
                                      <p:tavLst>
                                        <p:tav tm="0">
                                          <p:val>
                                            <p:strVal val="#ppt_x"/>
                                          </p:val>
                                        </p:tav>
                                        <p:tav tm="100000">
                                          <p:val>
                                            <p:strVal val="#ppt_x"/>
                                          </p:val>
                                        </p:tav>
                                      </p:tavLst>
                                    </p:anim>
                                    <p:anim calcmode="lin" valueType="num">
                                      <p:cBhvr additive="base">
                                        <p:cTn id="57" dur="500" fill="hold"/>
                                        <p:tgtEl>
                                          <p:spTgt spid="22"/>
                                        </p:tgtEl>
                                        <p:attrNameLst>
                                          <p:attrName>ppt_y</p:attrName>
                                        </p:attrNameLst>
                                      </p:cBhvr>
                                      <p:tavLst>
                                        <p:tav tm="0">
                                          <p:val>
                                            <p:strVal val="1+#ppt_h/2"/>
                                          </p:val>
                                        </p:tav>
                                        <p:tav tm="100000">
                                          <p:val>
                                            <p:strVal val="#ppt_y"/>
                                          </p:val>
                                        </p:tav>
                                      </p:tavLst>
                                    </p:anim>
                                  </p:childTnLst>
                                </p:cTn>
                              </p:par>
                            </p:childTnLst>
                          </p:cTn>
                        </p:par>
                        <p:par>
                          <p:cTn id="58" fill="hold">
                            <p:stCondLst>
                              <p:cond delay="500"/>
                            </p:stCondLst>
                            <p:childTnLst>
                              <p:par>
                                <p:cTn id="59" presetID="22" presetClass="entr" presetSubtype="8"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left)">
                                      <p:cBhvr>
                                        <p:cTn id="61" dur="500"/>
                                        <p:tgtEl>
                                          <p:spTgt spid="23"/>
                                        </p:tgtEl>
                                      </p:cBhvr>
                                    </p:animEffect>
                                  </p:childTnLst>
                                </p:cTn>
                              </p:par>
                            </p:childTnLst>
                          </p:cTn>
                        </p:par>
                        <p:par>
                          <p:cTn id="62" fill="hold">
                            <p:stCondLst>
                              <p:cond delay="1000"/>
                            </p:stCondLst>
                            <p:childTnLst>
                              <p:par>
                                <p:cTn id="63" presetID="12" presetClass="entr" presetSubtype="1"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500"/>
                                        <p:tgtEl>
                                          <p:spTgt spid="24"/>
                                        </p:tgtEl>
                                        <p:attrNameLst>
                                          <p:attrName>ppt_y</p:attrName>
                                        </p:attrNameLst>
                                      </p:cBhvr>
                                      <p:tavLst>
                                        <p:tav tm="0">
                                          <p:val>
                                            <p:strVal val="#ppt_y-#ppt_h*1.125000"/>
                                          </p:val>
                                        </p:tav>
                                        <p:tav tm="100000">
                                          <p:val>
                                            <p:strVal val="#ppt_y"/>
                                          </p:val>
                                        </p:tav>
                                      </p:tavLst>
                                    </p:anim>
                                    <p:animEffect transition="in" filter="wipe(down)">
                                      <p:cBhvr>
                                        <p:cTn id="66" dur="500"/>
                                        <p:tgtEl>
                                          <p:spTgt spid="24"/>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500" fill="hold"/>
                                        <p:tgtEl>
                                          <p:spTgt spid="25"/>
                                        </p:tgtEl>
                                        <p:attrNameLst>
                                          <p:attrName>ppt_x</p:attrName>
                                        </p:attrNameLst>
                                      </p:cBhvr>
                                      <p:tavLst>
                                        <p:tav tm="0">
                                          <p:val>
                                            <p:strVal val="#ppt_x"/>
                                          </p:val>
                                        </p:tav>
                                        <p:tav tm="100000">
                                          <p:val>
                                            <p:strVal val="#ppt_x"/>
                                          </p:val>
                                        </p:tav>
                                      </p:tavLst>
                                    </p:anim>
                                    <p:anim calcmode="lin" valueType="num">
                                      <p:cBhvr additive="base">
                                        <p:cTn id="7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7" grpId="0"/>
      <p:bldP spid="9" grpId="0"/>
      <p:bldP spid="10" grpId="0"/>
      <p:bldP spid="11" grpId="0"/>
      <p:bldP spid="12" grpId="0"/>
      <p:bldP spid="13" grpId="0"/>
      <p:bldP spid="20" grpId="0"/>
      <p:bldP spid="21" grpId="0"/>
      <p:bldP spid="22" grpId="0"/>
      <p:bldP spid="23" grpId="0"/>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3C22F57-759E-44FD-AB4C-5494F554C56D}"/>
              </a:ext>
            </a:extLst>
          </p:cNvPr>
          <p:cNvSpPr/>
          <p:nvPr/>
        </p:nvSpPr>
        <p:spPr>
          <a:xfrm>
            <a:off x="1" y="1"/>
            <a:ext cx="12192000" cy="3428999"/>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图文框 7">
            <a:extLst>
              <a:ext uri="{FF2B5EF4-FFF2-40B4-BE49-F238E27FC236}">
                <a16:creationId xmlns="" xmlns:a16="http://schemas.microsoft.com/office/drawing/2014/main" id="{3D9262F7-26E8-43EE-906D-1C59602EB3A8}"/>
              </a:ext>
            </a:extLst>
          </p:cNvPr>
          <p:cNvSpPr/>
          <p:nvPr/>
        </p:nvSpPr>
        <p:spPr>
          <a:xfrm>
            <a:off x="9274629" y="4683854"/>
            <a:ext cx="979394" cy="1086817"/>
          </a:xfrm>
          <a:prstGeom prst="frame">
            <a:avLst>
              <a:gd name="adj1" fmla="val 3697"/>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图文框 8">
            <a:extLst>
              <a:ext uri="{FF2B5EF4-FFF2-40B4-BE49-F238E27FC236}">
                <a16:creationId xmlns="" xmlns:a16="http://schemas.microsoft.com/office/drawing/2014/main" id="{2B549945-B347-4B98-A5DE-71522824EF34}"/>
              </a:ext>
            </a:extLst>
          </p:cNvPr>
          <p:cNvSpPr/>
          <p:nvPr/>
        </p:nvSpPr>
        <p:spPr>
          <a:xfrm>
            <a:off x="1937977" y="1087329"/>
            <a:ext cx="2265073" cy="1498552"/>
          </a:xfrm>
          <a:prstGeom prst="frame">
            <a:avLst>
              <a:gd name="adj1" fmla="val 3697"/>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a:extLst>
              <a:ext uri="{FF2B5EF4-FFF2-40B4-BE49-F238E27FC236}">
                <a16:creationId xmlns="" xmlns:a16="http://schemas.microsoft.com/office/drawing/2014/main" id="{5B020DD1-6035-4F11-9439-34B3CC4F7841}"/>
              </a:ext>
            </a:extLst>
          </p:cNvPr>
          <p:cNvSpPr/>
          <p:nvPr/>
        </p:nvSpPr>
        <p:spPr>
          <a:xfrm>
            <a:off x="2432958" y="1630737"/>
            <a:ext cx="7326084" cy="3596526"/>
          </a:xfrm>
          <a:prstGeom prst="rect">
            <a:avLst/>
          </a:prstGeom>
          <a:solidFill>
            <a:schemeClr val="bg1"/>
          </a:solidFill>
          <a:ln>
            <a:noFill/>
          </a:ln>
          <a:effectLst>
            <a:outerShdw blurRad="317500" dist="190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710CD8B7-674E-4426-9A69-4EF7EE23200A}"/>
              </a:ext>
            </a:extLst>
          </p:cNvPr>
          <p:cNvSpPr txBox="1"/>
          <p:nvPr/>
        </p:nvSpPr>
        <p:spPr>
          <a:xfrm>
            <a:off x="4552862" y="2170383"/>
            <a:ext cx="3086275" cy="830997"/>
          </a:xfrm>
          <a:prstGeom prst="rect">
            <a:avLst/>
          </a:prstGeom>
          <a:noFill/>
        </p:spPr>
        <p:txBody>
          <a:bodyPr wrap="square" rtlCol="0">
            <a:spAutoFit/>
          </a:bodyPr>
          <a:lstStyle/>
          <a:p>
            <a:pPr algn="ctr"/>
            <a:r>
              <a:rPr lang="en-US" altLang="zh-CN" sz="4800" dirty="0">
                <a:solidFill>
                  <a:srgbClr val="171919"/>
                </a:solidFill>
                <a:latin typeface="字魂58号-创中黑" panose="00000500000000000000" pitchFamily="2" charset="-122"/>
                <a:ea typeface="字魂58号-创中黑" panose="00000500000000000000" pitchFamily="2" charset="-122"/>
              </a:rPr>
              <a:t>Part 04</a:t>
            </a:r>
            <a:endParaRPr lang="zh-CN" altLang="en-US" sz="4800" dirty="0">
              <a:solidFill>
                <a:srgbClr val="171919"/>
              </a:solidFill>
              <a:latin typeface="字魂58号-创中黑" panose="00000500000000000000" pitchFamily="2" charset="-122"/>
              <a:ea typeface="字魂58号-创中黑" panose="00000500000000000000" pitchFamily="2" charset="-122"/>
            </a:endParaRPr>
          </a:p>
        </p:txBody>
      </p:sp>
      <p:sp>
        <p:nvSpPr>
          <p:cNvPr id="13" name="文本框 12">
            <a:extLst>
              <a:ext uri="{FF2B5EF4-FFF2-40B4-BE49-F238E27FC236}">
                <a16:creationId xmlns="" xmlns:a16="http://schemas.microsoft.com/office/drawing/2014/main" id="{AC10EFB5-EDB7-46A0-9AC3-AC85391E3CD5}"/>
              </a:ext>
            </a:extLst>
          </p:cNvPr>
          <p:cNvSpPr txBox="1"/>
          <p:nvPr/>
        </p:nvSpPr>
        <p:spPr bwMode="auto">
          <a:xfrm>
            <a:off x="4203050" y="3069515"/>
            <a:ext cx="4005201" cy="1015663"/>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zh-CN" altLang="en-US" sz="6000" b="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4" name="Rectangle 6">
            <a:extLst>
              <a:ext uri="{FF2B5EF4-FFF2-40B4-BE49-F238E27FC236}">
                <a16:creationId xmlns="" xmlns:a16="http://schemas.microsoft.com/office/drawing/2014/main" id="{72AD6351-6CB8-43B6-BAFE-EF1DEAA6A0B0}"/>
              </a:ext>
            </a:extLst>
          </p:cNvPr>
          <p:cNvSpPr/>
          <p:nvPr/>
        </p:nvSpPr>
        <p:spPr>
          <a:xfrm>
            <a:off x="4575048" y="4073011"/>
            <a:ext cx="3086275" cy="584775"/>
          </a:xfrm>
          <a:prstGeom prst="rect">
            <a:avLst/>
          </a:prstGeom>
        </p:spPr>
        <p:txBody>
          <a:bodyPr wrap="square">
            <a:spAutoFit/>
          </a:bodyPr>
          <a:lstStyle/>
          <a:p>
            <a:pPr algn="dist"/>
            <a:r>
              <a:rPr lang="en-US" sz="3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5" name="图文框 14">
            <a:extLst>
              <a:ext uri="{FF2B5EF4-FFF2-40B4-BE49-F238E27FC236}">
                <a16:creationId xmlns="" xmlns:a16="http://schemas.microsoft.com/office/drawing/2014/main" id="{9C85CCFE-484A-48D3-8703-BA6C12FB2AA1}"/>
              </a:ext>
            </a:extLst>
          </p:cNvPr>
          <p:cNvSpPr/>
          <p:nvPr/>
        </p:nvSpPr>
        <p:spPr>
          <a:xfrm>
            <a:off x="10551299" y="5515697"/>
            <a:ext cx="503144" cy="509948"/>
          </a:xfrm>
          <a:prstGeom prst="frame">
            <a:avLst>
              <a:gd name="adj1" fmla="val 13433"/>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图文框 15">
            <a:extLst>
              <a:ext uri="{FF2B5EF4-FFF2-40B4-BE49-F238E27FC236}">
                <a16:creationId xmlns="" xmlns:a16="http://schemas.microsoft.com/office/drawing/2014/main" id="{3CA1D614-E7A3-42A0-A28A-87D7499E6A6F}"/>
              </a:ext>
            </a:extLst>
          </p:cNvPr>
          <p:cNvSpPr/>
          <p:nvPr/>
        </p:nvSpPr>
        <p:spPr>
          <a:xfrm>
            <a:off x="3378359" y="640707"/>
            <a:ext cx="1174503" cy="775182"/>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498747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ppt_y</p:attrName>
                                        </p:attrNameLst>
                                      </p:cBhvr>
                                      <p:tavLst>
                                        <p:tav tm="0">
                                          <p:val>
                                            <p:strVal val="#ppt_y-#ppt_h*1.125000"/>
                                          </p:val>
                                        </p:tav>
                                        <p:tav tm="100000">
                                          <p:val>
                                            <p:strVal val="#ppt_y"/>
                                          </p:val>
                                        </p:tav>
                                      </p:tavLst>
                                    </p:anim>
                                    <p:animEffect transition="in" filter="wipe(down)">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3" grpId="0" animBg="1"/>
      <p:bldP spid="12" grpId="0"/>
      <p:bldP spid="13" grpId="0"/>
      <p:bldP spid="14" grpId="0"/>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6" name="矩形 5">
            <a:extLst>
              <a:ext uri="{FF2B5EF4-FFF2-40B4-BE49-F238E27FC236}">
                <a16:creationId xmlns="" xmlns:a16="http://schemas.microsoft.com/office/drawing/2014/main" id="{2E4A458D-2DEA-4B2B-96B9-62D803EE1ED3}"/>
              </a:ext>
            </a:extLst>
          </p:cNvPr>
          <p:cNvSpPr/>
          <p:nvPr/>
        </p:nvSpPr>
        <p:spPr>
          <a:xfrm>
            <a:off x="4264807" y="2167329"/>
            <a:ext cx="7313112" cy="3981450"/>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636D2B84-15D3-4985-B402-BDD8F0E4F3F0}"/>
              </a:ext>
            </a:extLst>
          </p:cNvPr>
          <p:cNvSpPr/>
          <p:nvPr/>
        </p:nvSpPr>
        <p:spPr>
          <a:xfrm>
            <a:off x="3866698" y="1894914"/>
            <a:ext cx="7313112" cy="398145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图表 7">
            <a:extLst>
              <a:ext uri="{FF2B5EF4-FFF2-40B4-BE49-F238E27FC236}">
                <a16:creationId xmlns="" xmlns:a16="http://schemas.microsoft.com/office/drawing/2014/main" id="{6C918271-2E8A-48D6-8491-F61CEA5475EE}"/>
              </a:ext>
            </a:extLst>
          </p:cNvPr>
          <p:cNvGraphicFramePr/>
          <p:nvPr>
            <p:extLst>
              <p:ext uri="{D42A27DB-BD31-4B8C-83A1-F6EECF244321}">
                <p14:modId xmlns:p14="http://schemas.microsoft.com/office/powerpoint/2010/main" val="1349081848"/>
              </p:ext>
            </p:extLst>
          </p:nvPr>
        </p:nvGraphicFramePr>
        <p:xfrm>
          <a:off x="4497070" y="2167329"/>
          <a:ext cx="6350000" cy="3435985"/>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8">
            <a:extLst>
              <a:ext uri="{FF2B5EF4-FFF2-40B4-BE49-F238E27FC236}">
                <a16:creationId xmlns="" xmlns:a16="http://schemas.microsoft.com/office/drawing/2014/main" id="{9AD42C85-8A1B-4C9D-BDA7-F98A7961F826}"/>
              </a:ext>
            </a:extLst>
          </p:cNvPr>
          <p:cNvSpPr txBox="1"/>
          <p:nvPr/>
        </p:nvSpPr>
        <p:spPr>
          <a:xfrm>
            <a:off x="1131121" y="2467888"/>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2400" b="0" spc="600" noProof="0">
                <a:solidFill>
                  <a:schemeClr val="tx1">
                    <a:lumMod val="75000"/>
                    <a:lumOff val="25000"/>
                  </a:schemeClr>
                </a:solidFill>
                <a:latin typeface="字魂58号-创中黑" panose="00000500000000000000" pitchFamily="2" charset="-122"/>
                <a:ea typeface="字魂58号-创中黑" panose="00000500000000000000" pitchFamily="2" charset="-122"/>
              </a:rPr>
              <a:t>标题文本</a:t>
            </a:r>
            <a:endParaRPr kumimoji="0" lang="zh-CN" altLang="en-US" sz="2400" b="0" i="0" u="none" strike="noStrike" kern="1200" cap="all" spc="60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0" name="TextBox 34">
            <a:extLst>
              <a:ext uri="{FF2B5EF4-FFF2-40B4-BE49-F238E27FC236}">
                <a16:creationId xmlns="" xmlns:a16="http://schemas.microsoft.com/office/drawing/2014/main" id="{D8104DB4-64F4-43CD-8590-0DB2D98C8FE8}"/>
              </a:ext>
            </a:extLst>
          </p:cNvPr>
          <p:cNvSpPr txBox="1"/>
          <p:nvPr/>
        </p:nvSpPr>
        <p:spPr>
          <a:xfrm>
            <a:off x="1131121" y="2880702"/>
            <a:ext cx="2735577" cy="737235"/>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sz="14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lorem ipsum dolor sit amet, ea commodoconsequat.</a:t>
            </a:r>
            <a:endParaRPr kumimoji="0" lang="en-US" sz="14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1" name="文本框 10">
            <a:extLst>
              <a:ext uri="{FF2B5EF4-FFF2-40B4-BE49-F238E27FC236}">
                <a16:creationId xmlns="" xmlns:a16="http://schemas.microsoft.com/office/drawing/2014/main" id="{8E9AAC4D-86E2-41C4-883E-0758E4AC7571}"/>
              </a:ext>
            </a:extLst>
          </p:cNvPr>
          <p:cNvSpPr txBox="1"/>
          <p:nvPr/>
        </p:nvSpPr>
        <p:spPr>
          <a:xfrm>
            <a:off x="1131756" y="4159528"/>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2400" b="0" spc="600" noProof="0">
                <a:solidFill>
                  <a:schemeClr val="tx1">
                    <a:lumMod val="75000"/>
                    <a:lumOff val="25000"/>
                  </a:schemeClr>
                </a:solidFill>
                <a:latin typeface="字魂58号-创中黑" panose="00000500000000000000" pitchFamily="2" charset="-122"/>
                <a:ea typeface="字魂58号-创中黑" panose="00000500000000000000" pitchFamily="2" charset="-122"/>
              </a:rPr>
              <a:t>标题文本</a:t>
            </a:r>
            <a:endParaRPr kumimoji="0" lang="zh-CN" altLang="en-US" sz="2400" b="0" i="0" u="none" strike="noStrike" kern="1200" cap="all" spc="60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12" name="TextBox 34">
            <a:extLst>
              <a:ext uri="{FF2B5EF4-FFF2-40B4-BE49-F238E27FC236}">
                <a16:creationId xmlns="" xmlns:a16="http://schemas.microsoft.com/office/drawing/2014/main" id="{DD3D43FC-9E5F-469E-8F24-574298C6115B}"/>
              </a:ext>
            </a:extLst>
          </p:cNvPr>
          <p:cNvSpPr txBox="1"/>
          <p:nvPr/>
        </p:nvSpPr>
        <p:spPr>
          <a:xfrm>
            <a:off x="1131756" y="4572342"/>
            <a:ext cx="2735577" cy="737235"/>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sz="14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lorem ipsum dolor sit amet, ea commodoconsequat.</a:t>
            </a:r>
            <a:endParaRPr kumimoji="0" lang="en-US" sz="14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Tree>
    <p:extLst>
      <p:ext uri="{BB962C8B-B14F-4D97-AF65-F5344CB8AC3E}">
        <p14:creationId xmlns:p14="http://schemas.microsoft.com/office/powerpoint/2010/main" val="121426777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ldLvl="0" animBg="1"/>
      <p:bldP spid="7" grpId="0" bldLvl="0" animBg="1"/>
      <p:bldP spid="9" grpId="0"/>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6" name="矩形 5">
            <a:extLst>
              <a:ext uri="{FF2B5EF4-FFF2-40B4-BE49-F238E27FC236}">
                <a16:creationId xmlns="" xmlns:a16="http://schemas.microsoft.com/office/drawing/2014/main" id="{A3A4AFF7-EFD5-42B7-8476-BBB5CC4B2E4C}"/>
              </a:ext>
            </a:extLst>
          </p:cNvPr>
          <p:cNvSpPr/>
          <p:nvPr/>
        </p:nvSpPr>
        <p:spPr>
          <a:xfrm>
            <a:off x="0" y="1567516"/>
            <a:ext cx="12192000" cy="4431605"/>
          </a:xfrm>
          <a:prstGeom prst="rect">
            <a:avLst/>
          </a:prstGeom>
          <a:solidFill>
            <a:srgbClr val="F6E7E2">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Freeform 116">
            <a:extLst>
              <a:ext uri="{FF2B5EF4-FFF2-40B4-BE49-F238E27FC236}">
                <a16:creationId xmlns="" xmlns:a16="http://schemas.microsoft.com/office/drawing/2014/main" id="{D8EE00DD-F51D-4E1F-83AB-96904E4F64D6}"/>
              </a:ext>
            </a:extLst>
          </p:cNvPr>
          <p:cNvSpPr>
            <a:spLocks noEditPoints="1"/>
          </p:cNvSpPr>
          <p:nvPr/>
        </p:nvSpPr>
        <p:spPr bwMode="auto">
          <a:xfrm>
            <a:off x="6861027" y="3591474"/>
            <a:ext cx="446930" cy="36042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ECCEC4"/>
          </a:solid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prstClr val="black"/>
              </a:solidFill>
              <a:latin typeface="字魂59号-创粗黑" panose="00000500000000000000" pitchFamily="2" charset="-122"/>
              <a:ea typeface="字魂59号-创粗黑" panose="00000500000000000000" pitchFamily="2" charset="-122"/>
            </a:endParaRPr>
          </a:p>
        </p:txBody>
      </p:sp>
      <p:sp>
        <p:nvSpPr>
          <p:cNvPr id="8" name="Freeform 57">
            <a:extLst>
              <a:ext uri="{FF2B5EF4-FFF2-40B4-BE49-F238E27FC236}">
                <a16:creationId xmlns="" xmlns:a16="http://schemas.microsoft.com/office/drawing/2014/main" id="{1523A77A-BB95-4DE6-8871-E7F011E83534}"/>
              </a:ext>
            </a:extLst>
          </p:cNvPr>
          <p:cNvSpPr>
            <a:spLocks noEditPoints="1"/>
          </p:cNvSpPr>
          <p:nvPr/>
        </p:nvSpPr>
        <p:spPr bwMode="auto">
          <a:xfrm>
            <a:off x="6839978" y="2357145"/>
            <a:ext cx="489028" cy="489028"/>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rgbClr val="ECCEC4"/>
          </a:solid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prstClr val="black"/>
              </a:solidFill>
              <a:latin typeface="字魂59号-创粗黑" panose="00000500000000000000" pitchFamily="2" charset="-122"/>
              <a:ea typeface="字魂59号-创粗黑" panose="00000500000000000000" pitchFamily="2" charset="-122"/>
            </a:endParaRPr>
          </a:p>
        </p:txBody>
      </p:sp>
      <p:sp>
        <p:nvSpPr>
          <p:cNvPr id="9" name="Freeform 245">
            <a:extLst>
              <a:ext uri="{FF2B5EF4-FFF2-40B4-BE49-F238E27FC236}">
                <a16:creationId xmlns="" xmlns:a16="http://schemas.microsoft.com/office/drawing/2014/main" id="{B37642AA-873E-454D-918F-950A13E7BDC2}"/>
              </a:ext>
            </a:extLst>
          </p:cNvPr>
          <p:cNvSpPr>
            <a:spLocks/>
          </p:cNvSpPr>
          <p:nvPr/>
        </p:nvSpPr>
        <p:spPr bwMode="auto">
          <a:xfrm>
            <a:off x="6832235" y="4800416"/>
            <a:ext cx="504514" cy="504508"/>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ECCEC4"/>
          </a:solidFill>
          <a:ln w="9525">
            <a:solidFill>
              <a:schemeClr val="bg1"/>
            </a:solid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prstClr val="black"/>
              </a:solidFill>
              <a:latin typeface="字魂59号-创粗黑" panose="00000500000000000000" pitchFamily="2" charset="-122"/>
              <a:ea typeface="字魂59号-创粗黑" panose="00000500000000000000" pitchFamily="2" charset="-122"/>
            </a:endParaRPr>
          </a:p>
        </p:txBody>
      </p:sp>
      <p:sp>
        <p:nvSpPr>
          <p:cNvPr id="10" name="Text Placeholder 3">
            <a:extLst>
              <a:ext uri="{FF2B5EF4-FFF2-40B4-BE49-F238E27FC236}">
                <a16:creationId xmlns="" xmlns:a16="http://schemas.microsoft.com/office/drawing/2014/main" id="{01687059-4D1A-4A34-8B95-6C7CAFF710DF}"/>
              </a:ext>
            </a:extLst>
          </p:cNvPr>
          <p:cNvSpPr txBox="1">
            <a:spLocks/>
          </p:cNvSpPr>
          <p:nvPr/>
        </p:nvSpPr>
        <p:spPr>
          <a:xfrm>
            <a:off x="7635833" y="2213860"/>
            <a:ext cx="3484101" cy="77559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828800" rtl="0">
              <a:spcBef>
                <a:spcPct val="20000"/>
              </a:spcBef>
              <a:defRPr/>
            </a:pPr>
            <a:r>
              <a:rPr lang="zh-CN" altLang="en-US" sz="2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endParaRPr lang="en-US" altLang="zh-CN" sz="2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a:p>
            <a:pPr algn="l" defTabSz="1828800" rtl="0">
              <a:spcBef>
                <a:spcPct val="20000"/>
              </a:spcBef>
              <a:defRPr/>
            </a:pP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There are many variations of passages of lorem ipsum available, but the majority have suffered </a:t>
            </a:r>
            <a:endParaRPr lang="en-US" sz="1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Text Placeholder 3">
            <a:extLst>
              <a:ext uri="{FF2B5EF4-FFF2-40B4-BE49-F238E27FC236}">
                <a16:creationId xmlns="" xmlns:a16="http://schemas.microsoft.com/office/drawing/2014/main" id="{417B6156-C25D-4142-8B47-4D97A88E160E}"/>
              </a:ext>
            </a:extLst>
          </p:cNvPr>
          <p:cNvSpPr txBox="1">
            <a:spLocks/>
          </p:cNvSpPr>
          <p:nvPr/>
        </p:nvSpPr>
        <p:spPr>
          <a:xfrm>
            <a:off x="7593154" y="3383888"/>
            <a:ext cx="3484101" cy="77559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828800" rtl="0">
              <a:spcBef>
                <a:spcPct val="20000"/>
              </a:spcBef>
              <a:defRPr/>
            </a:pPr>
            <a:r>
              <a:rPr lang="zh-CN" altLang="en-US" sz="2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endParaRPr lang="en-US" altLang="zh-CN" sz="2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a:p>
            <a:pPr algn="l" defTabSz="1828800" rtl="0">
              <a:spcBef>
                <a:spcPct val="20000"/>
              </a:spcBef>
              <a:defRPr/>
            </a:pP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There are many variations of passages of lorem ipsum available, but the majority have suffered </a:t>
            </a:r>
            <a:endParaRPr lang="en-US" sz="1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Text Placeholder 3">
            <a:extLst>
              <a:ext uri="{FF2B5EF4-FFF2-40B4-BE49-F238E27FC236}">
                <a16:creationId xmlns="" xmlns:a16="http://schemas.microsoft.com/office/drawing/2014/main" id="{BC23A0B9-AD42-448D-8E3E-78ACEE92A3A5}"/>
              </a:ext>
            </a:extLst>
          </p:cNvPr>
          <p:cNvSpPr txBox="1">
            <a:spLocks/>
          </p:cNvSpPr>
          <p:nvPr/>
        </p:nvSpPr>
        <p:spPr>
          <a:xfrm>
            <a:off x="7593153" y="4651509"/>
            <a:ext cx="3484101" cy="77559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828800" rtl="0">
              <a:spcBef>
                <a:spcPct val="20000"/>
              </a:spcBef>
              <a:defRPr/>
            </a:pPr>
            <a:r>
              <a:rPr lang="zh-CN" altLang="en-US" sz="2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endParaRPr lang="en-US" altLang="zh-CN" sz="2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a:p>
            <a:pPr algn="l" defTabSz="1828800" rtl="0">
              <a:spcBef>
                <a:spcPct val="20000"/>
              </a:spcBef>
              <a:defRPr/>
            </a:pP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There are many variations of passages of lorem ipsum available, but the majority have suffered </a:t>
            </a:r>
            <a:endParaRPr lang="en-US" sz="1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pic>
        <p:nvPicPr>
          <p:cNvPr id="15" name="图片 14">
            <a:extLst>
              <a:ext uri="{FF2B5EF4-FFF2-40B4-BE49-F238E27FC236}">
                <a16:creationId xmlns="" xmlns:a16="http://schemas.microsoft.com/office/drawing/2014/main" id="{C910999B-E5FC-4ACD-8995-292F011567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1477" y="2070846"/>
            <a:ext cx="5161928" cy="3441285"/>
          </a:xfrm>
          <a:prstGeom prst="rect">
            <a:avLst/>
          </a:prstGeom>
        </p:spPr>
      </p:pic>
    </p:spTree>
    <p:extLst>
      <p:ext uri="{BB962C8B-B14F-4D97-AF65-F5344CB8AC3E}">
        <p14:creationId xmlns:p14="http://schemas.microsoft.com/office/powerpoint/2010/main" val="356039574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par>
                                <p:cTn id="9" presetID="2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750"/>
                                        <p:tgtEl>
                                          <p:spTgt spid="6"/>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75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175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par>
                          <p:cTn id="33" fill="hold">
                            <p:stCondLst>
                              <p:cond delay="27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7" name="Freeform 9">
            <a:extLst>
              <a:ext uri="{FF2B5EF4-FFF2-40B4-BE49-F238E27FC236}">
                <a16:creationId xmlns="" xmlns:a16="http://schemas.microsoft.com/office/drawing/2014/main" id="{1E854C9C-0CDF-4FBC-836B-040F4BAB7CB6}"/>
              </a:ext>
            </a:extLst>
          </p:cNvPr>
          <p:cNvSpPr/>
          <p:nvPr/>
        </p:nvSpPr>
        <p:spPr>
          <a:xfrm>
            <a:off x="1342854" y="3747645"/>
            <a:ext cx="2428240" cy="1456690"/>
          </a:xfrm>
          <a:custGeom>
            <a:avLst/>
            <a:gdLst>
              <a:gd name="connsiteX0" fmla="*/ 0 w 1961586"/>
              <a:gd name="connsiteY0" fmla="*/ 117695 h 1176951"/>
              <a:gd name="connsiteX1" fmla="*/ 117695 w 1961586"/>
              <a:gd name="connsiteY1" fmla="*/ 0 h 1176951"/>
              <a:gd name="connsiteX2" fmla="*/ 1843891 w 1961586"/>
              <a:gd name="connsiteY2" fmla="*/ 0 h 1176951"/>
              <a:gd name="connsiteX3" fmla="*/ 1961586 w 1961586"/>
              <a:gd name="connsiteY3" fmla="*/ 117695 h 1176951"/>
              <a:gd name="connsiteX4" fmla="*/ 1961586 w 1961586"/>
              <a:gd name="connsiteY4" fmla="*/ 1059256 h 1176951"/>
              <a:gd name="connsiteX5" fmla="*/ 1843891 w 1961586"/>
              <a:gd name="connsiteY5" fmla="*/ 1176951 h 1176951"/>
              <a:gd name="connsiteX6" fmla="*/ 117695 w 1961586"/>
              <a:gd name="connsiteY6" fmla="*/ 1176951 h 1176951"/>
              <a:gd name="connsiteX7" fmla="*/ 0 w 1961586"/>
              <a:gd name="connsiteY7" fmla="*/ 1059256 h 1176951"/>
              <a:gd name="connsiteX8" fmla="*/ 0 w 1961586"/>
              <a:gd name="connsiteY8" fmla="*/ 117695 h 1176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1586" h="1176951">
                <a:moveTo>
                  <a:pt x="0" y="117695"/>
                </a:moveTo>
                <a:cubicBezTo>
                  <a:pt x="0" y="52694"/>
                  <a:pt x="52694" y="0"/>
                  <a:pt x="117695" y="0"/>
                </a:cubicBezTo>
                <a:lnTo>
                  <a:pt x="1843891" y="0"/>
                </a:lnTo>
                <a:cubicBezTo>
                  <a:pt x="1908892" y="0"/>
                  <a:pt x="1961586" y="52694"/>
                  <a:pt x="1961586" y="117695"/>
                </a:cubicBezTo>
                <a:lnTo>
                  <a:pt x="1961586" y="1059256"/>
                </a:lnTo>
                <a:cubicBezTo>
                  <a:pt x="1961586" y="1124257"/>
                  <a:pt x="1908892" y="1176951"/>
                  <a:pt x="1843891" y="1176951"/>
                </a:cubicBezTo>
                <a:lnTo>
                  <a:pt x="117695" y="1176951"/>
                </a:lnTo>
                <a:cubicBezTo>
                  <a:pt x="52694" y="1176951"/>
                  <a:pt x="0" y="1124257"/>
                  <a:pt x="0" y="1059256"/>
                </a:cubicBezTo>
                <a:lnTo>
                  <a:pt x="0" y="117695"/>
                </a:lnTo>
                <a:close/>
              </a:path>
            </a:pathLst>
          </a:custGeom>
          <a:solidFill>
            <a:srgbClr val="ECCEC4"/>
          </a:solidFill>
          <a:ln w="28575">
            <a:noFill/>
            <a:prstDash val="sysDash"/>
          </a:ln>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Freeform 10">
            <a:extLst>
              <a:ext uri="{FF2B5EF4-FFF2-40B4-BE49-F238E27FC236}">
                <a16:creationId xmlns="" xmlns:a16="http://schemas.microsoft.com/office/drawing/2014/main" id="{D3F07898-0E5E-4ECD-9BD3-848BB0CE247B}"/>
              </a:ext>
            </a:extLst>
          </p:cNvPr>
          <p:cNvSpPr/>
          <p:nvPr/>
        </p:nvSpPr>
        <p:spPr>
          <a:xfrm>
            <a:off x="4095579" y="4289300"/>
            <a:ext cx="351790" cy="374015"/>
          </a:xfrm>
          <a:custGeom>
            <a:avLst/>
            <a:gdLst>
              <a:gd name="connsiteX0" fmla="*/ 0 w 415856"/>
              <a:gd name="connsiteY0" fmla="*/ 97295 h 486473"/>
              <a:gd name="connsiteX1" fmla="*/ 207928 w 415856"/>
              <a:gd name="connsiteY1" fmla="*/ 97295 h 486473"/>
              <a:gd name="connsiteX2" fmla="*/ 207928 w 415856"/>
              <a:gd name="connsiteY2" fmla="*/ 0 h 486473"/>
              <a:gd name="connsiteX3" fmla="*/ 415856 w 415856"/>
              <a:gd name="connsiteY3" fmla="*/ 243237 h 486473"/>
              <a:gd name="connsiteX4" fmla="*/ 207928 w 415856"/>
              <a:gd name="connsiteY4" fmla="*/ 486473 h 486473"/>
              <a:gd name="connsiteX5" fmla="*/ 207928 w 415856"/>
              <a:gd name="connsiteY5" fmla="*/ 389178 h 486473"/>
              <a:gd name="connsiteX6" fmla="*/ 0 w 415856"/>
              <a:gd name="connsiteY6" fmla="*/ 389178 h 486473"/>
              <a:gd name="connsiteX7" fmla="*/ 0 w 415856"/>
              <a:gd name="connsiteY7" fmla="*/ 97295 h 48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856" h="486473">
                <a:moveTo>
                  <a:pt x="0" y="97295"/>
                </a:moveTo>
                <a:lnTo>
                  <a:pt x="207928" y="97295"/>
                </a:lnTo>
                <a:lnTo>
                  <a:pt x="207928" y="0"/>
                </a:lnTo>
                <a:lnTo>
                  <a:pt x="415856" y="243237"/>
                </a:lnTo>
                <a:lnTo>
                  <a:pt x="207928" y="486473"/>
                </a:lnTo>
                <a:lnTo>
                  <a:pt x="207928" y="389178"/>
                </a:lnTo>
                <a:lnTo>
                  <a:pt x="0" y="389178"/>
                </a:lnTo>
                <a:lnTo>
                  <a:pt x="0" y="97295"/>
                </a:lnTo>
                <a:close/>
              </a:path>
            </a:pathLst>
          </a:custGeom>
          <a:solidFill>
            <a:srgbClr val="ECCEC4"/>
          </a:solidFill>
          <a:ln>
            <a:noFill/>
          </a:ln>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Freeform 11">
            <a:extLst>
              <a:ext uri="{FF2B5EF4-FFF2-40B4-BE49-F238E27FC236}">
                <a16:creationId xmlns="" xmlns:a16="http://schemas.microsoft.com/office/drawing/2014/main" id="{D8FCB85F-294A-4DD4-ADBE-5A6B9C46FEE2}"/>
              </a:ext>
            </a:extLst>
          </p:cNvPr>
          <p:cNvSpPr/>
          <p:nvPr/>
        </p:nvSpPr>
        <p:spPr>
          <a:xfrm>
            <a:off x="4742644" y="3747645"/>
            <a:ext cx="2428240" cy="1456690"/>
          </a:xfrm>
          <a:custGeom>
            <a:avLst/>
            <a:gdLst>
              <a:gd name="connsiteX0" fmla="*/ 0 w 1961586"/>
              <a:gd name="connsiteY0" fmla="*/ 117695 h 1176951"/>
              <a:gd name="connsiteX1" fmla="*/ 117695 w 1961586"/>
              <a:gd name="connsiteY1" fmla="*/ 0 h 1176951"/>
              <a:gd name="connsiteX2" fmla="*/ 1843891 w 1961586"/>
              <a:gd name="connsiteY2" fmla="*/ 0 h 1176951"/>
              <a:gd name="connsiteX3" fmla="*/ 1961586 w 1961586"/>
              <a:gd name="connsiteY3" fmla="*/ 117695 h 1176951"/>
              <a:gd name="connsiteX4" fmla="*/ 1961586 w 1961586"/>
              <a:gd name="connsiteY4" fmla="*/ 1059256 h 1176951"/>
              <a:gd name="connsiteX5" fmla="*/ 1843891 w 1961586"/>
              <a:gd name="connsiteY5" fmla="*/ 1176951 h 1176951"/>
              <a:gd name="connsiteX6" fmla="*/ 117695 w 1961586"/>
              <a:gd name="connsiteY6" fmla="*/ 1176951 h 1176951"/>
              <a:gd name="connsiteX7" fmla="*/ 0 w 1961586"/>
              <a:gd name="connsiteY7" fmla="*/ 1059256 h 1176951"/>
              <a:gd name="connsiteX8" fmla="*/ 0 w 1961586"/>
              <a:gd name="connsiteY8" fmla="*/ 117695 h 1176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1586" h="1176951">
                <a:moveTo>
                  <a:pt x="0" y="117695"/>
                </a:moveTo>
                <a:cubicBezTo>
                  <a:pt x="0" y="52694"/>
                  <a:pt x="52694" y="0"/>
                  <a:pt x="117695" y="0"/>
                </a:cubicBezTo>
                <a:lnTo>
                  <a:pt x="1843891" y="0"/>
                </a:lnTo>
                <a:cubicBezTo>
                  <a:pt x="1908892" y="0"/>
                  <a:pt x="1961586" y="52694"/>
                  <a:pt x="1961586" y="117695"/>
                </a:cubicBezTo>
                <a:lnTo>
                  <a:pt x="1961586" y="1059256"/>
                </a:lnTo>
                <a:cubicBezTo>
                  <a:pt x="1961586" y="1124257"/>
                  <a:pt x="1908892" y="1176951"/>
                  <a:pt x="1843891" y="1176951"/>
                </a:cubicBezTo>
                <a:lnTo>
                  <a:pt x="117695" y="1176951"/>
                </a:lnTo>
                <a:cubicBezTo>
                  <a:pt x="52694" y="1176951"/>
                  <a:pt x="0" y="1124257"/>
                  <a:pt x="0" y="1059256"/>
                </a:cubicBezTo>
                <a:lnTo>
                  <a:pt x="0" y="117695"/>
                </a:lnTo>
                <a:close/>
              </a:path>
            </a:pathLst>
          </a:custGeom>
          <a:solidFill>
            <a:srgbClr val="ECCEC4"/>
          </a:solidFill>
          <a:ln w="28575">
            <a:noFill/>
            <a:prstDash val="sysDash"/>
          </a:ln>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Freeform 12">
            <a:extLst>
              <a:ext uri="{FF2B5EF4-FFF2-40B4-BE49-F238E27FC236}">
                <a16:creationId xmlns="" xmlns:a16="http://schemas.microsoft.com/office/drawing/2014/main" id="{1A14E535-ED78-47DD-8AFA-03CDF09DF369}"/>
              </a:ext>
            </a:extLst>
          </p:cNvPr>
          <p:cNvSpPr/>
          <p:nvPr/>
        </p:nvSpPr>
        <p:spPr>
          <a:xfrm>
            <a:off x="7495369" y="4289300"/>
            <a:ext cx="351790" cy="374015"/>
          </a:xfrm>
          <a:custGeom>
            <a:avLst/>
            <a:gdLst>
              <a:gd name="connsiteX0" fmla="*/ 0 w 415856"/>
              <a:gd name="connsiteY0" fmla="*/ 97295 h 486473"/>
              <a:gd name="connsiteX1" fmla="*/ 207928 w 415856"/>
              <a:gd name="connsiteY1" fmla="*/ 97295 h 486473"/>
              <a:gd name="connsiteX2" fmla="*/ 207928 w 415856"/>
              <a:gd name="connsiteY2" fmla="*/ 0 h 486473"/>
              <a:gd name="connsiteX3" fmla="*/ 415856 w 415856"/>
              <a:gd name="connsiteY3" fmla="*/ 243237 h 486473"/>
              <a:gd name="connsiteX4" fmla="*/ 207928 w 415856"/>
              <a:gd name="connsiteY4" fmla="*/ 486473 h 486473"/>
              <a:gd name="connsiteX5" fmla="*/ 207928 w 415856"/>
              <a:gd name="connsiteY5" fmla="*/ 389178 h 486473"/>
              <a:gd name="connsiteX6" fmla="*/ 0 w 415856"/>
              <a:gd name="connsiteY6" fmla="*/ 389178 h 486473"/>
              <a:gd name="connsiteX7" fmla="*/ 0 w 415856"/>
              <a:gd name="connsiteY7" fmla="*/ 97295 h 48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856" h="486473">
                <a:moveTo>
                  <a:pt x="0" y="97295"/>
                </a:moveTo>
                <a:lnTo>
                  <a:pt x="207928" y="97295"/>
                </a:lnTo>
                <a:lnTo>
                  <a:pt x="207928" y="0"/>
                </a:lnTo>
                <a:lnTo>
                  <a:pt x="415856" y="243237"/>
                </a:lnTo>
                <a:lnTo>
                  <a:pt x="207928" y="486473"/>
                </a:lnTo>
                <a:lnTo>
                  <a:pt x="207928" y="389178"/>
                </a:lnTo>
                <a:lnTo>
                  <a:pt x="0" y="389178"/>
                </a:lnTo>
                <a:lnTo>
                  <a:pt x="0" y="97295"/>
                </a:lnTo>
                <a:close/>
              </a:path>
            </a:pathLst>
          </a:custGeom>
          <a:solidFill>
            <a:srgbClr val="ECCEC4"/>
          </a:solidFill>
          <a:ln>
            <a:noFill/>
          </a:ln>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Freeform 13">
            <a:extLst>
              <a:ext uri="{FF2B5EF4-FFF2-40B4-BE49-F238E27FC236}">
                <a16:creationId xmlns="" xmlns:a16="http://schemas.microsoft.com/office/drawing/2014/main" id="{9D4A6BF8-B4D9-4DDA-A845-EEA7E729DB70}"/>
              </a:ext>
            </a:extLst>
          </p:cNvPr>
          <p:cNvSpPr/>
          <p:nvPr/>
        </p:nvSpPr>
        <p:spPr>
          <a:xfrm>
            <a:off x="8141799" y="3747645"/>
            <a:ext cx="2428240" cy="1456690"/>
          </a:xfrm>
          <a:custGeom>
            <a:avLst/>
            <a:gdLst>
              <a:gd name="connsiteX0" fmla="*/ 0 w 1961586"/>
              <a:gd name="connsiteY0" fmla="*/ 117695 h 1176951"/>
              <a:gd name="connsiteX1" fmla="*/ 117695 w 1961586"/>
              <a:gd name="connsiteY1" fmla="*/ 0 h 1176951"/>
              <a:gd name="connsiteX2" fmla="*/ 1843891 w 1961586"/>
              <a:gd name="connsiteY2" fmla="*/ 0 h 1176951"/>
              <a:gd name="connsiteX3" fmla="*/ 1961586 w 1961586"/>
              <a:gd name="connsiteY3" fmla="*/ 117695 h 1176951"/>
              <a:gd name="connsiteX4" fmla="*/ 1961586 w 1961586"/>
              <a:gd name="connsiteY4" fmla="*/ 1059256 h 1176951"/>
              <a:gd name="connsiteX5" fmla="*/ 1843891 w 1961586"/>
              <a:gd name="connsiteY5" fmla="*/ 1176951 h 1176951"/>
              <a:gd name="connsiteX6" fmla="*/ 117695 w 1961586"/>
              <a:gd name="connsiteY6" fmla="*/ 1176951 h 1176951"/>
              <a:gd name="connsiteX7" fmla="*/ 0 w 1961586"/>
              <a:gd name="connsiteY7" fmla="*/ 1059256 h 1176951"/>
              <a:gd name="connsiteX8" fmla="*/ 0 w 1961586"/>
              <a:gd name="connsiteY8" fmla="*/ 117695 h 1176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1586" h="1176951">
                <a:moveTo>
                  <a:pt x="0" y="117695"/>
                </a:moveTo>
                <a:cubicBezTo>
                  <a:pt x="0" y="52694"/>
                  <a:pt x="52694" y="0"/>
                  <a:pt x="117695" y="0"/>
                </a:cubicBezTo>
                <a:lnTo>
                  <a:pt x="1843891" y="0"/>
                </a:lnTo>
                <a:cubicBezTo>
                  <a:pt x="1908892" y="0"/>
                  <a:pt x="1961586" y="52694"/>
                  <a:pt x="1961586" y="117695"/>
                </a:cubicBezTo>
                <a:lnTo>
                  <a:pt x="1961586" y="1059256"/>
                </a:lnTo>
                <a:cubicBezTo>
                  <a:pt x="1961586" y="1124257"/>
                  <a:pt x="1908892" y="1176951"/>
                  <a:pt x="1843891" y="1176951"/>
                </a:cubicBezTo>
                <a:lnTo>
                  <a:pt x="117695" y="1176951"/>
                </a:lnTo>
                <a:cubicBezTo>
                  <a:pt x="52694" y="1176951"/>
                  <a:pt x="0" y="1124257"/>
                  <a:pt x="0" y="1059256"/>
                </a:cubicBezTo>
                <a:lnTo>
                  <a:pt x="0" y="117695"/>
                </a:lnTo>
                <a:close/>
              </a:path>
            </a:pathLst>
          </a:custGeom>
          <a:solidFill>
            <a:srgbClr val="ECCEC4"/>
          </a:solidFill>
          <a:ln>
            <a:noFill/>
          </a:ln>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12" name="Group 472">
            <a:extLst>
              <a:ext uri="{FF2B5EF4-FFF2-40B4-BE49-F238E27FC236}">
                <a16:creationId xmlns="" xmlns:a16="http://schemas.microsoft.com/office/drawing/2014/main" id="{6C9C83D4-0A89-488A-BC97-8380722F3219}"/>
              </a:ext>
            </a:extLst>
          </p:cNvPr>
          <p:cNvGrpSpPr/>
          <p:nvPr/>
        </p:nvGrpSpPr>
        <p:grpSpPr>
          <a:xfrm>
            <a:off x="8962219" y="3986405"/>
            <a:ext cx="859155" cy="859155"/>
            <a:chOff x="8085931" y="1818084"/>
            <a:chExt cx="457200" cy="457200"/>
          </a:xfrm>
          <a:solidFill>
            <a:schemeClr val="bg1"/>
          </a:solidFill>
        </p:grpSpPr>
        <p:sp>
          <p:nvSpPr>
            <p:cNvPr id="13" name="Freeform 82">
              <a:extLst>
                <a:ext uri="{FF2B5EF4-FFF2-40B4-BE49-F238E27FC236}">
                  <a16:creationId xmlns="" xmlns:a16="http://schemas.microsoft.com/office/drawing/2014/main" id="{B129B7C0-7FD5-4DC7-B051-390F469DABA5}"/>
                </a:ext>
              </a:extLst>
            </p:cNvPr>
            <p:cNvSpPr>
              <a:spLocks noEditPoints="1"/>
            </p:cNvSpPr>
            <p:nvPr/>
          </p:nvSpPr>
          <p:spPr bwMode="auto">
            <a:xfrm>
              <a:off x="8085931" y="1818084"/>
              <a:ext cx="457200" cy="457200"/>
            </a:xfrm>
            <a:custGeom>
              <a:avLst/>
              <a:gdLst>
                <a:gd name="T0" fmla="*/ 1058 w 1152"/>
                <a:gd name="T1" fmla="*/ 563 h 1152"/>
                <a:gd name="T2" fmla="*/ 929 w 1152"/>
                <a:gd name="T3" fmla="*/ 577 h 1152"/>
                <a:gd name="T4" fmla="*/ 921 w 1152"/>
                <a:gd name="T5" fmla="*/ 603 h 1152"/>
                <a:gd name="T6" fmla="*/ 1032 w 1152"/>
                <a:gd name="T7" fmla="*/ 616 h 1152"/>
                <a:gd name="T8" fmla="*/ 1063 w 1152"/>
                <a:gd name="T9" fmla="*/ 658 h 1152"/>
                <a:gd name="T10" fmla="*/ 1030 w 1152"/>
                <a:gd name="T11" fmla="*/ 744 h 1152"/>
                <a:gd name="T12" fmla="*/ 890 w 1152"/>
                <a:gd name="T13" fmla="*/ 759 h 1152"/>
                <a:gd name="T14" fmla="*/ 887 w 1152"/>
                <a:gd name="T15" fmla="*/ 787 h 1152"/>
                <a:gd name="T16" fmla="*/ 1005 w 1152"/>
                <a:gd name="T17" fmla="*/ 800 h 1152"/>
                <a:gd name="T18" fmla="*/ 1020 w 1152"/>
                <a:gd name="T19" fmla="*/ 855 h 1152"/>
                <a:gd name="T20" fmla="*/ 983 w 1152"/>
                <a:gd name="T21" fmla="*/ 923 h 1152"/>
                <a:gd name="T22" fmla="*/ 857 w 1152"/>
                <a:gd name="T23" fmla="*/ 937 h 1152"/>
                <a:gd name="T24" fmla="*/ 849 w 1152"/>
                <a:gd name="T25" fmla="*/ 964 h 1152"/>
                <a:gd name="T26" fmla="*/ 939 w 1152"/>
                <a:gd name="T27" fmla="*/ 975 h 1152"/>
                <a:gd name="T28" fmla="*/ 957 w 1152"/>
                <a:gd name="T29" fmla="*/ 1022 h 1152"/>
                <a:gd name="T30" fmla="*/ 895 w 1152"/>
                <a:gd name="T31" fmla="*/ 1080 h 1152"/>
                <a:gd name="T32" fmla="*/ 491 w 1152"/>
                <a:gd name="T33" fmla="*/ 1058 h 1152"/>
                <a:gd name="T34" fmla="*/ 319 w 1152"/>
                <a:gd name="T35" fmla="*/ 1017 h 1152"/>
                <a:gd name="T36" fmla="*/ 288 w 1152"/>
                <a:gd name="T37" fmla="*/ 488 h 1152"/>
                <a:gd name="T38" fmla="*/ 320 w 1152"/>
                <a:gd name="T39" fmla="*/ 449 h 1152"/>
                <a:gd name="T40" fmla="*/ 427 w 1152"/>
                <a:gd name="T41" fmla="*/ 383 h 1152"/>
                <a:gd name="T42" fmla="*/ 522 w 1152"/>
                <a:gd name="T43" fmla="*/ 228 h 1152"/>
                <a:gd name="T44" fmla="*/ 549 w 1152"/>
                <a:gd name="T45" fmla="*/ 84 h 1152"/>
                <a:gd name="T46" fmla="*/ 617 w 1152"/>
                <a:gd name="T47" fmla="*/ 93 h 1152"/>
                <a:gd name="T48" fmla="*/ 679 w 1152"/>
                <a:gd name="T49" fmla="*/ 208 h 1152"/>
                <a:gd name="T50" fmla="*/ 658 w 1152"/>
                <a:gd name="T51" fmla="*/ 401 h 1152"/>
                <a:gd name="T52" fmla="*/ 1037 w 1152"/>
                <a:gd name="T53" fmla="*/ 446 h 1152"/>
                <a:gd name="T54" fmla="*/ 1079 w 1152"/>
                <a:gd name="T55" fmla="*/ 495 h 1152"/>
                <a:gd name="T56" fmla="*/ 236 w 1152"/>
                <a:gd name="T57" fmla="*/ 1073 h 1152"/>
                <a:gd name="T58" fmla="*/ 78 w 1152"/>
                <a:gd name="T59" fmla="*/ 1063 h 1152"/>
                <a:gd name="T60" fmla="*/ 88 w 1152"/>
                <a:gd name="T61" fmla="*/ 438 h 1152"/>
                <a:gd name="T62" fmla="*/ 246 w 1152"/>
                <a:gd name="T63" fmla="*/ 448 h 1152"/>
                <a:gd name="T64" fmla="*/ 938 w 1152"/>
                <a:gd name="T65" fmla="*/ 366 h 1152"/>
                <a:gd name="T66" fmla="*/ 752 w 1152"/>
                <a:gd name="T67" fmla="*/ 219 h 1152"/>
                <a:gd name="T68" fmla="*/ 669 w 1152"/>
                <a:gd name="T69" fmla="*/ 43 h 1152"/>
                <a:gd name="T70" fmla="*/ 565 w 1152"/>
                <a:gd name="T71" fmla="*/ 1 h 1152"/>
                <a:gd name="T72" fmla="*/ 487 w 1152"/>
                <a:gd name="T73" fmla="*/ 47 h 1152"/>
                <a:gd name="T74" fmla="*/ 465 w 1152"/>
                <a:gd name="T75" fmla="*/ 153 h 1152"/>
                <a:gd name="T76" fmla="*/ 397 w 1152"/>
                <a:gd name="T77" fmla="*/ 311 h 1152"/>
                <a:gd name="T78" fmla="*/ 292 w 1152"/>
                <a:gd name="T79" fmla="*/ 384 h 1152"/>
                <a:gd name="T80" fmla="*/ 226 w 1152"/>
                <a:gd name="T81" fmla="*/ 360 h 1152"/>
                <a:gd name="T82" fmla="*/ 39 w 1152"/>
                <a:gd name="T83" fmla="*/ 384 h 1152"/>
                <a:gd name="T84" fmla="*/ 0 w 1152"/>
                <a:gd name="T85" fmla="*/ 468 h 1152"/>
                <a:gd name="T86" fmla="*/ 32 w 1152"/>
                <a:gd name="T87" fmla="*/ 1121 h 1152"/>
                <a:gd name="T88" fmla="*/ 216 w 1152"/>
                <a:gd name="T89" fmla="*/ 1152 h 1152"/>
                <a:gd name="T90" fmla="*/ 286 w 1152"/>
                <a:gd name="T91" fmla="*/ 1125 h 1152"/>
                <a:gd name="T92" fmla="*/ 325 w 1152"/>
                <a:gd name="T93" fmla="*/ 1093 h 1152"/>
                <a:gd name="T94" fmla="*/ 578 w 1152"/>
                <a:gd name="T95" fmla="*/ 1146 h 1152"/>
                <a:gd name="T96" fmla="*/ 934 w 1152"/>
                <a:gd name="T97" fmla="*/ 1146 h 1152"/>
                <a:gd name="T98" fmla="*/ 1001 w 1152"/>
                <a:gd name="T99" fmla="*/ 1099 h 1152"/>
                <a:gd name="T100" fmla="*/ 1031 w 1152"/>
                <a:gd name="T101" fmla="*/ 1006 h 1152"/>
                <a:gd name="T102" fmla="*/ 1068 w 1152"/>
                <a:gd name="T103" fmla="*/ 934 h 1152"/>
                <a:gd name="T104" fmla="*/ 1093 w 1152"/>
                <a:gd name="T105" fmla="*/ 819 h 1152"/>
                <a:gd name="T106" fmla="*/ 1127 w 1152"/>
                <a:gd name="T107" fmla="*/ 722 h 1152"/>
                <a:gd name="T108" fmla="*/ 1125 w 1152"/>
                <a:gd name="T109" fmla="*/ 614 h 1152"/>
                <a:gd name="T110" fmla="*/ 1151 w 1152"/>
                <a:gd name="T111" fmla="*/ 526 h 1152"/>
                <a:gd name="T112" fmla="*/ 1139 w 1152"/>
                <a:gd name="T113" fmla="*/ 447 h 1152"/>
                <a:gd name="T114" fmla="*/ 1063 w 1152"/>
                <a:gd name="T115" fmla="*/ 381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52" h="1152">
                  <a:moveTo>
                    <a:pt x="1079" y="523"/>
                  </a:moveTo>
                  <a:lnTo>
                    <a:pt x="1078" y="531"/>
                  </a:lnTo>
                  <a:lnTo>
                    <a:pt x="1076" y="539"/>
                  </a:lnTo>
                  <a:lnTo>
                    <a:pt x="1075" y="543"/>
                  </a:lnTo>
                  <a:lnTo>
                    <a:pt x="1073" y="547"/>
                  </a:lnTo>
                  <a:lnTo>
                    <a:pt x="1071" y="552"/>
                  </a:lnTo>
                  <a:lnTo>
                    <a:pt x="1066" y="556"/>
                  </a:lnTo>
                  <a:lnTo>
                    <a:pt x="1063" y="560"/>
                  </a:lnTo>
                  <a:lnTo>
                    <a:pt x="1058" y="563"/>
                  </a:lnTo>
                  <a:lnTo>
                    <a:pt x="1052" y="567"/>
                  </a:lnTo>
                  <a:lnTo>
                    <a:pt x="1046" y="570"/>
                  </a:lnTo>
                  <a:lnTo>
                    <a:pt x="1038" y="572"/>
                  </a:lnTo>
                  <a:lnTo>
                    <a:pt x="1029" y="574"/>
                  </a:lnTo>
                  <a:lnTo>
                    <a:pt x="1019" y="575"/>
                  </a:lnTo>
                  <a:lnTo>
                    <a:pt x="1008" y="576"/>
                  </a:lnTo>
                  <a:lnTo>
                    <a:pt x="936" y="576"/>
                  </a:lnTo>
                  <a:lnTo>
                    <a:pt x="933" y="576"/>
                  </a:lnTo>
                  <a:lnTo>
                    <a:pt x="929" y="577"/>
                  </a:lnTo>
                  <a:lnTo>
                    <a:pt x="926" y="579"/>
                  </a:lnTo>
                  <a:lnTo>
                    <a:pt x="923" y="581"/>
                  </a:lnTo>
                  <a:lnTo>
                    <a:pt x="921" y="584"/>
                  </a:lnTo>
                  <a:lnTo>
                    <a:pt x="920" y="587"/>
                  </a:lnTo>
                  <a:lnTo>
                    <a:pt x="919" y="590"/>
                  </a:lnTo>
                  <a:lnTo>
                    <a:pt x="919" y="594"/>
                  </a:lnTo>
                  <a:lnTo>
                    <a:pt x="919" y="598"/>
                  </a:lnTo>
                  <a:lnTo>
                    <a:pt x="920" y="601"/>
                  </a:lnTo>
                  <a:lnTo>
                    <a:pt x="921" y="603"/>
                  </a:lnTo>
                  <a:lnTo>
                    <a:pt x="923" y="607"/>
                  </a:lnTo>
                  <a:lnTo>
                    <a:pt x="926" y="609"/>
                  </a:lnTo>
                  <a:lnTo>
                    <a:pt x="929" y="611"/>
                  </a:lnTo>
                  <a:lnTo>
                    <a:pt x="933" y="612"/>
                  </a:lnTo>
                  <a:lnTo>
                    <a:pt x="936" y="612"/>
                  </a:lnTo>
                  <a:lnTo>
                    <a:pt x="1006" y="612"/>
                  </a:lnTo>
                  <a:lnTo>
                    <a:pt x="1016" y="612"/>
                  </a:lnTo>
                  <a:lnTo>
                    <a:pt x="1024" y="614"/>
                  </a:lnTo>
                  <a:lnTo>
                    <a:pt x="1032" y="616"/>
                  </a:lnTo>
                  <a:lnTo>
                    <a:pt x="1038" y="620"/>
                  </a:lnTo>
                  <a:lnTo>
                    <a:pt x="1044" y="623"/>
                  </a:lnTo>
                  <a:lnTo>
                    <a:pt x="1048" y="627"/>
                  </a:lnTo>
                  <a:lnTo>
                    <a:pt x="1052" y="631"/>
                  </a:lnTo>
                  <a:lnTo>
                    <a:pt x="1056" y="637"/>
                  </a:lnTo>
                  <a:lnTo>
                    <a:pt x="1059" y="642"/>
                  </a:lnTo>
                  <a:lnTo>
                    <a:pt x="1061" y="648"/>
                  </a:lnTo>
                  <a:lnTo>
                    <a:pt x="1062" y="653"/>
                  </a:lnTo>
                  <a:lnTo>
                    <a:pt x="1063" y="658"/>
                  </a:lnTo>
                  <a:lnTo>
                    <a:pt x="1064" y="669"/>
                  </a:lnTo>
                  <a:lnTo>
                    <a:pt x="1063" y="678"/>
                  </a:lnTo>
                  <a:lnTo>
                    <a:pt x="1061" y="690"/>
                  </a:lnTo>
                  <a:lnTo>
                    <a:pt x="1058" y="702"/>
                  </a:lnTo>
                  <a:lnTo>
                    <a:pt x="1052" y="715"/>
                  </a:lnTo>
                  <a:lnTo>
                    <a:pt x="1046" y="728"/>
                  </a:lnTo>
                  <a:lnTo>
                    <a:pt x="1041" y="733"/>
                  </a:lnTo>
                  <a:lnTo>
                    <a:pt x="1035" y="738"/>
                  </a:lnTo>
                  <a:lnTo>
                    <a:pt x="1030" y="744"/>
                  </a:lnTo>
                  <a:lnTo>
                    <a:pt x="1022" y="747"/>
                  </a:lnTo>
                  <a:lnTo>
                    <a:pt x="1015" y="751"/>
                  </a:lnTo>
                  <a:lnTo>
                    <a:pt x="1006" y="753"/>
                  </a:lnTo>
                  <a:lnTo>
                    <a:pt x="996" y="756"/>
                  </a:lnTo>
                  <a:lnTo>
                    <a:pt x="985" y="756"/>
                  </a:lnTo>
                  <a:lnTo>
                    <a:pt x="900" y="756"/>
                  </a:lnTo>
                  <a:lnTo>
                    <a:pt x="896" y="757"/>
                  </a:lnTo>
                  <a:lnTo>
                    <a:pt x="893" y="757"/>
                  </a:lnTo>
                  <a:lnTo>
                    <a:pt x="890" y="759"/>
                  </a:lnTo>
                  <a:lnTo>
                    <a:pt x="887" y="761"/>
                  </a:lnTo>
                  <a:lnTo>
                    <a:pt x="885" y="764"/>
                  </a:lnTo>
                  <a:lnTo>
                    <a:pt x="883" y="766"/>
                  </a:lnTo>
                  <a:lnTo>
                    <a:pt x="883" y="770"/>
                  </a:lnTo>
                  <a:lnTo>
                    <a:pt x="882" y="774"/>
                  </a:lnTo>
                  <a:lnTo>
                    <a:pt x="883" y="777"/>
                  </a:lnTo>
                  <a:lnTo>
                    <a:pt x="883" y="780"/>
                  </a:lnTo>
                  <a:lnTo>
                    <a:pt x="885" y="784"/>
                  </a:lnTo>
                  <a:lnTo>
                    <a:pt x="887" y="787"/>
                  </a:lnTo>
                  <a:lnTo>
                    <a:pt x="890" y="789"/>
                  </a:lnTo>
                  <a:lnTo>
                    <a:pt x="893" y="790"/>
                  </a:lnTo>
                  <a:lnTo>
                    <a:pt x="896" y="791"/>
                  </a:lnTo>
                  <a:lnTo>
                    <a:pt x="900" y="792"/>
                  </a:lnTo>
                  <a:lnTo>
                    <a:pt x="970" y="791"/>
                  </a:lnTo>
                  <a:lnTo>
                    <a:pt x="981" y="792"/>
                  </a:lnTo>
                  <a:lnTo>
                    <a:pt x="991" y="793"/>
                  </a:lnTo>
                  <a:lnTo>
                    <a:pt x="998" y="797"/>
                  </a:lnTo>
                  <a:lnTo>
                    <a:pt x="1005" y="800"/>
                  </a:lnTo>
                  <a:lnTo>
                    <a:pt x="1010" y="803"/>
                  </a:lnTo>
                  <a:lnTo>
                    <a:pt x="1015" y="807"/>
                  </a:lnTo>
                  <a:lnTo>
                    <a:pt x="1018" y="813"/>
                  </a:lnTo>
                  <a:lnTo>
                    <a:pt x="1020" y="818"/>
                  </a:lnTo>
                  <a:lnTo>
                    <a:pt x="1022" y="825"/>
                  </a:lnTo>
                  <a:lnTo>
                    <a:pt x="1022" y="830"/>
                  </a:lnTo>
                  <a:lnTo>
                    <a:pt x="1023" y="837"/>
                  </a:lnTo>
                  <a:lnTo>
                    <a:pt x="1022" y="843"/>
                  </a:lnTo>
                  <a:lnTo>
                    <a:pt x="1020" y="855"/>
                  </a:lnTo>
                  <a:lnTo>
                    <a:pt x="1018" y="866"/>
                  </a:lnTo>
                  <a:lnTo>
                    <a:pt x="1014" y="879"/>
                  </a:lnTo>
                  <a:lnTo>
                    <a:pt x="1008" y="892"/>
                  </a:lnTo>
                  <a:lnTo>
                    <a:pt x="1006" y="898"/>
                  </a:lnTo>
                  <a:lnTo>
                    <a:pt x="1003" y="904"/>
                  </a:lnTo>
                  <a:lnTo>
                    <a:pt x="998" y="909"/>
                  </a:lnTo>
                  <a:lnTo>
                    <a:pt x="994" y="914"/>
                  </a:lnTo>
                  <a:lnTo>
                    <a:pt x="989" y="919"/>
                  </a:lnTo>
                  <a:lnTo>
                    <a:pt x="983" y="923"/>
                  </a:lnTo>
                  <a:lnTo>
                    <a:pt x="976" y="927"/>
                  </a:lnTo>
                  <a:lnTo>
                    <a:pt x="968" y="930"/>
                  </a:lnTo>
                  <a:lnTo>
                    <a:pt x="958" y="933"/>
                  </a:lnTo>
                  <a:lnTo>
                    <a:pt x="948" y="934"/>
                  </a:lnTo>
                  <a:lnTo>
                    <a:pt x="936" y="935"/>
                  </a:lnTo>
                  <a:lnTo>
                    <a:pt x="923" y="936"/>
                  </a:lnTo>
                  <a:lnTo>
                    <a:pt x="863" y="936"/>
                  </a:lnTo>
                  <a:lnTo>
                    <a:pt x="860" y="936"/>
                  </a:lnTo>
                  <a:lnTo>
                    <a:pt x="857" y="937"/>
                  </a:lnTo>
                  <a:lnTo>
                    <a:pt x="854" y="939"/>
                  </a:lnTo>
                  <a:lnTo>
                    <a:pt x="852" y="941"/>
                  </a:lnTo>
                  <a:lnTo>
                    <a:pt x="849" y="944"/>
                  </a:lnTo>
                  <a:lnTo>
                    <a:pt x="847" y="947"/>
                  </a:lnTo>
                  <a:lnTo>
                    <a:pt x="846" y="950"/>
                  </a:lnTo>
                  <a:lnTo>
                    <a:pt x="846" y="954"/>
                  </a:lnTo>
                  <a:lnTo>
                    <a:pt x="846" y="958"/>
                  </a:lnTo>
                  <a:lnTo>
                    <a:pt x="847" y="961"/>
                  </a:lnTo>
                  <a:lnTo>
                    <a:pt x="849" y="964"/>
                  </a:lnTo>
                  <a:lnTo>
                    <a:pt x="852" y="966"/>
                  </a:lnTo>
                  <a:lnTo>
                    <a:pt x="854" y="968"/>
                  </a:lnTo>
                  <a:lnTo>
                    <a:pt x="857" y="971"/>
                  </a:lnTo>
                  <a:lnTo>
                    <a:pt x="860" y="972"/>
                  </a:lnTo>
                  <a:lnTo>
                    <a:pt x="863" y="972"/>
                  </a:lnTo>
                  <a:lnTo>
                    <a:pt x="921" y="972"/>
                  </a:lnTo>
                  <a:lnTo>
                    <a:pt x="927" y="973"/>
                  </a:lnTo>
                  <a:lnTo>
                    <a:pt x="934" y="974"/>
                  </a:lnTo>
                  <a:lnTo>
                    <a:pt x="939" y="975"/>
                  </a:lnTo>
                  <a:lnTo>
                    <a:pt x="943" y="978"/>
                  </a:lnTo>
                  <a:lnTo>
                    <a:pt x="947" y="981"/>
                  </a:lnTo>
                  <a:lnTo>
                    <a:pt x="950" y="985"/>
                  </a:lnTo>
                  <a:lnTo>
                    <a:pt x="953" y="988"/>
                  </a:lnTo>
                  <a:lnTo>
                    <a:pt x="955" y="992"/>
                  </a:lnTo>
                  <a:lnTo>
                    <a:pt x="957" y="1001"/>
                  </a:lnTo>
                  <a:lnTo>
                    <a:pt x="958" y="1008"/>
                  </a:lnTo>
                  <a:lnTo>
                    <a:pt x="958" y="1016"/>
                  </a:lnTo>
                  <a:lnTo>
                    <a:pt x="957" y="1022"/>
                  </a:lnTo>
                  <a:lnTo>
                    <a:pt x="951" y="1041"/>
                  </a:lnTo>
                  <a:lnTo>
                    <a:pt x="948" y="1048"/>
                  </a:lnTo>
                  <a:lnTo>
                    <a:pt x="943" y="1056"/>
                  </a:lnTo>
                  <a:lnTo>
                    <a:pt x="938" y="1061"/>
                  </a:lnTo>
                  <a:lnTo>
                    <a:pt x="931" y="1067"/>
                  </a:lnTo>
                  <a:lnTo>
                    <a:pt x="924" y="1071"/>
                  </a:lnTo>
                  <a:lnTo>
                    <a:pt x="916" y="1075"/>
                  </a:lnTo>
                  <a:lnTo>
                    <a:pt x="907" y="1077"/>
                  </a:lnTo>
                  <a:lnTo>
                    <a:pt x="895" y="1080"/>
                  </a:lnTo>
                  <a:lnTo>
                    <a:pt x="882" y="1080"/>
                  </a:lnTo>
                  <a:lnTo>
                    <a:pt x="685" y="1080"/>
                  </a:lnTo>
                  <a:lnTo>
                    <a:pt x="649" y="1079"/>
                  </a:lnTo>
                  <a:lnTo>
                    <a:pt x="613" y="1076"/>
                  </a:lnTo>
                  <a:lnTo>
                    <a:pt x="579" y="1073"/>
                  </a:lnTo>
                  <a:lnTo>
                    <a:pt x="549" y="1069"/>
                  </a:lnTo>
                  <a:lnTo>
                    <a:pt x="523" y="1065"/>
                  </a:lnTo>
                  <a:lnTo>
                    <a:pt x="504" y="1060"/>
                  </a:lnTo>
                  <a:lnTo>
                    <a:pt x="491" y="1058"/>
                  </a:lnTo>
                  <a:lnTo>
                    <a:pt x="485" y="1057"/>
                  </a:lnTo>
                  <a:lnTo>
                    <a:pt x="436" y="1045"/>
                  </a:lnTo>
                  <a:lnTo>
                    <a:pt x="398" y="1036"/>
                  </a:lnTo>
                  <a:lnTo>
                    <a:pt x="370" y="1030"/>
                  </a:lnTo>
                  <a:lnTo>
                    <a:pt x="349" y="1025"/>
                  </a:lnTo>
                  <a:lnTo>
                    <a:pt x="336" y="1021"/>
                  </a:lnTo>
                  <a:lnTo>
                    <a:pt x="328" y="1019"/>
                  </a:lnTo>
                  <a:lnTo>
                    <a:pt x="322" y="1018"/>
                  </a:lnTo>
                  <a:lnTo>
                    <a:pt x="319" y="1017"/>
                  </a:lnTo>
                  <a:lnTo>
                    <a:pt x="314" y="1016"/>
                  </a:lnTo>
                  <a:lnTo>
                    <a:pt x="304" y="1012"/>
                  </a:lnTo>
                  <a:lnTo>
                    <a:pt x="297" y="1007"/>
                  </a:lnTo>
                  <a:lnTo>
                    <a:pt x="293" y="1002"/>
                  </a:lnTo>
                  <a:lnTo>
                    <a:pt x="291" y="999"/>
                  </a:lnTo>
                  <a:lnTo>
                    <a:pt x="290" y="994"/>
                  </a:lnTo>
                  <a:lnTo>
                    <a:pt x="289" y="990"/>
                  </a:lnTo>
                  <a:lnTo>
                    <a:pt x="288" y="986"/>
                  </a:lnTo>
                  <a:lnTo>
                    <a:pt x="288" y="488"/>
                  </a:lnTo>
                  <a:lnTo>
                    <a:pt x="289" y="482"/>
                  </a:lnTo>
                  <a:lnTo>
                    <a:pt x="290" y="476"/>
                  </a:lnTo>
                  <a:lnTo>
                    <a:pt x="292" y="471"/>
                  </a:lnTo>
                  <a:lnTo>
                    <a:pt x="295" y="465"/>
                  </a:lnTo>
                  <a:lnTo>
                    <a:pt x="300" y="461"/>
                  </a:lnTo>
                  <a:lnTo>
                    <a:pt x="305" y="456"/>
                  </a:lnTo>
                  <a:lnTo>
                    <a:pt x="310" y="453"/>
                  </a:lnTo>
                  <a:lnTo>
                    <a:pt x="317" y="451"/>
                  </a:lnTo>
                  <a:lnTo>
                    <a:pt x="320" y="449"/>
                  </a:lnTo>
                  <a:lnTo>
                    <a:pt x="325" y="448"/>
                  </a:lnTo>
                  <a:lnTo>
                    <a:pt x="339" y="441"/>
                  </a:lnTo>
                  <a:lnTo>
                    <a:pt x="354" y="434"/>
                  </a:lnTo>
                  <a:lnTo>
                    <a:pt x="368" y="426"/>
                  </a:lnTo>
                  <a:lnTo>
                    <a:pt x="381" y="419"/>
                  </a:lnTo>
                  <a:lnTo>
                    <a:pt x="393" y="410"/>
                  </a:lnTo>
                  <a:lnTo>
                    <a:pt x="404" y="401"/>
                  </a:lnTo>
                  <a:lnTo>
                    <a:pt x="416" y="393"/>
                  </a:lnTo>
                  <a:lnTo>
                    <a:pt x="427" y="383"/>
                  </a:lnTo>
                  <a:lnTo>
                    <a:pt x="437" y="373"/>
                  </a:lnTo>
                  <a:lnTo>
                    <a:pt x="447" y="364"/>
                  </a:lnTo>
                  <a:lnTo>
                    <a:pt x="455" y="353"/>
                  </a:lnTo>
                  <a:lnTo>
                    <a:pt x="464" y="343"/>
                  </a:lnTo>
                  <a:lnTo>
                    <a:pt x="480" y="320"/>
                  </a:lnTo>
                  <a:lnTo>
                    <a:pt x="493" y="299"/>
                  </a:lnTo>
                  <a:lnTo>
                    <a:pt x="505" y="275"/>
                  </a:lnTo>
                  <a:lnTo>
                    <a:pt x="515" y="251"/>
                  </a:lnTo>
                  <a:lnTo>
                    <a:pt x="522" y="228"/>
                  </a:lnTo>
                  <a:lnTo>
                    <a:pt x="529" y="203"/>
                  </a:lnTo>
                  <a:lnTo>
                    <a:pt x="534" y="179"/>
                  </a:lnTo>
                  <a:lnTo>
                    <a:pt x="537" y="155"/>
                  </a:lnTo>
                  <a:lnTo>
                    <a:pt x="539" y="131"/>
                  </a:lnTo>
                  <a:lnTo>
                    <a:pt x="541" y="108"/>
                  </a:lnTo>
                  <a:lnTo>
                    <a:pt x="541" y="101"/>
                  </a:lnTo>
                  <a:lnTo>
                    <a:pt x="543" y="95"/>
                  </a:lnTo>
                  <a:lnTo>
                    <a:pt x="546" y="89"/>
                  </a:lnTo>
                  <a:lnTo>
                    <a:pt x="549" y="84"/>
                  </a:lnTo>
                  <a:lnTo>
                    <a:pt x="555" y="78"/>
                  </a:lnTo>
                  <a:lnTo>
                    <a:pt x="561" y="75"/>
                  </a:lnTo>
                  <a:lnTo>
                    <a:pt x="568" y="73"/>
                  </a:lnTo>
                  <a:lnTo>
                    <a:pt x="576" y="72"/>
                  </a:lnTo>
                  <a:lnTo>
                    <a:pt x="584" y="73"/>
                  </a:lnTo>
                  <a:lnTo>
                    <a:pt x="591" y="75"/>
                  </a:lnTo>
                  <a:lnTo>
                    <a:pt x="600" y="80"/>
                  </a:lnTo>
                  <a:lnTo>
                    <a:pt x="609" y="85"/>
                  </a:lnTo>
                  <a:lnTo>
                    <a:pt x="617" y="93"/>
                  </a:lnTo>
                  <a:lnTo>
                    <a:pt x="626" y="101"/>
                  </a:lnTo>
                  <a:lnTo>
                    <a:pt x="634" y="111"/>
                  </a:lnTo>
                  <a:lnTo>
                    <a:pt x="643" y="122"/>
                  </a:lnTo>
                  <a:lnTo>
                    <a:pt x="651" y="134"/>
                  </a:lnTo>
                  <a:lnTo>
                    <a:pt x="658" y="148"/>
                  </a:lnTo>
                  <a:lnTo>
                    <a:pt x="665" y="162"/>
                  </a:lnTo>
                  <a:lnTo>
                    <a:pt x="670" y="176"/>
                  </a:lnTo>
                  <a:lnTo>
                    <a:pt x="674" y="192"/>
                  </a:lnTo>
                  <a:lnTo>
                    <a:pt x="679" y="208"/>
                  </a:lnTo>
                  <a:lnTo>
                    <a:pt x="681" y="225"/>
                  </a:lnTo>
                  <a:lnTo>
                    <a:pt x="681" y="243"/>
                  </a:lnTo>
                  <a:lnTo>
                    <a:pt x="681" y="272"/>
                  </a:lnTo>
                  <a:lnTo>
                    <a:pt x="680" y="296"/>
                  </a:lnTo>
                  <a:lnTo>
                    <a:pt x="679" y="317"/>
                  </a:lnTo>
                  <a:lnTo>
                    <a:pt x="676" y="336"/>
                  </a:lnTo>
                  <a:lnTo>
                    <a:pt x="671" y="355"/>
                  </a:lnTo>
                  <a:lnTo>
                    <a:pt x="666" y="377"/>
                  </a:lnTo>
                  <a:lnTo>
                    <a:pt x="658" y="401"/>
                  </a:lnTo>
                  <a:lnTo>
                    <a:pt x="649" y="432"/>
                  </a:lnTo>
                  <a:lnTo>
                    <a:pt x="766" y="432"/>
                  </a:lnTo>
                  <a:lnTo>
                    <a:pt x="856" y="433"/>
                  </a:lnTo>
                  <a:lnTo>
                    <a:pt x="921" y="434"/>
                  </a:lnTo>
                  <a:lnTo>
                    <a:pt x="966" y="436"/>
                  </a:lnTo>
                  <a:lnTo>
                    <a:pt x="995" y="437"/>
                  </a:lnTo>
                  <a:lnTo>
                    <a:pt x="1014" y="439"/>
                  </a:lnTo>
                  <a:lnTo>
                    <a:pt x="1027" y="442"/>
                  </a:lnTo>
                  <a:lnTo>
                    <a:pt x="1037" y="446"/>
                  </a:lnTo>
                  <a:lnTo>
                    <a:pt x="1044" y="448"/>
                  </a:lnTo>
                  <a:lnTo>
                    <a:pt x="1050" y="450"/>
                  </a:lnTo>
                  <a:lnTo>
                    <a:pt x="1056" y="453"/>
                  </a:lnTo>
                  <a:lnTo>
                    <a:pt x="1060" y="458"/>
                  </a:lnTo>
                  <a:lnTo>
                    <a:pt x="1068" y="465"/>
                  </a:lnTo>
                  <a:lnTo>
                    <a:pt x="1073" y="473"/>
                  </a:lnTo>
                  <a:lnTo>
                    <a:pt x="1077" y="481"/>
                  </a:lnTo>
                  <a:lnTo>
                    <a:pt x="1078" y="489"/>
                  </a:lnTo>
                  <a:lnTo>
                    <a:pt x="1079" y="495"/>
                  </a:lnTo>
                  <a:lnTo>
                    <a:pt x="1081" y="501"/>
                  </a:lnTo>
                  <a:lnTo>
                    <a:pt x="1079" y="512"/>
                  </a:lnTo>
                  <a:lnTo>
                    <a:pt x="1079" y="523"/>
                  </a:lnTo>
                  <a:close/>
                  <a:moveTo>
                    <a:pt x="252" y="1044"/>
                  </a:moveTo>
                  <a:lnTo>
                    <a:pt x="251" y="1052"/>
                  </a:lnTo>
                  <a:lnTo>
                    <a:pt x="249" y="1058"/>
                  </a:lnTo>
                  <a:lnTo>
                    <a:pt x="246" y="1063"/>
                  </a:lnTo>
                  <a:lnTo>
                    <a:pt x="241" y="1069"/>
                  </a:lnTo>
                  <a:lnTo>
                    <a:pt x="236" y="1073"/>
                  </a:lnTo>
                  <a:lnTo>
                    <a:pt x="231" y="1077"/>
                  </a:lnTo>
                  <a:lnTo>
                    <a:pt x="223" y="1079"/>
                  </a:lnTo>
                  <a:lnTo>
                    <a:pt x="216" y="1080"/>
                  </a:lnTo>
                  <a:lnTo>
                    <a:pt x="108" y="1080"/>
                  </a:lnTo>
                  <a:lnTo>
                    <a:pt x="101" y="1079"/>
                  </a:lnTo>
                  <a:lnTo>
                    <a:pt x="94" y="1077"/>
                  </a:lnTo>
                  <a:lnTo>
                    <a:pt x="88" y="1073"/>
                  </a:lnTo>
                  <a:lnTo>
                    <a:pt x="83" y="1069"/>
                  </a:lnTo>
                  <a:lnTo>
                    <a:pt x="78" y="1063"/>
                  </a:lnTo>
                  <a:lnTo>
                    <a:pt x="75" y="1058"/>
                  </a:lnTo>
                  <a:lnTo>
                    <a:pt x="73" y="1052"/>
                  </a:lnTo>
                  <a:lnTo>
                    <a:pt x="72" y="1044"/>
                  </a:lnTo>
                  <a:lnTo>
                    <a:pt x="72" y="468"/>
                  </a:lnTo>
                  <a:lnTo>
                    <a:pt x="73" y="461"/>
                  </a:lnTo>
                  <a:lnTo>
                    <a:pt x="75" y="454"/>
                  </a:lnTo>
                  <a:lnTo>
                    <a:pt x="78" y="448"/>
                  </a:lnTo>
                  <a:lnTo>
                    <a:pt x="83" y="442"/>
                  </a:lnTo>
                  <a:lnTo>
                    <a:pt x="88" y="438"/>
                  </a:lnTo>
                  <a:lnTo>
                    <a:pt x="94" y="435"/>
                  </a:lnTo>
                  <a:lnTo>
                    <a:pt x="101" y="433"/>
                  </a:lnTo>
                  <a:lnTo>
                    <a:pt x="108" y="432"/>
                  </a:lnTo>
                  <a:lnTo>
                    <a:pt x="216" y="432"/>
                  </a:lnTo>
                  <a:lnTo>
                    <a:pt x="223" y="433"/>
                  </a:lnTo>
                  <a:lnTo>
                    <a:pt x="231" y="435"/>
                  </a:lnTo>
                  <a:lnTo>
                    <a:pt x="236" y="438"/>
                  </a:lnTo>
                  <a:lnTo>
                    <a:pt x="241" y="442"/>
                  </a:lnTo>
                  <a:lnTo>
                    <a:pt x="246" y="448"/>
                  </a:lnTo>
                  <a:lnTo>
                    <a:pt x="249" y="454"/>
                  </a:lnTo>
                  <a:lnTo>
                    <a:pt x="251" y="461"/>
                  </a:lnTo>
                  <a:lnTo>
                    <a:pt x="252" y="468"/>
                  </a:lnTo>
                  <a:lnTo>
                    <a:pt x="252" y="1044"/>
                  </a:lnTo>
                  <a:close/>
                  <a:moveTo>
                    <a:pt x="1050" y="377"/>
                  </a:moveTo>
                  <a:lnTo>
                    <a:pt x="1030" y="373"/>
                  </a:lnTo>
                  <a:lnTo>
                    <a:pt x="1005" y="370"/>
                  </a:lnTo>
                  <a:lnTo>
                    <a:pt x="975" y="368"/>
                  </a:lnTo>
                  <a:lnTo>
                    <a:pt x="938" y="366"/>
                  </a:lnTo>
                  <a:lnTo>
                    <a:pt x="897" y="365"/>
                  </a:lnTo>
                  <a:lnTo>
                    <a:pt x="852" y="364"/>
                  </a:lnTo>
                  <a:lnTo>
                    <a:pt x="800" y="363"/>
                  </a:lnTo>
                  <a:lnTo>
                    <a:pt x="745" y="361"/>
                  </a:lnTo>
                  <a:lnTo>
                    <a:pt x="749" y="336"/>
                  </a:lnTo>
                  <a:lnTo>
                    <a:pt x="751" y="310"/>
                  </a:lnTo>
                  <a:lnTo>
                    <a:pt x="753" y="279"/>
                  </a:lnTo>
                  <a:lnTo>
                    <a:pt x="753" y="243"/>
                  </a:lnTo>
                  <a:lnTo>
                    <a:pt x="752" y="219"/>
                  </a:lnTo>
                  <a:lnTo>
                    <a:pt x="749" y="195"/>
                  </a:lnTo>
                  <a:lnTo>
                    <a:pt x="744" y="172"/>
                  </a:lnTo>
                  <a:lnTo>
                    <a:pt x="737" y="151"/>
                  </a:lnTo>
                  <a:lnTo>
                    <a:pt x="728" y="129"/>
                  </a:lnTo>
                  <a:lnTo>
                    <a:pt x="719" y="109"/>
                  </a:lnTo>
                  <a:lnTo>
                    <a:pt x="708" y="90"/>
                  </a:lnTo>
                  <a:lnTo>
                    <a:pt x="696" y="73"/>
                  </a:lnTo>
                  <a:lnTo>
                    <a:pt x="683" y="57"/>
                  </a:lnTo>
                  <a:lnTo>
                    <a:pt x="669" y="43"/>
                  </a:lnTo>
                  <a:lnTo>
                    <a:pt x="654" y="30"/>
                  </a:lnTo>
                  <a:lnTo>
                    <a:pt x="639" y="20"/>
                  </a:lnTo>
                  <a:lnTo>
                    <a:pt x="624" y="12"/>
                  </a:lnTo>
                  <a:lnTo>
                    <a:pt x="607" y="5"/>
                  </a:lnTo>
                  <a:lnTo>
                    <a:pt x="600" y="3"/>
                  </a:lnTo>
                  <a:lnTo>
                    <a:pt x="591" y="1"/>
                  </a:lnTo>
                  <a:lnTo>
                    <a:pt x="584" y="0"/>
                  </a:lnTo>
                  <a:lnTo>
                    <a:pt x="576" y="0"/>
                  </a:lnTo>
                  <a:lnTo>
                    <a:pt x="565" y="1"/>
                  </a:lnTo>
                  <a:lnTo>
                    <a:pt x="555" y="2"/>
                  </a:lnTo>
                  <a:lnTo>
                    <a:pt x="544" y="5"/>
                  </a:lnTo>
                  <a:lnTo>
                    <a:pt x="534" y="8"/>
                  </a:lnTo>
                  <a:lnTo>
                    <a:pt x="525" y="13"/>
                  </a:lnTo>
                  <a:lnTo>
                    <a:pt x="516" y="18"/>
                  </a:lnTo>
                  <a:lnTo>
                    <a:pt x="508" y="24"/>
                  </a:lnTo>
                  <a:lnTo>
                    <a:pt x="501" y="31"/>
                  </a:lnTo>
                  <a:lnTo>
                    <a:pt x="493" y="39"/>
                  </a:lnTo>
                  <a:lnTo>
                    <a:pt x="487" y="47"/>
                  </a:lnTo>
                  <a:lnTo>
                    <a:pt x="481" y="56"/>
                  </a:lnTo>
                  <a:lnTo>
                    <a:pt x="477" y="66"/>
                  </a:lnTo>
                  <a:lnTo>
                    <a:pt x="474" y="75"/>
                  </a:lnTo>
                  <a:lnTo>
                    <a:pt x="470" y="85"/>
                  </a:lnTo>
                  <a:lnTo>
                    <a:pt x="469" y="96"/>
                  </a:lnTo>
                  <a:lnTo>
                    <a:pt x="468" y="107"/>
                  </a:lnTo>
                  <a:lnTo>
                    <a:pt x="467" y="122"/>
                  </a:lnTo>
                  <a:lnTo>
                    <a:pt x="467" y="137"/>
                  </a:lnTo>
                  <a:lnTo>
                    <a:pt x="465" y="153"/>
                  </a:lnTo>
                  <a:lnTo>
                    <a:pt x="462" y="169"/>
                  </a:lnTo>
                  <a:lnTo>
                    <a:pt x="458" y="186"/>
                  </a:lnTo>
                  <a:lnTo>
                    <a:pt x="454" y="205"/>
                  </a:lnTo>
                  <a:lnTo>
                    <a:pt x="448" y="223"/>
                  </a:lnTo>
                  <a:lnTo>
                    <a:pt x="441" y="240"/>
                  </a:lnTo>
                  <a:lnTo>
                    <a:pt x="433" y="259"/>
                  </a:lnTo>
                  <a:lnTo>
                    <a:pt x="423" y="277"/>
                  </a:lnTo>
                  <a:lnTo>
                    <a:pt x="411" y="294"/>
                  </a:lnTo>
                  <a:lnTo>
                    <a:pt x="397" y="311"/>
                  </a:lnTo>
                  <a:lnTo>
                    <a:pt x="382" y="327"/>
                  </a:lnTo>
                  <a:lnTo>
                    <a:pt x="364" y="342"/>
                  </a:lnTo>
                  <a:lnTo>
                    <a:pt x="356" y="348"/>
                  </a:lnTo>
                  <a:lnTo>
                    <a:pt x="345" y="356"/>
                  </a:lnTo>
                  <a:lnTo>
                    <a:pt x="335" y="363"/>
                  </a:lnTo>
                  <a:lnTo>
                    <a:pt x="325" y="368"/>
                  </a:lnTo>
                  <a:lnTo>
                    <a:pt x="315" y="373"/>
                  </a:lnTo>
                  <a:lnTo>
                    <a:pt x="303" y="379"/>
                  </a:lnTo>
                  <a:lnTo>
                    <a:pt x="292" y="384"/>
                  </a:lnTo>
                  <a:lnTo>
                    <a:pt x="286" y="387"/>
                  </a:lnTo>
                  <a:lnTo>
                    <a:pt x="288" y="388"/>
                  </a:lnTo>
                  <a:lnTo>
                    <a:pt x="280" y="383"/>
                  </a:lnTo>
                  <a:lnTo>
                    <a:pt x="273" y="378"/>
                  </a:lnTo>
                  <a:lnTo>
                    <a:pt x="264" y="372"/>
                  </a:lnTo>
                  <a:lnTo>
                    <a:pt x="255" y="368"/>
                  </a:lnTo>
                  <a:lnTo>
                    <a:pt x="246" y="365"/>
                  </a:lnTo>
                  <a:lnTo>
                    <a:pt x="236" y="363"/>
                  </a:lnTo>
                  <a:lnTo>
                    <a:pt x="226" y="360"/>
                  </a:lnTo>
                  <a:lnTo>
                    <a:pt x="216" y="360"/>
                  </a:lnTo>
                  <a:lnTo>
                    <a:pt x="108" y="360"/>
                  </a:lnTo>
                  <a:lnTo>
                    <a:pt x="97" y="360"/>
                  </a:lnTo>
                  <a:lnTo>
                    <a:pt x="86" y="363"/>
                  </a:lnTo>
                  <a:lnTo>
                    <a:pt x="76" y="365"/>
                  </a:lnTo>
                  <a:lnTo>
                    <a:pt x="66" y="368"/>
                  </a:lnTo>
                  <a:lnTo>
                    <a:pt x="57" y="373"/>
                  </a:lnTo>
                  <a:lnTo>
                    <a:pt x="48" y="379"/>
                  </a:lnTo>
                  <a:lnTo>
                    <a:pt x="39" y="384"/>
                  </a:lnTo>
                  <a:lnTo>
                    <a:pt x="32" y="392"/>
                  </a:lnTo>
                  <a:lnTo>
                    <a:pt x="24" y="399"/>
                  </a:lnTo>
                  <a:lnTo>
                    <a:pt x="19" y="408"/>
                  </a:lnTo>
                  <a:lnTo>
                    <a:pt x="13" y="417"/>
                  </a:lnTo>
                  <a:lnTo>
                    <a:pt x="8" y="426"/>
                  </a:lnTo>
                  <a:lnTo>
                    <a:pt x="5" y="436"/>
                  </a:lnTo>
                  <a:lnTo>
                    <a:pt x="3" y="446"/>
                  </a:lnTo>
                  <a:lnTo>
                    <a:pt x="0" y="456"/>
                  </a:lnTo>
                  <a:lnTo>
                    <a:pt x="0" y="468"/>
                  </a:lnTo>
                  <a:lnTo>
                    <a:pt x="0" y="1044"/>
                  </a:lnTo>
                  <a:lnTo>
                    <a:pt x="0" y="1055"/>
                  </a:lnTo>
                  <a:lnTo>
                    <a:pt x="3" y="1066"/>
                  </a:lnTo>
                  <a:lnTo>
                    <a:pt x="5" y="1076"/>
                  </a:lnTo>
                  <a:lnTo>
                    <a:pt x="8" y="1086"/>
                  </a:lnTo>
                  <a:lnTo>
                    <a:pt x="13" y="1095"/>
                  </a:lnTo>
                  <a:lnTo>
                    <a:pt x="19" y="1104"/>
                  </a:lnTo>
                  <a:lnTo>
                    <a:pt x="24" y="1112"/>
                  </a:lnTo>
                  <a:lnTo>
                    <a:pt x="32" y="1121"/>
                  </a:lnTo>
                  <a:lnTo>
                    <a:pt x="39" y="1127"/>
                  </a:lnTo>
                  <a:lnTo>
                    <a:pt x="48" y="1134"/>
                  </a:lnTo>
                  <a:lnTo>
                    <a:pt x="57" y="1139"/>
                  </a:lnTo>
                  <a:lnTo>
                    <a:pt x="66" y="1143"/>
                  </a:lnTo>
                  <a:lnTo>
                    <a:pt x="76" y="1147"/>
                  </a:lnTo>
                  <a:lnTo>
                    <a:pt x="86" y="1150"/>
                  </a:lnTo>
                  <a:lnTo>
                    <a:pt x="97" y="1151"/>
                  </a:lnTo>
                  <a:lnTo>
                    <a:pt x="108" y="1152"/>
                  </a:lnTo>
                  <a:lnTo>
                    <a:pt x="216" y="1152"/>
                  </a:lnTo>
                  <a:lnTo>
                    <a:pt x="224" y="1152"/>
                  </a:lnTo>
                  <a:lnTo>
                    <a:pt x="232" y="1151"/>
                  </a:lnTo>
                  <a:lnTo>
                    <a:pt x="239" y="1149"/>
                  </a:lnTo>
                  <a:lnTo>
                    <a:pt x="247" y="1148"/>
                  </a:lnTo>
                  <a:lnTo>
                    <a:pt x="254" y="1144"/>
                  </a:lnTo>
                  <a:lnTo>
                    <a:pt x="261" y="1141"/>
                  </a:lnTo>
                  <a:lnTo>
                    <a:pt x="267" y="1138"/>
                  </a:lnTo>
                  <a:lnTo>
                    <a:pt x="274" y="1135"/>
                  </a:lnTo>
                  <a:lnTo>
                    <a:pt x="286" y="1125"/>
                  </a:lnTo>
                  <a:lnTo>
                    <a:pt x="295" y="1114"/>
                  </a:lnTo>
                  <a:lnTo>
                    <a:pt x="305" y="1102"/>
                  </a:lnTo>
                  <a:lnTo>
                    <a:pt x="312" y="1089"/>
                  </a:lnTo>
                  <a:lnTo>
                    <a:pt x="313" y="1089"/>
                  </a:lnTo>
                  <a:lnTo>
                    <a:pt x="314" y="1090"/>
                  </a:lnTo>
                  <a:lnTo>
                    <a:pt x="318" y="1092"/>
                  </a:lnTo>
                  <a:lnTo>
                    <a:pt x="322" y="1093"/>
                  </a:lnTo>
                  <a:lnTo>
                    <a:pt x="323" y="1093"/>
                  </a:lnTo>
                  <a:lnTo>
                    <a:pt x="325" y="1093"/>
                  </a:lnTo>
                  <a:lnTo>
                    <a:pt x="344" y="1098"/>
                  </a:lnTo>
                  <a:lnTo>
                    <a:pt x="373" y="1104"/>
                  </a:lnTo>
                  <a:lnTo>
                    <a:pt x="414" y="1114"/>
                  </a:lnTo>
                  <a:lnTo>
                    <a:pt x="470" y="1127"/>
                  </a:lnTo>
                  <a:lnTo>
                    <a:pt x="480" y="1129"/>
                  </a:lnTo>
                  <a:lnTo>
                    <a:pt x="497" y="1133"/>
                  </a:lnTo>
                  <a:lnTo>
                    <a:pt x="520" y="1137"/>
                  </a:lnTo>
                  <a:lnTo>
                    <a:pt x="547" y="1141"/>
                  </a:lnTo>
                  <a:lnTo>
                    <a:pt x="578" y="1146"/>
                  </a:lnTo>
                  <a:lnTo>
                    <a:pt x="612" y="1149"/>
                  </a:lnTo>
                  <a:lnTo>
                    <a:pt x="647" y="1151"/>
                  </a:lnTo>
                  <a:lnTo>
                    <a:pt x="685" y="1152"/>
                  </a:lnTo>
                  <a:lnTo>
                    <a:pt x="882" y="1152"/>
                  </a:lnTo>
                  <a:lnTo>
                    <a:pt x="893" y="1152"/>
                  </a:lnTo>
                  <a:lnTo>
                    <a:pt x="903" y="1151"/>
                  </a:lnTo>
                  <a:lnTo>
                    <a:pt x="914" y="1150"/>
                  </a:lnTo>
                  <a:lnTo>
                    <a:pt x="924" y="1148"/>
                  </a:lnTo>
                  <a:lnTo>
                    <a:pt x="934" y="1146"/>
                  </a:lnTo>
                  <a:lnTo>
                    <a:pt x="942" y="1142"/>
                  </a:lnTo>
                  <a:lnTo>
                    <a:pt x="951" y="1139"/>
                  </a:lnTo>
                  <a:lnTo>
                    <a:pt x="960" y="1135"/>
                  </a:lnTo>
                  <a:lnTo>
                    <a:pt x="967" y="1130"/>
                  </a:lnTo>
                  <a:lnTo>
                    <a:pt x="975" y="1125"/>
                  </a:lnTo>
                  <a:lnTo>
                    <a:pt x="981" y="1119"/>
                  </a:lnTo>
                  <a:lnTo>
                    <a:pt x="989" y="1113"/>
                  </a:lnTo>
                  <a:lnTo>
                    <a:pt x="994" y="1106"/>
                  </a:lnTo>
                  <a:lnTo>
                    <a:pt x="1001" y="1099"/>
                  </a:lnTo>
                  <a:lnTo>
                    <a:pt x="1006" y="1090"/>
                  </a:lnTo>
                  <a:lnTo>
                    <a:pt x="1010" y="1083"/>
                  </a:lnTo>
                  <a:lnTo>
                    <a:pt x="1012" y="1080"/>
                  </a:lnTo>
                  <a:lnTo>
                    <a:pt x="1016" y="1071"/>
                  </a:lnTo>
                  <a:lnTo>
                    <a:pt x="1021" y="1059"/>
                  </a:lnTo>
                  <a:lnTo>
                    <a:pt x="1027" y="1044"/>
                  </a:lnTo>
                  <a:lnTo>
                    <a:pt x="1030" y="1030"/>
                  </a:lnTo>
                  <a:lnTo>
                    <a:pt x="1031" y="1015"/>
                  </a:lnTo>
                  <a:lnTo>
                    <a:pt x="1031" y="1006"/>
                  </a:lnTo>
                  <a:lnTo>
                    <a:pt x="1030" y="998"/>
                  </a:lnTo>
                  <a:lnTo>
                    <a:pt x="1029" y="989"/>
                  </a:lnTo>
                  <a:lnTo>
                    <a:pt x="1027" y="980"/>
                  </a:lnTo>
                  <a:lnTo>
                    <a:pt x="1034" y="975"/>
                  </a:lnTo>
                  <a:lnTo>
                    <a:pt x="1041" y="969"/>
                  </a:lnTo>
                  <a:lnTo>
                    <a:pt x="1046" y="964"/>
                  </a:lnTo>
                  <a:lnTo>
                    <a:pt x="1051" y="959"/>
                  </a:lnTo>
                  <a:lnTo>
                    <a:pt x="1061" y="946"/>
                  </a:lnTo>
                  <a:lnTo>
                    <a:pt x="1068" y="934"/>
                  </a:lnTo>
                  <a:lnTo>
                    <a:pt x="1074" y="921"/>
                  </a:lnTo>
                  <a:lnTo>
                    <a:pt x="1079" y="909"/>
                  </a:lnTo>
                  <a:lnTo>
                    <a:pt x="1083" y="898"/>
                  </a:lnTo>
                  <a:lnTo>
                    <a:pt x="1086" y="887"/>
                  </a:lnTo>
                  <a:lnTo>
                    <a:pt x="1090" y="872"/>
                  </a:lnTo>
                  <a:lnTo>
                    <a:pt x="1093" y="857"/>
                  </a:lnTo>
                  <a:lnTo>
                    <a:pt x="1095" y="843"/>
                  </a:lnTo>
                  <a:lnTo>
                    <a:pt x="1095" y="831"/>
                  </a:lnTo>
                  <a:lnTo>
                    <a:pt x="1093" y="819"/>
                  </a:lnTo>
                  <a:lnTo>
                    <a:pt x="1092" y="809"/>
                  </a:lnTo>
                  <a:lnTo>
                    <a:pt x="1089" y="799"/>
                  </a:lnTo>
                  <a:lnTo>
                    <a:pt x="1086" y="789"/>
                  </a:lnTo>
                  <a:lnTo>
                    <a:pt x="1095" y="782"/>
                  </a:lnTo>
                  <a:lnTo>
                    <a:pt x="1102" y="772"/>
                  </a:lnTo>
                  <a:lnTo>
                    <a:pt x="1109" y="761"/>
                  </a:lnTo>
                  <a:lnTo>
                    <a:pt x="1115" y="750"/>
                  </a:lnTo>
                  <a:lnTo>
                    <a:pt x="1122" y="737"/>
                  </a:lnTo>
                  <a:lnTo>
                    <a:pt x="1127" y="722"/>
                  </a:lnTo>
                  <a:lnTo>
                    <a:pt x="1131" y="707"/>
                  </a:lnTo>
                  <a:lnTo>
                    <a:pt x="1135" y="690"/>
                  </a:lnTo>
                  <a:lnTo>
                    <a:pt x="1136" y="679"/>
                  </a:lnTo>
                  <a:lnTo>
                    <a:pt x="1137" y="667"/>
                  </a:lnTo>
                  <a:lnTo>
                    <a:pt x="1136" y="656"/>
                  </a:lnTo>
                  <a:lnTo>
                    <a:pt x="1135" y="645"/>
                  </a:lnTo>
                  <a:lnTo>
                    <a:pt x="1132" y="635"/>
                  </a:lnTo>
                  <a:lnTo>
                    <a:pt x="1129" y="624"/>
                  </a:lnTo>
                  <a:lnTo>
                    <a:pt x="1125" y="614"/>
                  </a:lnTo>
                  <a:lnTo>
                    <a:pt x="1120" y="604"/>
                  </a:lnTo>
                  <a:lnTo>
                    <a:pt x="1128" y="596"/>
                  </a:lnTo>
                  <a:lnTo>
                    <a:pt x="1133" y="586"/>
                  </a:lnTo>
                  <a:lnTo>
                    <a:pt x="1139" y="576"/>
                  </a:lnTo>
                  <a:lnTo>
                    <a:pt x="1143" y="567"/>
                  </a:lnTo>
                  <a:lnTo>
                    <a:pt x="1146" y="557"/>
                  </a:lnTo>
                  <a:lnTo>
                    <a:pt x="1149" y="546"/>
                  </a:lnTo>
                  <a:lnTo>
                    <a:pt x="1151" y="536"/>
                  </a:lnTo>
                  <a:lnTo>
                    <a:pt x="1151" y="526"/>
                  </a:lnTo>
                  <a:lnTo>
                    <a:pt x="1152" y="518"/>
                  </a:lnTo>
                  <a:lnTo>
                    <a:pt x="1152" y="512"/>
                  </a:lnTo>
                  <a:lnTo>
                    <a:pt x="1152" y="501"/>
                  </a:lnTo>
                  <a:lnTo>
                    <a:pt x="1152" y="492"/>
                  </a:lnTo>
                  <a:lnTo>
                    <a:pt x="1151" y="482"/>
                  </a:lnTo>
                  <a:lnTo>
                    <a:pt x="1149" y="474"/>
                  </a:lnTo>
                  <a:lnTo>
                    <a:pt x="1146" y="465"/>
                  </a:lnTo>
                  <a:lnTo>
                    <a:pt x="1142" y="455"/>
                  </a:lnTo>
                  <a:lnTo>
                    <a:pt x="1139" y="447"/>
                  </a:lnTo>
                  <a:lnTo>
                    <a:pt x="1133" y="438"/>
                  </a:lnTo>
                  <a:lnTo>
                    <a:pt x="1127" y="429"/>
                  </a:lnTo>
                  <a:lnTo>
                    <a:pt x="1120" y="421"/>
                  </a:lnTo>
                  <a:lnTo>
                    <a:pt x="1113" y="413"/>
                  </a:lnTo>
                  <a:lnTo>
                    <a:pt x="1105" y="406"/>
                  </a:lnTo>
                  <a:lnTo>
                    <a:pt x="1096" y="398"/>
                  </a:lnTo>
                  <a:lnTo>
                    <a:pt x="1086" y="392"/>
                  </a:lnTo>
                  <a:lnTo>
                    <a:pt x="1074" y="386"/>
                  </a:lnTo>
                  <a:lnTo>
                    <a:pt x="1063" y="381"/>
                  </a:lnTo>
                  <a:lnTo>
                    <a:pt x="1050" y="3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Freeform 83">
              <a:extLst>
                <a:ext uri="{FF2B5EF4-FFF2-40B4-BE49-F238E27FC236}">
                  <a16:creationId xmlns="" xmlns:a16="http://schemas.microsoft.com/office/drawing/2014/main" id="{648EE1B9-D5CD-4896-884A-8E987D93CF0B}"/>
                </a:ext>
              </a:extLst>
            </p:cNvPr>
            <p:cNvSpPr>
              <a:spLocks noEditPoints="1"/>
            </p:cNvSpPr>
            <p:nvPr/>
          </p:nvSpPr>
          <p:spPr bwMode="auto">
            <a:xfrm>
              <a:off x="8128794" y="2189559"/>
              <a:ext cx="42863" cy="42863"/>
            </a:xfrm>
            <a:custGeom>
              <a:avLst/>
              <a:gdLst>
                <a:gd name="T0" fmla="*/ 50 w 108"/>
                <a:gd name="T1" fmla="*/ 71 h 108"/>
                <a:gd name="T2" fmla="*/ 44 w 108"/>
                <a:gd name="T3" fmla="*/ 69 h 108"/>
                <a:gd name="T4" fmla="*/ 39 w 108"/>
                <a:gd name="T5" fmla="*/ 64 h 108"/>
                <a:gd name="T6" fmla="*/ 36 w 108"/>
                <a:gd name="T7" fmla="*/ 57 h 108"/>
                <a:gd name="T8" fmla="*/ 36 w 108"/>
                <a:gd name="T9" fmla="*/ 50 h 108"/>
                <a:gd name="T10" fmla="*/ 39 w 108"/>
                <a:gd name="T11" fmla="*/ 44 h 108"/>
                <a:gd name="T12" fmla="*/ 44 w 108"/>
                <a:gd name="T13" fmla="*/ 39 h 108"/>
                <a:gd name="T14" fmla="*/ 50 w 108"/>
                <a:gd name="T15" fmla="*/ 37 h 108"/>
                <a:gd name="T16" fmla="*/ 58 w 108"/>
                <a:gd name="T17" fmla="*/ 37 h 108"/>
                <a:gd name="T18" fmla="*/ 64 w 108"/>
                <a:gd name="T19" fmla="*/ 39 h 108"/>
                <a:gd name="T20" fmla="*/ 69 w 108"/>
                <a:gd name="T21" fmla="*/ 44 h 108"/>
                <a:gd name="T22" fmla="*/ 72 w 108"/>
                <a:gd name="T23" fmla="*/ 50 h 108"/>
                <a:gd name="T24" fmla="*/ 72 w 108"/>
                <a:gd name="T25" fmla="*/ 57 h 108"/>
                <a:gd name="T26" fmla="*/ 69 w 108"/>
                <a:gd name="T27" fmla="*/ 64 h 108"/>
                <a:gd name="T28" fmla="*/ 64 w 108"/>
                <a:gd name="T29" fmla="*/ 69 h 108"/>
                <a:gd name="T30" fmla="*/ 58 w 108"/>
                <a:gd name="T31" fmla="*/ 71 h 108"/>
                <a:gd name="T32" fmla="*/ 54 w 108"/>
                <a:gd name="T33" fmla="*/ 71 h 108"/>
                <a:gd name="T34" fmla="*/ 48 w 108"/>
                <a:gd name="T35" fmla="*/ 0 h 108"/>
                <a:gd name="T36" fmla="*/ 38 w 108"/>
                <a:gd name="T37" fmla="*/ 2 h 108"/>
                <a:gd name="T38" fmla="*/ 24 w 108"/>
                <a:gd name="T39" fmla="*/ 9 h 108"/>
                <a:gd name="T40" fmla="*/ 9 w 108"/>
                <a:gd name="T41" fmla="*/ 24 h 108"/>
                <a:gd name="T42" fmla="*/ 3 w 108"/>
                <a:gd name="T43" fmla="*/ 38 h 108"/>
                <a:gd name="T44" fmla="*/ 0 w 108"/>
                <a:gd name="T45" fmla="*/ 49 h 108"/>
                <a:gd name="T46" fmla="*/ 0 w 108"/>
                <a:gd name="T47" fmla="*/ 59 h 108"/>
                <a:gd name="T48" fmla="*/ 3 w 108"/>
                <a:gd name="T49" fmla="*/ 70 h 108"/>
                <a:gd name="T50" fmla="*/ 9 w 108"/>
                <a:gd name="T51" fmla="*/ 84 h 108"/>
                <a:gd name="T52" fmla="*/ 24 w 108"/>
                <a:gd name="T53" fmla="*/ 98 h 108"/>
                <a:gd name="T54" fmla="*/ 38 w 108"/>
                <a:gd name="T55" fmla="*/ 106 h 108"/>
                <a:gd name="T56" fmla="*/ 48 w 108"/>
                <a:gd name="T57" fmla="*/ 108 h 108"/>
                <a:gd name="T58" fmla="*/ 60 w 108"/>
                <a:gd name="T59" fmla="*/ 108 h 108"/>
                <a:gd name="T60" fmla="*/ 70 w 108"/>
                <a:gd name="T61" fmla="*/ 106 h 108"/>
                <a:gd name="T62" fmla="*/ 84 w 108"/>
                <a:gd name="T63" fmla="*/ 98 h 108"/>
                <a:gd name="T64" fmla="*/ 99 w 108"/>
                <a:gd name="T65" fmla="*/ 84 h 108"/>
                <a:gd name="T66" fmla="*/ 105 w 108"/>
                <a:gd name="T67" fmla="*/ 70 h 108"/>
                <a:gd name="T68" fmla="*/ 107 w 108"/>
                <a:gd name="T69" fmla="*/ 59 h 108"/>
                <a:gd name="T70" fmla="*/ 107 w 108"/>
                <a:gd name="T71" fmla="*/ 49 h 108"/>
                <a:gd name="T72" fmla="*/ 105 w 108"/>
                <a:gd name="T73" fmla="*/ 38 h 108"/>
                <a:gd name="T74" fmla="*/ 99 w 108"/>
                <a:gd name="T75" fmla="*/ 24 h 108"/>
                <a:gd name="T76" fmla="*/ 84 w 108"/>
                <a:gd name="T77" fmla="*/ 9 h 108"/>
                <a:gd name="T78" fmla="*/ 70 w 108"/>
                <a:gd name="T79" fmla="*/ 2 h 108"/>
                <a:gd name="T80" fmla="*/ 60 w 108"/>
                <a:gd name="T8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 h="108">
                  <a:moveTo>
                    <a:pt x="54" y="71"/>
                  </a:moveTo>
                  <a:lnTo>
                    <a:pt x="50" y="71"/>
                  </a:lnTo>
                  <a:lnTo>
                    <a:pt x="47" y="70"/>
                  </a:lnTo>
                  <a:lnTo>
                    <a:pt x="44" y="69"/>
                  </a:lnTo>
                  <a:lnTo>
                    <a:pt x="42" y="67"/>
                  </a:lnTo>
                  <a:lnTo>
                    <a:pt x="39" y="64"/>
                  </a:lnTo>
                  <a:lnTo>
                    <a:pt x="37" y="60"/>
                  </a:lnTo>
                  <a:lnTo>
                    <a:pt x="36" y="57"/>
                  </a:lnTo>
                  <a:lnTo>
                    <a:pt x="36" y="54"/>
                  </a:lnTo>
                  <a:lnTo>
                    <a:pt x="36" y="50"/>
                  </a:lnTo>
                  <a:lnTo>
                    <a:pt x="37" y="46"/>
                  </a:lnTo>
                  <a:lnTo>
                    <a:pt x="39" y="44"/>
                  </a:lnTo>
                  <a:lnTo>
                    <a:pt x="42" y="41"/>
                  </a:lnTo>
                  <a:lnTo>
                    <a:pt x="44" y="39"/>
                  </a:lnTo>
                  <a:lnTo>
                    <a:pt x="47" y="37"/>
                  </a:lnTo>
                  <a:lnTo>
                    <a:pt x="50" y="37"/>
                  </a:lnTo>
                  <a:lnTo>
                    <a:pt x="54" y="36"/>
                  </a:lnTo>
                  <a:lnTo>
                    <a:pt x="58" y="37"/>
                  </a:lnTo>
                  <a:lnTo>
                    <a:pt x="61" y="37"/>
                  </a:lnTo>
                  <a:lnTo>
                    <a:pt x="64" y="39"/>
                  </a:lnTo>
                  <a:lnTo>
                    <a:pt x="66" y="41"/>
                  </a:lnTo>
                  <a:lnTo>
                    <a:pt x="69" y="44"/>
                  </a:lnTo>
                  <a:lnTo>
                    <a:pt x="71" y="46"/>
                  </a:lnTo>
                  <a:lnTo>
                    <a:pt x="72" y="50"/>
                  </a:lnTo>
                  <a:lnTo>
                    <a:pt x="72" y="54"/>
                  </a:lnTo>
                  <a:lnTo>
                    <a:pt x="72" y="57"/>
                  </a:lnTo>
                  <a:lnTo>
                    <a:pt x="71" y="60"/>
                  </a:lnTo>
                  <a:lnTo>
                    <a:pt x="69" y="64"/>
                  </a:lnTo>
                  <a:lnTo>
                    <a:pt x="66" y="67"/>
                  </a:lnTo>
                  <a:lnTo>
                    <a:pt x="64" y="69"/>
                  </a:lnTo>
                  <a:lnTo>
                    <a:pt x="61" y="70"/>
                  </a:lnTo>
                  <a:lnTo>
                    <a:pt x="58" y="71"/>
                  </a:lnTo>
                  <a:lnTo>
                    <a:pt x="54" y="71"/>
                  </a:lnTo>
                  <a:lnTo>
                    <a:pt x="54" y="71"/>
                  </a:lnTo>
                  <a:close/>
                  <a:moveTo>
                    <a:pt x="54" y="0"/>
                  </a:moveTo>
                  <a:lnTo>
                    <a:pt x="48" y="0"/>
                  </a:lnTo>
                  <a:lnTo>
                    <a:pt x="43" y="1"/>
                  </a:lnTo>
                  <a:lnTo>
                    <a:pt x="38" y="2"/>
                  </a:lnTo>
                  <a:lnTo>
                    <a:pt x="33" y="4"/>
                  </a:lnTo>
                  <a:lnTo>
                    <a:pt x="24" y="9"/>
                  </a:lnTo>
                  <a:lnTo>
                    <a:pt x="16" y="15"/>
                  </a:lnTo>
                  <a:lnTo>
                    <a:pt x="9" y="24"/>
                  </a:lnTo>
                  <a:lnTo>
                    <a:pt x="4" y="32"/>
                  </a:lnTo>
                  <a:lnTo>
                    <a:pt x="3" y="38"/>
                  </a:lnTo>
                  <a:lnTo>
                    <a:pt x="2" y="43"/>
                  </a:lnTo>
                  <a:lnTo>
                    <a:pt x="0" y="49"/>
                  </a:lnTo>
                  <a:lnTo>
                    <a:pt x="0" y="54"/>
                  </a:lnTo>
                  <a:lnTo>
                    <a:pt x="0" y="59"/>
                  </a:lnTo>
                  <a:lnTo>
                    <a:pt x="2" y="65"/>
                  </a:lnTo>
                  <a:lnTo>
                    <a:pt x="3" y="70"/>
                  </a:lnTo>
                  <a:lnTo>
                    <a:pt x="4" y="75"/>
                  </a:lnTo>
                  <a:lnTo>
                    <a:pt x="9" y="84"/>
                  </a:lnTo>
                  <a:lnTo>
                    <a:pt x="16" y="92"/>
                  </a:lnTo>
                  <a:lnTo>
                    <a:pt x="24" y="98"/>
                  </a:lnTo>
                  <a:lnTo>
                    <a:pt x="33" y="104"/>
                  </a:lnTo>
                  <a:lnTo>
                    <a:pt x="38" y="106"/>
                  </a:lnTo>
                  <a:lnTo>
                    <a:pt x="43" y="107"/>
                  </a:lnTo>
                  <a:lnTo>
                    <a:pt x="48" y="108"/>
                  </a:lnTo>
                  <a:lnTo>
                    <a:pt x="54" y="108"/>
                  </a:lnTo>
                  <a:lnTo>
                    <a:pt x="60" y="108"/>
                  </a:lnTo>
                  <a:lnTo>
                    <a:pt x="65" y="107"/>
                  </a:lnTo>
                  <a:lnTo>
                    <a:pt x="70" y="106"/>
                  </a:lnTo>
                  <a:lnTo>
                    <a:pt x="75" y="104"/>
                  </a:lnTo>
                  <a:lnTo>
                    <a:pt x="84" y="98"/>
                  </a:lnTo>
                  <a:lnTo>
                    <a:pt x="92" y="92"/>
                  </a:lnTo>
                  <a:lnTo>
                    <a:pt x="99" y="84"/>
                  </a:lnTo>
                  <a:lnTo>
                    <a:pt x="104" y="75"/>
                  </a:lnTo>
                  <a:lnTo>
                    <a:pt x="105" y="70"/>
                  </a:lnTo>
                  <a:lnTo>
                    <a:pt x="107" y="65"/>
                  </a:lnTo>
                  <a:lnTo>
                    <a:pt x="107" y="59"/>
                  </a:lnTo>
                  <a:lnTo>
                    <a:pt x="108" y="54"/>
                  </a:lnTo>
                  <a:lnTo>
                    <a:pt x="107" y="49"/>
                  </a:lnTo>
                  <a:lnTo>
                    <a:pt x="107" y="43"/>
                  </a:lnTo>
                  <a:lnTo>
                    <a:pt x="105" y="38"/>
                  </a:lnTo>
                  <a:lnTo>
                    <a:pt x="104" y="32"/>
                  </a:lnTo>
                  <a:lnTo>
                    <a:pt x="99" y="24"/>
                  </a:lnTo>
                  <a:lnTo>
                    <a:pt x="92" y="15"/>
                  </a:lnTo>
                  <a:lnTo>
                    <a:pt x="84" y="9"/>
                  </a:lnTo>
                  <a:lnTo>
                    <a:pt x="75" y="4"/>
                  </a:lnTo>
                  <a:lnTo>
                    <a:pt x="70" y="2"/>
                  </a:lnTo>
                  <a:lnTo>
                    <a:pt x="65" y="1"/>
                  </a:lnTo>
                  <a:lnTo>
                    <a:pt x="60" y="0"/>
                  </a:lnTo>
                  <a:lnTo>
                    <a:pt x="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15" name="Group 475">
            <a:extLst>
              <a:ext uri="{FF2B5EF4-FFF2-40B4-BE49-F238E27FC236}">
                <a16:creationId xmlns="" xmlns:a16="http://schemas.microsoft.com/office/drawing/2014/main" id="{ECB27C47-0900-4596-872D-2B6B71C90A47}"/>
              </a:ext>
            </a:extLst>
          </p:cNvPr>
          <p:cNvGrpSpPr/>
          <p:nvPr/>
        </p:nvGrpSpPr>
        <p:grpSpPr>
          <a:xfrm>
            <a:off x="2225504" y="3994025"/>
            <a:ext cx="662940" cy="964565"/>
            <a:chOff x="3720306" y="3668315"/>
            <a:chExt cx="314325" cy="457200"/>
          </a:xfrm>
          <a:solidFill>
            <a:schemeClr val="bg1"/>
          </a:solidFill>
        </p:grpSpPr>
        <p:sp>
          <p:nvSpPr>
            <p:cNvPr id="16" name="Freeform 114">
              <a:extLst>
                <a:ext uri="{FF2B5EF4-FFF2-40B4-BE49-F238E27FC236}">
                  <a16:creationId xmlns="" xmlns:a16="http://schemas.microsoft.com/office/drawing/2014/main" id="{07CFA620-C5D6-4409-8895-4D0BB23EC40E}"/>
                </a:ext>
              </a:extLst>
            </p:cNvPr>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Freeform 115">
              <a:extLst>
                <a:ext uri="{FF2B5EF4-FFF2-40B4-BE49-F238E27FC236}">
                  <a16:creationId xmlns="" xmlns:a16="http://schemas.microsoft.com/office/drawing/2014/main" id="{04FB28E6-90D3-4C7A-BC56-803C1EBF6A78}"/>
                </a:ext>
              </a:extLst>
            </p:cNvPr>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18" name="Group 478">
            <a:extLst>
              <a:ext uri="{FF2B5EF4-FFF2-40B4-BE49-F238E27FC236}">
                <a16:creationId xmlns="" xmlns:a16="http://schemas.microsoft.com/office/drawing/2014/main" id="{861A714D-C03F-4E20-B33F-5783DB22F8B0}"/>
              </a:ext>
            </a:extLst>
          </p:cNvPr>
          <p:cNvGrpSpPr/>
          <p:nvPr/>
        </p:nvGrpSpPr>
        <p:grpSpPr>
          <a:xfrm>
            <a:off x="5521154" y="4040380"/>
            <a:ext cx="871855" cy="871855"/>
            <a:chOff x="4563268" y="2753915"/>
            <a:chExt cx="457200" cy="457200"/>
          </a:xfrm>
          <a:solidFill>
            <a:schemeClr val="bg1"/>
          </a:solidFill>
        </p:grpSpPr>
        <p:sp>
          <p:nvSpPr>
            <p:cNvPr id="19" name="Freeform 124">
              <a:extLst>
                <a:ext uri="{FF2B5EF4-FFF2-40B4-BE49-F238E27FC236}">
                  <a16:creationId xmlns="" xmlns:a16="http://schemas.microsoft.com/office/drawing/2014/main" id="{0217C917-9514-4A10-944D-E7802037C161}"/>
                </a:ext>
              </a:extLst>
            </p:cNvPr>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0" name="Freeform 125">
              <a:extLst>
                <a:ext uri="{FF2B5EF4-FFF2-40B4-BE49-F238E27FC236}">
                  <a16:creationId xmlns="" xmlns:a16="http://schemas.microsoft.com/office/drawing/2014/main" id="{58E263B3-A618-4D8D-8B72-9E6601D0C99E}"/>
                </a:ext>
              </a:extLst>
            </p:cNvPr>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1" name="Freeform 126">
              <a:extLst>
                <a:ext uri="{FF2B5EF4-FFF2-40B4-BE49-F238E27FC236}">
                  <a16:creationId xmlns="" xmlns:a16="http://schemas.microsoft.com/office/drawing/2014/main" id="{DF292575-F486-40A9-B4A3-DF07E6C525F0}"/>
                </a:ext>
              </a:extLst>
            </p:cNvPr>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sp>
        <p:nvSpPr>
          <p:cNvPr id="22" name="Rectangle 482">
            <a:extLst>
              <a:ext uri="{FF2B5EF4-FFF2-40B4-BE49-F238E27FC236}">
                <a16:creationId xmlns="" xmlns:a16="http://schemas.microsoft.com/office/drawing/2014/main" id="{CF6CA34B-8905-4973-9191-326B2364CCA9}"/>
              </a:ext>
            </a:extLst>
          </p:cNvPr>
          <p:cNvSpPr/>
          <p:nvPr/>
        </p:nvSpPr>
        <p:spPr>
          <a:xfrm>
            <a:off x="1233634" y="2724025"/>
            <a:ext cx="2680970" cy="645160"/>
          </a:xfrm>
          <a:prstGeom prst="rect">
            <a:avLst/>
          </a:prstGeom>
        </p:spPr>
        <p:txBody>
          <a:bodyPr wrap="square" anchor="ctr">
            <a:spAutoFit/>
          </a:bodyPr>
          <a:lstStyle/>
          <a:p>
            <a:pPr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Arial" panose="020B0604020202020204" pitchFamily="34" charset="0"/>
              </a:rPr>
              <a:t>Lorem ipsum dolor sit amet, consectetur adipiscing elit. Nulla imperdiet volutpat dui at fermentum. </a:t>
            </a:r>
          </a:p>
        </p:txBody>
      </p:sp>
      <p:sp>
        <p:nvSpPr>
          <p:cNvPr id="23" name="Rectangle 483">
            <a:extLst>
              <a:ext uri="{FF2B5EF4-FFF2-40B4-BE49-F238E27FC236}">
                <a16:creationId xmlns="" xmlns:a16="http://schemas.microsoft.com/office/drawing/2014/main" id="{D9843E74-F0FD-47B8-A184-A22B3FABCCE9}"/>
              </a:ext>
            </a:extLst>
          </p:cNvPr>
          <p:cNvSpPr/>
          <p:nvPr/>
        </p:nvSpPr>
        <p:spPr>
          <a:xfrm>
            <a:off x="1616539" y="2047750"/>
            <a:ext cx="1841500" cy="537845"/>
          </a:xfrm>
          <a:prstGeom prst="rect">
            <a:avLst/>
          </a:prstGeom>
        </p:spPr>
        <p:txBody>
          <a:bodyPr vert="horz" lIns="182880" tIns="91440" rIns="182880" bIns="91440" rtlCol="0" anchor="ctr">
            <a:noAutofit/>
          </a:bodyPr>
          <a:lstStyle/>
          <a:p>
            <a:pPr defTabSz="1828800">
              <a:lnSpc>
                <a:spcPct val="120000"/>
              </a:lnSpc>
            </a:pPr>
            <a:r>
              <a:rPr lang="zh-CN" altLang="en-US" sz="2800" b="1"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800" b="1"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24" name="Rectangle 484">
            <a:extLst>
              <a:ext uri="{FF2B5EF4-FFF2-40B4-BE49-F238E27FC236}">
                <a16:creationId xmlns="" xmlns:a16="http://schemas.microsoft.com/office/drawing/2014/main" id="{42D782AC-F0BE-4C91-A67E-50B96132E55A}"/>
              </a:ext>
            </a:extLst>
          </p:cNvPr>
          <p:cNvSpPr/>
          <p:nvPr/>
        </p:nvSpPr>
        <p:spPr>
          <a:xfrm>
            <a:off x="4587069" y="2724025"/>
            <a:ext cx="2680970" cy="645160"/>
          </a:xfrm>
          <a:prstGeom prst="rect">
            <a:avLst/>
          </a:prstGeom>
        </p:spPr>
        <p:txBody>
          <a:bodyPr wrap="square" anchor="ctr">
            <a:spAutoFit/>
          </a:bodyPr>
          <a:lstStyle/>
          <a:p>
            <a:pPr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Arial" panose="020B0604020202020204" pitchFamily="34" charset="0"/>
              </a:rPr>
              <a:t>Lorem ipsum dolor sit amet, consectetur adipiscing elit. Nulla imperdiet volutpat dui at fermentum. </a:t>
            </a:r>
          </a:p>
        </p:txBody>
      </p:sp>
      <p:sp>
        <p:nvSpPr>
          <p:cNvPr id="25" name="Rectangle 485">
            <a:extLst>
              <a:ext uri="{FF2B5EF4-FFF2-40B4-BE49-F238E27FC236}">
                <a16:creationId xmlns="" xmlns:a16="http://schemas.microsoft.com/office/drawing/2014/main" id="{11B0858A-A586-44D7-9D82-A3D8EA55ABF5}"/>
              </a:ext>
            </a:extLst>
          </p:cNvPr>
          <p:cNvSpPr/>
          <p:nvPr/>
        </p:nvSpPr>
        <p:spPr>
          <a:xfrm>
            <a:off x="4969339" y="2047750"/>
            <a:ext cx="1841500" cy="537845"/>
          </a:xfrm>
          <a:prstGeom prst="rect">
            <a:avLst/>
          </a:prstGeom>
        </p:spPr>
        <p:txBody>
          <a:bodyPr vert="horz" lIns="182880" tIns="91440" rIns="182880" bIns="91440" rtlCol="0" anchor="ctr">
            <a:noAutofit/>
          </a:bodyPr>
          <a:lstStyle/>
          <a:p>
            <a:pPr defTabSz="1828800">
              <a:lnSpc>
                <a:spcPct val="120000"/>
              </a:lnSpc>
            </a:pPr>
            <a:r>
              <a:rPr lang="zh-CN" altLang="en-US" sz="2800" b="1"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800" b="1"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
        <p:nvSpPr>
          <p:cNvPr id="26" name="Rectangle 488">
            <a:extLst>
              <a:ext uri="{FF2B5EF4-FFF2-40B4-BE49-F238E27FC236}">
                <a16:creationId xmlns="" xmlns:a16="http://schemas.microsoft.com/office/drawing/2014/main" id="{F5C92FF6-0F43-4687-AEEC-4F1D3F0EAF1F}"/>
              </a:ext>
            </a:extLst>
          </p:cNvPr>
          <p:cNvSpPr/>
          <p:nvPr/>
        </p:nvSpPr>
        <p:spPr>
          <a:xfrm>
            <a:off x="7939869" y="2724025"/>
            <a:ext cx="2680970" cy="645160"/>
          </a:xfrm>
          <a:prstGeom prst="rect">
            <a:avLst/>
          </a:prstGeom>
        </p:spPr>
        <p:txBody>
          <a:bodyPr wrap="square" anchor="ctr">
            <a:spAutoFit/>
          </a:bodyPr>
          <a:lstStyle/>
          <a:p>
            <a:pPr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Arial" panose="020B0604020202020204" pitchFamily="34" charset="0"/>
              </a:rPr>
              <a:t>Lorem ipsum dolor sit amet, consectetur adipiscing elit. Nulla imperdiet volutpat dui at fermentum. </a:t>
            </a:r>
          </a:p>
        </p:txBody>
      </p:sp>
      <p:sp>
        <p:nvSpPr>
          <p:cNvPr id="27" name="Rectangle 489">
            <a:extLst>
              <a:ext uri="{FF2B5EF4-FFF2-40B4-BE49-F238E27FC236}">
                <a16:creationId xmlns="" xmlns:a16="http://schemas.microsoft.com/office/drawing/2014/main" id="{74229524-FF92-49A5-9147-01374EFE1E15}"/>
              </a:ext>
            </a:extLst>
          </p:cNvPr>
          <p:cNvSpPr/>
          <p:nvPr/>
        </p:nvSpPr>
        <p:spPr>
          <a:xfrm>
            <a:off x="8322139" y="2047750"/>
            <a:ext cx="1841500" cy="537845"/>
          </a:xfrm>
          <a:prstGeom prst="rect">
            <a:avLst/>
          </a:prstGeom>
        </p:spPr>
        <p:txBody>
          <a:bodyPr vert="horz" lIns="182880" tIns="91440" rIns="182880" bIns="91440" rtlCol="0" anchor="ctr">
            <a:noAutofit/>
          </a:bodyPr>
          <a:lstStyle/>
          <a:p>
            <a:pPr defTabSz="1828800">
              <a:lnSpc>
                <a:spcPct val="120000"/>
              </a:lnSpc>
            </a:pPr>
            <a:r>
              <a:rPr lang="zh-CN" altLang="en-US" sz="2800" b="1"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rPr>
              <a:t>输入标题</a:t>
            </a:r>
            <a:endParaRPr lang="en-US" altLang="zh-CN" sz="2800" b="1" dirty="0">
              <a:solidFill>
                <a:schemeClr val="tx1">
                  <a:lumMod val="65000"/>
                  <a:lumOff val="35000"/>
                </a:schemeClr>
              </a:solidFill>
              <a:latin typeface="字魂58号-创中黑" panose="00000500000000000000" pitchFamily="2" charset="-122"/>
              <a:ea typeface="字魂58号-创中黑" panose="00000500000000000000" pitchFamily="2" charset="-122"/>
              <a:cs typeface="Segoe UI" panose="020B0502040204020203" pitchFamily="34" charset="0"/>
            </a:endParaRPr>
          </a:p>
        </p:txBody>
      </p:sp>
    </p:spTree>
    <p:extLst>
      <p:ext uri="{BB962C8B-B14F-4D97-AF65-F5344CB8AC3E}">
        <p14:creationId xmlns:p14="http://schemas.microsoft.com/office/powerpoint/2010/main" val="340919180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ppt_x"/>
                                          </p:val>
                                        </p:tav>
                                        <p:tav tm="100000">
                                          <p:val>
                                            <p:strVal val="#ppt_x"/>
                                          </p:val>
                                        </p:tav>
                                      </p:tavLst>
                                    </p:anim>
                                    <p:anim calcmode="lin" valueType="num">
                                      <p:cBhvr additive="base">
                                        <p:cTn id="21" dur="500" fill="hold"/>
                                        <p:tgtEl>
                                          <p:spTgt spid="2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ppt_x"/>
                                          </p:val>
                                        </p:tav>
                                        <p:tav tm="100000">
                                          <p:val>
                                            <p:strVal val="#ppt_x"/>
                                          </p:val>
                                        </p:tav>
                                      </p:tavLst>
                                    </p:anim>
                                    <p:anim calcmode="lin" valueType="num">
                                      <p:cBhvr additive="base">
                                        <p:cTn id="25" dur="500" fill="hold"/>
                                        <p:tgtEl>
                                          <p:spTgt spid="23"/>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ppt_x"/>
                                          </p:val>
                                        </p:tav>
                                        <p:tav tm="100000">
                                          <p:val>
                                            <p:strVal val="#ppt_x"/>
                                          </p:val>
                                        </p:tav>
                                      </p:tavLst>
                                    </p:anim>
                                    <p:anim calcmode="lin" valueType="num">
                                      <p:cBhvr additive="base">
                                        <p:cTn id="46" dur="500" fill="hold"/>
                                        <p:tgtEl>
                                          <p:spTgt spid="25"/>
                                        </p:tgtEl>
                                        <p:attrNameLst>
                                          <p:attrName>ppt_y</p:attrName>
                                        </p:attrNameLst>
                                      </p:cBhvr>
                                      <p:tavLst>
                                        <p:tav tm="0">
                                          <p:val>
                                            <p:strVal val="1+#ppt_h/2"/>
                                          </p:val>
                                        </p:tav>
                                        <p:tav tm="100000">
                                          <p:val>
                                            <p:strVal val="#ppt_y"/>
                                          </p:val>
                                        </p:tav>
                                      </p:tavLst>
                                    </p:anim>
                                  </p:childTnLst>
                                </p:cTn>
                              </p:par>
                              <p:par>
                                <p:cTn id="47" presetID="22" presetClass="entr" presetSubtype="8"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left)">
                                      <p:cBhvr>
                                        <p:cTn id="49" dur="500"/>
                                        <p:tgtEl>
                                          <p:spTgt spid="10"/>
                                        </p:tgtEl>
                                      </p:cBhvr>
                                    </p:animEffect>
                                  </p:childTnLst>
                                </p:cTn>
                              </p:par>
                            </p:childTnLst>
                          </p:cTn>
                        </p:par>
                        <p:par>
                          <p:cTn id="50" fill="hold">
                            <p:stCondLst>
                              <p:cond delay="2000"/>
                            </p:stCondLst>
                            <p:childTnLst>
                              <p:par>
                                <p:cTn id="51" presetID="2" presetClass="entr" presetSubtype="4"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ppt_x"/>
                                          </p:val>
                                        </p:tav>
                                        <p:tav tm="100000">
                                          <p:val>
                                            <p:strVal val="#ppt_x"/>
                                          </p:val>
                                        </p:tav>
                                      </p:tavLst>
                                    </p:anim>
                                    <p:anim calcmode="lin" valueType="num">
                                      <p:cBhvr additive="base">
                                        <p:cTn id="58" dur="500" fill="hold"/>
                                        <p:tgtEl>
                                          <p:spTgt spid="1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ppt_x"/>
                                          </p:val>
                                        </p:tav>
                                        <p:tav tm="100000">
                                          <p:val>
                                            <p:strVal val="#ppt_x"/>
                                          </p:val>
                                        </p:tav>
                                      </p:tavLst>
                                    </p:anim>
                                    <p:anim calcmode="lin" valueType="num">
                                      <p:cBhvr additive="base">
                                        <p:cTn id="62" dur="500" fill="hold"/>
                                        <p:tgtEl>
                                          <p:spTgt spid="2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fill="hold"/>
                                        <p:tgtEl>
                                          <p:spTgt spid="27"/>
                                        </p:tgtEl>
                                        <p:attrNameLst>
                                          <p:attrName>ppt_x</p:attrName>
                                        </p:attrNameLst>
                                      </p:cBhvr>
                                      <p:tavLst>
                                        <p:tav tm="0">
                                          <p:val>
                                            <p:strVal val="#ppt_x"/>
                                          </p:val>
                                        </p:tav>
                                        <p:tav tm="100000">
                                          <p:val>
                                            <p:strVal val="#ppt_x"/>
                                          </p:val>
                                        </p:tav>
                                      </p:tavLst>
                                    </p:anim>
                                    <p:anim calcmode="lin" valueType="num">
                                      <p:cBhvr additive="base">
                                        <p:cTn id="6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P spid="9" grpId="0" animBg="1"/>
      <p:bldP spid="10" grpId="0" animBg="1"/>
      <p:bldP spid="11" grpId="0" animBg="1"/>
      <p:bldP spid="22" grpId="0"/>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grpSp>
        <p:nvGrpSpPr>
          <p:cNvPr id="6" name="Group 65">
            <a:extLst>
              <a:ext uri="{FF2B5EF4-FFF2-40B4-BE49-F238E27FC236}">
                <a16:creationId xmlns="" xmlns:a16="http://schemas.microsoft.com/office/drawing/2014/main" id="{448F9C1A-461D-4CA6-A2EE-2B3783DA9EFD}"/>
              </a:ext>
            </a:extLst>
          </p:cNvPr>
          <p:cNvGrpSpPr/>
          <p:nvPr/>
        </p:nvGrpSpPr>
        <p:grpSpPr>
          <a:xfrm>
            <a:off x="9027160" y="3450142"/>
            <a:ext cx="631190" cy="627380"/>
            <a:chOff x="1979613" y="3067051"/>
            <a:chExt cx="231775" cy="230188"/>
          </a:xfrm>
          <a:solidFill>
            <a:srgbClr val="ECCEC4"/>
          </a:solidFill>
        </p:grpSpPr>
        <p:sp>
          <p:nvSpPr>
            <p:cNvPr id="7" name="Freeform 38">
              <a:extLst>
                <a:ext uri="{FF2B5EF4-FFF2-40B4-BE49-F238E27FC236}">
                  <a16:creationId xmlns="" xmlns:a16="http://schemas.microsoft.com/office/drawing/2014/main" id="{12DC8F51-F0E0-4930-BA7A-30E6BC28FCC5}"/>
                </a:ext>
              </a:extLst>
            </p:cNvPr>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latin typeface="字魂58号-创中黑" panose="00000500000000000000" pitchFamily="2" charset="-122"/>
                <a:ea typeface="字魂58号-创中黑" panose="00000500000000000000" pitchFamily="2" charset="-122"/>
                <a:cs typeface="+mn-ea"/>
                <a:sym typeface="+mn-lt"/>
              </a:endParaRPr>
            </a:p>
          </p:txBody>
        </p:sp>
        <p:sp>
          <p:nvSpPr>
            <p:cNvPr id="8" name="Freeform 39">
              <a:extLst>
                <a:ext uri="{FF2B5EF4-FFF2-40B4-BE49-F238E27FC236}">
                  <a16:creationId xmlns="" xmlns:a16="http://schemas.microsoft.com/office/drawing/2014/main" id="{9A53E0A3-3FE9-4AE2-A6C5-C5A43E1B3AA9}"/>
                </a:ext>
              </a:extLst>
            </p:cNvPr>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latin typeface="字魂58号-创中黑" panose="00000500000000000000" pitchFamily="2" charset="-122"/>
                <a:ea typeface="字魂58号-创中黑" panose="00000500000000000000" pitchFamily="2" charset="-122"/>
                <a:cs typeface="+mn-ea"/>
                <a:sym typeface="+mn-lt"/>
              </a:endParaRPr>
            </a:p>
          </p:txBody>
        </p:sp>
        <p:sp>
          <p:nvSpPr>
            <p:cNvPr id="9" name="Oval 40">
              <a:extLst>
                <a:ext uri="{FF2B5EF4-FFF2-40B4-BE49-F238E27FC236}">
                  <a16:creationId xmlns="" xmlns:a16="http://schemas.microsoft.com/office/drawing/2014/main" id="{5FC7E8BB-5179-45CA-BE94-6F32606DB2D5}"/>
                </a:ext>
              </a:extLst>
            </p:cNvPr>
            <p:cNvSpPr>
              <a:spLocks noChangeArrowheads="1"/>
            </p:cNvSpPr>
            <p:nvPr/>
          </p:nvSpPr>
          <p:spPr bwMode="auto">
            <a:xfrm>
              <a:off x="2090738" y="3179763"/>
              <a:ext cx="6350" cy="6350"/>
            </a:xfrm>
            <a:prstGeom prst="ellipse">
              <a:avLst/>
            </a:pr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latin typeface="字魂58号-创中黑" panose="00000500000000000000" pitchFamily="2" charset="-122"/>
                <a:ea typeface="字魂58号-创中黑" panose="00000500000000000000" pitchFamily="2" charset="-122"/>
                <a:cs typeface="+mn-ea"/>
                <a:sym typeface="+mn-lt"/>
              </a:endParaRPr>
            </a:p>
          </p:txBody>
        </p:sp>
      </p:grpSp>
      <p:grpSp>
        <p:nvGrpSpPr>
          <p:cNvPr id="10" name="Group 69">
            <a:extLst>
              <a:ext uri="{FF2B5EF4-FFF2-40B4-BE49-F238E27FC236}">
                <a16:creationId xmlns="" xmlns:a16="http://schemas.microsoft.com/office/drawing/2014/main" id="{2C9F3B71-20C7-4814-B57E-D962A6A74374}"/>
              </a:ext>
            </a:extLst>
          </p:cNvPr>
          <p:cNvGrpSpPr/>
          <p:nvPr/>
        </p:nvGrpSpPr>
        <p:grpSpPr>
          <a:xfrm>
            <a:off x="5754370" y="3513642"/>
            <a:ext cx="520700" cy="501015"/>
            <a:chOff x="4616450" y="1549401"/>
            <a:chExt cx="215900" cy="207963"/>
          </a:xfrm>
          <a:solidFill>
            <a:srgbClr val="ECCEC4"/>
          </a:solidFill>
        </p:grpSpPr>
        <p:sp>
          <p:nvSpPr>
            <p:cNvPr id="11" name="Freeform 6">
              <a:extLst>
                <a:ext uri="{FF2B5EF4-FFF2-40B4-BE49-F238E27FC236}">
                  <a16:creationId xmlns="" xmlns:a16="http://schemas.microsoft.com/office/drawing/2014/main" id="{508D11BA-F637-4BF6-BCFA-51CC98306160}"/>
                </a:ext>
              </a:extLst>
            </p:cNvPr>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latin typeface="字魂58号-创中黑" panose="00000500000000000000" pitchFamily="2" charset="-122"/>
                <a:ea typeface="字魂58号-创中黑" panose="00000500000000000000" pitchFamily="2" charset="-122"/>
                <a:cs typeface="+mn-ea"/>
                <a:sym typeface="+mn-lt"/>
              </a:endParaRPr>
            </a:p>
          </p:txBody>
        </p:sp>
        <p:sp>
          <p:nvSpPr>
            <p:cNvPr id="12" name="Oval 7">
              <a:extLst>
                <a:ext uri="{FF2B5EF4-FFF2-40B4-BE49-F238E27FC236}">
                  <a16:creationId xmlns="" xmlns:a16="http://schemas.microsoft.com/office/drawing/2014/main" id="{0B37E04C-6D90-4AAE-A4E4-64C2EB39B833}"/>
                </a:ext>
              </a:extLst>
            </p:cNvPr>
            <p:cNvSpPr>
              <a:spLocks noChangeArrowheads="1"/>
            </p:cNvSpPr>
            <p:nvPr/>
          </p:nvSpPr>
          <p:spPr bwMode="auto">
            <a:xfrm>
              <a:off x="4718050" y="1685926"/>
              <a:ext cx="15875" cy="17463"/>
            </a:xfrm>
            <a:prstGeom prst="ellipse">
              <a:avLst/>
            </a:pr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latin typeface="字魂58号-创中黑" panose="00000500000000000000" pitchFamily="2" charset="-122"/>
                <a:ea typeface="字魂58号-创中黑" panose="00000500000000000000" pitchFamily="2" charset="-122"/>
                <a:cs typeface="+mn-ea"/>
                <a:sym typeface="+mn-lt"/>
              </a:endParaRPr>
            </a:p>
          </p:txBody>
        </p:sp>
      </p:grpSp>
      <p:grpSp>
        <p:nvGrpSpPr>
          <p:cNvPr id="13" name="Group 72">
            <a:extLst>
              <a:ext uri="{FF2B5EF4-FFF2-40B4-BE49-F238E27FC236}">
                <a16:creationId xmlns="" xmlns:a16="http://schemas.microsoft.com/office/drawing/2014/main" id="{F99C5DF9-4853-49AB-B687-76256EC37282}"/>
              </a:ext>
            </a:extLst>
          </p:cNvPr>
          <p:cNvGrpSpPr/>
          <p:nvPr/>
        </p:nvGrpSpPr>
        <p:grpSpPr>
          <a:xfrm>
            <a:off x="2533650" y="3513642"/>
            <a:ext cx="671830" cy="459740"/>
            <a:chOff x="2324100" y="1814513"/>
            <a:chExt cx="266700" cy="182563"/>
          </a:xfrm>
          <a:solidFill>
            <a:srgbClr val="ECCEC4"/>
          </a:solidFill>
        </p:grpSpPr>
        <p:sp>
          <p:nvSpPr>
            <p:cNvPr id="14" name="Freeform 73">
              <a:extLst>
                <a:ext uri="{FF2B5EF4-FFF2-40B4-BE49-F238E27FC236}">
                  <a16:creationId xmlns="" xmlns:a16="http://schemas.microsoft.com/office/drawing/2014/main" id="{C2C35C29-A8F6-44D6-824C-4DCB7542DCA9}"/>
                </a:ext>
              </a:extLst>
            </p:cNvPr>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latin typeface="字魂58号-创中黑" panose="00000500000000000000" pitchFamily="2" charset="-122"/>
                <a:ea typeface="字魂58号-创中黑" panose="00000500000000000000" pitchFamily="2" charset="-122"/>
                <a:cs typeface="+mn-ea"/>
                <a:sym typeface="+mn-lt"/>
              </a:endParaRPr>
            </a:p>
          </p:txBody>
        </p:sp>
        <p:sp>
          <p:nvSpPr>
            <p:cNvPr id="15" name="Freeform 74">
              <a:extLst>
                <a:ext uri="{FF2B5EF4-FFF2-40B4-BE49-F238E27FC236}">
                  <a16:creationId xmlns="" xmlns:a16="http://schemas.microsoft.com/office/drawing/2014/main" id="{E2EF347C-E169-4578-A8AE-8462C605C8DD}"/>
                </a:ext>
              </a:extLst>
            </p:cNvPr>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latin typeface="字魂58号-创中黑" panose="00000500000000000000" pitchFamily="2" charset="-122"/>
                <a:ea typeface="字魂58号-创中黑" panose="00000500000000000000" pitchFamily="2" charset="-122"/>
                <a:cs typeface="+mn-ea"/>
                <a:sym typeface="+mn-lt"/>
              </a:endParaRPr>
            </a:p>
          </p:txBody>
        </p:sp>
      </p:grpSp>
      <p:sp>
        <p:nvSpPr>
          <p:cNvPr id="16" name="文本框 15">
            <a:extLst>
              <a:ext uri="{FF2B5EF4-FFF2-40B4-BE49-F238E27FC236}">
                <a16:creationId xmlns="" xmlns:a16="http://schemas.microsoft.com/office/drawing/2014/main" id="{9C533413-BADB-4A75-A607-0113FB715958}"/>
              </a:ext>
            </a:extLst>
          </p:cNvPr>
          <p:cNvSpPr txBox="1"/>
          <p:nvPr/>
        </p:nvSpPr>
        <p:spPr>
          <a:xfrm>
            <a:off x="1438275" y="4837617"/>
            <a:ext cx="2670810" cy="106045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dirty="0">
                <a:solidFill>
                  <a:schemeClr val="tx1">
                    <a:lumMod val="95000"/>
                    <a:lumOff val="5000"/>
                  </a:schemeClr>
                </a:solidFill>
                <a:latin typeface="字魂58号-创中黑" panose="00000500000000000000" pitchFamily="2" charset="-122"/>
                <a:ea typeface="字魂58号-创中黑" panose="00000500000000000000" pitchFamily="2" charset="-122"/>
              </a:rPr>
              <a:t>Please enter text </a:t>
            </a:r>
            <a:r>
              <a:rPr lang="en-US" sz="1400" dirty="0" err="1">
                <a:solidFill>
                  <a:schemeClr val="tx1">
                    <a:lumMod val="95000"/>
                    <a:lumOff val="5000"/>
                  </a:schemeClr>
                </a:solidFill>
                <a:latin typeface="字魂58号-创中黑" panose="00000500000000000000" pitchFamily="2" charset="-122"/>
                <a:ea typeface="字魂58号-创中黑" panose="00000500000000000000" pitchFamily="2" charset="-122"/>
              </a:rPr>
              <a:t>here.</a:t>
            </a:r>
            <a:r>
              <a:rPr lang="en-US" sz="1400" dirty="0" err="1">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Please</a:t>
            </a:r>
            <a:r>
              <a:rPr lang="en-US" sz="1400" dirty="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17" name="文本框 16">
            <a:extLst>
              <a:ext uri="{FF2B5EF4-FFF2-40B4-BE49-F238E27FC236}">
                <a16:creationId xmlns="" xmlns:a16="http://schemas.microsoft.com/office/drawing/2014/main" id="{4599B6EE-E627-483F-9F43-422CAC3E063A}"/>
              </a:ext>
            </a:extLst>
          </p:cNvPr>
          <p:cNvSpPr txBox="1"/>
          <p:nvPr/>
        </p:nvSpPr>
        <p:spPr>
          <a:xfrm>
            <a:off x="1583055" y="4353747"/>
            <a:ext cx="238125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latin typeface="字魂58号-创中黑" panose="00000500000000000000" pitchFamily="2" charset="-122"/>
                <a:ea typeface="字魂58号-创中黑" panose="00000500000000000000" pitchFamily="2" charset="-122"/>
              </a:rPr>
              <a:t>输入标题</a:t>
            </a:r>
          </a:p>
        </p:txBody>
      </p:sp>
      <p:sp>
        <p:nvSpPr>
          <p:cNvPr id="18" name="文本框 17">
            <a:extLst>
              <a:ext uri="{FF2B5EF4-FFF2-40B4-BE49-F238E27FC236}">
                <a16:creationId xmlns="" xmlns:a16="http://schemas.microsoft.com/office/drawing/2014/main" id="{73EA910B-B753-49AB-8945-D1742E50F745}"/>
              </a:ext>
            </a:extLst>
          </p:cNvPr>
          <p:cNvSpPr txBox="1"/>
          <p:nvPr/>
        </p:nvSpPr>
        <p:spPr>
          <a:xfrm>
            <a:off x="4634230" y="4849047"/>
            <a:ext cx="2670810" cy="106045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latin typeface="字魂58号-创中黑" panose="00000500000000000000" pitchFamily="2" charset="-122"/>
                <a:ea typeface="字魂58号-创中黑" panose="00000500000000000000" pitchFamily="2" charset="-122"/>
              </a:rPr>
              <a:t>Please enter text here.</a:t>
            </a:r>
            <a:r>
              <a:rPr lang="en-US" sz="140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Please enter text here.Please enter text here.Please enter text here.</a:t>
            </a:r>
          </a:p>
        </p:txBody>
      </p:sp>
      <p:sp>
        <p:nvSpPr>
          <p:cNvPr id="19" name="文本框 18">
            <a:extLst>
              <a:ext uri="{FF2B5EF4-FFF2-40B4-BE49-F238E27FC236}">
                <a16:creationId xmlns="" xmlns:a16="http://schemas.microsoft.com/office/drawing/2014/main" id="{C83B15A8-1E83-4573-AA1F-882303B7DEF3}"/>
              </a:ext>
            </a:extLst>
          </p:cNvPr>
          <p:cNvSpPr txBox="1"/>
          <p:nvPr/>
        </p:nvSpPr>
        <p:spPr>
          <a:xfrm>
            <a:off x="4779010" y="4365177"/>
            <a:ext cx="238125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latin typeface="字魂58号-创中黑" panose="00000500000000000000" pitchFamily="2" charset="-122"/>
                <a:ea typeface="字魂58号-创中黑" panose="00000500000000000000" pitchFamily="2" charset="-122"/>
              </a:rPr>
              <a:t>输入标题</a:t>
            </a:r>
          </a:p>
        </p:txBody>
      </p:sp>
      <p:sp>
        <p:nvSpPr>
          <p:cNvPr id="20" name="文本框 19">
            <a:extLst>
              <a:ext uri="{FF2B5EF4-FFF2-40B4-BE49-F238E27FC236}">
                <a16:creationId xmlns="" xmlns:a16="http://schemas.microsoft.com/office/drawing/2014/main" id="{2FBEE822-1BF0-40E5-BEC8-1C47452887D4}"/>
              </a:ext>
            </a:extLst>
          </p:cNvPr>
          <p:cNvSpPr txBox="1"/>
          <p:nvPr/>
        </p:nvSpPr>
        <p:spPr>
          <a:xfrm>
            <a:off x="8007350" y="4861112"/>
            <a:ext cx="2670810" cy="106045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latin typeface="字魂58号-创中黑" panose="00000500000000000000" pitchFamily="2" charset="-122"/>
                <a:ea typeface="字魂58号-创中黑" panose="00000500000000000000" pitchFamily="2" charset="-122"/>
              </a:rPr>
              <a:t>Please enter text here.</a:t>
            </a:r>
            <a:r>
              <a:rPr lang="en-US" sz="140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Please enter text here.Please enter text here.Please enter text here.</a:t>
            </a:r>
          </a:p>
        </p:txBody>
      </p:sp>
      <p:sp>
        <p:nvSpPr>
          <p:cNvPr id="21" name="文本框 20">
            <a:extLst>
              <a:ext uri="{FF2B5EF4-FFF2-40B4-BE49-F238E27FC236}">
                <a16:creationId xmlns="" xmlns:a16="http://schemas.microsoft.com/office/drawing/2014/main" id="{F77303DE-23BA-42D2-BBD7-32CA52AB20AD}"/>
              </a:ext>
            </a:extLst>
          </p:cNvPr>
          <p:cNvSpPr txBox="1"/>
          <p:nvPr/>
        </p:nvSpPr>
        <p:spPr>
          <a:xfrm>
            <a:off x="8152130" y="4377242"/>
            <a:ext cx="238125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latin typeface="字魂58号-创中黑" panose="00000500000000000000" pitchFamily="2" charset="-122"/>
                <a:ea typeface="字魂58号-创中黑" panose="00000500000000000000" pitchFamily="2" charset="-122"/>
              </a:rPr>
              <a:t>输入标题</a:t>
            </a:r>
          </a:p>
        </p:txBody>
      </p:sp>
      <p:sp>
        <p:nvSpPr>
          <p:cNvPr id="22" name="文本框 21">
            <a:extLst>
              <a:ext uri="{FF2B5EF4-FFF2-40B4-BE49-F238E27FC236}">
                <a16:creationId xmlns="" xmlns:a16="http://schemas.microsoft.com/office/drawing/2014/main" id="{072501CE-0C8C-4F1E-974D-20A9042EA339}"/>
              </a:ext>
            </a:extLst>
          </p:cNvPr>
          <p:cNvSpPr txBox="1"/>
          <p:nvPr/>
        </p:nvSpPr>
        <p:spPr>
          <a:xfrm>
            <a:off x="2031391" y="1793726"/>
            <a:ext cx="7876488" cy="70468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altLang="zh-CN" sz="1400" dirty="0">
                <a:solidFill>
                  <a:schemeClr val="tx1">
                    <a:lumMod val="95000"/>
                    <a:lumOff val="5000"/>
                  </a:schemeClr>
                </a:solidFill>
                <a:latin typeface="字魂58号-创中黑" panose="00000500000000000000" pitchFamily="2" charset="-122"/>
                <a:ea typeface="字魂58号-创中黑" panose="00000500000000000000" pitchFamily="2" charset="-122"/>
              </a:rPr>
              <a:t>Please enter text </a:t>
            </a:r>
            <a:r>
              <a:rPr lang="en-US" altLang="zh-CN" sz="1400" dirty="0" err="1">
                <a:solidFill>
                  <a:schemeClr val="tx1">
                    <a:lumMod val="95000"/>
                    <a:lumOff val="5000"/>
                  </a:schemeClr>
                </a:solidFill>
                <a:latin typeface="字魂58号-创中黑" panose="00000500000000000000" pitchFamily="2" charset="-122"/>
                <a:ea typeface="字魂58号-创中黑" panose="00000500000000000000" pitchFamily="2" charset="-122"/>
              </a:rPr>
              <a:t>here.</a:t>
            </a:r>
            <a:r>
              <a:rPr lang="en-US" altLang="zh-CN" sz="1400" dirty="0" err="1">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Please</a:t>
            </a:r>
            <a:r>
              <a:rPr lang="en-US" altLang="zh-CN" sz="1400" dirty="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 enter text </a:t>
            </a:r>
            <a:r>
              <a:rPr lang="en-US" altLang="zh-CN" sz="1400" dirty="0" err="1">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here.Please</a:t>
            </a:r>
            <a:r>
              <a:rPr lang="en-US" altLang="zh-CN" sz="1400" dirty="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 enter text </a:t>
            </a:r>
            <a:r>
              <a:rPr lang="en-US" altLang="zh-CN" sz="1400" dirty="0" err="1">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here.Please</a:t>
            </a:r>
            <a:r>
              <a:rPr lang="en-US" altLang="zh-CN" sz="1400" dirty="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 enter text here.</a:t>
            </a:r>
            <a:r>
              <a:rPr lang="en-US" altLang="zh-CN" sz="1400" dirty="0">
                <a:solidFill>
                  <a:schemeClr val="tx1">
                    <a:lumMod val="95000"/>
                    <a:lumOff val="5000"/>
                  </a:schemeClr>
                </a:solidFill>
                <a:latin typeface="字魂58号-创中黑" panose="00000500000000000000" pitchFamily="2" charset="-122"/>
                <a:ea typeface="字魂58号-创中黑" panose="00000500000000000000" pitchFamily="2" charset="-122"/>
              </a:rPr>
              <a:t> Please enter text </a:t>
            </a:r>
            <a:r>
              <a:rPr lang="en-US" altLang="zh-CN" sz="1400" dirty="0" err="1">
                <a:solidFill>
                  <a:schemeClr val="tx1">
                    <a:lumMod val="95000"/>
                    <a:lumOff val="5000"/>
                  </a:schemeClr>
                </a:solidFill>
                <a:latin typeface="字魂58号-创中黑" panose="00000500000000000000" pitchFamily="2" charset="-122"/>
                <a:ea typeface="字魂58号-创中黑" panose="00000500000000000000" pitchFamily="2" charset="-122"/>
              </a:rPr>
              <a:t>here.</a:t>
            </a:r>
            <a:r>
              <a:rPr lang="en-US" altLang="zh-CN" sz="1400" dirty="0" err="1">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Please</a:t>
            </a:r>
            <a:r>
              <a:rPr lang="en-US" altLang="zh-CN" sz="1400" dirty="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 enter text </a:t>
            </a:r>
            <a:r>
              <a:rPr lang="en-US" altLang="zh-CN" sz="1400" dirty="0" err="1">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here.Please</a:t>
            </a:r>
            <a:r>
              <a:rPr lang="en-US" altLang="zh-CN" sz="1400" dirty="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 enter text </a:t>
            </a:r>
            <a:r>
              <a:rPr lang="en-US" altLang="zh-CN" sz="1400" dirty="0" err="1">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here.Please</a:t>
            </a:r>
            <a:r>
              <a:rPr lang="en-US" altLang="zh-CN" sz="1400" dirty="0">
                <a:solidFill>
                  <a:schemeClr val="tx1">
                    <a:lumMod val="95000"/>
                    <a:lumOff val="5000"/>
                  </a:schemeClr>
                </a:solidFill>
                <a:latin typeface="字魂58号-创中黑" panose="00000500000000000000" pitchFamily="2" charset="-122"/>
                <a:ea typeface="字魂58号-创中黑" panose="00000500000000000000" pitchFamily="2" charset="-122"/>
                <a:sym typeface="+mn-ea"/>
              </a:rPr>
              <a:t> enter text here.</a:t>
            </a:r>
          </a:p>
        </p:txBody>
      </p:sp>
    </p:spTree>
    <p:extLst>
      <p:ext uri="{BB962C8B-B14F-4D97-AF65-F5344CB8AC3E}">
        <p14:creationId xmlns:p14="http://schemas.microsoft.com/office/powerpoint/2010/main" val="3614374123"/>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par>
                                <p:cTn id="9" presetID="4" presetClass="entr" presetSubtype="16"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ox(in)">
                                      <p:cBhvr>
                                        <p:cTn id="11" dur="1000"/>
                                        <p:tgtEl>
                                          <p:spTgt spid="13"/>
                                        </p:tgtEl>
                                      </p:cBhvr>
                                    </p:animEffect>
                                  </p:childTnLst>
                                </p:cTn>
                              </p:par>
                              <p:par>
                                <p:cTn id="12" presetID="4" presetClass="entr" presetSubtype="16"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ox(in)">
                                      <p:cBhvr>
                                        <p:cTn id="14" dur="1000"/>
                                        <p:tgtEl>
                                          <p:spTgt spid="10"/>
                                        </p:tgtEl>
                                      </p:cBhvr>
                                    </p:animEffect>
                                  </p:childTnLst>
                                </p:cTn>
                              </p:par>
                              <p:par>
                                <p:cTn id="15" presetID="4"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1000"/>
                                        <p:tgtEl>
                                          <p:spTgt spid="6"/>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p:tgtEl>
                                          <p:spTgt spid="16"/>
                                        </p:tgtEl>
                                        <p:attrNameLst>
                                          <p:attrName>ppt_y</p:attrName>
                                        </p:attrNameLst>
                                      </p:cBhvr>
                                      <p:tavLst>
                                        <p:tav tm="0">
                                          <p:val>
                                            <p:strVal val="#ppt_y+#ppt_h*1.125000"/>
                                          </p:val>
                                        </p:tav>
                                        <p:tav tm="100000">
                                          <p:val>
                                            <p:strVal val="#ppt_y"/>
                                          </p:val>
                                        </p:tav>
                                      </p:tavLst>
                                    </p:anim>
                                    <p:animEffect transition="in" filter="wipe(up)">
                                      <p:cBhvr>
                                        <p:cTn id="22" dur="500"/>
                                        <p:tgtEl>
                                          <p:spTgt spid="16"/>
                                        </p:tgtEl>
                                      </p:cBhvr>
                                    </p:animEffect>
                                  </p:childTnLst>
                                </p:cTn>
                              </p:par>
                            </p:childTnLst>
                          </p:cTn>
                        </p:par>
                        <p:par>
                          <p:cTn id="23" fill="hold">
                            <p:stCondLst>
                              <p:cond delay="1500"/>
                            </p:stCondLst>
                            <p:childTnLst>
                              <p:par>
                                <p:cTn id="24" presetID="1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p:tgtEl>
                                          <p:spTgt spid="17"/>
                                        </p:tgtEl>
                                        <p:attrNameLst>
                                          <p:attrName>ppt_y</p:attrName>
                                        </p:attrNameLst>
                                      </p:cBhvr>
                                      <p:tavLst>
                                        <p:tav tm="0">
                                          <p:val>
                                            <p:strVal val="#ppt_y+#ppt_h*1.125000"/>
                                          </p:val>
                                        </p:tav>
                                        <p:tav tm="100000">
                                          <p:val>
                                            <p:strVal val="#ppt_y"/>
                                          </p:val>
                                        </p:tav>
                                      </p:tavLst>
                                    </p:anim>
                                    <p:animEffect transition="in" filter="wipe(up)">
                                      <p:cBhvr>
                                        <p:cTn id="27" dur="500"/>
                                        <p:tgtEl>
                                          <p:spTgt spid="17"/>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p:tgtEl>
                                          <p:spTgt spid="18"/>
                                        </p:tgtEl>
                                        <p:attrNameLst>
                                          <p:attrName>ppt_y</p:attrName>
                                        </p:attrNameLst>
                                      </p:cBhvr>
                                      <p:tavLst>
                                        <p:tav tm="0">
                                          <p:val>
                                            <p:strVal val="#ppt_y+#ppt_h*1.125000"/>
                                          </p:val>
                                        </p:tav>
                                        <p:tav tm="100000">
                                          <p:val>
                                            <p:strVal val="#ppt_y"/>
                                          </p:val>
                                        </p:tav>
                                      </p:tavLst>
                                    </p:anim>
                                    <p:animEffect transition="in" filter="wipe(up)">
                                      <p:cBhvr>
                                        <p:cTn id="32" dur="500"/>
                                        <p:tgtEl>
                                          <p:spTgt spid="18"/>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p:tgtEl>
                                          <p:spTgt spid="19"/>
                                        </p:tgtEl>
                                        <p:attrNameLst>
                                          <p:attrName>ppt_y</p:attrName>
                                        </p:attrNameLst>
                                      </p:cBhvr>
                                      <p:tavLst>
                                        <p:tav tm="0">
                                          <p:val>
                                            <p:strVal val="#ppt_y+#ppt_h*1.125000"/>
                                          </p:val>
                                        </p:tav>
                                        <p:tav tm="100000">
                                          <p:val>
                                            <p:strVal val="#ppt_y"/>
                                          </p:val>
                                        </p:tav>
                                      </p:tavLst>
                                    </p:anim>
                                    <p:animEffect transition="in" filter="wipe(up)">
                                      <p:cBhvr>
                                        <p:cTn id="37" dur="500"/>
                                        <p:tgtEl>
                                          <p:spTgt spid="19"/>
                                        </p:tgtEl>
                                      </p:cBhvr>
                                    </p:animEffect>
                                  </p:childTnLst>
                                </p:cTn>
                              </p:par>
                            </p:childTnLst>
                          </p:cTn>
                        </p:par>
                        <p:par>
                          <p:cTn id="38" fill="hold">
                            <p:stCondLst>
                              <p:cond delay="3000"/>
                            </p:stCondLst>
                            <p:childTnLst>
                              <p:par>
                                <p:cTn id="39" presetID="12" presetClass="entr" presetSubtype="4"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p:tgtEl>
                                          <p:spTgt spid="20"/>
                                        </p:tgtEl>
                                        <p:attrNameLst>
                                          <p:attrName>ppt_y</p:attrName>
                                        </p:attrNameLst>
                                      </p:cBhvr>
                                      <p:tavLst>
                                        <p:tav tm="0">
                                          <p:val>
                                            <p:strVal val="#ppt_y+#ppt_h*1.125000"/>
                                          </p:val>
                                        </p:tav>
                                        <p:tav tm="100000">
                                          <p:val>
                                            <p:strVal val="#ppt_y"/>
                                          </p:val>
                                        </p:tav>
                                      </p:tavLst>
                                    </p:anim>
                                    <p:animEffect transition="in" filter="wipe(up)">
                                      <p:cBhvr>
                                        <p:cTn id="42" dur="500"/>
                                        <p:tgtEl>
                                          <p:spTgt spid="20"/>
                                        </p:tgtEl>
                                      </p:cBhvr>
                                    </p:animEffect>
                                  </p:childTnLst>
                                </p:cTn>
                              </p:par>
                            </p:childTnLst>
                          </p:cTn>
                        </p:par>
                        <p:par>
                          <p:cTn id="43" fill="hold">
                            <p:stCondLst>
                              <p:cond delay="3500"/>
                            </p:stCondLst>
                            <p:childTnLst>
                              <p:par>
                                <p:cTn id="44" presetID="1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p:tgtEl>
                                          <p:spTgt spid="21"/>
                                        </p:tgtEl>
                                        <p:attrNameLst>
                                          <p:attrName>ppt_y</p:attrName>
                                        </p:attrNameLst>
                                      </p:cBhvr>
                                      <p:tavLst>
                                        <p:tav tm="0">
                                          <p:val>
                                            <p:strVal val="#ppt_y+#ppt_h*1.125000"/>
                                          </p:val>
                                        </p:tav>
                                        <p:tav tm="100000">
                                          <p:val>
                                            <p:strVal val="#ppt_y"/>
                                          </p:val>
                                        </p:tav>
                                      </p:tavLst>
                                    </p:anim>
                                    <p:animEffect transition="in" filter="wipe(up)">
                                      <p:cBhvr>
                                        <p:cTn id="47" dur="500"/>
                                        <p:tgtEl>
                                          <p:spTgt spid="21"/>
                                        </p:tgtEl>
                                      </p:cBhvr>
                                    </p:animEffect>
                                  </p:childTnLst>
                                </p:cTn>
                              </p:par>
                            </p:childTnLst>
                          </p:cTn>
                        </p:par>
                        <p:par>
                          <p:cTn id="48" fill="hold">
                            <p:stCondLst>
                              <p:cond delay="4000"/>
                            </p:stCondLst>
                            <p:childTnLst>
                              <p:par>
                                <p:cTn id="49" presetID="12" presetClass="entr" presetSubtype="4"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p:tgtEl>
                                          <p:spTgt spid="22"/>
                                        </p:tgtEl>
                                        <p:attrNameLst>
                                          <p:attrName>ppt_y</p:attrName>
                                        </p:attrNameLst>
                                      </p:cBhvr>
                                      <p:tavLst>
                                        <p:tav tm="0">
                                          <p:val>
                                            <p:strVal val="#ppt_y+#ppt_h*1.125000"/>
                                          </p:val>
                                        </p:tav>
                                        <p:tav tm="100000">
                                          <p:val>
                                            <p:strVal val="#ppt_y"/>
                                          </p:val>
                                        </p:tav>
                                      </p:tavLst>
                                    </p:anim>
                                    <p:animEffect transition="in" filter="wipe(up)">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bldLvl="0" animBg="1"/>
      <p:bldP spid="17" grpId="0" bldLvl="0" animBg="1"/>
      <p:bldP spid="18" grpId="0" bldLvl="0" animBg="1"/>
      <p:bldP spid="19" grpId="0" bldLvl="0" animBg="1"/>
      <p:bldP spid="20" grpId="0" bldLvl="0" animBg="1"/>
      <p:bldP spid="21" grpId="0" bldLvl="0" animBg="1"/>
      <p:bldP spid="2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6E7E2"/>
        </a:soli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 xmlns:a16="http://schemas.microsoft.com/office/drawing/2014/main" id="{E5301F62-E527-430F-AF58-A8666358B360}"/>
              </a:ext>
            </a:extLst>
          </p:cNvPr>
          <p:cNvSpPr/>
          <p:nvPr/>
        </p:nvSpPr>
        <p:spPr>
          <a:xfrm>
            <a:off x="0" y="0"/>
            <a:ext cx="14810282" cy="7375161"/>
          </a:xfrm>
          <a:prstGeom prst="rtTriangle">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图文框 17">
            <a:extLst>
              <a:ext uri="{FF2B5EF4-FFF2-40B4-BE49-F238E27FC236}">
                <a16:creationId xmlns="" xmlns:a16="http://schemas.microsoft.com/office/drawing/2014/main" id="{5FBC000B-BE00-4A5E-B560-58415F21BB8D}"/>
              </a:ext>
            </a:extLst>
          </p:cNvPr>
          <p:cNvSpPr/>
          <p:nvPr/>
        </p:nvSpPr>
        <p:spPr>
          <a:xfrm>
            <a:off x="3475851" y="2030277"/>
            <a:ext cx="5196116" cy="3712315"/>
          </a:xfrm>
          <a:prstGeom prst="frame">
            <a:avLst>
              <a:gd name="adj1" fmla="val 3697"/>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图文框 10">
            <a:extLst>
              <a:ext uri="{FF2B5EF4-FFF2-40B4-BE49-F238E27FC236}">
                <a16:creationId xmlns="" xmlns:a16="http://schemas.microsoft.com/office/drawing/2014/main" id="{DF9485A3-2D8E-4153-B28A-F12E542FC5CE}"/>
              </a:ext>
            </a:extLst>
          </p:cNvPr>
          <p:cNvSpPr/>
          <p:nvPr/>
        </p:nvSpPr>
        <p:spPr>
          <a:xfrm>
            <a:off x="3475851" y="1073932"/>
            <a:ext cx="5196116" cy="3515618"/>
          </a:xfrm>
          <a:prstGeom prst="frame">
            <a:avLst>
              <a:gd name="adj1" fmla="val 3697"/>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a:extLst>
              <a:ext uri="{FF2B5EF4-FFF2-40B4-BE49-F238E27FC236}">
                <a16:creationId xmlns="" xmlns:a16="http://schemas.microsoft.com/office/drawing/2014/main" id="{81D8B5E6-ACDC-49F9-84DB-34E7456AF497}"/>
              </a:ext>
            </a:extLst>
          </p:cNvPr>
          <p:cNvSpPr/>
          <p:nvPr/>
        </p:nvSpPr>
        <p:spPr>
          <a:xfrm>
            <a:off x="2228849" y="1793318"/>
            <a:ext cx="7734300" cy="3261472"/>
          </a:xfrm>
          <a:prstGeom prst="rect">
            <a:avLst/>
          </a:prstGeom>
          <a:solidFill>
            <a:schemeClr val="bg1"/>
          </a:solidFill>
          <a:ln>
            <a:noFill/>
          </a:ln>
          <a:effectLst>
            <a:outerShdw blurRad="317500" dist="190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7C8D3318-B0DA-4E47-86F5-595D7FC8AEEC}"/>
              </a:ext>
            </a:extLst>
          </p:cNvPr>
          <p:cNvSpPr txBox="1"/>
          <p:nvPr/>
        </p:nvSpPr>
        <p:spPr>
          <a:xfrm>
            <a:off x="2717368" y="2639939"/>
            <a:ext cx="6757262" cy="1246495"/>
          </a:xfrm>
          <a:prstGeom prst="rect">
            <a:avLst/>
          </a:prstGeom>
          <a:noFill/>
        </p:spPr>
        <p:txBody>
          <a:bodyPr wrap="square" rtlCol="0">
            <a:spAutoFit/>
          </a:bodyPr>
          <a:lstStyle/>
          <a:p>
            <a:pPr algn="dist"/>
            <a:r>
              <a:rPr lang="zh-CN" altLang="en-US" sz="7500" dirty="0">
                <a:solidFill>
                  <a:srgbClr val="171919"/>
                </a:solidFill>
                <a:latin typeface="字魂59号-创粗黑" panose="00000500000000000000" pitchFamily="2" charset="-122"/>
                <a:ea typeface="字魂59号-创粗黑" panose="00000500000000000000" pitchFamily="2" charset="-122"/>
              </a:rPr>
              <a:t>感谢您的观看</a:t>
            </a:r>
          </a:p>
        </p:txBody>
      </p:sp>
      <p:sp>
        <p:nvSpPr>
          <p:cNvPr id="17" name="矩形 16">
            <a:extLst>
              <a:ext uri="{FF2B5EF4-FFF2-40B4-BE49-F238E27FC236}">
                <a16:creationId xmlns="" xmlns:a16="http://schemas.microsoft.com/office/drawing/2014/main" id="{D0DCD905-DFB9-40EE-BF7B-CFB2FD80C220}"/>
              </a:ext>
            </a:extLst>
          </p:cNvPr>
          <p:cNvSpPr/>
          <p:nvPr/>
        </p:nvSpPr>
        <p:spPr>
          <a:xfrm>
            <a:off x="5056529" y="1073931"/>
            <a:ext cx="2078940" cy="115032"/>
          </a:xfrm>
          <a:prstGeom prst="rect">
            <a:avLst/>
          </a:prstGeom>
          <a:solidFill>
            <a:srgbClr val="1719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0EA98B5C-018E-425A-A0C7-D92CDAD5365E}"/>
              </a:ext>
            </a:extLst>
          </p:cNvPr>
          <p:cNvSpPr/>
          <p:nvPr/>
        </p:nvSpPr>
        <p:spPr>
          <a:xfrm>
            <a:off x="5056529" y="5619006"/>
            <a:ext cx="2078940" cy="115032"/>
          </a:xfrm>
          <a:prstGeom prst="rect">
            <a:avLst/>
          </a:prstGeom>
          <a:solidFill>
            <a:srgbClr val="1719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Tree>
    <p:extLst>
      <p:ext uri="{BB962C8B-B14F-4D97-AF65-F5344CB8AC3E}">
        <p14:creationId xmlns:p14="http://schemas.microsoft.com/office/powerpoint/2010/main" val="29353048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7" grpId="0" animBg="1"/>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93972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3C22F57-759E-44FD-AB4C-5494F554C56D}"/>
              </a:ext>
            </a:extLst>
          </p:cNvPr>
          <p:cNvSpPr/>
          <p:nvPr/>
        </p:nvSpPr>
        <p:spPr>
          <a:xfrm>
            <a:off x="1" y="1"/>
            <a:ext cx="12192000" cy="3428999"/>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图文框 7">
            <a:extLst>
              <a:ext uri="{FF2B5EF4-FFF2-40B4-BE49-F238E27FC236}">
                <a16:creationId xmlns="" xmlns:a16="http://schemas.microsoft.com/office/drawing/2014/main" id="{3D9262F7-26E8-43EE-906D-1C59602EB3A8}"/>
              </a:ext>
            </a:extLst>
          </p:cNvPr>
          <p:cNvSpPr/>
          <p:nvPr/>
        </p:nvSpPr>
        <p:spPr>
          <a:xfrm>
            <a:off x="9274629" y="4683854"/>
            <a:ext cx="979394" cy="1086817"/>
          </a:xfrm>
          <a:prstGeom prst="frame">
            <a:avLst>
              <a:gd name="adj1" fmla="val 3697"/>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图文框 8">
            <a:extLst>
              <a:ext uri="{FF2B5EF4-FFF2-40B4-BE49-F238E27FC236}">
                <a16:creationId xmlns="" xmlns:a16="http://schemas.microsoft.com/office/drawing/2014/main" id="{2B549945-B347-4B98-A5DE-71522824EF34}"/>
              </a:ext>
            </a:extLst>
          </p:cNvPr>
          <p:cNvSpPr/>
          <p:nvPr/>
        </p:nvSpPr>
        <p:spPr>
          <a:xfrm>
            <a:off x="1937977" y="1087329"/>
            <a:ext cx="2265073" cy="1498552"/>
          </a:xfrm>
          <a:prstGeom prst="frame">
            <a:avLst>
              <a:gd name="adj1" fmla="val 3697"/>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a:extLst>
              <a:ext uri="{FF2B5EF4-FFF2-40B4-BE49-F238E27FC236}">
                <a16:creationId xmlns="" xmlns:a16="http://schemas.microsoft.com/office/drawing/2014/main" id="{5B020DD1-6035-4F11-9439-34B3CC4F7841}"/>
              </a:ext>
            </a:extLst>
          </p:cNvPr>
          <p:cNvSpPr/>
          <p:nvPr/>
        </p:nvSpPr>
        <p:spPr>
          <a:xfrm>
            <a:off x="2432958" y="1630737"/>
            <a:ext cx="7326084" cy="3596526"/>
          </a:xfrm>
          <a:prstGeom prst="rect">
            <a:avLst/>
          </a:prstGeom>
          <a:solidFill>
            <a:schemeClr val="bg1"/>
          </a:solidFill>
          <a:ln>
            <a:noFill/>
          </a:ln>
          <a:effectLst>
            <a:outerShdw blurRad="317500" dist="190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710CD8B7-674E-4426-9A69-4EF7EE23200A}"/>
              </a:ext>
            </a:extLst>
          </p:cNvPr>
          <p:cNvSpPr txBox="1"/>
          <p:nvPr/>
        </p:nvSpPr>
        <p:spPr>
          <a:xfrm>
            <a:off x="4552862" y="2170383"/>
            <a:ext cx="3086275" cy="830997"/>
          </a:xfrm>
          <a:prstGeom prst="rect">
            <a:avLst/>
          </a:prstGeom>
          <a:noFill/>
        </p:spPr>
        <p:txBody>
          <a:bodyPr wrap="square" rtlCol="0">
            <a:spAutoFit/>
          </a:bodyPr>
          <a:lstStyle/>
          <a:p>
            <a:pPr algn="ctr"/>
            <a:r>
              <a:rPr lang="en-US" altLang="zh-CN" sz="4800" dirty="0">
                <a:solidFill>
                  <a:srgbClr val="171919"/>
                </a:solidFill>
                <a:latin typeface="字魂58号-创中黑" panose="00000500000000000000" pitchFamily="2" charset="-122"/>
                <a:ea typeface="字魂58号-创中黑" panose="00000500000000000000" pitchFamily="2" charset="-122"/>
              </a:rPr>
              <a:t>Part 01</a:t>
            </a:r>
            <a:endParaRPr lang="zh-CN" altLang="en-US" sz="4800" dirty="0">
              <a:solidFill>
                <a:srgbClr val="171919"/>
              </a:solidFill>
              <a:latin typeface="字魂58号-创中黑" panose="00000500000000000000" pitchFamily="2" charset="-122"/>
              <a:ea typeface="字魂58号-创中黑" panose="00000500000000000000" pitchFamily="2" charset="-122"/>
            </a:endParaRPr>
          </a:p>
        </p:txBody>
      </p:sp>
      <p:sp>
        <p:nvSpPr>
          <p:cNvPr id="13" name="文本框 12">
            <a:extLst>
              <a:ext uri="{FF2B5EF4-FFF2-40B4-BE49-F238E27FC236}">
                <a16:creationId xmlns="" xmlns:a16="http://schemas.microsoft.com/office/drawing/2014/main" id="{AC10EFB5-EDB7-46A0-9AC3-AC85391E3CD5}"/>
              </a:ext>
            </a:extLst>
          </p:cNvPr>
          <p:cNvSpPr txBox="1"/>
          <p:nvPr/>
        </p:nvSpPr>
        <p:spPr bwMode="auto">
          <a:xfrm>
            <a:off x="4203050" y="3069515"/>
            <a:ext cx="4005201" cy="1015663"/>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zh-CN" altLang="en-US" sz="6000" b="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4" name="Rectangle 6">
            <a:extLst>
              <a:ext uri="{FF2B5EF4-FFF2-40B4-BE49-F238E27FC236}">
                <a16:creationId xmlns="" xmlns:a16="http://schemas.microsoft.com/office/drawing/2014/main" id="{72AD6351-6CB8-43B6-BAFE-EF1DEAA6A0B0}"/>
              </a:ext>
            </a:extLst>
          </p:cNvPr>
          <p:cNvSpPr/>
          <p:nvPr/>
        </p:nvSpPr>
        <p:spPr>
          <a:xfrm>
            <a:off x="4575048" y="4073011"/>
            <a:ext cx="3086275" cy="584775"/>
          </a:xfrm>
          <a:prstGeom prst="rect">
            <a:avLst/>
          </a:prstGeom>
        </p:spPr>
        <p:txBody>
          <a:bodyPr wrap="square">
            <a:spAutoFit/>
          </a:bodyPr>
          <a:lstStyle/>
          <a:p>
            <a:pPr algn="dist"/>
            <a:r>
              <a:rPr lang="en-US" sz="3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5" name="图文框 14">
            <a:extLst>
              <a:ext uri="{FF2B5EF4-FFF2-40B4-BE49-F238E27FC236}">
                <a16:creationId xmlns="" xmlns:a16="http://schemas.microsoft.com/office/drawing/2014/main" id="{9C85CCFE-484A-48D3-8703-BA6C12FB2AA1}"/>
              </a:ext>
            </a:extLst>
          </p:cNvPr>
          <p:cNvSpPr/>
          <p:nvPr/>
        </p:nvSpPr>
        <p:spPr>
          <a:xfrm>
            <a:off x="10551299" y="5515697"/>
            <a:ext cx="503144" cy="509948"/>
          </a:xfrm>
          <a:prstGeom prst="frame">
            <a:avLst>
              <a:gd name="adj1" fmla="val 13433"/>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图文框 15">
            <a:extLst>
              <a:ext uri="{FF2B5EF4-FFF2-40B4-BE49-F238E27FC236}">
                <a16:creationId xmlns="" xmlns:a16="http://schemas.microsoft.com/office/drawing/2014/main" id="{3CA1D614-E7A3-42A0-A28A-87D7499E6A6F}"/>
              </a:ext>
            </a:extLst>
          </p:cNvPr>
          <p:cNvSpPr/>
          <p:nvPr/>
        </p:nvSpPr>
        <p:spPr>
          <a:xfrm>
            <a:off x="3378359" y="640707"/>
            <a:ext cx="1174503" cy="775182"/>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4923029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ppt_y</p:attrName>
                                        </p:attrNameLst>
                                      </p:cBhvr>
                                      <p:tavLst>
                                        <p:tav tm="0">
                                          <p:val>
                                            <p:strVal val="#ppt_y-#ppt_h*1.125000"/>
                                          </p:val>
                                        </p:tav>
                                        <p:tav tm="100000">
                                          <p:val>
                                            <p:strVal val="#ppt_y"/>
                                          </p:val>
                                        </p:tav>
                                      </p:tavLst>
                                    </p:anim>
                                    <p:animEffect transition="in" filter="wipe(down)">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3" grpId="0" animBg="1"/>
      <p:bldP spid="12" grpId="0"/>
      <p:bldP spid="13" grpId="0"/>
      <p:bldP spid="14"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7" name="TextBox 77">
            <a:extLst>
              <a:ext uri="{FF2B5EF4-FFF2-40B4-BE49-F238E27FC236}">
                <a16:creationId xmlns="" xmlns:a16="http://schemas.microsoft.com/office/drawing/2014/main" id="{E1B29866-D20B-4B02-A0B7-91DE6B82DCE1}"/>
              </a:ext>
            </a:extLst>
          </p:cNvPr>
          <p:cNvSpPr txBox="1"/>
          <p:nvPr/>
        </p:nvSpPr>
        <p:spPr>
          <a:xfrm>
            <a:off x="4695380" y="1813822"/>
            <a:ext cx="4856184" cy="474533"/>
          </a:xfrm>
          <a:prstGeom prst="rect">
            <a:avLst/>
          </a:prstGeom>
        </p:spPr>
        <p:txBody>
          <a:bodyPr vert="horz" lIns="182880" tIns="91440" rIns="182880" bIns="91440" rtlCol="0" anchor="ctr">
            <a:noAutofit/>
          </a:bodyPr>
          <a:lstStyle>
            <a:defPPr>
              <a:defRPr lang="en-US"/>
            </a:defPPr>
            <a:lvl1pPr defTabSz="914082">
              <a:spcBef>
                <a:spcPct val="0"/>
              </a:spcBef>
              <a:defRPr sz="66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zh-CN" altLang="en-US" sz="24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请输入你的标题</a:t>
            </a:r>
            <a:endParaRPr lang="id-ID" sz="2400"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 name="Rectangle 81">
            <a:extLst>
              <a:ext uri="{FF2B5EF4-FFF2-40B4-BE49-F238E27FC236}">
                <a16:creationId xmlns="" xmlns:a16="http://schemas.microsoft.com/office/drawing/2014/main" id="{07C932B0-3BC8-4324-B822-993D8CC7CDD4}"/>
              </a:ext>
            </a:extLst>
          </p:cNvPr>
          <p:cNvSpPr/>
          <p:nvPr/>
        </p:nvSpPr>
        <p:spPr>
          <a:xfrm>
            <a:off x="4802902" y="2291101"/>
            <a:ext cx="6155459" cy="646331"/>
          </a:xfrm>
          <a:prstGeom prst="rect">
            <a:avLst/>
          </a:prstGeom>
        </p:spPr>
        <p:txBody>
          <a:bodyPr wrap="square">
            <a:spAutoFit/>
          </a:bodyPr>
          <a:lstStyle/>
          <a:p>
            <a:pPr algn="just"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Arial" charset="0"/>
              </a:rPr>
              <a:t>Lorem ipsum dolor sit amet, consectetur adipiscing elit. Nulla imperdiet volutpat dui at fermentum. Aliquam erat volutpat. Aenean lacinia lacus aliquet ante mollis, sollicitudin tempor tortor aliquam. Nulla facilisi. Nam auctor metus vitae quam gravida, ac vehicula elit mollis. </a:t>
            </a:r>
          </a:p>
        </p:txBody>
      </p:sp>
      <p:sp>
        <p:nvSpPr>
          <p:cNvPr id="9" name="TextBox 82">
            <a:extLst>
              <a:ext uri="{FF2B5EF4-FFF2-40B4-BE49-F238E27FC236}">
                <a16:creationId xmlns="" xmlns:a16="http://schemas.microsoft.com/office/drawing/2014/main" id="{123AB8B0-CCAB-416D-B2CB-6294580799C8}"/>
              </a:ext>
            </a:extLst>
          </p:cNvPr>
          <p:cNvSpPr txBox="1"/>
          <p:nvPr/>
        </p:nvSpPr>
        <p:spPr>
          <a:xfrm>
            <a:off x="4695380" y="4395133"/>
            <a:ext cx="1937183"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10" name="TextBox 83">
            <a:extLst>
              <a:ext uri="{FF2B5EF4-FFF2-40B4-BE49-F238E27FC236}">
                <a16:creationId xmlns="" xmlns:a16="http://schemas.microsoft.com/office/drawing/2014/main" id="{3113477F-07F9-4BDE-A157-2EF48D6F1394}"/>
              </a:ext>
            </a:extLst>
          </p:cNvPr>
          <p:cNvSpPr txBox="1"/>
          <p:nvPr/>
        </p:nvSpPr>
        <p:spPr>
          <a:xfrm>
            <a:off x="6951724" y="4395133"/>
            <a:ext cx="1977541"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11" name="TextBox 84">
            <a:extLst>
              <a:ext uri="{FF2B5EF4-FFF2-40B4-BE49-F238E27FC236}">
                <a16:creationId xmlns="" xmlns:a16="http://schemas.microsoft.com/office/drawing/2014/main" id="{31E99649-1D18-4ED5-9063-6F5B04AD3A71}"/>
              </a:ext>
            </a:extLst>
          </p:cNvPr>
          <p:cNvSpPr txBox="1"/>
          <p:nvPr/>
        </p:nvSpPr>
        <p:spPr>
          <a:xfrm>
            <a:off x="9346472" y="4395133"/>
            <a:ext cx="2135939"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12" name="Rectangle 85">
            <a:extLst>
              <a:ext uri="{FF2B5EF4-FFF2-40B4-BE49-F238E27FC236}">
                <a16:creationId xmlns="" xmlns:a16="http://schemas.microsoft.com/office/drawing/2014/main" id="{2EF18564-73D9-4603-A236-1B4CEC2A5D63}"/>
              </a:ext>
            </a:extLst>
          </p:cNvPr>
          <p:cNvSpPr/>
          <p:nvPr/>
        </p:nvSpPr>
        <p:spPr>
          <a:xfrm>
            <a:off x="4802902" y="4856903"/>
            <a:ext cx="1977545" cy="777014"/>
          </a:xfrm>
          <a:prstGeom prst="rect">
            <a:avLst/>
          </a:prstGeom>
        </p:spPr>
        <p:txBody>
          <a:bodyPr wrap="square">
            <a:spAutoFit/>
          </a:bodyPr>
          <a:lstStyle/>
          <a:p>
            <a:pPr algn="l"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Arial" charset="0"/>
              </a:rPr>
              <a:t>Lorem ipsum dolor sit amet,consectetur piscing elit. Nulla imperdiet volutpat dui at fermentum. </a:t>
            </a:r>
          </a:p>
        </p:txBody>
      </p:sp>
      <p:sp>
        <p:nvSpPr>
          <p:cNvPr id="13" name="Rectangle 86">
            <a:extLst>
              <a:ext uri="{FF2B5EF4-FFF2-40B4-BE49-F238E27FC236}">
                <a16:creationId xmlns="" xmlns:a16="http://schemas.microsoft.com/office/drawing/2014/main" id="{918B3F97-AF87-4EDD-B9A9-70ED5330B783}"/>
              </a:ext>
            </a:extLst>
          </p:cNvPr>
          <p:cNvSpPr/>
          <p:nvPr/>
        </p:nvSpPr>
        <p:spPr>
          <a:xfrm>
            <a:off x="7016755" y="4856904"/>
            <a:ext cx="1977545" cy="777014"/>
          </a:xfrm>
          <a:prstGeom prst="rect">
            <a:avLst/>
          </a:prstGeom>
        </p:spPr>
        <p:txBody>
          <a:bodyPr wrap="square">
            <a:spAutoFit/>
          </a:bodyPr>
          <a:lstStyle/>
          <a:p>
            <a:pPr algn="l"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Arial" charset="0"/>
              </a:rPr>
              <a:t>Lorem ipsum dolor sit amet,consectetur piscing elit. Nulla imperdiet volutpat dui at fermentum. </a:t>
            </a:r>
          </a:p>
        </p:txBody>
      </p:sp>
      <p:sp>
        <p:nvSpPr>
          <p:cNvPr id="14" name="Rectangle 87">
            <a:extLst>
              <a:ext uri="{FF2B5EF4-FFF2-40B4-BE49-F238E27FC236}">
                <a16:creationId xmlns="" xmlns:a16="http://schemas.microsoft.com/office/drawing/2014/main" id="{035184B1-9A3D-4ADD-B205-44011164B924}"/>
              </a:ext>
            </a:extLst>
          </p:cNvPr>
          <p:cNvSpPr/>
          <p:nvPr/>
        </p:nvSpPr>
        <p:spPr>
          <a:xfrm>
            <a:off x="9425670" y="4856904"/>
            <a:ext cx="1977545" cy="777014"/>
          </a:xfrm>
          <a:prstGeom prst="rect">
            <a:avLst/>
          </a:prstGeom>
        </p:spPr>
        <p:txBody>
          <a:bodyPr wrap="square">
            <a:spAutoFit/>
          </a:bodyPr>
          <a:lstStyle/>
          <a:p>
            <a:pPr algn="l"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Arial" charset="0"/>
              </a:rPr>
              <a:t>Lorem ipsum dolor sit amet,consectetur piscing elit. Nulla imperdiet volutpat dui at fermentum. </a:t>
            </a:r>
          </a:p>
        </p:txBody>
      </p:sp>
      <p:cxnSp>
        <p:nvCxnSpPr>
          <p:cNvPr id="15" name="Straight Connector 36">
            <a:extLst>
              <a:ext uri="{FF2B5EF4-FFF2-40B4-BE49-F238E27FC236}">
                <a16:creationId xmlns="" xmlns:a16="http://schemas.microsoft.com/office/drawing/2014/main" id="{6CB92C7D-7B96-4A86-9D26-64D95DF3D034}"/>
              </a:ext>
            </a:extLst>
          </p:cNvPr>
          <p:cNvCxnSpPr/>
          <p:nvPr/>
        </p:nvCxnSpPr>
        <p:spPr>
          <a:xfrm>
            <a:off x="6804648" y="3406586"/>
            <a:ext cx="0" cy="25854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88">
            <a:extLst>
              <a:ext uri="{FF2B5EF4-FFF2-40B4-BE49-F238E27FC236}">
                <a16:creationId xmlns="" xmlns:a16="http://schemas.microsoft.com/office/drawing/2014/main" id="{F65E76E8-1D1B-4B0F-90B8-AFF0A5C6252E}"/>
              </a:ext>
            </a:extLst>
          </p:cNvPr>
          <p:cNvCxnSpPr/>
          <p:nvPr/>
        </p:nvCxnSpPr>
        <p:spPr>
          <a:xfrm>
            <a:off x="9177467" y="3406586"/>
            <a:ext cx="0" cy="25854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Freeform 5">
            <a:extLst>
              <a:ext uri="{FF2B5EF4-FFF2-40B4-BE49-F238E27FC236}">
                <a16:creationId xmlns="" xmlns:a16="http://schemas.microsoft.com/office/drawing/2014/main" id="{A10D925C-0272-4621-BCD2-B824DA4372FE}"/>
              </a:ext>
            </a:extLst>
          </p:cNvPr>
          <p:cNvSpPr>
            <a:spLocks noEditPoints="1"/>
          </p:cNvSpPr>
          <p:nvPr/>
        </p:nvSpPr>
        <p:spPr bwMode="auto">
          <a:xfrm>
            <a:off x="9991561" y="3733843"/>
            <a:ext cx="457194" cy="457194"/>
          </a:xfrm>
          <a:custGeom>
            <a:avLst/>
            <a:gdLst>
              <a:gd name="T0" fmla="*/ 795 w 1116"/>
              <a:gd name="T1" fmla="*/ 774 h 1117"/>
              <a:gd name="T2" fmla="*/ 1039 w 1116"/>
              <a:gd name="T3" fmla="*/ 623 h 1117"/>
              <a:gd name="T4" fmla="*/ 970 w 1116"/>
              <a:gd name="T5" fmla="*/ 816 h 1117"/>
              <a:gd name="T6" fmla="*/ 291 w 1116"/>
              <a:gd name="T7" fmla="*/ 610 h 1117"/>
              <a:gd name="T8" fmla="*/ 309 w 1116"/>
              <a:gd name="T9" fmla="*/ 848 h 1117"/>
              <a:gd name="T10" fmla="*/ 146 w 1116"/>
              <a:gd name="T11" fmla="*/ 816 h 1117"/>
              <a:gd name="T12" fmla="*/ 77 w 1116"/>
              <a:gd name="T13" fmla="*/ 623 h 1117"/>
              <a:gd name="T14" fmla="*/ 277 w 1116"/>
              <a:gd name="T15" fmla="*/ 290 h 1117"/>
              <a:gd name="T16" fmla="*/ 293 w 1116"/>
              <a:gd name="T17" fmla="*/ 482 h 1117"/>
              <a:gd name="T18" fmla="*/ 94 w 1116"/>
              <a:gd name="T19" fmla="*/ 415 h 1117"/>
              <a:gd name="T20" fmla="*/ 182 w 1116"/>
              <a:gd name="T21" fmla="*/ 252 h 1117"/>
              <a:gd name="T22" fmla="*/ 710 w 1116"/>
              <a:gd name="T23" fmla="*/ 340 h 1117"/>
              <a:gd name="T24" fmla="*/ 790 w 1116"/>
              <a:gd name="T25" fmla="*/ 512 h 1117"/>
              <a:gd name="T26" fmla="*/ 618 w 1116"/>
              <a:gd name="T27" fmla="*/ 796 h 1117"/>
              <a:gd name="T28" fmla="*/ 769 w 1116"/>
              <a:gd name="T29" fmla="*/ 735 h 1117"/>
              <a:gd name="T30" fmla="*/ 861 w 1116"/>
              <a:gd name="T31" fmla="*/ 938 h 1117"/>
              <a:gd name="T32" fmla="*/ 734 w 1116"/>
              <a:gd name="T33" fmla="*/ 1011 h 1117"/>
              <a:gd name="T34" fmla="*/ 689 w 1116"/>
              <a:gd name="T35" fmla="*/ 980 h 1117"/>
              <a:gd name="T36" fmla="*/ 615 w 1116"/>
              <a:gd name="T37" fmla="*/ 832 h 1117"/>
              <a:gd name="T38" fmla="*/ 678 w 1116"/>
              <a:gd name="T39" fmla="*/ 933 h 1117"/>
              <a:gd name="T40" fmla="*/ 445 w 1116"/>
              <a:gd name="T41" fmla="*/ 1031 h 1117"/>
              <a:gd name="T42" fmla="*/ 308 w 1116"/>
              <a:gd name="T43" fmla="*/ 976 h 1117"/>
              <a:gd name="T44" fmla="*/ 358 w 1116"/>
              <a:gd name="T45" fmla="*/ 866 h 1117"/>
              <a:gd name="T46" fmla="*/ 540 w 1116"/>
              <a:gd name="T47" fmla="*/ 577 h 1117"/>
              <a:gd name="T48" fmla="*/ 376 w 1116"/>
              <a:gd name="T49" fmla="*/ 821 h 1117"/>
              <a:gd name="T50" fmla="*/ 540 w 1116"/>
              <a:gd name="T51" fmla="*/ 577 h 1117"/>
              <a:gd name="T52" fmla="*/ 540 w 1116"/>
              <a:gd name="T53" fmla="*/ 360 h 1117"/>
              <a:gd name="T54" fmla="*/ 356 w 1116"/>
              <a:gd name="T55" fmla="*/ 352 h 1117"/>
              <a:gd name="T56" fmla="*/ 249 w 1116"/>
              <a:gd name="T57" fmla="*/ 230 h 1117"/>
              <a:gd name="T58" fmla="*/ 322 w 1116"/>
              <a:gd name="T59" fmla="*/ 134 h 1117"/>
              <a:gd name="T60" fmla="*/ 478 w 1116"/>
              <a:gd name="T61" fmla="*/ 80 h 1117"/>
              <a:gd name="T62" fmla="*/ 540 w 1116"/>
              <a:gd name="T63" fmla="*/ 74 h 1117"/>
              <a:gd name="T64" fmla="*/ 377 w 1116"/>
              <a:gd name="T65" fmla="*/ 294 h 1117"/>
              <a:gd name="T66" fmla="*/ 539 w 1116"/>
              <a:gd name="T67" fmla="*/ 74 h 1117"/>
              <a:gd name="T68" fmla="*/ 744 w 1116"/>
              <a:gd name="T69" fmla="*/ 110 h 1117"/>
              <a:gd name="T70" fmla="*/ 883 w 1116"/>
              <a:gd name="T71" fmla="*/ 198 h 1117"/>
              <a:gd name="T72" fmla="*/ 773 w 1116"/>
              <a:gd name="T73" fmla="*/ 282 h 1117"/>
              <a:gd name="T74" fmla="*/ 578 w 1116"/>
              <a:gd name="T75" fmla="*/ 74 h 1117"/>
              <a:gd name="T76" fmla="*/ 720 w 1116"/>
              <a:gd name="T77" fmla="*/ 301 h 1117"/>
              <a:gd name="T78" fmla="*/ 577 w 1116"/>
              <a:gd name="T79" fmla="*/ 74 h 1117"/>
              <a:gd name="T80" fmla="*/ 422 w 1116"/>
              <a:gd name="T81" fmla="*/ 909 h 1117"/>
              <a:gd name="T82" fmla="*/ 521 w 1116"/>
              <a:gd name="T83" fmla="*/ 831 h 1117"/>
              <a:gd name="T84" fmla="*/ 816 w 1116"/>
              <a:gd name="T85" fmla="*/ 424 h 1117"/>
              <a:gd name="T86" fmla="*/ 873 w 1116"/>
              <a:gd name="T87" fmla="*/ 269 h 1117"/>
              <a:gd name="T88" fmla="*/ 990 w 1116"/>
              <a:gd name="T89" fmla="*/ 337 h 1117"/>
              <a:gd name="T90" fmla="*/ 1041 w 1116"/>
              <a:gd name="T91" fmla="*/ 519 h 1117"/>
              <a:gd name="T92" fmla="*/ 392 w 1116"/>
              <a:gd name="T93" fmla="*/ 26 h 1117"/>
              <a:gd name="T94" fmla="*/ 183 w 1116"/>
              <a:gd name="T95" fmla="*/ 146 h 1117"/>
              <a:gd name="T96" fmla="*/ 44 w 1116"/>
              <a:gd name="T97" fmla="*/ 342 h 1117"/>
              <a:gd name="T98" fmla="*/ 0 w 1116"/>
              <a:gd name="T99" fmla="*/ 588 h 1117"/>
              <a:gd name="T100" fmla="*/ 67 w 1116"/>
              <a:gd name="T101" fmla="*/ 824 h 1117"/>
              <a:gd name="T102" fmla="*/ 224 w 1116"/>
              <a:gd name="T103" fmla="*/ 1006 h 1117"/>
              <a:gd name="T104" fmla="*/ 445 w 1116"/>
              <a:gd name="T105" fmla="*/ 1105 h 1117"/>
              <a:gd name="T106" fmla="*/ 697 w 1116"/>
              <a:gd name="T107" fmla="*/ 1099 h 1117"/>
              <a:gd name="T108" fmla="*/ 913 w 1116"/>
              <a:gd name="T109" fmla="*/ 990 h 1117"/>
              <a:gd name="T110" fmla="*/ 1061 w 1116"/>
              <a:gd name="T111" fmla="*/ 801 h 1117"/>
              <a:gd name="T112" fmla="*/ 1116 w 1116"/>
              <a:gd name="T113" fmla="*/ 559 h 1117"/>
              <a:gd name="T114" fmla="*/ 1061 w 1116"/>
              <a:gd name="T115" fmla="*/ 317 h 1117"/>
              <a:gd name="T116" fmla="*/ 913 w 1116"/>
              <a:gd name="T117" fmla="*/ 128 h 1117"/>
              <a:gd name="T118" fmla="*/ 697 w 1116"/>
              <a:gd name="T119" fmla="*/ 19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6" h="1117">
                <a:moveTo>
                  <a:pt x="900" y="903"/>
                </a:moveTo>
                <a:lnTo>
                  <a:pt x="871" y="883"/>
                </a:lnTo>
                <a:lnTo>
                  <a:pt x="840" y="864"/>
                </a:lnTo>
                <a:lnTo>
                  <a:pt x="823" y="856"/>
                </a:lnTo>
                <a:lnTo>
                  <a:pt x="807" y="848"/>
                </a:lnTo>
                <a:lnTo>
                  <a:pt x="790" y="841"/>
                </a:lnTo>
                <a:lnTo>
                  <a:pt x="774" y="834"/>
                </a:lnTo>
                <a:lnTo>
                  <a:pt x="784" y="804"/>
                </a:lnTo>
                <a:lnTo>
                  <a:pt x="795" y="774"/>
                </a:lnTo>
                <a:lnTo>
                  <a:pt x="804" y="742"/>
                </a:lnTo>
                <a:lnTo>
                  <a:pt x="811" y="710"/>
                </a:lnTo>
                <a:lnTo>
                  <a:pt x="818" y="677"/>
                </a:lnTo>
                <a:lnTo>
                  <a:pt x="822" y="645"/>
                </a:lnTo>
                <a:lnTo>
                  <a:pt x="825" y="610"/>
                </a:lnTo>
                <a:lnTo>
                  <a:pt x="828" y="577"/>
                </a:lnTo>
                <a:lnTo>
                  <a:pt x="1043" y="577"/>
                </a:lnTo>
                <a:lnTo>
                  <a:pt x="1041" y="601"/>
                </a:lnTo>
                <a:lnTo>
                  <a:pt x="1039" y="623"/>
                </a:lnTo>
                <a:lnTo>
                  <a:pt x="1035" y="647"/>
                </a:lnTo>
                <a:lnTo>
                  <a:pt x="1031" y="670"/>
                </a:lnTo>
                <a:lnTo>
                  <a:pt x="1025" y="691"/>
                </a:lnTo>
                <a:lnTo>
                  <a:pt x="1018" y="714"/>
                </a:lnTo>
                <a:lnTo>
                  <a:pt x="1010" y="735"/>
                </a:lnTo>
                <a:lnTo>
                  <a:pt x="1002" y="756"/>
                </a:lnTo>
                <a:lnTo>
                  <a:pt x="992" y="777"/>
                </a:lnTo>
                <a:lnTo>
                  <a:pt x="981" y="796"/>
                </a:lnTo>
                <a:lnTo>
                  <a:pt x="970" y="816"/>
                </a:lnTo>
                <a:lnTo>
                  <a:pt x="957" y="834"/>
                </a:lnTo>
                <a:lnTo>
                  <a:pt x="944" y="852"/>
                </a:lnTo>
                <a:lnTo>
                  <a:pt x="930" y="870"/>
                </a:lnTo>
                <a:lnTo>
                  <a:pt x="916" y="887"/>
                </a:lnTo>
                <a:lnTo>
                  <a:pt x="900" y="903"/>
                </a:lnTo>
                <a:lnTo>
                  <a:pt x="900" y="903"/>
                </a:lnTo>
                <a:close/>
                <a:moveTo>
                  <a:pt x="73" y="577"/>
                </a:moveTo>
                <a:lnTo>
                  <a:pt x="289" y="577"/>
                </a:lnTo>
                <a:lnTo>
                  <a:pt x="291" y="610"/>
                </a:lnTo>
                <a:lnTo>
                  <a:pt x="294" y="645"/>
                </a:lnTo>
                <a:lnTo>
                  <a:pt x="298" y="677"/>
                </a:lnTo>
                <a:lnTo>
                  <a:pt x="305" y="710"/>
                </a:lnTo>
                <a:lnTo>
                  <a:pt x="312" y="742"/>
                </a:lnTo>
                <a:lnTo>
                  <a:pt x="321" y="774"/>
                </a:lnTo>
                <a:lnTo>
                  <a:pt x="331" y="804"/>
                </a:lnTo>
                <a:lnTo>
                  <a:pt x="343" y="834"/>
                </a:lnTo>
                <a:lnTo>
                  <a:pt x="325" y="841"/>
                </a:lnTo>
                <a:lnTo>
                  <a:pt x="309" y="848"/>
                </a:lnTo>
                <a:lnTo>
                  <a:pt x="293" y="856"/>
                </a:lnTo>
                <a:lnTo>
                  <a:pt x="277" y="864"/>
                </a:lnTo>
                <a:lnTo>
                  <a:pt x="245" y="883"/>
                </a:lnTo>
                <a:lnTo>
                  <a:pt x="215" y="903"/>
                </a:lnTo>
                <a:lnTo>
                  <a:pt x="200" y="887"/>
                </a:lnTo>
                <a:lnTo>
                  <a:pt x="185" y="870"/>
                </a:lnTo>
                <a:lnTo>
                  <a:pt x="171" y="852"/>
                </a:lnTo>
                <a:lnTo>
                  <a:pt x="158" y="834"/>
                </a:lnTo>
                <a:lnTo>
                  <a:pt x="146" y="816"/>
                </a:lnTo>
                <a:lnTo>
                  <a:pt x="134" y="796"/>
                </a:lnTo>
                <a:lnTo>
                  <a:pt x="123" y="777"/>
                </a:lnTo>
                <a:lnTo>
                  <a:pt x="114" y="756"/>
                </a:lnTo>
                <a:lnTo>
                  <a:pt x="105" y="735"/>
                </a:lnTo>
                <a:lnTo>
                  <a:pt x="98" y="714"/>
                </a:lnTo>
                <a:lnTo>
                  <a:pt x="91" y="691"/>
                </a:lnTo>
                <a:lnTo>
                  <a:pt x="86" y="670"/>
                </a:lnTo>
                <a:lnTo>
                  <a:pt x="80" y="647"/>
                </a:lnTo>
                <a:lnTo>
                  <a:pt x="77" y="623"/>
                </a:lnTo>
                <a:lnTo>
                  <a:pt x="75" y="601"/>
                </a:lnTo>
                <a:lnTo>
                  <a:pt x="73" y="577"/>
                </a:lnTo>
                <a:lnTo>
                  <a:pt x="73" y="577"/>
                </a:lnTo>
                <a:close/>
                <a:moveTo>
                  <a:pt x="196" y="236"/>
                </a:moveTo>
                <a:lnTo>
                  <a:pt x="211" y="248"/>
                </a:lnTo>
                <a:lnTo>
                  <a:pt x="227" y="258"/>
                </a:lnTo>
                <a:lnTo>
                  <a:pt x="243" y="269"/>
                </a:lnTo>
                <a:lnTo>
                  <a:pt x="260" y="280"/>
                </a:lnTo>
                <a:lnTo>
                  <a:pt x="277" y="290"/>
                </a:lnTo>
                <a:lnTo>
                  <a:pt x="294" y="298"/>
                </a:lnTo>
                <a:lnTo>
                  <a:pt x="312" y="307"/>
                </a:lnTo>
                <a:lnTo>
                  <a:pt x="330" y="315"/>
                </a:lnTo>
                <a:lnTo>
                  <a:pt x="321" y="342"/>
                </a:lnTo>
                <a:lnTo>
                  <a:pt x="314" y="369"/>
                </a:lnTo>
                <a:lnTo>
                  <a:pt x="306" y="396"/>
                </a:lnTo>
                <a:lnTo>
                  <a:pt x="301" y="424"/>
                </a:lnTo>
                <a:lnTo>
                  <a:pt x="296" y="453"/>
                </a:lnTo>
                <a:lnTo>
                  <a:pt x="293" y="482"/>
                </a:lnTo>
                <a:lnTo>
                  <a:pt x="290" y="511"/>
                </a:lnTo>
                <a:lnTo>
                  <a:pt x="289" y="540"/>
                </a:lnTo>
                <a:lnTo>
                  <a:pt x="73" y="540"/>
                </a:lnTo>
                <a:lnTo>
                  <a:pt x="74" y="519"/>
                </a:lnTo>
                <a:lnTo>
                  <a:pt x="76" y="497"/>
                </a:lnTo>
                <a:lnTo>
                  <a:pt x="79" y="477"/>
                </a:lnTo>
                <a:lnTo>
                  <a:pt x="83" y="455"/>
                </a:lnTo>
                <a:lnTo>
                  <a:pt x="89" y="434"/>
                </a:lnTo>
                <a:lnTo>
                  <a:pt x="94" y="415"/>
                </a:lnTo>
                <a:lnTo>
                  <a:pt x="101" y="394"/>
                </a:lnTo>
                <a:lnTo>
                  <a:pt x="108" y="375"/>
                </a:lnTo>
                <a:lnTo>
                  <a:pt x="117" y="356"/>
                </a:lnTo>
                <a:lnTo>
                  <a:pt x="126" y="337"/>
                </a:lnTo>
                <a:lnTo>
                  <a:pt x="135" y="319"/>
                </a:lnTo>
                <a:lnTo>
                  <a:pt x="146" y="302"/>
                </a:lnTo>
                <a:lnTo>
                  <a:pt x="158" y="284"/>
                </a:lnTo>
                <a:lnTo>
                  <a:pt x="170" y="268"/>
                </a:lnTo>
                <a:lnTo>
                  <a:pt x="182" y="252"/>
                </a:lnTo>
                <a:lnTo>
                  <a:pt x="196" y="236"/>
                </a:lnTo>
                <a:close/>
                <a:moveTo>
                  <a:pt x="576" y="540"/>
                </a:moveTo>
                <a:lnTo>
                  <a:pt x="576" y="360"/>
                </a:lnTo>
                <a:lnTo>
                  <a:pt x="599" y="359"/>
                </a:lnTo>
                <a:lnTo>
                  <a:pt x="621" y="357"/>
                </a:lnTo>
                <a:lnTo>
                  <a:pt x="644" y="353"/>
                </a:lnTo>
                <a:lnTo>
                  <a:pt x="667" y="350"/>
                </a:lnTo>
                <a:lnTo>
                  <a:pt x="688" y="346"/>
                </a:lnTo>
                <a:lnTo>
                  <a:pt x="710" y="340"/>
                </a:lnTo>
                <a:lnTo>
                  <a:pt x="732" y="334"/>
                </a:lnTo>
                <a:lnTo>
                  <a:pt x="752" y="328"/>
                </a:lnTo>
                <a:lnTo>
                  <a:pt x="761" y="352"/>
                </a:lnTo>
                <a:lnTo>
                  <a:pt x="768" y="378"/>
                </a:lnTo>
                <a:lnTo>
                  <a:pt x="775" y="404"/>
                </a:lnTo>
                <a:lnTo>
                  <a:pt x="780" y="430"/>
                </a:lnTo>
                <a:lnTo>
                  <a:pt x="784" y="457"/>
                </a:lnTo>
                <a:lnTo>
                  <a:pt x="788" y="485"/>
                </a:lnTo>
                <a:lnTo>
                  <a:pt x="790" y="512"/>
                </a:lnTo>
                <a:lnTo>
                  <a:pt x="791" y="540"/>
                </a:lnTo>
                <a:lnTo>
                  <a:pt x="576" y="540"/>
                </a:lnTo>
                <a:close/>
                <a:moveTo>
                  <a:pt x="739" y="821"/>
                </a:moveTo>
                <a:lnTo>
                  <a:pt x="720" y="816"/>
                </a:lnTo>
                <a:lnTo>
                  <a:pt x="700" y="810"/>
                </a:lnTo>
                <a:lnTo>
                  <a:pt x="680" y="806"/>
                </a:lnTo>
                <a:lnTo>
                  <a:pt x="659" y="802"/>
                </a:lnTo>
                <a:lnTo>
                  <a:pt x="639" y="798"/>
                </a:lnTo>
                <a:lnTo>
                  <a:pt x="618" y="796"/>
                </a:lnTo>
                <a:lnTo>
                  <a:pt x="598" y="794"/>
                </a:lnTo>
                <a:lnTo>
                  <a:pt x="576" y="794"/>
                </a:lnTo>
                <a:lnTo>
                  <a:pt x="576" y="577"/>
                </a:lnTo>
                <a:lnTo>
                  <a:pt x="791" y="577"/>
                </a:lnTo>
                <a:lnTo>
                  <a:pt x="790" y="609"/>
                </a:lnTo>
                <a:lnTo>
                  <a:pt x="787" y="642"/>
                </a:lnTo>
                <a:lnTo>
                  <a:pt x="782" y="673"/>
                </a:lnTo>
                <a:lnTo>
                  <a:pt x="776" y="704"/>
                </a:lnTo>
                <a:lnTo>
                  <a:pt x="769" y="735"/>
                </a:lnTo>
                <a:lnTo>
                  <a:pt x="761" y="764"/>
                </a:lnTo>
                <a:lnTo>
                  <a:pt x="751" y="793"/>
                </a:lnTo>
                <a:lnTo>
                  <a:pt x="739" y="821"/>
                </a:lnTo>
                <a:close/>
                <a:moveTo>
                  <a:pt x="759" y="866"/>
                </a:moveTo>
                <a:lnTo>
                  <a:pt x="789" y="879"/>
                </a:lnTo>
                <a:lnTo>
                  <a:pt x="818" y="893"/>
                </a:lnTo>
                <a:lnTo>
                  <a:pt x="846" y="910"/>
                </a:lnTo>
                <a:lnTo>
                  <a:pt x="873" y="928"/>
                </a:lnTo>
                <a:lnTo>
                  <a:pt x="861" y="938"/>
                </a:lnTo>
                <a:lnTo>
                  <a:pt x="848" y="947"/>
                </a:lnTo>
                <a:lnTo>
                  <a:pt x="835" y="957"/>
                </a:lnTo>
                <a:lnTo>
                  <a:pt x="821" y="967"/>
                </a:lnTo>
                <a:lnTo>
                  <a:pt x="807" y="976"/>
                </a:lnTo>
                <a:lnTo>
                  <a:pt x="793" y="983"/>
                </a:lnTo>
                <a:lnTo>
                  <a:pt x="779" y="991"/>
                </a:lnTo>
                <a:lnTo>
                  <a:pt x="764" y="998"/>
                </a:lnTo>
                <a:lnTo>
                  <a:pt x="750" y="1005"/>
                </a:lnTo>
                <a:lnTo>
                  <a:pt x="734" y="1011"/>
                </a:lnTo>
                <a:lnTo>
                  <a:pt x="719" y="1017"/>
                </a:lnTo>
                <a:lnTo>
                  <a:pt x="703" y="1022"/>
                </a:lnTo>
                <a:lnTo>
                  <a:pt x="687" y="1026"/>
                </a:lnTo>
                <a:lnTo>
                  <a:pt x="671" y="1031"/>
                </a:lnTo>
                <a:lnTo>
                  <a:pt x="655" y="1035"/>
                </a:lnTo>
                <a:lnTo>
                  <a:pt x="638" y="1037"/>
                </a:lnTo>
                <a:lnTo>
                  <a:pt x="656" y="1019"/>
                </a:lnTo>
                <a:lnTo>
                  <a:pt x="673" y="999"/>
                </a:lnTo>
                <a:lnTo>
                  <a:pt x="689" y="980"/>
                </a:lnTo>
                <a:lnTo>
                  <a:pt x="705" y="958"/>
                </a:lnTo>
                <a:lnTo>
                  <a:pt x="720" y="937"/>
                </a:lnTo>
                <a:lnTo>
                  <a:pt x="734" y="914"/>
                </a:lnTo>
                <a:lnTo>
                  <a:pt x="747" y="890"/>
                </a:lnTo>
                <a:lnTo>
                  <a:pt x="759" y="866"/>
                </a:lnTo>
                <a:close/>
                <a:moveTo>
                  <a:pt x="576" y="1044"/>
                </a:moveTo>
                <a:lnTo>
                  <a:pt x="576" y="830"/>
                </a:lnTo>
                <a:lnTo>
                  <a:pt x="595" y="831"/>
                </a:lnTo>
                <a:lnTo>
                  <a:pt x="615" y="832"/>
                </a:lnTo>
                <a:lnTo>
                  <a:pt x="633" y="834"/>
                </a:lnTo>
                <a:lnTo>
                  <a:pt x="652" y="837"/>
                </a:lnTo>
                <a:lnTo>
                  <a:pt x="671" y="841"/>
                </a:lnTo>
                <a:lnTo>
                  <a:pt x="688" y="844"/>
                </a:lnTo>
                <a:lnTo>
                  <a:pt x="707" y="849"/>
                </a:lnTo>
                <a:lnTo>
                  <a:pt x="725" y="855"/>
                </a:lnTo>
                <a:lnTo>
                  <a:pt x="710" y="882"/>
                </a:lnTo>
                <a:lnTo>
                  <a:pt x="695" y="909"/>
                </a:lnTo>
                <a:lnTo>
                  <a:pt x="678" y="933"/>
                </a:lnTo>
                <a:lnTo>
                  <a:pt x="660" y="958"/>
                </a:lnTo>
                <a:lnTo>
                  <a:pt x="641" y="982"/>
                </a:lnTo>
                <a:lnTo>
                  <a:pt x="621" y="1004"/>
                </a:lnTo>
                <a:lnTo>
                  <a:pt x="600" y="1024"/>
                </a:lnTo>
                <a:lnTo>
                  <a:pt x="578" y="1044"/>
                </a:lnTo>
                <a:lnTo>
                  <a:pt x="576" y="1044"/>
                </a:lnTo>
                <a:close/>
                <a:moveTo>
                  <a:pt x="478" y="1037"/>
                </a:moveTo>
                <a:lnTo>
                  <a:pt x="462" y="1035"/>
                </a:lnTo>
                <a:lnTo>
                  <a:pt x="445" y="1031"/>
                </a:lnTo>
                <a:lnTo>
                  <a:pt x="429" y="1026"/>
                </a:lnTo>
                <a:lnTo>
                  <a:pt x="413" y="1022"/>
                </a:lnTo>
                <a:lnTo>
                  <a:pt x="398" y="1017"/>
                </a:lnTo>
                <a:lnTo>
                  <a:pt x="382" y="1011"/>
                </a:lnTo>
                <a:lnTo>
                  <a:pt x="366" y="1005"/>
                </a:lnTo>
                <a:lnTo>
                  <a:pt x="351" y="998"/>
                </a:lnTo>
                <a:lnTo>
                  <a:pt x="337" y="991"/>
                </a:lnTo>
                <a:lnTo>
                  <a:pt x="322" y="983"/>
                </a:lnTo>
                <a:lnTo>
                  <a:pt x="308" y="976"/>
                </a:lnTo>
                <a:lnTo>
                  <a:pt x="294" y="967"/>
                </a:lnTo>
                <a:lnTo>
                  <a:pt x="281" y="957"/>
                </a:lnTo>
                <a:lnTo>
                  <a:pt x="268" y="947"/>
                </a:lnTo>
                <a:lnTo>
                  <a:pt x="255" y="938"/>
                </a:lnTo>
                <a:lnTo>
                  <a:pt x="242" y="928"/>
                </a:lnTo>
                <a:lnTo>
                  <a:pt x="269" y="910"/>
                </a:lnTo>
                <a:lnTo>
                  <a:pt x="298" y="893"/>
                </a:lnTo>
                <a:lnTo>
                  <a:pt x="328" y="879"/>
                </a:lnTo>
                <a:lnTo>
                  <a:pt x="358" y="866"/>
                </a:lnTo>
                <a:lnTo>
                  <a:pt x="370" y="890"/>
                </a:lnTo>
                <a:lnTo>
                  <a:pt x="383" y="914"/>
                </a:lnTo>
                <a:lnTo>
                  <a:pt x="397" y="937"/>
                </a:lnTo>
                <a:lnTo>
                  <a:pt x="412" y="958"/>
                </a:lnTo>
                <a:lnTo>
                  <a:pt x="427" y="980"/>
                </a:lnTo>
                <a:lnTo>
                  <a:pt x="443" y="999"/>
                </a:lnTo>
                <a:lnTo>
                  <a:pt x="460" y="1019"/>
                </a:lnTo>
                <a:lnTo>
                  <a:pt x="478" y="1037"/>
                </a:lnTo>
                <a:close/>
                <a:moveTo>
                  <a:pt x="540" y="577"/>
                </a:moveTo>
                <a:lnTo>
                  <a:pt x="540" y="794"/>
                </a:lnTo>
                <a:lnTo>
                  <a:pt x="519" y="794"/>
                </a:lnTo>
                <a:lnTo>
                  <a:pt x="498" y="796"/>
                </a:lnTo>
                <a:lnTo>
                  <a:pt x="477" y="798"/>
                </a:lnTo>
                <a:lnTo>
                  <a:pt x="456" y="802"/>
                </a:lnTo>
                <a:lnTo>
                  <a:pt x="436" y="806"/>
                </a:lnTo>
                <a:lnTo>
                  <a:pt x="416" y="810"/>
                </a:lnTo>
                <a:lnTo>
                  <a:pt x="396" y="816"/>
                </a:lnTo>
                <a:lnTo>
                  <a:pt x="376" y="821"/>
                </a:lnTo>
                <a:lnTo>
                  <a:pt x="365" y="793"/>
                </a:lnTo>
                <a:lnTo>
                  <a:pt x="356" y="764"/>
                </a:lnTo>
                <a:lnTo>
                  <a:pt x="347" y="735"/>
                </a:lnTo>
                <a:lnTo>
                  <a:pt x="339" y="704"/>
                </a:lnTo>
                <a:lnTo>
                  <a:pt x="334" y="673"/>
                </a:lnTo>
                <a:lnTo>
                  <a:pt x="330" y="642"/>
                </a:lnTo>
                <a:lnTo>
                  <a:pt x="326" y="609"/>
                </a:lnTo>
                <a:lnTo>
                  <a:pt x="324" y="577"/>
                </a:lnTo>
                <a:lnTo>
                  <a:pt x="540" y="577"/>
                </a:lnTo>
                <a:close/>
                <a:moveTo>
                  <a:pt x="364" y="328"/>
                </a:moveTo>
                <a:lnTo>
                  <a:pt x="385" y="334"/>
                </a:lnTo>
                <a:lnTo>
                  <a:pt x="406" y="340"/>
                </a:lnTo>
                <a:lnTo>
                  <a:pt x="428" y="346"/>
                </a:lnTo>
                <a:lnTo>
                  <a:pt x="450" y="350"/>
                </a:lnTo>
                <a:lnTo>
                  <a:pt x="472" y="353"/>
                </a:lnTo>
                <a:lnTo>
                  <a:pt x="494" y="357"/>
                </a:lnTo>
                <a:lnTo>
                  <a:pt x="517" y="359"/>
                </a:lnTo>
                <a:lnTo>
                  <a:pt x="540" y="360"/>
                </a:lnTo>
                <a:lnTo>
                  <a:pt x="540" y="540"/>
                </a:lnTo>
                <a:lnTo>
                  <a:pt x="324" y="540"/>
                </a:lnTo>
                <a:lnTo>
                  <a:pt x="326" y="512"/>
                </a:lnTo>
                <a:lnTo>
                  <a:pt x="329" y="485"/>
                </a:lnTo>
                <a:lnTo>
                  <a:pt x="332" y="457"/>
                </a:lnTo>
                <a:lnTo>
                  <a:pt x="336" y="430"/>
                </a:lnTo>
                <a:lnTo>
                  <a:pt x="342" y="404"/>
                </a:lnTo>
                <a:lnTo>
                  <a:pt x="348" y="378"/>
                </a:lnTo>
                <a:lnTo>
                  <a:pt x="356" y="352"/>
                </a:lnTo>
                <a:lnTo>
                  <a:pt x="364" y="328"/>
                </a:lnTo>
                <a:lnTo>
                  <a:pt x="364" y="328"/>
                </a:lnTo>
                <a:close/>
                <a:moveTo>
                  <a:pt x="344" y="282"/>
                </a:moveTo>
                <a:lnTo>
                  <a:pt x="328" y="275"/>
                </a:lnTo>
                <a:lnTo>
                  <a:pt x="311" y="267"/>
                </a:lnTo>
                <a:lnTo>
                  <a:pt x="295" y="258"/>
                </a:lnTo>
                <a:lnTo>
                  <a:pt x="279" y="250"/>
                </a:lnTo>
                <a:lnTo>
                  <a:pt x="264" y="240"/>
                </a:lnTo>
                <a:lnTo>
                  <a:pt x="249" y="230"/>
                </a:lnTo>
                <a:lnTo>
                  <a:pt x="235" y="221"/>
                </a:lnTo>
                <a:lnTo>
                  <a:pt x="221" y="210"/>
                </a:lnTo>
                <a:lnTo>
                  <a:pt x="234" y="198"/>
                </a:lnTo>
                <a:lnTo>
                  <a:pt x="248" y="186"/>
                </a:lnTo>
                <a:lnTo>
                  <a:pt x="262" y="174"/>
                </a:lnTo>
                <a:lnTo>
                  <a:pt x="276" y="163"/>
                </a:lnTo>
                <a:lnTo>
                  <a:pt x="291" y="154"/>
                </a:lnTo>
                <a:lnTo>
                  <a:pt x="306" y="144"/>
                </a:lnTo>
                <a:lnTo>
                  <a:pt x="322" y="134"/>
                </a:lnTo>
                <a:lnTo>
                  <a:pt x="338" y="126"/>
                </a:lnTo>
                <a:lnTo>
                  <a:pt x="355" y="118"/>
                </a:lnTo>
                <a:lnTo>
                  <a:pt x="371" y="110"/>
                </a:lnTo>
                <a:lnTo>
                  <a:pt x="388" y="104"/>
                </a:lnTo>
                <a:lnTo>
                  <a:pt x="405" y="97"/>
                </a:lnTo>
                <a:lnTo>
                  <a:pt x="424" y="92"/>
                </a:lnTo>
                <a:lnTo>
                  <a:pt x="441" y="88"/>
                </a:lnTo>
                <a:lnTo>
                  <a:pt x="459" y="83"/>
                </a:lnTo>
                <a:lnTo>
                  <a:pt x="478" y="80"/>
                </a:lnTo>
                <a:lnTo>
                  <a:pt x="458" y="102"/>
                </a:lnTo>
                <a:lnTo>
                  <a:pt x="438" y="124"/>
                </a:lnTo>
                <a:lnTo>
                  <a:pt x="419" y="148"/>
                </a:lnTo>
                <a:lnTo>
                  <a:pt x="402" y="173"/>
                </a:lnTo>
                <a:lnTo>
                  <a:pt x="386" y="199"/>
                </a:lnTo>
                <a:lnTo>
                  <a:pt x="371" y="225"/>
                </a:lnTo>
                <a:lnTo>
                  <a:pt x="357" y="253"/>
                </a:lnTo>
                <a:lnTo>
                  <a:pt x="344" y="282"/>
                </a:lnTo>
                <a:close/>
                <a:moveTo>
                  <a:pt x="540" y="74"/>
                </a:moveTo>
                <a:lnTo>
                  <a:pt x="540" y="324"/>
                </a:lnTo>
                <a:lnTo>
                  <a:pt x="519" y="323"/>
                </a:lnTo>
                <a:lnTo>
                  <a:pt x="498" y="321"/>
                </a:lnTo>
                <a:lnTo>
                  <a:pt x="477" y="318"/>
                </a:lnTo>
                <a:lnTo>
                  <a:pt x="456" y="315"/>
                </a:lnTo>
                <a:lnTo>
                  <a:pt x="437" y="311"/>
                </a:lnTo>
                <a:lnTo>
                  <a:pt x="416" y="306"/>
                </a:lnTo>
                <a:lnTo>
                  <a:pt x="397" y="301"/>
                </a:lnTo>
                <a:lnTo>
                  <a:pt x="377" y="294"/>
                </a:lnTo>
                <a:lnTo>
                  <a:pt x="392" y="262"/>
                </a:lnTo>
                <a:lnTo>
                  <a:pt x="409" y="230"/>
                </a:lnTo>
                <a:lnTo>
                  <a:pt x="427" y="200"/>
                </a:lnTo>
                <a:lnTo>
                  <a:pt x="446" y="172"/>
                </a:lnTo>
                <a:lnTo>
                  <a:pt x="467" y="145"/>
                </a:lnTo>
                <a:lnTo>
                  <a:pt x="490" y="119"/>
                </a:lnTo>
                <a:lnTo>
                  <a:pt x="513" y="95"/>
                </a:lnTo>
                <a:lnTo>
                  <a:pt x="538" y="74"/>
                </a:lnTo>
                <a:lnTo>
                  <a:pt x="539" y="74"/>
                </a:lnTo>
                <a:lnTo>
                  <a:pt x="540" y="74"/>
                </a:lnTo>
                <a:lnTo>
                  <a:pt x="540" y="74"/>
                </a:lnTo>
                <a:close/>
                <a:moveTo>
                  <a:pt x="638" y="80"/>
                </a:moveTo>
                <a:lnTo>
                  <a:pt x="656" y="83"/>
                </a:lnTo>
                <a:lnTo>
                  <a:pt x="674" y="88"/>
                </a:lnTo>
                <a:lnTo>
                  <a:pt x="693" y="92"/>
                </a:lnTo>
                <a:lnTo>
                  <a:pt x="710" y="97"/>
                </a:lnTo>
                <a:lnTo>
                  <a:pt x="727" y="104"/>
                </a:lnTo>
                <a:lnTo>
                  <a:pt x="744" y="110"/>
                </a:lnTo>
                <a:lnTo>
                  <a:pt x="762" y="118"/>
                </a:lnTo>
                <a:lnTo>
                  <a:pt x="778" y="126"/>
                </a:lnTo>
                <a:lnTo>
                  <a:pt x="794" y="134"/>
                </a:lnTo>
                <a:lnTo>
                  <a:pt x="809" y="144"/>
                </a:lnTo>
                <a:lnTo>
                  <a:pt x="825" y="154"/>
                </a:lnTo>
                <a:lnTo>
                  <a:pt x="841" y="163"/>
                </a:lnTo>
                <a:lnTo>
                  <a:pt x="855" y="174"/>
                </a:lnTo>
                <a:lnTo>
                  <a:pt x="869" y="186"/>
                </a:lnTo>
                <a:lnTo>
                  <a:pt x="883" y="198"/>
                </a:lnTo>
                <a:lnTo>
                  <a:pt x="896" y="210"/>
                </a:lnTo>
                <a:lnTo>
                  <a:pt x="882" y="221"/>
                </a:lnTo>
                <a:lnTo>
                  <a:pt x="867" y="230"/>
                </a:lnTo>
                <a:lnTo>
                  <a:pt x="851" y="240"/>
                </a:lnTo>
                <a:lnTo>
                  <a:pt x="836" y="250"/>
                </a:lnTo>
                <a:lnTo>
                  <a:pt x="821" y="258"/>
                </a:lnTo>
                <a:lnTo>
                  <a:pt x="805" y="267"/>
                </a:lnTo>
                <a:lnTo>
                  <a:pt x="789" y="275"/>
                </a:lnTo>
                <a:lnTo>
                  <a:pt x="773" y="282"/>
                </a:lnTo>
                <a:lnTo>
                  <a:pt x="760" y="253"/>
                </a:lnTo>
                <a:lnTo>
                  <a:pt x="746" y="225"/>
                </a:lnTo>
                <a:lnTo>
                  <a:pt x="730" y="199"/>
                </a:lnTo>
                <a:lnTo>
                  <a:pt x="714" y="173"/>
                </a:lnTo>
                <a:lnTo>
                  <a:pt x="696" y="148"/>
                </a:lnTo>
                <a:lnTo>
                  <a:pt x="678" y="124"/>
                </a:lnTo>
                <a:lnTo>
                  <a:pt x="658" y="102"/>
                </a:lnTo>
                <a:lnTo>
                  <a:pt x="638" y="80"/>
                </a:lnTo>
                <a:close/>
                <a:moveTo>
                  <a:pt x="578" y="74"/>
                </a:moveTo>
                <a:lnTo>
                  <a:pt x="603" y="95"/>
                </a:lnTo>
                <a:lnTo>
                  <a:pt x="627" y="119"/>
                </a:lnTo>
                <a:lnTo>
                  <a:pt x="648" y="145"/>
                </a:lnTo>
                <a:lnTo>
                  <a:pt x="670" y="172"/>
                </a:lnTo>
                <a:lnTo>
                  <a:pt x="689" y="200"/>
                </a:lnTo>
                <a:lnTo>
                  <a:pt x="708" y="230"/>
                </a:lnTo>
                <a:lnTo>
                  <a:pt x="724" y="262"/>
                </a:lnTo>
                <a:lnTo>
                  <a:pt x="739" y="294"/>
                </a:lnTo>
                <a:lnTo>
                  <a:pt x="720" y="301"/>
                </a:lnTo>
                <a:lnTo>
                  <a:pt x="699" y="306"/>
                </a:lnTo>
                <a:lnTo>
                  <a:pt x="680" y="311"/>
                </a:lnTo>
                <a:lnTo>
                  <a:pt x="659" y="315"/>
                </a:lnTo>
                <a:lnTo>
                  <a:pt x="639" y="318"/>
                </a:lnTo>
                <a:lnTo>
                  <a:pt x="618" y="321"/>
                </a:lnTo>
                <a:lnTo>
                  <a:pt x="598" y="323"/>
                </a:lnTo>
                <a:lnTo>
                  <a:pt x="576" y="324"/>
                </a:lnTo>
                <a:lnTo>
                  <a:pt x="576" y="74"/>
                </a:lnTo>
                <a:lnTo>
                  <a:pt x="577" y="74"/>
                </a:lnTo>
                <a:lnTo>
                  <a:pt x="578" y="74"/>
                </a:lnTo>
                <a:lnTo>
                  <a:pt x="578" y="74"/>
                </a:lnTo>
                <a:close/>
                <a:moveTo>
                  <a:pt x="538" y="1044"/>
                </a:moveTo>
                <a:lnTo>
                  <a:pt x="517" y="1024"/>
                </a:lnTo>
                <a:lnTo>
                  <a:pt x="495" y="1004"/>
                </a:lnTo>
                <a:lnTo>
                  <a:pt x="476" y="982"/>
                </a:lnTo>
                <a:lnTo>
                  <a:pt x="456" y="958"/>
                </a:lnTo>
                <a:lnTo>
                  <a:pt x="438" y="933"/>
                </a:lnTo>
                <a:lnTo>
                  <a:pt x="422" y="909"/>
                </a:lnTo>
                <a:lnTo>
                  <a:pt x="405" y="882"/>
                </a:lnTo>
                <a:lnTo>
                  <a:pt x="391" y="855"/>
                </a:lnTo>
                <a:lnTo>
                  <a:pt x="410" y="849"/>
                </a:lnTo>
                <a:lnTo>
                  <a:pt x="427" y="844"/>
                </a:lnTo>
                <a:lnTo>
                  <a:pt x="445" y="841"/>
                </a:lnTo>
                <a:lnTo>
                  <a:pt x="464" y="837"/>
                </a:lnTo>
                <a:lnTo>
                  <a:pt x="483" y="834"/>
                </a:lnTo>
                <a:lnTo>
                  <a:pt x="501" y="832"/>
                </a:lnTo>
                <a:lnTo>
                  <a:pt x="521" y="831"/>
                </a:lnTo>
                <a:lnTo>
                  <a:pt x="540" y="830"/>
                </a:lnTo>
                <a:lnTo>
                  <a:pt x="540" y="1044"/>
                </a:lnTo>
                <a:lnTo>
                  <a:pt x="538" y="1044"/>
                </a:lnTo>
                <a:close/>
                <a:moveTo>
                  <a:pt x="1043" y="540"/>
                </a:moveTo>
                <a:lnTo>
                  <a:pt x="828" y="540"/>
                </a:lnTo>
                <a:lnTo>
                  <a:pt x="825" y="511"/>
                </a:lnTo>
                <a:lnTo>
                  <a:pt x="823" y="482"/>
                </a:lnTo>
                <a:lnTo>
                  <a:pt x="820" y="453"/>
                </a:lnTo>
                <a:lnTo>
                  <a:pt x="816" y="424"/>
                </a:lnTo>
                <a:lnTo>
                  <a:pt x="809" y="396"/>
                </a:lnTo>
                <a:lnTo>
                  <a:pt x="803" y="369"/>
                </a:lnTo>
                <a:lnTo>
                  <a:pt x="795" y="342"/>
                </a:lnTo>
                <a:lnTo>
                  <a:pt x="786" y="315"/>
                </a:lnTo>
                <a:lnTo>
                  <a:pt x="804" y="307"/>
                </a:lnTo>
                <a:lnTo>
                  <a:pt x="821" y="298"/>
                </a:lnTo>
                <a:lnTo>
                  <a:pt x="840" y="290"/>
                </a:lnTo>
                <a:lnTo>
                  <a:pt x="856" y="280"/>
                </a:lnTo>
                <a:lnTo>
                  <a:pt x="873" y="269"/>
                </a:lnTo>
                <a:lnTo>
                  <a:pt x="889" y="258"/>
                </a:lnTo>
                <a:lnTo>
                  <a:pt x="904" y="248"/>
                </a:lnTo>
                <a:lnTo>
                  <a:pt x="921" y="236"/>
                </a:lnTo>
                <a:lnTo>
                  <a:pt x="933" y="252"/>
                </a:lnTo>
                <a:lnTo>
                  <a:pt x="946" y="268"/>
                </a:lnTo>
                <a:lnTo>
                  <a:pt x="958" y="284"/>
                </a:lnTo>
                <a:lnTo>
                  <a:pt x="970" y="302"/>
                </a:lnTo>
                <a:lnTo>
                  <a:pt x="980" y="319"/>
                </a:lnTo>
                <a:lnTo>
                  <a:pt x="990" y="337"/>
                </a:lnTo>
                <a:lnTo>
                  <a:pt x="999" y="356"/>
                </a:lnTo>
                <a:lnTo>
                  <a:pt x="1007" y="375"/>
                </a:lnTo>
                <a:lnTo>
                  <a:pt x="1014" y="394"/>
                </a:lnTo>
                <a:lnTo>
                  <a:pt x="1022" y="415"/>
                </a:lnTo>
                <a:lnTo>
                  <a:pt x="1027" y="434"/>
                </a:lnTo>
                <a:lnTo>
                  <a:pt x="1033" y="455"/>
                </a:lnTo>
                <a:lnTo>
                  <a:pt x="1036" y="477"/>
                </a:lnTo>
                <a:lnTo>
                  <a:pt x="1039" y="497"/>
                </a:lnTo>
                <a:lnTo>
                  <a:pt x="1041" y="519"/>
                </a:lnTo>
                <a:lnTo>
                  <a:pt x="1043" y="540"/>
                </a:lnTo>
                <a:lnTo>
                  <a:pt x="1043" y="540"/>
                </a:lnTo>
                <a:close/>
                <a:moveTo>
                  <a:pt x="558" y="0"/>
                </a:moveTo>
                <a:lnTo>
                  <a:pt x="530" y="1"/>
                </a:lnTo>
                <a:lnTo>
                  <a:pt x="501" y="4"/>
                </a:lnTo>
                <a:lnTo>
                  <a:pt x="473" y="7"/>
                </a:lnTo>
                <a:lnTo>
                  <a:pt x="445" y="12"/>
                </a:lnTo>
                <a:lnTo>
                  <a:pt x="418" y="19"/>
                </a:lnTo>
                <a:lnTo>
                  <a:pt x="392" y="26"/>
                </a:lnTo>
                <a:lnTo>
                  <a:pt x="366" y="35"/>
                </a:lnTo>
                <a:lnTo>
                  <a:pt x="341" y="45"/>
                </a:lnTo>
                <a:lnTo>
                  <a:pt x="316" y="55"/>
                </a:lnTo>
                <a:lnTo>
                  <a:pt x="292" y="68"/>
                </a:lnTo>
                <a:lnTo>
                  <a:pt x="268" y="81"/>
                </a:lnTo>
                <a:lnTo>
                  <a:pt x="245" y="96"/>
                </a:lnTo>
                <a:lnTo>
                  <a:pt x="224" y="112"/>
                </a:lnTo>
                <a:lnTo>
                  <a:pt x="203" y="128"/>
                </a:lnTo>
                <a:lnTo>
                  <a:pt x="183" y="146"/>
                </a:lnTo>
                <a:lnTo>
                  <a:pt x="163" y="164"/>
                </a:lnTo>
                <a:lnTo>
                  <a:pt x="145" y="184"/>
                </a:lnTo>
                <a:lnTo>
                  <a:pt x="128" y="203"/>
                </a:lnTo>
                <a:lnTo>
                  <a:pt x="110" y="225"/>
                </a:lnTo>
                <a:lnTo>
                  <a:pt x="95" y="247"/>
                </a:lnTo>
                <a:lnTo>
                  <a:pt x="80" y="269"/>
                </a:lnTo>
                <a:lnTo>
                  <a:pt x="67" y="293"/>
                </a:lnTo>
                <a:lnTo>
                  <a:pt x="55" y="317"/>
                </a:lnTo>
                <a:lnTo>
                  <a:pt x="44" y="342"/>
                </a:lnTo>
                <a:lnTo>
                  <a:pt x="34" y="366"/>
                </a:lnTo>
                <a:lnTo>
                  <a:pt x="25" y="392"/>
                </a:lnTo>
                <a:lnTo>
                  <a:pt x="18" y="419"/>
                </a:lnTo>
                <a:lnTo>
                  <a:pt x="11" y="446"/>
                </a:lnTo>
                <a:lnTo>
                  <a:pt x="7" y="473"/>
                </a:lnTo>
                <a:lnTo>
                  <a:pt x="2" y="501"/>
                </a:lnTo>
                <a:lnTo>
                  <a:pt x="0" y="529"/>
                </a:lnTo>
                <a:lnTo>
                  <a:pt x="0" y="559"/>
                </a:lnTo>
                <a:lnTo>
                  <a:pt x="0" y="588"/>
                </a:lnTo>
                <a:lnTo>
                  <a:pt x="2" y="616"/>
                </a:lnTo>
                <a:lnTo>
                  <a:pt x="7" y="644"/>
                </a:lnTo>
                <a:lnTo>
                  <a:pt x="11" y="671"/>
                </a:lnTo>
                <a:lnTo>
                  <a:pt x="18" y="698"/>
                </a:lnTo>
                <a:lnTo>
                  <a:pt x="25" y="725"/>
                </a:lnTo>
                <a:lnTo>
                  <a:pt x="34" y="751"/>
                </a:lnTo>
                <a:lnTo>
                  <a:pt x="44" y="776"/>
                </a:lnTo>
                <a:lnTo>
                  <a:pt x="55" y="801"/>
                </a:lnTo>
                <a:lnTo>
                  <a:pt x="67" y="824"/>
                </a:lnTo>
                <a:lnTo>
                  <a:pt x="80" y="848"/>
                </a:lnTo>
                <a:lnTo>
                  <a:pt x="95" y="871"/>
                </a:lnTo>
                <a:lnTo>
                  <a:pt x="110" y="892"/>
                </a:lnTo>
                <a:lnTo>
                  <a:pt x="128" y="914"/>
                </a:lnTo>
                <a:lnTo>
                  <a:pt x="145" y="933"/>
                </a:lnTo>
                <a:lnTo>
                  <a:pt x="163" y="953"/>
                </a:lnTo>
                <a:lnTo>
                  <a:pt x="183" y="972"/>
                </a:lnTo>
                <a:lnTo>
                  <a:pt x="203" y="990"/>
                </a:lnTo>
                <a:lnTo>
                  <a:pt x="224" y="1006"/>
                </a:lnTo>
                <a:lnTo>
                  <a:pt x="245" y="1021"/>
                </a:lnTo>
                <a:lnTo>
                  <a:pt x="268" y="1036"/>
                </a:lnTo>
                <a:lnTo>
                  <a:pt x="292" y="1049"/>
                </a:lnTo>
                <a:lnTo>
                  <a:pt x="316" y="1062"/>
                </a:lnTo>
                <a:lnTo>
                  <a:pt x="341" y="1073"/>
                </a:lnTo>
                <a:lnTo>
                  <a:pt x="366" y="1082"/>
                </a:lnTo>
                <a:lnTo>
                  <a:pt x="392" y="1091"/>
                </a:lnTo>
                <a:lnTo>
                  <a:pt x="418" y="1099"/>
                </a:lnTo>
                <a:lnTo>
                  <a:pt x="445" y="1105"/>
                </a:lnTo>
                <a:lnTo>
                  <a:pt x="473" y="1111"/>
                </a:lnTo>
                <a:lnTo>
                  <a:pt x="501" y="1114"/>
                </a:lnTo>
                <a:lnTo>
                  <a:pt x="530" y="1116"/>
                </a:lnTo>
                <a:lnTo>
                  <a:pt x="558" y="1117"/>
                </a:lnTo>
                <a:lnTo>
                  <a:pt x="587" y="1116"/>
                </a:lnTo>
                <a:lnTo>
                  <a:pt x="615" y="1114"/>
                </a:lnTo>
                <a:lnTo>
                  <a:pt x="643" y="1111"/>
                </a:lnTo>
                <a:lnTo>
                  <a:pt x="670" y="1105"/>
                </a:lnTo>
                <a:lnTo>
                  <a:pt x="697" y="1099"/>
                </a:lnTo>
                <a:lnTo>
                  <a:pt x="724" y="1091"/>
                </a:lnTo>
                <a:lnTo>
                  <a:pt x="750" y="1082"/>
                </a:lnTo>
                <a:lnTo>
                  <a:pt x="775" y="1073"/>
                </a:lnTo>
                <a:lnTo>
                  <a:pt x="800" y="1062"/>
                </a:lnTo>
                <a:lnTo>
                  <a:pt x="824" y="1049"/>
                </a:lnTo>
                <a:lnTo>
                  <a:pt x="847" y="1036"/>
                </a:lnTo>
                <a:lnTo>
                  <a:pt x="870" y="1021"/>
                </a:lnTo>
                <a:lnTo>
                  <a:pt x="891" y="1006"/>
                </a:lnTo>
                <a:lnTo>
                  <a:pt x="913" y="990"/>
                </a:lnTo>
                <a:lnTo>
                  <a:pt x="933" y="972"/>
                </a:lnTo>
                <a:lnTo>
                  <a:pt x="953" y="953"/>
                </a:lnTo>
                <a:lnTo>
                  <a:pt x="971" y="933"/>
                </a:lnTo>
                <a:lnTo>
                  <a:pt x="989" y="914"/>
                </a:lnTo>
                <a:lnTo>
                  <a:pt x="1005" y="892"/>
                </a:lnTo>
                <a:lnTo>
                  <a:pt x="1021" y="871"/>
                </a:lnTo>
                <a:lnTo>
                  <a:pt x="1035" y="848"/>
                </a:lnTo>
                <a:lnTo>
                  <a:pt x="1049" y="824"/>
                </a:lnTo>
                <a:lnTo>
                  <a:pt x="1061" y="801"/>
                </a:lnTo>
                <a:lnTo>
                  <a:pt x="1072" y="776"/>
                </a:lnTo>
                <a:lnTo>
                  <a:pt x="1083" y="751"/>
                </a:lnTo>
                <a:lnTo>
                  <a:pt x="1091" y="725"/>
                </a:lnTo>
                <a:lnTo>
                  <a:pt x="1099" y="698"/>
                </a:lnTo>
                <a:lnTo>
                  <a:pt x="1104" y="671"/>
                </a:lnTo>
                <a:lnTo>
                  <a:pt x="1110" y="644"/>
                </a:lnTo>
                <a:lnTo>
                  <a:pt x="1113" y="616"/>
                </a:lnTo>
                <a:lnTo>
                  <a:pt x="1115" y="588"/>
                </a:lnTo>
                <a:lnTo>
                  <a:pt x="1116" y="559"/>
                </a:lnTo>
                <a:lnTo>
                  <a:pt x="1115" y="529"/>
                </a:lnTo>
                <a:lnTo>
                  <a:pt x="1113" y="501"/>
                </a:lnTo>
                <a:lnTo>
                  <a:pt x="1110" y="473"/>
                </a:lnTo>
                <a:lnTo>
                  <a:pt x="1104" y="446"/>
                </a:lnTo>
                <a:lnTo>
                  <a:pt x="1099" y="419"/>
                </a:lnTo>
                <a:lnTo>
                  <a:pt x="1091" y="392"/>
                </a:lnTo>
                <a:lnTo>
                  <a:pt x="1083" y="366"/>
                </a:lnTo>
                <a:lnTo>
                  <a:pt x="1072" y="342"/>
                </a:lnTo>
                <a:lnTo>
                  <a:pt x="1061" y="317"/>
                </a:lnTo>
                <a:lnTo>
                  <a:pt x="1049" y="293"/>
                </a:lnTo>
                <a:lnTo>
                  <a:pt x="1035" y="269"/>
                </a:lnTo>
                <a:lnTo>
                  <a:pt x="1021" y="247"/>
                </a:lnTo>
                <a:lnTo>
                  <a:pt x="1005" y="225"/>
                </a:lnTo>
                <a:lnTo>
                  <a:pt x="989" y="203"/>
                </a:lnTo>
                <a:lnTo>
                  <a:pt x="971" y="184"/>
                </a:lnTo>
                <a:lnTo>
                  <a:pt x="953" y="164"/>
                </a:lnTo>
                <a:lnTo>
                  <a:pt x="933" y="146"/>
                </a:lnTo>
                <a:lnTo>
                  <a:pt x="913" y="128"/>
                </a:lnTo>
                <a:lnTo>
                  <a:pt x="891" y="112"/>
                </a:lnTo>
                <a:lnTo>
                  <a:pt x="870" y="96"/>
                </a:lnTo>
                <a:lnTo>
                  <a:pt x="847" y="81"/>
                </a:lnTo>
                <a:lnTo>
                  <a:pt x="824" y="68"/>
                </a:lnTo>
                <a:lnTo>
                  <a:pt x="800" y="55"/>
                </a:lnTo>
                <a:lnTo>
                  <a:pt x="775" y="45"/>
                </a:lnTo>
                <a:lnTo>
                  <a:pt x="750" y="35"/>
                </a:lnTo>
                <a:lnTo>
                  <a:pt x="724" y="26"/>
                </a:lnTo>
                <a:lnTo>
                  <a:pt x="697" y="19"/>
                </a:lnTo>
                <a:lnTo>
                  <a:pt x="670" y="12"/>
                </a:lnTo>
                <a:lnTo>
                  <a:pt x="643" y="7"/>
                </a:lnTo>
                <a:lnTo>
                  <a:pt x="615" y="4"/>
                </a:lnTo>
                <a:lnTo>
                  <a:pt x="587" y="1"/>
                </a:lnTo>
                <a:lnTo>
                  <a:pt x="558" y="0"/>
                </a:ln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18" name="Group 96">
            <a:extLst>
              <a:ext uri="{FF2B5EF4-FFF2-40B4-BE49-F238E27FC236}">
                <a16:creationId xmlns="" xmlns:a16="http://schemas.microsoft.com/office/drawing/2014/main" id="{68188AEC-5316-4696-AC57-ACFF19C13FBC}"/>
              </a:ext>
            </a:extLst>
          </p:cNvPr>
          <p:cNvGrpSpPr/>
          <p:nvPr/>
        </p:nvGrpSpPr>
        <p:grpSpPr>
          <a:xfrm>
            <a:off x="7686915" y="3733843"/>
            <a:ext cx="471942" cy="457194"/>
            <a:chOff x="8085931" y="4575572"/>
            <a:chExt cx="457200" cy="442913"/>
          </a:xfrm>
          <a:solidFill>
            <a:srgbClr val="ECCEC4"/>
          </a:solidFill>
        </p:grpSpPr>
        <p:sp>
          <p:nvSpPr>
            <p:cNvPr id="33" name="Freeform 17">
              <a:extLst>
                <a:ext uri="{FF2B5EF4-FFF2-40B4-BE49-F238E27FC236}">
                  <a16:creationId xmlns="" xmlns:a16="http://schemas.microsoft.com/office/drawing/2014/main" id="{D7ED70E4-5768-4EA2-B1F3-B2050ABD20FA}"/>
                </a:ext>
              </a:extLst>
            </p:cNvPr>
            <p:cNvSpPr>
              <a:spLocks/>
            </p:cNvSpPr>
            <p:nvPr/>
          </p:nvSpPr>
          <p:spPr bwMode="auto">
            <a:xfrm>
              <a:off x="8314531" y="4818459"/>
              <a:ext cx="57150" cy="57150"/>
            </a:xfrm>
            <a:custGeom>
              <a:avLst/>
              <a:gdLst>
                <a:gd name="T0" fmla="*/ 65 w 144"/>
                <a:gd name="T1" fmla="*/ 0 h 143"/>
                <a:gd name="T2" fmla="*/ 51 w 144"/>
                <a:gd name="T3" fmla="*/ 3 h 143"/>
                <a:gd name="T4" fmla="*/ 38 w 144"/>
                <a:gd name="T5" fmla="*/ 8 h 143"/>
                <a:gd name="T6" fmla="*/ 26 w 144"/>
                <a:gd name="T7" fmla="*/ 16 h 143"/>
                <a:gd name="T8" fmla="*/ 16 w 144"/>
                <a:gd name="T9" fmla="*/ 26 h 143"/>
                <a:gd name="T10" fmla="*/ 9 w 144"/>
                <a:gd name="T11" fmla="*/ 37 h 143"/>
                <a:gd name="T12" fmla="*/ 3 w 144"/>
                <a:gd name="T13" fmla="*/ 50 h 143"/>
                <a:gd name="T14" fmla="*/ 0 w 144"/>
                <a:gd name="T15" fmla="*/ 64 h 143"/>
                <a:gd name="T16" fmla="*/ 0 w 144"/>
                <a:gd name="T17" fmla="*/ 80 h 143"/>
                <a:gd name="T18" fmla="*/ 3 w 144"/>
                <a:gd name="T19" fmla="*/ 94 h 143"/>
                <a:gd name="T20" fmla="*/ 9 w 144"/>
                <a:gd name="T21" fmla="*/ 105 h 143"/>
                <a:gd name="T22" fmla="*/ 16 w 144"/>
                <a:gd name="T23" fmla="*/ 117 h 143"/>
                <a:gd name="T24" fmla="*/ 26 w 144"/>
                <a:gd name="T25" fmla="*/ 127 h 143"/>
                <a:gd name="T26" fmla="*/ 38 w 144"/>
                <a:gd name="T27" fmla="*/ 135 h 143"/>
                <a:gd name="T28" fmla="*/ 51 w 144"/>
                <a:gd name="T29" fmla="*/ 140 h 143"/>
                <a:gd name="T30" fmla="*/ 65 w 144"/>
                <a:gd name="T31" fmla="*/ 143 h 143"/>
                <a:gd name="T32" fmla="*/ 79 w 144"/>
                <a:gd name="T33" fmla="*/ 143 h 143"/>
                <a:gd name="T34" fmla="*/ 93 w 144"/>
                <a:gd name="T35" fmla="*/ 140 h 143"/>
                <a:gd name="T36" fmla="*/ 106 w 144"/>
                <a:gd name="T37" fmla="*/ 135 h 143"/>
                <a:gd name="T38" fmla="*/ 118 w 144"/>
                <a:gd name="T39" fmla="*/ 127 h 143"/>
                <a:gd name="T40" fmla="*/ 128 w 144"/>
                <a:gd name="T41" fmla="*/ 117 h 143"/>
                <a:gd name="T42" fmla="*/ 135 w 144"/>
                <a:gd name="T43" fmla="*/ 105 h 143"/>
                <a:gd name="T44" fmla="*/ 141 w 144"/>
                <a:gd name="T45" fmla="*/ 94 h 143"/>
                <a:gd name="T46" fmla="*/ 144 w 144"/>
                <a:gd name="T47" fmla="*/ 80 h 143"/>
                <a:gd name="T48" fmla="*/ 144 w 144"/>
                <a:gd name="T49" fmla="*/ 64 h 143"/>
                <a:gd name="T50" fmla="*/ 141 w 144"/>
                <a:gd name="T51" fmla="*/ 50 h 143"/>
                <a:gd name="T52" fmla="*/ 135 w 144"/>
                <a:gd name="T53" fmla="*/ 37 h 143"/>
                <a:gd name="T54" fmla="*/ 128 w 144"/>
                <a:gd name="T55" fmla="*/ 26 h 143"/>
                <a:gd name="T56" fmla="*/ 118 w 144"/>
                <a:gd name="T57" fmla="*/ 16 h 143"/>
                <a:gd name="T58" fmla="*/ 106 w 144"/>
                <a:gd name="T59" fmla="*/ 8 h 143"/>
                <a:gd name="T60" fmla="*/ 93 w 144"/>
                <a:gd name="T61" fmla="*/ 3 h 143"/>
                <a:gd name="T62" fmla="*/ 79 w 144"/>
                <a:gd name="T6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43">
                  <a:moveTo>
                    <a:pt x="73" y="0"/>
                  </a:moveTo>
                  <a:lnTo>
                    <a:pt x="65" y="0"/>
                  </a:lnTo>
                  <a:lnTo>
                    <a:pt x="57" y="1"/>
                  </a:lnTo>
                  <a:lnTo>
                    <a:pt x="51" y="3"/>
                  </a:lnTo>
                  <a:lnTo>
                    <a:pt x="44" y="5"/>
                  </a:lnTo>
                  <a:lnTo>
                    <a:pt x="38" y="8"/>
                  </a:lnTo>
                  <a:lnTo>
                    <a:pt x="31" y="12"/>
                  </a:lnTo>
                  <a:lnTo>
                    <a:pt x="26" y="16"/>
                  </a:lnTo>
                  <a:lnTo>
                    <a:pt x="21" y="21"/>
                  </a:lnTo>
                  <a:lnTo>
                    <a:pt x="16" y="26"/>
                  </a:lnTo>
                  <a:lnTo>
                    <a:pt x="12" y="31"/>
                  </a:lnTo>
                  <a:lnTo>
                    <a:pt x="9" y="37"/>
                  </a:lnTo>
                  <a:lnTo>
                    <a:pt x="6" y="44"/>
                  </a:lnTo>
                  <a:lnTo>
                    <a:pt x="3" y="50"/>
                  </a:lnTo>
                  <a:lnTo>
                    <a:pt x="1" y="57"/>
                  </a:lnTo>
                  <a:lnTo>
                    <a:pt x="0" y="64"/>
                  </a:lnTo>
                  <a:lnTo>
                    <a:pt x="0" y="72"/>
                  </a:lnTo>
                  <a:lnTo>
                    <a:pt x="0" y="80"/>
                  </a:lnTo>
                  <a:lnTo>
                    <a:pt x="1" y="86"/>
                  </a:lnTo>
                  <a:lnTo>
                    <a:pt x="3" y="94"/>
                  </a:lnTo>
                  <a:lnTo>
                    <a:pt x="6" y="100"/>
                  </a:lnTo>
                  <a:lnTo>
                    <a:pt x="9" y="105"/>
                  </a:lnTo>
                  <a:lnTo>
                    <a:pt x="12" y="112"/>
                  </a:lnTo>
                  <a:lnTo>
                    <a:pt x="16" y="117"/>
                  </a:lnTo>
                  <a:lnTo>
                    <a:pt x="21" y="123"/>
                  </a:lnTo>
                  <a:lnTo>
                    <a:pt x="26" y="127"/>
                  </a:lnTo>
                  <a:lnTo>
                    <a:pt x="31" y="131"/>
                  </a:lnTo>
                  <a:lnTo>
                    <a:pt x="38" y="135"/>
                  </a:lnTo>
                  <a:lnTo>
                    <a:pt x="44" y="138"/>
                  </a:lnTo>
                  <a:lnTo>
                    <a:pt x="51" y="140"/>
                  </a:lnTo>
                  <a:lnTo>
                    <a:pt x="57" y="142"/>
                  </a:lnTo>
                  <a:lnTo>
                    <a:pt x="65" y="143"/>
                  </a:lnTo>
                  <a:lnTo>
                    <a:pt x="73" y="143"/>
                  </a:lnTo>
                  <a:lnTo>
                    <a:pt x="79" y="143"/>
                  </a:lnTo>
                  <a:lnTo>
                    <a:pt x="87" y="142"/>
                  </a:lnTo>
                  <a:lnTo>
                    <a:pt x="93" y="140"/>
                  </a:lnTo>
                  <a:lnTo>
                    <a:pt x="100" y="138"/>
                  </a:lnTo>
                  <a:lnTo>
                    <a:pt x="106" y="135"/>
                  </a:lnTo>
                  <a:lnTo>
                    <a:pt x="112" y="131"/>
                  </a:lnTo>
                  <a:lnTo>
                    <a:pt x="118" y="127"/>
                  </a:lnTo>
                  <a:lnTo>
                    <a:pt x="123" y="123"/>
                  </a:lnTo>
                  <a:lnTo>
                    <a:pt x="128" y="117"/>
                  </a:lnTo>
                  <a:lnTo>
                    <a:pt x="132" y="112"/>
                  </a:lnTo>
                  <a:lnTo>
                    <a:pt x="135" y="105"/>
                  </a:lnTo>
                  <a:lnTo>
                    <a:pt x="138" y="100"/>
                  </a:lnTo>
                  <a:lnTo>
                    <a:pt x="141" y="94"/>
                  </a:lnTo>
                  <a:lnTo>
                    <a:pt x="143" y="86"/>
                  </a:lnTo>
                  <a:lnTo>
                    <a:pt x="144" y="80"/>
                  </a:lnTo>
                  <a:lnTo>
                    <a:pt x="144" y="72"/>
                  </a:lnTo>
                  <a:lnTo>
                    <a:pt x="144" y="64"/>
                  </a:lnTo>
                  <a:lnTo>
                    <a:pt x="143" y="57"/>
                  </a:lnTo>
                  <a:lnTo>
                    <a:pt x="141" y="50"/>
                  </a:lnTo>
                  <a:lnTo>
                    <a:pt x="138" y="44"/>
                  </a:lnTo>
                  <a:lnTo>
                    <a:pt x="135" y="37"/>
                  </a:lnTo>
                  <a:lnTo>
                    <a:pt x="132" y="31"/>
                  </a:lnTo>
                  <a:lnTo>
                    <a:pt x="128" y="26"/>
                  </a:lnTo>
                  <a:lnTo>
                    <a:pt x="123" y="21"/>
                  </a:lnTo>
                  <a:lnTo>
                    <a:pt x="118" y="16"/>
                  </a:lnTo>
                  <a:lnTo>
                    <a:pt x="112" y="12"/>
                  </a:lnTo>
                  <a:lnTo>
                    <a:pt x="106" y="8"/>
                  </a:lnTo>
                  <a:lnTo>
                    <a:pt x="100" y="5"/>
                  </a:lnTo>
                  <a:lnTo>
                    <a:pt x="93" y="3"/>
                  </a:lnTo>
                  <a:lnTo>
                    <a:pt x="87" y="1"/>
                  </a:lnTo>
                  <a:lnTo>
                    <a:pt x="79" y="0"/>
                  </a:lnTo>
                  <a:lnTo>
                    <a:pt x="7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4" name="Freeform 18">
              <a:extLst>
                <a:ext uri="{FF2B5EF4-FFF2-40B4-BE49-F238E27FC236}">
                  <a16:creationId xmlns="" xmlns:a16="http://schemas.microsoft.com/office/drawing/2014/main" id="{DC091DF5-6897-49FF-8FEF-FED381247585}"/>
                </a:ext>
              </a:extLst>
            </p:cNvPr>
            <p:cNvSpPr>
              <a:spLocks noEditPoints="1"/>
            </p:cNvSpPr>
            <p:nvPr/>
          </p:nvSpPr>
          <p:spPr bwMode="auto">
            <a:xfrm>
              <a:off x="8085931" y="4575572"/>
              <a:ext cx="457200" cy="442913"/>
            </a:xfrm>
            <a:custGeom>
              <a:avLst/>
              <a:gdLst>
                <a:gd name="T0" fmla="*/ 606 w 1152"/>
                <a:gd name="T1" fmla="*/ 784 h 1117"/>
                <a:gd name="T2" fmla="*/ 559 w 1152"/>
                <a:gd name="T3" fmla="*/ 745 h 1117"/>
                <a:gd name="T4" fmla="*/ 541 w 1152"/>
                <a:gd name="T5" fmla="*/ 685 h 1117"/>
                <a:gd name="T6" fmla="*/ 559 w 1152"/>
                <a:gd name="T7" fmla="*/ 625 h 1117"/>
                <a:gd name="T8" fmla="*/ 606 w 1152"/>
                <a:gd name="T9" fmla="*/ 586 h 1117"/>
                <a:gd name="T10" fmla="*/ 980 w 1152"/>
                <a:gd name="T11" fmla="*/ 576 h 1117"/>
                <a:gd name="T12" fmla="*/ 1024 w 1152"/>
                <a:gd name="T13" fmla="*/ 554 h 1117"/>
                <a:gd name="T14" fmla="*/ 1049 w 1152"/>
                <a:gd name="T15" fmla="*/ 542 h 1117"/>
                <a:gd name="T16" fmla="*/ 1079 w 1152"/>
                <a:gd name="T17" fmla="*/ 632 h 1117"/>
                <a:gd name="T18" fmla="*/ 1055 w 1152"/>
                <a:gd name="T19" fmla="*/ 745 h 1117"/>
                <a:gd name="T20" fmla="*/ 971 w 1152"/>
                <a:gd name="T21" fmla="*/ 931 h 1117"/>
                <a:gd name="T22" fmla="*/ 943 w 1152"/>
                <a:gd name="T23" fmla="*/ 999 h 1117"/>
                <a:gd name="T24" fmla="*/ 884 w 1152"/>
                <a:gd name="T25" fmla="*/ 1039 h 1117"/>
                <a:gd name="T26" fmla="*/ 172 w 1152"/>
                <a:gd name="T27" fmla="*/ 1042 h 1117"/>
                <a:gd name="T28" fmla="*/ 108 w 1152"/>
                <a:gd name="T29" fmla="*/ 1008 h 1117"/>
                <a:gd name="T30" fmla="*/ 75 w 1152"/>
                <a:gd name="T31" fmla="*/ 944 h 1117"/>
                <a:gd name="T32" fmla="*/ 114 w 1152"/>
                <a:gd name="T33" fmla="*/ 378 h 1117"/>
                <a:gd name="T34" fmla="*/ 792 w 1152"/>
                <a:gd name="T35" fmla="*/ 397 h 1117"/>
                <a:gd name="T36" fmla="*/ 966 w 1152"/>
                <a:gd name="T37" fmla="*/ 413 h 1117"/>
                <a:gd name="T38" fmla="*/ 629 w 1152"/>
                <a:gd name="T39" fmla="*/ 506 h 1117"/>
                <a:gd name="T40" fmla="*/ 534 w 1152"/>
                <a:gd name="T41" fmla="*/ 546 h 1117"/>
                <a:gd name="T42" fmla="*/ 476 w 1152"/>
                <a:gd name="T43" fmla="*/ 631 h 1117"/>
                <a:gd name="T44" fmla="*/ 476 w 1152"/>
                <a:gd name="T45" fmla="*/ 738 h 1117"/>
                <a:gd name="T46" fmla="*/ 534 w 1152"/>
                <a:gd name="T47" fmla="*/ 823 h 1117"/>
                <a:gd name="T48" fmla="*/ 629 w 1152"/>
                <a:gd name="T49" fmla="*/ 864 h 1117"/>
                <a:gd name="T50" fmla="*/ 792 w 1152"/>
                <a:gd name="T51" fmla="*/ 324 h 1117"/>
                <a:gd name="T52" fmla="*/ 144 w 1152"/>
                <a:gd name="T53" fmla="*/ 289 h 1117"/>
                <a:gd name="T54" fmla="*/ 900 w 1152"/>
                <a:gd name="T55" fmla="*/ 253 h 1117"/>
                <a:gd name="T56" fmla="*/ 198 w 1152"/>
                <a:gd name="T57" fmla="*/ 73 h 1117"/>
                <a:gd name="T58" fmla="*/ 962 w 1152"/>
                <a:gd name="T59" fmla="*/ 83 h 1117"/>
                <a:gd name="T60" fmla="*/ 973 w 1152"/>
                <a:gd name="T61" fmla="*/ 216 h 1117"/>
                <a:gd name="T62" fmla="*/ 936 w 1152"/>
                <a:gd name="T63" fmla="*/ 289 h 1117"/>
                <a:gd name="T64" fmla="*/ 925 w 1152"/>
                <a:gd name="T65" fmla="*/ 119 h 1117"/>
                <a:gd name="T66" fmla="*/ 137 w 1152"/>
                <a:gd name="T67" fmla="*/ 109 h 1117"/>
                <a:gd name="T68" fmla="*/ 108 w 1152"/>
                <a:gd name="T69" fmla="*/ 137 h 1117"/>
                <a:gd name="T70" fmla="*/ 87 w 1152"/>
                <a:gd name="T71" fmla="*/ 258 h 1117"/>
                <a:gd name="T72" fmla="*/ 73 w 1152"/>
                <a:gd name="T73" fmla="*/ 186 h 1117"/>
                <a:gd name="T74" fmla="*/ 101 w 1152"/>
                <a:gd name="T75" fmla="*/ 119 h 1117"/>
                <a:gd name="T76" fmla="*/ 160 w 1152"/>
                <a:gd name="T77" fmla="*/ 78 h 1117"/>
                <a:gd name="T78" fmla="*/ 1044 w 1152"/>
                <a:gd name="T79" fmla="*/ 216 h 1117"/>
                <a:gd name="T80" fmla="*/ 1035 w 1152"/>
                <a:gd name="T81" fmla="*/ 66 h 1117"/>
                <a:gd name="T82" fmla="*/ 996 w 1152"/>
                <a:gd name="T83" fmla="*/ 19 h 1117"/>
                <a:gd name="T84" fmla="*/ 936 w 1152"/>
                <a:gd name="T85" fmla="*/ 0 h 1117"/>
                <a:gd name="T86" fmla="*/ 121 w 1152"/>
                <a:gd name="T87" fmla="*/ 16 h 1117"/>
                <a:gd name="T88" fmla="*/ 34 w 1152"/>
                <a:gd name="T89" fmla="*/ 88 h 1117"/>
                <a:gd name="T90" fmla="*/ 0 w 1152"/>
                <a:gd name="T91" fmla="*/ 199 h 1117"/>
                <a:gd name="T92" fmla="*/ 24 w 1152"/>
                <a:gd name="T93" fmla="*/ 1013 h 1117"/>
                <a:gd name="T94" fmla="*/ 104 w 1152"/>
                <a:gd name="T95" fmla="*/ 1093 h 1117"/>
                <a:gd name="T96" fmla="*/ 846 w 1152"/>
                <a:gd name="T97" fmla="*/ 1117 h 1117"/>
                <a:gd name="T98" fmla="*/ 956 w 1152"/>
                <a:gd name="T99" fmla="*/ 1082 h 1117"/>
                <a:gd name="T100" fmla="*/ 1029 w 1152"/>
                <a:gd name="T101" fmla="*/ 996 h 1117"/>
                <a:gd name="T102" fmla="*/ 1044 w 1152"/>
                <a:gd name="T103" fmla="*/ 864 h 1117"/>
                <a:gd name="T104" fmla="*/ 1110 w 1152"/>
                <a:gd name="T105" fmla="*/ 794 h 1117"/>
                <a:gd name="T106" fmla="*/ 1145 w 1152"/>
                <a:gd name="T107" fmla="*/ 709 h 1117"/>
                <a:gd name="T108" fmla="*/ 1151 w 1152"/>
                <a:gd name="T109" fmla="*/ 618 h 1117"/>
                <a:gd name="T110" fmla="*/ 1125 w 1152"/>
                <a:gd name="T111" fmla="*/ 531 h 1117"/>
                <a:gd name="T112" fmla="*/ 1070 w 1152"/>
                <a:gd name="T113" fmla="*/ 454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2" h="1117">
                  <a:moveTo>
                    <a:pt x="1018" y="793"/>
                  </a:moveTo>
                  <a:lnTo>
                    <a:pt x="649" y="793"/>
                  </a:lnTo>
                  <a:lnTo>
                    <a:pt x="637" y="792"/>
                  </a:lnTo>
                  <a:lnTo>
                    <a:pt x="626" y="791"/>
                  </a:lnTo>
                  <a:lnTo>
                    <a:pt x="616" y="788"/>
                  </a:lnTo>
                  <a:lnTo>
                    <a:pt x="606" y="784"/>
                  </a:lnTo>
                  <a:lnTo>
                    <a:pt x="597" y="780"/>
                  </a:lnTo>
                  <a:lnTo>
                    <a:pt x="588" y="775"/>
                  </a:lnTo>
                  <a:lnTo>
                    <a:pt x="579" y="768"/>
                  </a:lnTo>
                  <a:lnTo>
                    <a:pt x="572" y="761"/>
                  </a:lnTo>
                  <a:lnTo>
                    <a:pt x="564" y="753"/>
                  </a:lnTo>
                  <a:lnTo>
                    <a:pt x="559" y="745"/>
                  </a:lnTo>
                  <a:lnTo>
                    <a:pt x="553" y="736"/>
                  </a:lnTo>
                  <a:lnTo>
                    <a:pt x="548" y="727"/>
                  </a:lnTo>
                  <a:lnTo>
                    <a:pt x="545" y="716"/>
                  </a:lnTo>
                  <a:lnTo>
                    <a:pt x="543" y="707"/>
                  </a:lnTo>
                  <a:lnTo>
                    <a:pt x="541" y="696"/>
                  </a:lnTo>
                  <a:lnTo>
                    <a:pt x="541" y="685"/>
                  </a:lnTo>
                  <a:lnTo>
                    <a:pt x="541" y="674"/>
                  </a:lnTo>
                  <a:lnTo>
                    <a:pt x="543" y="663"/>
                  </a:lnTo>
                  <a:lnTo>
                    <a:pt x="545" y="653"/>
                  </a:lnTo>
                  <a:lnTo>
                    <a:pt x="548" y="643"/>
                  </a:lnTo>
                  <a:lnTo>
                    <a:pt x="553" y="633"/>
                  </a:lnTo>
                  <a:lnTo>
                    <a:pt x="559" y="625"/>
                  </a:lnTo>
                  <a:lnTo>
                    <a:pt x="564" y="616"/>
                  </a:lnTo>
                  <a:lnTo>
                    <a:pt x="572" y="608"/>
                  </a:lnTo>
                  <a:lnTo>
                    <a:pt x="579" y="602"/>
                  </a:lnTo>
                  <a:lnTo>
                    <a:pt x="588" y="595"/>
                  </a:lnTo>
                  <a:lnTo>
                    <a:pt x="597" y="590"/>
                  </a:lnTo>
                  <a:lnTo>
                    <a:pt x="606" y="586"/>
                  </a:lnTo>
                  <a:lnTo>
                    <a:pt x="616" y="581"/>
                  </a:lnTo>
                  <a:lnTo>
                    <a:pt x="626" y="579"/>
                  </a:lnTo>
                  <a:lnTo>
                    <a:pt x="637" y="577"/>
                  </a:lnTo>
                  <a:lnTo>
                    <a:pt x="649" y="577"/>
                  </a:lnTo>
                  <a:lnTo>
                    <a:pt x="973" y="577"/>
                  </a:lnTo>
                  <a:lnTo>
                    <a:pt x="980" y="576"/>
                  </a:lnTo>
                  <a:lnTo>
                    <a:pt x="989" y="575"/>
                  </a:lnTo>
                  <a:lnTo>
                    <a:pt x="996" y="572"/>
                  </a:lnTo>
                  <a:lnTo>
                    <a:pt x="1004" y="568"/>
                  </a:lnTo>
                  <a:lnTo>
                    <a:pt x="1011" y="565"/>
                  </a:lnTo>
                  <a:lnTo>
                    <a:pt x="1018" y="560"/>
                  </a:lnTo>
                  <a:lnTo>
                    <a:pt x="1024" y="554"/>
                  </a:lnTo>
                  <a:lnTo>
                    <a:pt x="1030" y="548"/>
                  </a:lnTo>
                  <a:lnTo>
                    <a:pt x="1035" y="540"/>
                  </a:lnTo>
                  <a:lnTo>
                    <a:pt x="1038" y="532"/>
                  </a:lnTo>
                  <a:lnTo>
                    <a:pt x="1039" y="531"/>
                  </a:lnTo>
                  <a:lnTo>
                    <a:pt x="1039" y="529"/>
                  </a:lnTo>
                  <a:lnTo>
                    <a:pt x="1049" y="542"/>
                  </a:lnTo>
                  <a:lnTo>
                    <a:pt x="1057" y="555"/>
                  </a:lnTo>
                  <a:lnTo>
                    <a:pt x="1064" y="571"/>
                  </a:lnTo>
                  <a:lnTo>
                    <a:pt x="1070" y="585"/>
                  </a:lnTo>
                  <a:lnTo>
                    <a:pt x="1074" y="601"/>
                  </a:lnTo>
                  <a:lnTo>
                    <a:pt x="1077" y="616"/>
                  </a:lnTo>
                  <a:lnTo>
                    <a:pt x="1079" y="632"/>
                  </a:lnTo>
                  <a:lnTo>
                    <a:pt x="1081" y="648"/>
                  </a:lnTo>
                  <a:lnTo>
                    <a:pt x="1079" y="669"/>
                  </a:lnTo>
                  <a:lnTo>
                    <a:pt x="1076" y="689"/>
                  </a:lnTo>
                  <a:lnTo>
                    <a:pt x="1071" y="709"/>
                  </a:lnTo>
                  <a:lnTo>
                    <a:pt x="1064" y="727"/>
                  </a:lnTo>
                  <a:lnTo>
                    <a:pt x="1055" y="745"/>
                  </a:lnTo>
                  <a:lnTo>
                    <a:pt x="1045" y="763"/>
                  </a:lnTo>
                  <a:lnTo>
                    <a:pt x="1032" y="778"/>
                  </a:lnTo>
                  <a:lnTo>
                    <a:pt x="1018" y="793"/>
                  </a:lnTo>
                  <a:lnTo>
                    <a:pt x="1018" y="793"/>
                  </a:lnTo>
                  <a:close/>
                  <a:moveTo>
                    <a:pt x="973" y="918"/>
                  </a:moveTo>
                  <a:lnTo>
                    <a:pt x="971" y="931"/>
                  </a:lnTo>
                  <a:lnTo>
                    <a:pt x="969" y="944"/>
                  </a:lnTo>
                  <a:lnTo>
                    <a:pt x="966" y="956"/>
                  </a:lnTo>
                  <a:lnTo>
                    <a:pt x="962" y="968"/>
                  </a:lnTo>
                  <a:lnTo>
                    <a:pt x="956" y="979"/>
                  </a:lnTo>
                  <a:lnTo>
                    <a:pt x="951" y="990"/>
                  </a:lnTo>
                  <a:lnTo>
                    <a:pt x="943" y="999"/>
                  </a:lnTo>
                  <a:lnTo>
                    <a:pt x="935" y="1008"/>
                  </a:lnTo>
                  <a:lnTo>
                    <a:pt x="926" y="1015"/>
                  </a:lnTo>
                  <a:lnTo>
                    <a:pt x="916" y="1023"/>
                  </a:lnTo>
                  <a:lnTo>
                    <a:pt x="906" y="1030"/>
                  </a:lnTo>
                  <a:lnTo>
                    <a:pt x="895" y="1035"/>
                  </a:lnTo>
                  <a:lnTo>
                    <a:pt x="884" y="1039"/>
                  </a:lnTo>
                  <a:lnTo>
                    <a:pt x="871" y="1042"/>
                  </a:lnTo>
                  <a:lnTo>
                    <a:pt x="859" y="1044"/>
                  </a:lnTo>
                  <a:lnTo>
                    <a:pt x="846" y="1045"/>
                  </a:lnTo>
                  <a:lnTo>
                    <a:pt x="198" y="1045"/>
                  </a:lnTo>
                  <a:lnTo>
                    <a:pt x="185" y="1044"/>
                  </a:lnTo>
                  <a:lnTo>
                    <a:pt x="172" y="1042"/>
                  </a:lnTo>
                  <a:lnTo>
                    <a:pt x="160" y="1039"/>
                  </a:lnTo>
                  <a:lnTo>
                    <a:pt x="148" y="1035"/>
                  </a:lnTo>
                  <a:lnTo>
                    <a:pt x="138" y="1030"/>
                  </a:lnTo>
                  <a:lnTo>
                    <a:pt x="128" y="1023"/>
                  </a:lnTo>
                  <a:lnTo>
                    <a:pt x="118" y="1015"/>
                  </a:lnTo>
                  <a:lnTo>
                    <a:pt x="108" y="1008"/>
                  </a:lnTo>
                  <a:lnTo>
                    <a:pt x="101" y="999"/>
                  </a:lnTo>
                  <a:lnTo>
                    <a:pt x="93" y="990"/>
                  </a:lnTo>
                  <a:lnTo>
                    <a:pt x="87" y="979"/>
                  </a:lnTo>
                  <a:lnTo>
                    <a:pt x="81" y="968"/>
                  </a:lnTo>
                  <a:lnTo>
                    <a:pt x="77" y="956"/>
                  </a:lnTo>
                  <a:lnTo>
                    <a:pt x="75" y="944"/>
                  </a:lnTo>
                  <a:lnTo>
                    <a:pt x="73" y="931"/>
                  </a:lnTo>
                  <a:lnTo>
                    <a:pt x="72" y="918"/>
                  </a:lnTo>
                  <a:lnTo>
                    <a:pt x="72" y="351"/>
                  </a:lnTo>
                  <a:lnTo>
                    <a:pt x="86" y="361"/>
                  </a:lnTo>
                  <a:lnTo>
                    <a:pt x="100" y="371"/>
                  </a:lnTo>
                  <a:lnTo>
                    <a:pt x="114" y="378"/>
                  </a:lnTo>
                  <a:lnTo>
                    <a:pt x="130" y="385"/>
                  </a:lnTo>
                  <a:lnTo>
                    <a:pt x="146" y="390"/>
                  </a:lnTo>
                  <a:lnTo>
                    <a:pt x="162" y="393"/>
                  </a:lnTo>
                  <a:lnTo>
                    <a:pt x="180" y="396"/>
                  </a:lnTo>
                  <a:lnTo>
                    <a:pt x="198" y="397"/>
                  </a:lnTo>
                  <a:lnTo>
                    <a:pt x="792" y="397"/>
                  </a:lnTo>
                  <a:lnTo>
                    <a:pt x="936" y="397"/>
                  </a:lnTo>
                  <a:lnTo>
                    <a:pt x="943" y="398"/>
                  </a:lnTo>
                  <a:lnTo>
                    <a:pt x="950" y="400"/>
                  </a:lnTo>
                  <a:lnTo>
                    <a:pt x="956" y="403"/>
                  </a:lnTo>
                  <a:lnTo>
                    <a:pt x="962" y="407"/>
                  </a:lnTo>
                  <a:lnTo>
                    <a:pt x="966" y="413"/>
                  </a:lnTo>
                  <a:lnTo>
                    <a:pt x="969" y="418"/>
                  </a:lnTo>
                  <a:lnTo>
                    <a:pt x="971" y="426"/>
                  </a:lnTo>
                  <a:lnTo>
                    <a:pt x="973" y="432"/>
                  </a:lnTo>
                  <a:lnTo>
                    <a:pt x="973" y="505"/>
                  </a:lnTo>
                  <a:lnTo>
                    <a:pt x="649" y="505"/>
                  </a:lnTo>
                  <a:lnTo>
                    <a:pt x="629" y="506"/>
                  </a:lnTo>
                  <a:lnTo>
                    <a:pt x="612" y="508"/>
                  </a:lnTo>
                  <a:lnTo>
                    <a:pt x="595" y="513"/>
                  </a:lnTo>
                  <a:lnTo>
                    <a:pt x="578" y="519"/>
                  </a:lnTo>
                  <a:lnTo>
                    <a:pt x="562" y="526"/>
                  </a:lnTo>
                  <a:lnTo>
                    <a:pt x="547" y="536"/>
                  </a:lnTo>
                  <a:lnTo>
                    <a:pt x="534" y="546"/>
                  </a:lnTo>
                  <a:lnTo>
                    <a:pt x="521" y="558"/>
                  </a:lnTo>
                  <a:lnTo>
                    <a:pt x="509" y="571"/>
                  </a:lnTo>
                  <a:lnTo>
                    <a:pt x="498" y="585"/>
                  </a:lnTo>
                  <a:lnTo>
                    <a:pt x="490" y="599"/>
                  </a:lnTo>
                  <a:lnTo>
                    <a:pt x="482" y="615"/>
                  </a:lnTo>
                  <a:lnTo>
                    <a:pt x="476" y="631"/>
                  </a:lnTo>
                  <a:lnTo>
                    <a:pt x="471" y="648"/>
                  </a:lnTo>
                  <a:lnTo>
                    <a:pt x="469" y="667"/>
                  </a:lnTo>
                  <a:lnTo>
                    <a:pt x="468" y="685"/>
                  </a:lnTo>
                  <a:lnTo>
                    <a:pt x="469" y="703"/>
                  </a:lnTo>
                  <a:lnTo>
                    <a:pt x="471" y="721"/>
                  </a:lnTo>
                  <a:lnTo>
                    <a:pt x="476" y="738"/>
                  </a:lnTo>
                  <a:lnTo>
                    <a:pt x="482" y="755"/>
                  </a:lnTo>
                  <a:lnTo>
                    <a:pt x="490" y="770"/>
                  </a:lnTo>
                  <a:lnTo>
                    <a:pt x="498" y="785"/>
                  </a:lnTo>
                  <a:lnTo>
                    <a:pt x="509" y="799"/>
                  </a:lnTo>
                  <a:lnTo>
                    <a:pt x="521" y="812"/>
                  </a:lnTo>
                  <a:lnTo>
                    <a:pt x="534" y="823"/>
                  </a:lnTo>
                  <a:lnTo>
                    <a:pt x="547" y="834"/>
                  </a:lnTo>
                  <a:lnTo>
                    <a:pt x="562" y="843"/>
                  </a:lnTo>
                  <a:lnTo>
                    <a:pt x="578" y="850"/>
                  </a:lnTo>
                  <a:lnTo>
                    <a:pt x="595" y="857"/>
                  </a:lnTo>
                  <a:lnTo>
                    <a:pt x="612" y="861"/>
                  </a:lnTo>
                  <a:lnTo>
                    <a:pt x="629" y="864"/>
                  </a:lnTo>
                  <a:lnTo>
                    <a:pt x="649" y="864"/>
                  </a:lnTo>
                  <a:lnTo>
                    <a:pt x="973" y="864"/>
                  </a:lnTo>
                  <a:lnTo>
                    <a:pt x="973" y="918"/>
                  </a:lnTo>
                  <a:close/>
                  <a:moveTo>
                    <a:pt x="900" y="289"/>
                  </a:moveTo>
                  <a:lnTo>
                    <a:pt x="900" y="324"/>
                  </a:lnTo>
                  <a:lnTo>
                    <a:pt x="792" y="324"/>
                  </a:lnTo>
                  <a:lnTo>
                    <a:pt x="198" y="324"/>
                  </a:lnTo>
                  <a:lnTo>
                    <a:pt x="184" y="324"/>
                  </a:lnTo>
                  <a:lnTo>
                    <a:pt x="170" y="321"/>
                  </a:lnTo>
                  <a:lnTo>
                    <a:pt x="157" y="318"/>
                  </a:lnTo>
                  <a:lnTo>
                    <a:pt x="144" y="312"/>
                  </a:lnTo>
                  <a:lnTo>
                    <a:pt x="144" y="289"/>
                  </a:lnTo>
                  <a:lnTo>
                    <a:pt x="900" y="289"/>
                  </a:lnTo>
                  <a:close/>
                  <a:moveTo>
                    <a:pt x="900" y="253"/>
                  </a:moveTo>
                  <a:lnTo>
                    <a:pt x="144" y="253"/>
                  </a:lnTo>
                  <a:lnTo>
                    <a:pt x="144" y="216"/>
                  </a:lnTo>
                  <a:lnTo>
                    <a:pt x="900" y="216"/>
                  </a:lnTo>
                  <a:lnTo>
                    <a:pt x="900" y="253"/>
                  </a:lnTo>
                  <a:close/>
                  <a:moveTo>
                    <a:pt x="900" y="181"/>
                  </a:moveTo>
                  <a:lnTo>
                    <a:pt x="144" y="181"/>
                  </a:lnTo>
                  <a:lnTo>
                    <a:pt x="144" y="145"/>
                  </a:lnTo>
                  <a:lnTo>
                    <a:pt x="900" y="145"/>
                  </a:lnTo>
                  <a:lnTo>
                    <a:pt x="900" y="181"/>
                  </a:lnTo>
                  <a:close/>
                  <a:moveTo>
                    <a:pt x="198" y="73"/>
                  </a:moveTo>
                  <a:lnTo>
                    <a:pt x="792" y="73"/>
                  </a:lnTo>
                  <a:lnTo>
                    <a:pt x="936" y="73"/>
                  </a:lnTo>
                  <a:lnTo>
                    <a:pt x="943" y="74"/>
                  </a:lnTo>
                  <a:lnTo>
                    <a:pt x="950" y="76"/>
                  </a:lnTo>
                  <a:lnTo>
                    <a:pt x="956" y="79"/>
                  </a:lnTo>
                  <a:lnTo>
                    <a:pt x="962" y="83"/>
                  </a:lnTo>
                  <a:lnTo>
                    <a:pt x="966" y="89"/>
                  </a:lnTo>
                  <a:lnTo>
                    <a:pt x="969" y="94"/>
                  </a:lnTo>
                  <a:lnTo>
                    <a:pt x="971" y="102"/>
                  </a:lnTo>
                  <a:lnTo>
                    <a:pt x="973" y="108"/>
                  </a:lnTo>
                  <a:lnTo>
                    <a:pt x="973" y="199"/>
                  </a:lnTo>
                  <a:lnTo>
                    <a:pt x="973" y="216"/>
                  </a:lnTo>
                  <a:lnTo>
                    <a:pt x="973" y="332"/>
                  </a:lnTo>
                  <a:lnTo>
                    <a:pt x="964" y="329"/>
                  </a:lnTo>
                  <a:lnTo>
                    <a:pt x="954" y="326"/>
                  </a:lnTo>
                  <a:lnTo>
                    <a:pt x="946" y="325"/>
                  </a:lnTo>
                  <a:lnTo>
                    <a:pt x="936" y="324"/>
                  </a:lnTo>
                  <a:lnTo>
                    <a:pt x="936" y="289"/>
                  </a:lnTo>
                  <a:lnTo>
                    <a:pt x="936" y="216"/>
                  </a:lnTo>
                  <a:lnTo>
                    <a:pt x="936" y="145"/>
                  </a:lnTo>
                  <a:lnTo>
                    <a:pt x="936" y="137"/>
                  </a:lnTo>
                  <a:lnTo>
                    <a:pt x="934" y="131"/>
                  </a:lnTo>
                  <a:lnTo>
                    <a:pt x="929" y="124"/>
                  </a:lnTo>
                  <a:lnTo>
                    <a:pt x="925" y="119"/>
                  </a:lnTo>
                  <a:lnTo>
                    <a:pt x="920" y="115"/>
                  </a:lnTo>
                  <a:lnTo>
                    <a:pt x="914" y="112"/>
                  </a:lnTo>
                  <a:lnTo>
                    <a:pt x="908" y="109"/>
                  </a:lnTo>
                  <a:lnTo>
                    <a:pt x="900" y="108"/>
                  </a:lnTo>
                  <a:lnTo>
                    <a:pt x="144" y="108"/>
                  </a:lnTo>
                  <a:lnTo>
                    <a:pt x="137" y="109"/>
                  </a:lnTo>
                  <a:lnTo>
                    <a:pt x="130" y="112"/>
                  </a:lnTo>
                  <a:lnTo>
                    <a:pt x="124" y="115"/>
                  </a:lnTo>
                  <a:lnTo>
                    <a:pt x="118" y="119"/>
                  </a:lnTo>
                  <a:lnTo>
                    <a:pt x="114" y="124"/>
                  </a:lnTo>
                  <a:lnTo>
                    <a:pt x="111" y="131"/>
                  </a:lnTo>
                  <a:lnTo>
                    <a:pt x="108" y="137"/>
                  </a:lnTo>
                  <a:lnTo>
                    <a:pt x="108" y="145"/>
                  </a:lnTo>
                  <a:lnTo>
                    <a:pt x="108" y="216"/>
                  </a:lnTo>
                  <a:lnTo>
                    <a:pt x="108" y="286"/>
                  </a:lnTo>
                  <a:lnTo>
                    <a:pt x="100" y="278"/>
                  </a:lnTo>
                  <a:lnTo>
                    <a:pt x="93" y="268"/>
                  </a:lnTo>
                  <a:lnTo>
                    <a:pt x="87" y="258"/>
                  </a:lnTo>
                  <a:lnTo>
                    <a:pt x="81" y="247"/>
                  </a:lnTo>
                  <a:lnTo>
                    <a:pt x="77" y="236"/>
                  </a:lnTo>
                  <a:lnTo>
                    <a:pt x="75" y="224"/>
                  </a:lnTo>
                  <a:lnTo>
                    <a:pt x="73" y="211"/>
                  </a:lnTo>
                  <a:lnTo>
                    <a:pt x="72" y="199"/>
                  </a:lnTo>
                  <a:lnTo>
                    <a:pt x="73" y="186"/>
                  </a:lnTo>
                  <a:lnTo>
                    <a:pt x="75" y="173"/>
                  </a:lnTo>
                  <a:lnTo>
                    <a:pt x="77" y="161"/>
                  </a:lnTo>
                  <a:lnTo>
                    <a:pt x="81" y="149"/>
                  </a:lnTo>
                  <a:lnTo>
                    <a:pt x="87" y="139"/>
                  </a:lnTo>
                  <a:lnTo>
                    <a:pt x="93" y="128"/>
                  </a:lnTo>
                  <a:lnTo>
                    <a:pt x="101" y="119"/>
                  </a:lnTo>
                  <a:lnTo>
                    <a:pt x="108" y="109"/>
                  </a:lnTo>
                  <a:lnTo>
                    <a:pt x="118" y="102"/>
                  </a:lnTo>
                  <a:lnTo>
                    <a:pt x="128" y="94"/>
                  </a:lnTo>
                  <a:lnTo>
                    <a:pt x="138" y="88"/>
                  </a:lnTo>
                  <a:lnTo>
                    <a:pt x="148" y="82"/>
                  </a:lnTo>
                  <a:lnTo>
                    <a:pt x="160" y="78"/>
                  </a:lnTo>
                  <a:lnTo>
                    <a:pt x="172" y="75"/>
                  </a:lnTo>
                  <a:lnTo>
                    <a:pt x="185" y="74"/>
                  </a:lnTo>
                  <a:lnTo>
                    <a:pt x="198" y="73"/>
                  </a:lnTo>
                  <a:close/>
                  <a:moveTo>
                    <a:pt x="1044" y="432"/>
                  </a:moveTo>
                  <a:lnTo>
                    <a:pt x="1044" y="432"/>
                  </a:lnTo>
                  <a:lnTo>
                    <a:pt x="1044" y="216"/>
                  </a:lnTo>
                  <a:lnTo>
                    <a:pt x="1044" y="199"/>
                  </a:lnTo>
                  <a:lnTo>
                    <a:pt x="1044" y="108"/>
                  </a:lnTo>
                  <a:lnTo>
                    <a:pt x="1044" y="97"/>
                  </a:lnTo>
                  <a:lnTo>
                    <a:pt x="1042" y="87"/>
                  </a:lnTo>
                  <a:lnTo>
                    <a:pt x="1039" y="77"/>
                  </a:lnTo>
                  <a:lnTo>
                    <a:pt x="1035" y="66"/>
                  </a:lnTo>
                  <a:lnTo>
                    <a:pt x="1031" y="58"/>
                  </a:lnTo>
                  <a:lnTo>
                    <a:pt x="1025" y="48"/>
                  </a:lnTo>
                  <a:lnTo>
                    <a:pt x="1019" y="40"/>
                  </a:lnTo>
                  <a:lnTo>
                    <a:pt x="1012" y="33"/>
                  </a:lnTo>
                  <a:lnTo>
                    <a:pt x="1005" y="25"/>
                  </a:lnTo>
                  <a:lnTo>
                    <a:pt x="996" y="19"/>
                  </a:lnTo>
                  <a:lnTo>
                    <a:pt x="988" y="13"/>
                  </a:lnTo>
                  <a:lnTo>
                    <a:pt x="978" y="9"/>
                  </a:lnTo>
                  <a:lnTo>
                    <a:pt x="968" y="6"/>
                  </a:lnTo>
                  <a:lnTo>
                    <a:pt x="957" y="2"/>
                  </a:lnTo>
                  <a:lnTo>
                    <a:pt x="947" y="1"/>
                  </a:lnTo>
                  <a:lnTo>
                    <a:pt x="936" y="0"/>
                  </a:lnTo>
                  <a:lnTo>
                    <a:pt x="792" y="0"/>
                  </a:lnTo>
                  <a:lnTo>
                    <a:pt x="198" y="0"/>
                  </a:lnTo>
                  <a:lnTo>
                    <a:pt x="178" y="1"/>
                  </a:lnTo>
                  <a:lnTo>
                    <a:pt x="158" y="5"/>
                  </a:lnTo>
                  <a:lnTo>
                    <a:pt x="139" y="10"/>
                  </a:lnTo>
                  <a:lnTo>
                    <a:pt x="121" y="16"/>
                  </a:lnTo>
                  <a:lnTo>
                    <a:pt x="104" y="25"/>
                  </a:lnTo>
                  <a:lnTo>
                    <a:pt x="87" y="35"/>
                  </a:lnTo>
                  <a:lnTo>
                    <a:pt x="72" y="46"/>
                  </a:lnTo>
                  <a:lnTo>
                    <a:pt x="58" y="59"/>
                  </a:lnTo>
                  <a:lnTo>
                    <a:pt x="45" y="73"/>
                  </a:lnTo>
                  <a:lnTo>
                    <a:pt x="34" y="88"/>
                  </a:lnTo>
                  <a:lnTo>
                    <a:pt x="24" y="104"/>
                  </a:lnTo>
                  <a:lnTo>
                    <a:pt x="16" y="121"/>
                  </a:lnTo>
                  <a:lnTo>
                    <a:pt x="9" y="140"/>
                  </a:lnTo>
                  <a:lnTo>
                    <a:pt x="4" y="159"/>
                  </a:lnTo>
                  <a:lnTo>
                    <a:pt x="0" y="178"/>
                  </a:lnTo>
                  <a:lnTo>
                    <a:pt x="0" y="199"/>
                  </a:lnTo>
                  <a:lnTo>
                    <a:pt x="0" y="918"/>
                  </a:lnTo>
                  <a:lnTo>
                    <a:pt x="0" y="939"/>
                  </a:lnTo>
                  <a:lnTo>
                    <a:pt x="4" y="958"/>
                  </a:lnTo>
                  <a:lnTo>
                    <a:pt x="9" y="978"/>
                  </a:lnTo>
                  <a:lnTo>
                    <a:pt x="16" y="996"/>
                  </a:lnTo>
                  <a:lnTo>
                    <a:pt x="24" y="1013"/>
                  </a:lnTo>
                  <a:lnTo>
                    <a:pt x="34" y="1030"/>
                  </a:lnTo>
                  <a:lnTo>
                    <a:pt x="45" y="1045"/>
                  </a:lnTo>
                  <a:lnTo>
                    <a:pt x="58" y="1059"/>
                  </a:lnTo>
                  <a:lnTo>
                    <a:pt x="72" y="1072"/>
                  </a:lnTo>
                  <a:lnTo>
                    <a:pt x="87" y="1082"/>
                  </a:lnTo>
                  <a:lnTo>
                    <a:pt x="104" y="1093"/>
                  </a:lnTo>
                  <a:lnTo>
                    <a:pt x="121" y="1101"/>
                  </a:lnTo>
                  <a:lnTo>
                    <a:pt x="139" y="1107"/>
                  </a:lnTo>
                  <a:lnTo>
                    <a:pt x="158" y="1113"/>
                  </a:lnTo>
                  <a:lnTo>
                    <a:pt x="178" y="1116"/>
                  </a:lnTo>
                  <a:lnTo>
                    <a:pt x="198" y="1117"/>
                  </a:lnTo>
                  <a:lnTo>
                    <a:pt x="846" y="1117"/>
                  </a:lnTo>
                  <a:lnTo>
                    <a:pt x="867" y="1116"/>
                  </a:lnTo>
                  <a:lnTo>
                    <a:pt x="886" y="1113"/>
                  </a:lnTo>
                  <a:lnTo>
                    <a:pt x="904" y="1107"/>
                  </a:lnTo>
                  <a:lnTo>
                    <a:pt x="923" y="1101"/>
                  </a:lnTo>
                  <a:lnTo>
                    <a:pt x="940" y="1093"/>
                  </a:lnTo>
                  <a:lnTo>
                    <a:pt x="956" y="1082"/>
                  </a:lnTo>
                  <a:lnTo>
                    <a:pt x="971" y="1072"/>
                  </a:lnTo>
                  <a:lnTo>
                    <a:pt x="985" y="1059"/>
                  </a:lnTo>
                  <a:lnTo>
                    <a:pt x="998" y="1045"/>
                  </a:lnTo>
                  <a:lnTo>
                    <a:pt x="1010" y="1030"/>
                  </a:lnTo>
                  <a:lnTo>
                    <a:pt x="1020" y="1013"/>
                  </a:lnTo>
                  <a:lnTo>
                    <a:pt x="1029" y="996"/>
                  </a:lnTo>
                  <a:lnTo>
                    <a:pt x="1035" y="978"/>
                  </a:lnTo>
                  <a:lnTo>
                    <a:pt x="1039" y="958"/>
                  </a:lnTo>
                  <a:lnTo>
                    <a:pt x="1043" y="939"/>
                  </a:lnTo>
                  <a:lnTo>
                    <a:pt x="1044" y="918"/>
                  </a:lnTo>
                  <a:lnTo>
                    <a:pt x="1044" y="864"/>
                  </a:lnTo>
                  <a:lnTo>
                    <a:pt x="1044" y="864"/>
                  </a:lnTo>
                  <a:lnTo>
                    <a:pt x="1057" y="855"/>
                  </a:lnTo>
                  <a:lnTo>
                    <a:pt x="1070" y="844"/>
                  </a:lnTo>
                  <a:lnTo>
                    <a:pt x="1081" y="832"/>
                  </a:lnTo>
                  <a:lnTo>
                    <a:pt x="1091" y="820"/>
                  </a:lnTo>
                  <a:lnTo>
                    <a:pt x="1101" y="807"/>
                  </a:lnTo>
                  <a:lnTo>
                    <a:pt x="1110" y="794"/>
                  </a:lnTo>
                  <a:lnTo>
                    <a:pt x="1118" y="780"/>
                  </a:lnTo>
                  <a:lnTo>
                    <a:pt x="1125" y="767"/>
                  </a:lnTo>
                  <a:lnTo>
                    <a:pt x="1131" y="753"/>
                  </a:lnTo>
                  <a:lnTo>
                    <a:pt x="1137" y="738"/>
                  </a:lnTo>
                  <a:lnTo>
                    <a:pt x="1141" y="724"/>
                  </a:lnTo>
                  <a:lnTo>
                    <a:pt x="1145" y="709"/>
                  </a:lnTo>
                  <a:lnTo>
                    <a:pt x="1149" y="694"/>
                  </a:lnTo>
                  <a:lnTo>
                    <a:pt x="1151" y="679"/>
                  </a:lnTo>
                  <a:lnTo>
                    <a:pt x="1152" y="663"/>
                  </a:lnTo>
                  <a:lnTo>
                    <a:pt x="1152" y="648"/>
                  </a:lnTo>
                  <a:lnTo>
                    <a:pt x="1152" y="633"/>
                  </a:lnTo>
                  <a:lnTo>
                    <a:pt x="1151" y="618"/>
                  </a:lnTo>
                  <a:lnTo>
                    <a:pt x="1149" y="603"/>
                  </a:lnTo>
                  <a:lnTo>
                    <a:pt x="1145" y="589"/>
                  </a:lnTo>
                  <a:lnTo>
                    <a:pt x="1141" y="574"/>
                  </a:lnTo>
                  <a:lnTo>
                    <a:pt x="1137" y="559"/>
                  </a:lnTo>
                  <a:lnTo>
                    <a:pt x="1131" y="545"/>
                  </a:lnTo>
                  <a:lnTo>
                    <a:pt x="1125" y="531"/>
                  </a:lnTo>
                  <a:lnTo>
                    <a:pt x="1118" y="517"/>
                  </a:lnTo>
                  <a:lnTo>
                    <a:pt x="1110" y="504"/>
                  </a:lnTo>
                  <a:lnTo>
                    <a:pt x="1101" y="491"/>
                  </a:lnTo>
                  <a:lnTo>
                    <a:pt x="1091" y="478"/>
                  </a:lnTo>
                  <a:lnTo>
                    <a:pt x="1081" y="466"/>
                  </a:lnTo>
                  <a:lnTo>
                    <a:pt x="1070" y="454"/>
                  </a:lnTo>
                  <a:lnTo>
                    <a:pt x="1057" y="443"/>
                  </a:lnTo>
                  <a:lnTo>
                    <a:pt x="1044" y="4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19" name="Group 99">
            <a:extLst>
              <a:ext uri="{FF2B5EF4-FFF2-40B4-BE49-F238E27FC236}">
                <a16:creationId xmlns="" xmlns:a16="http://schemas.microsoft.com/office/drawing/2014/main" id="{1B5424BF-2398-4902-8890-4F0BF24F3F8D}"/>
              </a:ext>
            </a:extLst>
          </p:cNvPr>
          <p:cNvGrpSpPr/>
          <p:nvPr/>
        </p:nvGrpSpPr>
        <p:grpSpPr>
          <a:xfrm>
            <a:off x="5382269" y="3726468"/>
            <a:ext cx="471942" cy="471942"/>
            <a:chOff x="6257131" y="1818084"/>
            <a:chExt cx="457200" cy="457200"/>
          </a:xfrm>
          <a:solidFill>
            <a:srgbClr val="ECCEC4"/>
          </a:solidFill>
        </p:grpSpPr>
        <p:sp>
          <p:nvSpPr>
            <p:cNvPr id="20" name="Freeform 85">
              <a:extLst>
                <a:ext uri="{FF2B5EF4-FFF2-40B4-BE49-F238E27FC236}">
                  <a16:creationId xmlns="" xmlns:a16="http://schemas.microsoft.com/office/drawing/2014/main" id="{E55A8A1B-6AED-431A-B1E2-1399559BB57D}"/>
                </a:ext>
              </a:extLst>
            </p:cNvPr>
            <p:cNvSpPr>
              <a:spLocks noEditPoints="1"/>
            </p:cNvSpPr>
            <p:nvPr/>
          </p:nvSpPr>
          <p:spPr bwMode="auto">
            <a:xfrm>
              <a:off x="6257131" y="1818084"/>
              <a:ext cx="457200" cy="457200"/>
            </a:xfrm>
            <a:custGeom>
              <a:avLst/>
              <a:gdLst>
                <a:gd name="T0" fmla="*/ 1079 w 1152"/>
                <a:gd name="T1" fmla="*/ 1022 h 1152"/>
                <a:gd name="T2" fmla="*/ 1071 w 1152"/>
                <a:gd name="T3" fmla="*/ 1042 h 1152"/>
                <a:gd name="T4" fmla="*/ 1058 w 1152"/>
                <a:gd name="T5" fmla="*/ 1059 h 1152"/>
                <a:gd name="T6" fmla="*/ 1042 w 1152"/>
                <a:gd name="T7" fmla="*/ 1071 h 1152"/>
                <a:gd name="T8" fmla="*/ 1023 w 1152"/>
                <a:gd name="T9" fmla="*/ 1079 h 1152"/>
                <a:gd name="T10" fmla="*/ 144 w 1152"/>
                <a:gd name="T11" fmla="*/ 1080 h 1152"/>
                <a:gd name="T12" fmla="*/ 123 w 1152"/>
                <a:gd name="T13" fmla="*/ 1076 h 1152"/>
                <a:gd name="T14" fmla="*/ 104 w 1152"/>
                <a:gd name="T15" fmla="*/ 1068 h 1152"/>
                <a:gd name="T16" fmla="*/ 89 w 1152"/>
                <a:gd name="T17" fmla="*/ 1054 h 1152"/>
                <a:gd name="T18" fmla="*/ 78 w 1152"/>
                <a:gd name="T19" fmla="*/ 1035 h 1152"/>
                <a:gd name="T20" fmla="*/ 72 w 1152"/>
                <a:gd name="T21" fmla="*/ 1015 h 1152"/>
                <a:gd name="T22" fmla="*/ 72 w 1152"/>
                <a:gd name="T23" fmla="*/ 280 h 1152"/>
                <a:gd name="T24" fmla="*/ 82 w 1152"/>
                <a:gd name="T25" fmla="*/ 262 h 1152"/>
                <a:gd name="T26" fmla="*/ 100 w 1152"/>
                <a:gd name="T27" fmla="*/ 252 h 1152"/>
                <a:gd name="T28" fmla="*/ 144 w 1152"/>
                <a:gd name="T29" fmla="*/ 972 h 1152"/>
                <a:gd name="T30" fmla="*/ 150 w 1152"/>
                <a:gd name="T31" fmla="*/ 992 h 1152"/>
                <a:gd name="T32" fmla="*/ 166 w 1152"/>
                <a:gd name="T33" fmla="*/ 1005 h 1152"/>
                <a:gd name="T34" fmla="*/ 187 w 1152"/>
                <a:gd name="T35" fmla="*/ 1007 h 1152"/>
                <a:gd name="T36" fmla="*/ 205 w 1152"/>
                <a:gd name="T37" fmla="*/ 998 h 1152"/>
                <a:gd name="T38" fmla="*/ 215 w 1152"/>
                <a:gd name="T39" fmla="*/ 979 h 1152"/>
                <a:gd name="T40" fmla="*/ 217 w 1152"/>
                <a:gd name="T41" fmla="*/ 100 h 1152"/>
                <a:gd name="T42" fmla="*/ 227 w 1152"/>
                <a:gd name="T43" fmla="*/ 83 h 1152"/>
                <a:gd name="T44" fmla="*/ 245 w 1152"/>
                <a:gd name="T45" fmla="*/ 73 h 1152"/>
                <a:gd name="T46" fmla="*/ 1051 w 1152"/>
                <a:gd name="T47" fmla="*/ 73 h 1152"/>
                <a:gd name="T48" fmla="*/ 1069 w 1152"/>
                <a:gd name="T49" fmla="*/ 83 h 1152"/>
                <a:gd name="T50" fmla="*/ 1079 w 1152"/>
                <a:gd name="T51" fmla="*/ 100 h 1152"/>
                <a:gd name="T52" fmla="*/ 1044 w 1152"/>
                <a:gd name="T53" fmla="*/ 0 h 1152"/>
                <a:gd name="T54" fmla="*/ 230 w 1152"/>
                <a:gd name="T55" fmla="*/ 2 h 1152"/>
                <a:gd name="T56" fmla="*/ 201 w 1152"/>
                <a:gd name="T57" fmla="*/ 13 h 1152"/>
                <a:gd name="T58" fmla="*/ 176 w 1152"/>
                <a:gd name="T59" fmla="*/ 31 h 1152"/>
                <a:gd name="T60" fmla="*/ 157 w 1152"/>
                <a:gd name="T61" fmla="*/ 56 h 1152"/>
                <a:gd name="T62" fmla="*/ 146 w 1152"/>
                <a:gd name="T63" fmla="*/ 86 h 1152"/>
                <a:gd name="T64" fmla="*/ 144 w 1152"/>
                <a:gd name="T65" fmla="*/ 180 h 1152"/>
                <a:gd name="T66" fmla="*/ 86 w 1152"/>
                <a:gd name="T67" fmla="*/ 182 h 1152"/>
                <a:gd name="T68" fmla="*/ 56 w 1152"/>
                <a:gd name="T69" fmla="*/ 193 h 1152"/>
                <a:gd name="T70" fmla="*/ 31 w 1152"/>
                <a:gd name="T71" fmla="*/ 211 h 1152"/>
                <a:gd name="T72" fmla="*/ 13 w 1152"/>
                <a:gd name="T73" fmla="*/ 236 h 1152"/>
                <a:gd name="T74" fmla="*/ 2 w 1152"/>
                <a:gd name="T75" fmla="*/ 266 h 1152"/>
                <a:gd name="T76" fmla="*/ 0 w 1152"/>
                <a:gd name="T77" fmla="*/ 1007 h 1152"/>
                <a:gd name="T78" fmla="*/ 6 w 1152"/>
                <a:gd name="T79" fmla="*/ 1050 h 1152"/>
                <a:gd name="T80" fmla="*/ 25 w 1152"/>
                <a:gd name="T81" fmla="*/ 1088 h 1152"/>
                <a:gd name="T82" fmla="*/ 53 w 1152"/>
                <a:gd name="T83" fmla="*/ 1119 h 1152"/>
                <a:gd name="T84" fmla="*/ 87 w 1152"/>
                <a:gd name="T85" fmla="*/ 1140 h 1152"/>
                <a:gd name="T86" fmla="*/ 130 w 1152"/>
                <a:gd name="T87" fmla="*/ 1151 h 1152"/>
                <a:gd name="T88" fmla="*/ 1023 w 1152"/>
                <a:gd name="T89" fmla="*/ 1151 h 1152"/>
                <a:gd name="T90" fmla="*/ 1064 w 1152"/>
                <a:gd name="T91" fmla="*/ 1140 h 1152"/>
                <a:gd name="T92" fmla="*/ 1099 w 1152"/>
                <a:gd name="T93" fmla="*/ 1119 h 1152"/>
                <a:gd name="T94" fmla="*/ 1128 w 1152"/>
                <a:gd name="T95" fmla="*/ 1088 h 1152"/>
                <a:gd name="T96" fmla="*/ 1146 w 1152"/>
                <a:gd name="T97" fmla="*/ 1050 h 1152"/>
                <a:gd name="T98" fmla="*/ 1152 w 1152"/>
                <a:gd name="T99" fmla="*/ 1007 h 1152"/>
                <a:gd name="T100" fmla="*/ 1150 w 1152"/>
                <a:gd name="T101" fmla="*/ 86 h 1152"/>
                <a:gd name="T102" fmla="*/ 1139 w 1152"/>
                <a:gd name="T103" fmla="*/ 56 h 1152"/>
                <a:gd name="T104" fmla="*/ 1120 w 1152"/>
                <a:gd name="T105" fmla="*/ 31 h 1152"/>
                <a:gd name="T106" fmla="*/ 1095 w 1152"/>
                <a:gd name="T107" fmla="*/ 13 h 1152"/>
                <a:gd name="T108" fmla="*/ 1066 w 1152"/>
                <a:gd name="T109" fmla="*/ 2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52" h="1152">
                  <a:moveTo>
                    <a:pt x="1080" y="1007"/>
                  </a:moveTo>
                  <a:lnTo>
                    <a:pt x="1080" y="1015"/>
                  </a:lnTo>
                  <a:lnTo>
                    <a:pt x="1079" y="1022"/>
                  </a:lnTo>
                  <a:lnTo>
                    <a:pt x="1077" y="1029"/>
                  </a:lnTo>
                  <a:lnTo>
                    <a:pt x="1075" y="1035"/>
                  </a:lnTo>
                  <a:lnTo>
                    <a:pt x="1071" y="1042"/>
                  </a:lnTo>
                  <a:lnTo>
                    <a:pt x="1068" y="1048"/>
                  </a:lnTo>
                  <a:lnTo>
                    <a:pt x="1064" y="1054"/>
                  </a:lnTo>
                  <a:lnTo>
                    <a:pt x="1058" y="1059"/>
                  </a:lnTo>
                  <a:lnTo>
                    <a:pt x="1054" y="1063"/>
                  </a:lnTo>
                  <a:lnTo>
                    <a:pt x="1049" y="1068"/>
                  </a:lnTo>
                  <a:lnTo>
                    <a:pt x="1042" y="1071"/>
                  </a:lnTo>
                  <a:lnTo>
                    <a:pt x="1036" y="1074"/>
                  </a:lnTo>
                  <a:lnTo>
                    <a:pt x="1029" y="1076"/>
                  </a:lnTo>
                  <a:lnTo>
                    <a:pt x="1023" y="1079"/>
                  </a:lnTo>
                  <a:lnTo>
                    <a:pt x="1015" y="1080"/>
                  </a:lnTo>
                  <a:lnTo>
                    <a:pt x="1008" y="1080"/>
                  </a:lnTo>
                  <a:lnTo>
                    <a:pt x="144" y="1080"/>
                  </a:lnTo>
                  <a:lnTo>
                    <a:pt x="137" y="1080"/>
                  </a:lnTo>
                  <a:lnTo>
                    <a:pt x="130" y="1079"/>
                  </a:lnTo>
                  <a:lnTo>
                    <a:pt x="123" y="1076"/>
                  </a:lnTo>
                  <a:lnTo>
                    <a:pt x="116" y="1074"/>
                  </a:lnTo>
                  <a:lnTo>
                    <a:pt x="110" y="1071"/>
                  </a:lnTo>
                  <a:lnTo>
                    <a:pt x="104" y="1068"/>
                  </a:lnTo>
                  <a:lnTo>
                    <a:pt x="98" y="1063"/>
                  </a:lnTo>
                  <a:lnTo>
                    <a:pt x="93" y="1059"/>
                  </a:lnTo>
                  <a:lnTo>
                    <a:pt x="89" y="1054"/>
                  </a:lnTo>
                  <a:lnTo>
                    <a:pt x="84" y="1048"/>
                  </a:lnTo>
                  <a:lnTo>
                    <a:pt x="81" y="1042"/>
                  </a:lnTo>
                  <a:lnTo>
                    <a:pt x="78" y="1035"/>
                  </a:lnTo>
                  <a:lnTo>
                    <a:pt x="76" y="1029"/>
                  </a:lnTo>
                  <a:lnTo>
                    <a:pt x="73" y="1022"/>
                  </a:lnTo>
                  <a:lnTo>
                    <a:pt x="72" y="1015"/>
                  </a:lnTo>
                  <a:lnTo>
                    <a:pt x="72" y="1007"/>
                  </a:lnTo>
                  <a:lnTo>
                    <a:pt x="72" y="288"/>
                  </a:lnTo>
                  <a:lnTo>
                    <a:pt x="72" y="280"/>
                  </a:lnTo>
                  <a:lnTo>
                    <a:pt x="75" y="274"/>
                  </a:lnTo>
                  <a:lnTo>
                    <a:pt x="78" y="267"/>
                  </a:lnTo>
                  <a:lnTo>
                    <a:pt x="82" y="262"/>
                  </a:lnTo>
                  <a:lnTo>
                    <a:pt x="87" y="258"/>
                  </a:lnTo>
                  <a:lnTo>
                    <a:pt x="94" y="255"/>
                  </a:lnTo>
                  <a:lnTo>
                    <a:pt x="100" y="252"/>
                  </a:lnTo>
                  <a:lnTo>
                    <a:pt x="108" y="252"/>
                  </a:lnTo>
                  <a:lnTo>
                    <a:pt x="144" y="252"/>
                  </a:lnTo>
                  <a:lnTo>
                    <a:pt x="144" y="972"/>
                  </a:lnTo>
                  <a:lnTo>
                    <a:pt x="145" y="979"/>
                  </a:lnTo>
                  <a:lnTo>
                    <a:pt x="147" y="986"/>
                  </a:lnTo>
                  <a:lnTo>
                    <a:pt x="150" y="992"/>
                  </a:lnTo>
                  <a:lnTo>
                    <a:pt x="154" y="998"/>
                  </a:lnTo>
                  <a:lnTo>
                    <a:pt x="160" y="1002"/>
                  </a:lnTo>
                  <a:lnTo>
                    <a:pt x="166" y="1005"/>
                  </a:lnTo>
                  <a:lnTo>
                    <a:pt x="173" y="1007"/>
                  </a:lnTo>
                  <a:lnTo>
                    <a:pt x="180" y="1007"/>
                  </a:lnTo>
                  <a:lnTo>
                    <a:pt x="187" y="1007"/>
                  </a:lnTo>
                  <a:lnTo>
                    <a:pt x="194" y="1005"/>
                  </a:lnTo>
                  <a:lnTo>
                    <a:pt x="200" y="1002"/>
                  </a:lnTo>
                  <a:lnTo>
                    <a:pt x="205" y="998"/>
                  </a:lnTo>
                  <a:lnTo>
                    <a:pt x="210" y="992"/>
                  </a:lnTo>
                  <a:lnTo>
                    <a:pt x="213" y="986"/>
                  </a:lnTo>
                  <a:lnTo>
                    <a:pt x="215" y="979"/>
                  </a:lnTo>
                  <a:lnTo>
                    <a:pt x="216" y="972"/>
                  </a:lnTo>
                  <a:lnTo>
                    <a:pt x="216" y="108"/>
                  </a:lnTo>
                  <a:lnTo>
                    <a:pt x="217" y="100"/>
                  </a:lnTo>
                  <a:lnTo>
                    <a:pt x="219" y="94"/>
                  </a:lnTo>
                  <a:lnTo>
                    <a:pt x="222" y="88"/>
                  </a:lnTo>
                  <a:lnTo>
                    <a:pt x="227" y="83"/>
                  </a:lnTo>
                  <a:lnTo>
                    <a:pt x="232" y="78"/>
                  </a:lnTo>
                  <a:lnTo>
                    <a:pt x="238" y="74"/>
                  </a:lnTo>
                  <a:lnTo>
                    <a:pt x="245" y="73"/>
                  </a:lnTo>
                  <a:lnTo>
                    <a:pt x="252" y="72"/>
                  </a:lnTo>
                  <a:lnTo>
                    <a:pt x="1044" y="72"/>
                  </a:lnTo>
                  <a:lnTo>
                    <a:pt x="1051" y="73"/>
                  </a:lnTo>
                  <a:lnTo>
                    <a:pt x="1058" y="74"/>
                  </a:lnTo>
                  <a:lnTo>
                    <a:pt x="1064" y="78"/>
                  </a:lnTo>
                  <a:lnTo>
                    <a:pt x="1069" y="83"/>
                  </a:lnTo>
                  <a:lnTo>
                    <a:pt x="1074" y="88"/>
                  </a:lnTo>
                  <a:lnTo>
                    <a:pt x="1077" y="94"/>
                  </a:lnTo>
                  <a:lnTo>
                    <a:pt x="1079" y="100"/>
                  </a:lnTo>
                  <a:lnTo>
                    <a:pt x="1080" y="108"/>
                  </a:lnTo>
                  <a:lnTo>
                    <a:pt x="1080" y="1007"/>
                  </a:lnTo>
                  <a:close/>
                  <a:moveTo>
                    <a:pt x="1044" y="0"/>
                  </a:moveTo>
                  <a:lnTo>
                    <a:pt x="252" y="0"/>
                  </a:lnTo>
                  <a:lnTo>
                    <a:pt x="241" y="1"/>
                  </a:lnTo>
                  <a:lnTo>
                    <a:pt x="230" y="2"/>
                  </a:lnTo>
                  <a:lnTo>
                    <a:pt x="220" y="5"/>
                  </a:lnTo>
                  <a:lnTo>
                    <a:pt x="210" y="8"/>
                  </a:lnTo>
                  <a:lnTo>
                    <a:pt x="201" y="13"/>
                  </a:lnTo>
                  <a:lnTo>
                    <a:pt x="191" y="18"/>
                  </a:lnTo>
                  <a:lnTo>
                    <a:pt x="184" y="24"/>
                  </a:lnTo>
                  <a:lnTo>
                    <a:pt x="176" y="31"/>
                  </a:lnTo>
                  <a:lnTo>
                    <a:pt x="168" y="40"/>
                  </a:lnTo>
                  <a:lnTo>
                    <a:pt x="162" y="47"/>
                  </a:lnTo>
                  <a:lnTo>
                    <a:pt x="157" y="56"/>
                  </a:lnTo>
                  <a:lnTo>
                    <a:pt x="152" y="66"/>
                  </a:lnTo>
                  <a:lnTo>
                    <a:pt x="149" y="75"/>
                  </a:lnTo>
                  <a:lnTo>
                    <a:pt x="146" y="86"/>
                  </a:lnTo>
                  <a:lnTo>
                    <a:pt x="145" y="97"/>
                  </a:lnTo>
                  <a:lnTo>
                    <a:pt x="144" y="108"/>
                  </a:lnTo>
                  <a:lnTo>
                    <a:pt x="144" y="180"/>
                  </a:lnTo>
                  <a:lnTo>
                    <a:pt x="108" y="180"/>
                  </a:lnTo>
                  <a:lnTo>
                    <a:pt x="97" y="180"/>
                  </a:lnTo>
                  <a:lnTo>
                    <a:pt x="86" y="182"/>
                  </a:lnTo>
                  <a:lnTo>
                    <a:pt x="76" y="184"/>
                  </a:lnTo>
                  <a:lnTo>
                    <a:pt x="66" y="189"/>
                  </a:lnTo>
                  <a:lnTo>
                    <a:pt x="56" y="193"/>
                  </a:lnTo>
                  <a:lnTo>
                    <a:pt x="48" y="198"/>
                  </a:lnTo>
                  <a:lnTo>
                    <a:pt x="39" y="205"/>
                  </a:lnTo>
                  <a:lnTo>
                    <a:pt x="31" y="211"/>
                  </a:lnTo>
                  <a:lnTo>
                    <a:pt x="25" y="219"/>
                  </a:lnTo>
                  <a:lnTo>
                    <a:pt x="18" y="228"/>
                  </a:lnTo>
                  <a:lnTo>
                    <a:pt x="13" y="236"/>
                  </a:lnTo>
                  <a:lnTo>
                    <a:pt x="9" y="246"/>
                  </a:lnTo>
                  <a:lnTo>
                    <a:pt x="4" y="256"/>
                  </a:lnTo>
                  <a:lnTo>
                    <a:pt x="2" y="266"/>
                  </a:lnTo>
                  <a:lnTo>
                    <a:pt x="1" y="277"/>
                  </a:lnTo>
                  <a:lnTo>
                    <a:pt x="0" y="288"/>
                  </a:lnTo>
                  <a:lnTo>
                    <a:pt x="0" y="1007"/>
                  </a:lnTo>
                  <a:lnTo>
                    <a:pt x="1" y="1022"/>
                  </a:lnTo>
                  <a:lnTo>
                    <a:pt x="3" y="1036"/>
                  </a:lnTo>
                  <a:lnTo>
                    <a:pt x="6" y="1050"/>
                  </a:lnTo>
                  <a:lnTo>
                    <a:pt x="11" y="1063"/>
                  </a:lnTo>
                  <a:lnTo>
                    <a:pt x="17" y="1076"/>
                  </a:lnTo>
                  <a:lnTo>
                    <a:pt x="25" y="1088"/>
                  </a:lnTo>
                  <a:lnTo>
                    <a:pt x="32" y="1099"/>
                  </a:lnTo>
                  <a:lnTo>
                    <a:pt x="42" y="1110"/>
                  </a:lnTo>
                  <a:lnTo>
                    <a:pt x="53" y="1119"/>
                  </a:lnTo>
                  <a:lnTo>
                    <a:pt x="64" y="1127"/>
                  </a:lnTo>
                  <a:lnTo>
                    <a:pt x="76" y="1135"/>
                  </a:lnTo>
                  <a:lnTo>
                    <a:pt x="87" y="1140"/>
                  </a:lnTo>
                  <a:lnTo>
                    <a:pt x="102" y="1146"/>
                  </a:lnTo>
                  <a:lnTo>
                    <a:pt x="114" y="1149"/>
                  </a:lnTo>
                  <a:lnTo>
                    <a:pt x="130" y="1151"/>
                  </a:lnTo>
                  <a:lnTo>
                    <a:pt x="144" y="1152"/>
                  </a:lnTo>
                  <a:lnTo>
                    <a:pt x="1008" y="1152"/>
                  </a:lnTo>
                  <a:lnTo>
                    <a:pt x="1023" y="1151"/>
                  </a:lnTo>
                  <a:lnTo>
                    <a:pt x="1037" y="1149"/>
                  </a:lnTo>
                  <a:lnTo>
                    <a:pt x="1051" y="1146"/>
                  </a:lnTo>
                  <a:lnTo>
                    <a:pt x="1064" y="1140"/>
                  </a:lnTo>
                  <a:lnTo>
                    <a:pt x="1077" y="1135"/>
                  </a:lnTo>
                  <a:lnTo>
                    <a:pt x="1089" y="1127"/>
                  </a:lnTo>
                  <a:lnTo>
                    <a:pt x="1099" y="1119"/>
                  </a:lnTo>
                  <a:lnTo>
                    <a:pt x="1110" y="1110"/>
                  </a:lnTo>
                  <a:lnTo>
                    <a:pt x="1119" y="1099"/>
                  </a:lnTo>
                  <a:lnTo>
                    <a:pt x="1128" y="1088"/>
                  </a:lnTo>
                  <a:lnTo>
                    <a:pt x="1135" y="1076"/>
                  </a:lnTo>
                  <a:lnTo>
                    <a:pt x="1141" y="1063"/>
                  </a:lnTo>
                  <a:lnTo>
                    <a:pt x="1146" y="1050"/>
                  </a:lnTo>
                  <a:lnTo>
                    <a:pt x="1149" y="1036"/>
                  </a:lnTo>
                  <a:lnTo>
                    <a:pt x="1151" y="1022"/>
                  </a:lnTo>
                  <a:lnTo>
                    <a:pt x="1152" y="1007"/>
                  </a:lnTo>
                  <a:lnTo>
                    <a:pt x="1152" y="108"/>
                  </a:lnTo>
                  <a:lnTo>
                    <a:pt x="1151" y="97"/>
                  </a:lnTo>
                  <a:lnTo>
                    <a:pt x="1150" y="86"/>
                  </a:lnTo>
                  <a:lnTo>
                    <a:pt x="1147" y="75"/>
                  </a:lnTo>
                  <a:lnTo>
                    <a:pt x="1144" y="66"/>
                  </a:lnTo>
                  <a:lnTo>
                    <a:pt x="1139" y="56"/>
                  </a:lnTo>
                  <a:lnTo>
                    <a:pt x="1134" y="47"/>
                  </a:lnTo>
                  <a:lnTo>
                    <a:pt x="1128" y="40"/>
                  </a:lnTo>
                  <a:lnTo>
                    <a:pt x="1120" y="31"/>
                  </a:lnTo>
                  <a:lnTo>
                    <a:pt x="1112" y="24"/>
                  </a:lnTo>
                  <a:lnTo>
                    <a:pt x="1105" y="18"/>
                  </a:lnTo>
                  <a:lnTo>
                    <a:pt x="1095" y="13"/>
                  </a:lnTo>
                  <a:lnTo>
                    <a:pt x="1087" y="8"/>
                  </a:lnTo>
                  <a:lnTo>
                    <a:pt x="1076" y="5"/>
                  </a:lnTo>
                  <a:lnTo>
                    <a:pt x="1066" y="2"/>
                  </a:lnTo>
                  <a:lnTo>
                    <a:pt x="1055" y="1"/>
                  </a:lnTo>
                  <a:lnTo>
                    <a:pt x="10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1" name="Freeform 86">
              <a:extLst>
                <a:ext uri="{FF2B5EF4-FFF2-40B4-BE49-F238E27FC236}">
                  <a16:creationId xmlns="" xmlns:a16="http://schemas.microsoft.com/office/drawing/2014/main" id="{A5BA5E76-7D1F-487A-AAAF-59A5C6296A2D}"/>
                </a:ext>
              </a:extLst>
            </p:cNvPr>
            <p:cNvSpPr>
              <a:spLocks/>
            </p:cNvSpPr>
            <p:nvPr/>
          </p:nvSpPr>
          <p:spPr bwMode="auto">
            <a:xfrm>
              <a:off x="6528594" y="1989534"/>
              <a:ext cx="128588" cy="14288"/>
            </a:xfrm>
            <a:custGeom>
              <a:avLst/>
              <a:gdLst>
                <a:gd name="T0" fmla="*/ 18 w 324"/>
                <a:gd name="T1" fmla="*/ 36 h 36"/>
                <a:gd name="T2" fmla="*/ 306 w 324"/>
                <a:gd name="T3" fmla="*/ 36 h 36"/>
                <a:gd name="T4" fmla="*/ 310 w 324"/>
                <a:gd name="T5" fmla="*/ 35 h 36"/>
                <a:gd name="T6" fmla="*/ 313 w 324"/>
                <a:gd name="T7" fmla="*/ 34 h 36"/>
                <a:gd name="T8" fmla="*/ 316 w 324"/>
                <a:gd name="T9" fmla="*/ 33 h 36"/>
                <a:gd name="T10" fmla="*/ 318 w 324"/>
                <a:gd name="T11" fmla="*/ 31 h 36"/>
                <a:gd name="T12" fmla="*/ 320 w 324"/>
                <a:gd name="T13" fmla="*/ 28 h 36"/>
                <a:gd name="T14" fmla="*/ 323 w 324"/>
                <a:gd name="T15" fmla="*/ 26 h 36"/>
                <a:gd name="T16" fmla="*/ 324 w 324"/>
                <a:gd name="T17" fmla="*/ 21 h 36"/>
                <a:gd name="T18" fmla="*/ 324 w 324"/>
                <a:gd name="T19" fmla="*/ 18 h 36"/>
                <a:gd name="T20" fmla="*/ 324 w 324"/>
                <a:gd name="T21" fmla="*/ 15 h 36"/>
                <a:gd name="T22" fmla="*/ 323 w 324"/>
                <a:gd name="T23" fmla="*/ 12 h 36"/>
                <a:gd name="T24" fmla="*/ 320 w 324"/>
                <a:gd name="T25" fmla="*/ 8 h 36"/>
                <a:gd name="T26" fmla="*/ 318 w 324"/>
                <a:gd name="T27" fmla="*/ 5 h 36"/>
                <a:gd name="T28" fmla="*/ 316 w 324"/>
                <a:gd name="T29" fmla="*/ 3 h 36"/>
                <a:gd name="T30" fmla="*/ 313 w 324"/>
                <a:gd name="T31" fmla="*/ 2 h 36"/>
                <a:gd name="T32" fmla="*/ 310 w 324"/>
                <a:gd name="T33" fmla="*/ 1 h 36"/>
                <a:gd name="T34" fmla="*/ 306 w 324"/>
                <a:gd name="T35" fmla="*/ 0 h 36"/>
                <a:gd name="T36" fmla="*/ 18 w 324"/>
                <a:gd name="T37" fmla="*/ 0 h 36"/>
                <a:gd name="T38" fmla="*/ 15 w 324"/>
                <a:gd name="T39" fmla="*/ 1 h 36"/>
                <a:gd name="T40" fmla="*/ 10 w 324"/>
                <a:gd name="T41" fmla="*/ 2 h 36"/>
                <a:gd name="T42" fmla="*/ 8 w 324"/>
                <a:gd name="T43" fmla="*/ 3 h 36"/>
                <a:gd name="T44" fmla="*/ 5 w 324"/>
                <a:gd name="T45" fmla="*/ 5 h 36"/>
                <a:gd name="T46" fmla="*/ 3 w 324"/>
                <a:gd name="T47" fmla="*/ 8 h 36"/>
                <a:gd name="T48" fmla="*/ 2 w 324"/>
                <a:gd name="T49" fmla="*/ 12 h 36"/>
                <a:gd name="T50" fmla="*/ 1 w 324"/>
                <a:gd name="T51" fmla="*/ 15 h 36"/>
                <a:gd name="T52" fmla="*/ 0 w 324"/>
                <a:gd name="T53" fmla="*/ 18 h 36"/>
                <a:gd name="T54" fmla="*/ 1 w 324"/>
                <a:gd name="T55" fmla="*/ 21 h 36"/>
                <a:gd name="T56" fmla="*/ 2 w 324"/>
                <a:gd name="T57" fmla="*/ 26 h 36"/>
                <a:gd name="T58" fmla="*/ 3 w 324"/>
                <a:gd name="T59" fmla="*/ 28 h 36"/>
                <a:gd name="T60" fmla="*/ 5 w 324"/>
                <a:gd name="T61" fmla="*/ 31 h 36"/>
                <a:gd name="T62" fmla="*/ 8 w 324"/>
                <a:gd name="T63" fmla="*/ 33 h 36"/>
                <a:gd name="T64" fmla="*/ 10 w 324"/>
                <a:gd name="T65" fmla="*/ 34 h 36"/>
                <a:gd name="T66" fmla="*/ 15 w 324"/>
                <a:gd name="T67" fmla="*/ 35 h 36"/>
                <a:gd name="T68" fmla="*/ 18 w 324"/>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36">
                  <a:moveTo>
                    <a:pt x="18" y="36"/>
                  </a:moveTo>
                  <a:lnTo>
                    <a:pt x="306" y="36"/>
                  </a:lnTo>
                  <a:lnTo>
                    <a:pt x="310" y="35"/>
                  </a:lnTo>
                  <a:lnTo>
                    <a:pt x="313" y="34"/>
                  </a:lnTo>
                  <a:lnTo>
                    <a:pt x="316" y="33"/>
                  </a:lnTo>
                  <a:lnTo>
                    <a:pt x="318" y="31"/>
                  </a:lnTo>
                  <a:lnTo>
                    <a:pt x="320" y="28"/>
                  </a:lnTo>
                  <a:lnTo>
                    <a:pt x="323" y="26"/>
                  </a:lnTo>
                  <a:lnTo>
                    <a:pt x="324" y="21"/>
                  </a:lnTo>
                  <a:lnTo>
                    <a:pt x="324" y="18"/>
                  </a:lnTo>
                  <a:lnTo>
                    <a:pt x="324" y="15"/>
                  </a:lnTo>
                  <a:lnTo>
                    <a:pt x="323" y="12"/>
                  </a:lnTo>
                  <a:lnTo>
                    <a:pt x="320" y="8"/>
                  </a:lnTo>
                  <a:lnTo>
                    <a:pt x="318" y="5"/>
                  </a:lnTo>
                  <a:lnTo>
                    <a:pt x="316" y="3"/>
                  </a:lnTo>
                  <a:lnTo>
                    <a:pt x="313" y="2"/>
                  </a:lnTo>
                  <a:lnTo>
                    <a:pt x="310" y="1"/>
                  </a:lnTo>
                  <a:lnTo>
                    <a:pt x="306" y="0"/>
                  </a:lnTo>
                  <a:lnTo>
                    <a:pt x="18" y="0"/>
                  </a:lnTo>
                  <a:lnTo>
                    <a:pt x="15" y="1"/>
                  </a:lnTo>
                  <a:lnTo>
                    <a:pt x="10" y="2"/>
                  </a:lnTo>
                  <a:lnTo>
                    <a:pt x="8" y="3"/>
                  </a:lnTo>
                  <a:lnTo>
                    <a:pt x="5" y="5"/>
                  </a:lnTo>
                  <a:lnTo>
                    <a:pt x="3" y="8"/>
                  </a:lnTo>
                  <a:lnTo>
                    <a:pt x="2" y="12"/>
                  </a:lnTo>
                  <a:lnTo>
                    <a:pt x="1" y="15"/>
                  </a:lnTo>
                  <a:lnTo>
                    <a:pt x="0" y="18"/>
                  </a:lnTo>
                  <a:lnTo>
                    <a:pt x="1" y="21"/>
                  </a:lnTo>
                  <a:lnTo>
                    <a:pt x="2" y="26"/>
                  </a:lnTo>
                  <a:lnTo>
                    <a:pt x="3" y="28"/>
                  </a:lnTo>
                  <a:lnTo>
                    <a:pt x="5" y="31"/>
                  </a:lnTo>
                  <a:lnTo>
                    <a:pt x="8" y="33"/>
                  </a:lnTo>
                  <a:lnTo>
                    <a:pt x="10" y="34"/>
                  </a:lnTo>
                  <a:lnTo>
                    <a:pt x="15" y="35"/>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2" name="Freeform 87">
              <a:extLst>
                <a:ext uri="{FF2B5EF4-FFF2-40B4-BE49-F238E27FC236}">
                  <a16:creationId xmlns="" xmlns:a16="http://schemas.microsoft.com/office/drawing/2014/main" id="{AA9CB7DC-8EE7-4404-A0A2-C734024AF07E}"/>
                </a:ext>
              </a:extLst>
            </p:cNvPr>
            <p:cNvSpPr>
              <a:spLocks/>
            </p:cNvSpPr>
            <p:nvPr/>
          </p:nvSpPr>
          <p:spPr bwMode="auto">
            <a:xfrm>
              <a:off x="6528594" y="1946672"/>
              <a:ext cx="128588" cy="14288"/>
            </a:xfrm>
            <a:custGeom>
              <a:avLst/>
              <a:gdLst>
                <a:gd name="T0" fmla="*/ 18 w 324"/>
                <a:gd name="T1" fmla="*/ 36 h 36"/>
                <a:gd name="T2" fmla="*/ 306 w 324"/>
                <a:gd name="T3" fmla="*/ 36 h 36"/>
                <a:gd name="T4" fmla="*/ 310 w 324"/>
                <a:gd name="T5" fmla="*/ 35 h 36"/>
                <a:gd name="T6" fmla="*/ 313 w 324"/>
                <a:gd name="T7" fmla="*/ 34 h 36"/>
                <a:gd name="T8" fmla="*/ 316 w 324"/>
                <a:gd name="T9" fmla="*/ 33 h 36"/>
                <a:gd name="T10" fmla="*/ 318 w 324"/>
                <a:gd name="T11" fmla="*/ 31 h 36"/>
                <a:gd name="T12" fmla="*/ 320 w 324"/>
                <a:gd name="T13" fmla="*/ 28 h 36"/>
                <a:gd name="T14" fmla="*/ 323 w 324"/>
                <a:gd name="T15" fmla="*/ 26 h 36"/>
                <a:gd name="T16" fmla="*/ 324 w 324"/>
                <a:gd name="T17" fmla="*/ 21 h 36"/>
                <a:gd name="T18" fmla="*/ 324 w 324"/>
                <a:gd name="T19" fmla="*/ 18 h 36"/>
                <a:gd name="T20" fmla="*/ 324 w 324"/>
                <a:gd name="T21" fmla="*/ 15 h 36"/>
                <a:gd name="T22" fmla="*/ 323 w 324"/>
                <a:gd name="T23" fmla="*/ 12 h 36"/>
                <a:gd name="T24" fmla="*/ 320 w 324"/>
                <a:gd name="T25" fmla="*/ 8 h 36"/>
                <a:gd name="T26" fmla="*/ 318 w 324"/>
                <a:gd name="T27" fmla="*/ 5 h 36"/>
                <a:gd name="T28" fmla="*/ 316 w 324"/>
                <a:gd name="T29" fmla="*/ 3 h 36"/>
                <a:gd name="T30" fmla="*/ 313 w 324"/>
                <a:gd name="T31" fmla="*/ 2 h 36"/>
                <a:gd name="T32" fmla="*/ 310 w 324"/>
                <a:gd name="T33" fmla="*/ 1 h 36"/>
                <a:gd name="T34" fmla="*/ 306 w 324"/>
                <a:gd name="T35" fmla="*/ 0 h 36"/>
                <a:gd name="T36" fmla="*/ 18 w 324"/>
                <a:gd name="T37" fmla="*/ 0 h 36"/>
                <a:gd name="T38" fmla="*/ 15 w 324"/>
                <a:gd name="T39" fmla="*/ 1 h 36"/>
                <a:gd name="T40" fmla="*/ 10 w 324"/>
                <a:gd name="T41" fmla="*/ 2 h 36"/>
                <a:gd name="T42" fmla="*/ 8 w 324"/>
                <a:gd name="T43" fmla="*/ 3 h 36"/>
                <a:gd name="T44" fmla="*/ 5 w 324"/>
                <a:gd name="T45" fmla="*/ 5 h 36"/>
                <a:gd name="T46" fmla="*/ 3 w 324"/>
                <a:gd name="T47" fmla="*/ 8 h 36"/>
                <a:gd name="T48" fmla="*/ 2 w 324"/>
                <a:gd name="T49" fmla="*/ 12 h 36"/>
                <a:gd name="T50" fmla="*/ 1 w 324"/>
                <a:gd name="T51" fmla="*/ 15 h 36"/>
                <a:gd name="T52" fmla="*/ 0 w 324"/>
                <a:gd name="T53" fmla="*/ 18 h 36"/>
                <a:gd name="T54" fmla="*/ 1 w 324"/>
                <a:gd name="T55" fmla="*/ 21 h 36"/>
                <a:gd name="T56" fmla="*/ 2 w 324"/>
                <a:gd name="T57" fmla="*/ 26 h 36"/>
                <a:gd name="T58" fmla="*/ 3 w 324"/>
                <a:gd name="T59" fmla="*/ 28 h 36"/>
                <a:gd name="T60" fmla="*/ 5 w 324"/>
                <a:gd name="T61" fmla="*/ 31 h 36"/>
                <a:gd name="T62" fmla="*/ 8 w 324"/>
                <a:gd name="T63" fmla="*/ 33 h 36"/>
                <a:gd name="T64" fmla="*/ 10 w 324"/>
                <a:gd name="T65" fmla="*/ 34 h 36"/>
                <a:gd name="T66" fmla="*/ 15 w 324"/>
                <a:gd name="T67" fmla="*/ 35 h 36"/>
                <a:gd name="T68" fmla="*/ 18 w 324"/>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36">
                  <a:moveTo>
                    <a:pt x="18" y="36"/>
                  </a:moveTo>
                  <a:lnTo>
                    <a:pt x="306" y="36"/>
                  </a:lnTo>
                  <a:lnTo>
                    <a:pt x="310" y="35"/>
                  </a:lnTo>
                  <a:lnTo>
                    <a:pt x="313" y="34"/>
                  </a:lnTo>
                  <a:lnTo>
                    <a:pt x="316" y="33"/>
                  </a:lnTo>
                  <a:lnTo>
                    <a:pt x="318" y="31"/>
                  </a:lnTo>
                  <a:lnTo>
                    <a:pt x="320" y="28"/>
                  </a:lnTo>
                  <a:lnTo>
                    <a:pt x="323" y="26"/>
                  </a:lnTo>
                  <a:lnTo>
                    <a:pt x="324" y="21"/>
                  </a:lnTo>
                  <a:lnTo>
                    <a:pt x="324" y="18"/>
                  </a:lnTo>
                  <a:lnTo>
                    <a:pt x="324" y="15"/>
                  </a:lnTo>
                  <a:lnTo>
                    <a:pt x="323" y="12"/>
                  </a:lnTo>
                  <a:lnTo>
                    <a:pt x="320" y="8"/>
                  </a:lnTo>
                  <a:lnTo>
                    <a:pt x="318" y="5"/>
                  </a:lnTo>
                  <a:lnTo>
                    <a:pt x="316" y="3"/>
                  </a:lnTo>
                  <a:lnTo>
                    <a:pt x="313" y="2"/>
                  </a:lnTo>
                  <a:lnTo>
                    <a:pt x="310" y="1"/>
                  </a:lnTo>
                  <a:lnTo>
                    <a:pt x="306" y="0"/>
                  </a:lnTo>
                  <a:lnTo>
                    <a:pt x="18" y="0"/>
                  </a:lnTo>
                  <a:lnTo>
                    <a:pt x="15" y="1"/>
                  </a:lnTo>
                  <a:lnTo>
                    <a:pt x="10" y="2"/>
                  </a:lnTo>
                  <a:lnTo>
                    <a:pt x="8" y="3"/>
                  </a:lnTo>
                  <a:lnTo>
                    <a:pt x="5" y="5"/>
                  </a:lnTo>
                  <a:lnTo>
                    <a:pt x="3" y="8"/>
                  </a:lnTo>
                  <a:lnTo>
                    <a:pt x="2" y="12"/>
                  </a:lnTo>
                  <a:lnTo>
                    <a:pt x="1" y="15"/>
                  </a:lnTo>
                  <a:lnTo>
                    <a:pt x="0" y="18"/>
                  </a:lnTo>
                  <a:lnTo>
                    <a:pt x="1" y="21"/>
                  </a:lnTo>
                  <a:lnTo>
                    <a:pt x="2" y="26"/>
                  </a:lnTo>
                  <a:lnTo>
                    <a:pt x="3" y="28"/>
                  </a:lnTo>
                  <a:lnTo>
                    <a:pt x="5" y="31"/>
                  </a:lnTo>
                  <a:lnTo>
                    <a:pt x="8" y="33"/>
                  </a:lnTo>
                  <a:lnTo>
                    <a:pt x="10" y="34"/>
                  </a:lnTo>
                  <a:lnTo>
                    <a:pt x="15" y="35"/>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3" name="Freeform 88">
              <a:extLst>
                <a:ext uri="{FF2B5EF4-FFF2-40B4-BE49-F238E27FC236}">
                  <a16:creationId xmlns="" xmlns:a16="http://schemas.microsoft.com/office/drawing/2014/main" id="{E326CB99-D96B-429B-9B36-639DC9916B99}"/>
                </a:ext>
              </a:extLst>
            </p:cNvPr>
            <p:cNvSpPr>
              <a:spLocks/>
            </p:cNvSpPr>
            <p:nvPr/>
          </p:nvSpPr>
          <p:spPr bwMode="auto">
            <a:xfrm>
              <a:off x="6528594" y="1903809"/>
              <a:ext cx="128588" cy="14288"/>
            </a:xfrm>
            <a:custGeom>
              <a:avLst/>
              <a:gdLst>
                <a:gd name="T0" fmla="*/ 18 w 324"/>
                <a:gd name="T1" fmla="*/ 36 h 36"/>
                <a:gd name="T2" fmla="*/ 306 w 324"/>
                <a:gd name="T3" fmla="*/ 36 h 36"/>
                <a:gd name="T4" fmla="*/ 310 w 324"/>
                <a:gd name="T5" fmla="*/ 35 h 36"/>
                <a:gd name="T6" fmla="*/ 313 w 324"/>
                <a:gd name="T7" fmla="*/ 34 h 36"/>
                <a:gd name="T8" fmla="*/ 316 w 324"/>
                <a:gd name="T9" fmla="*/ 33 h 36"/>
                <a:gd name="T10" fmla="*/ 318 w 324"/>
                <a:gd name="T11" fmla="*/ 31 h 36"/>
                <a:gd name="T12" fmla="*/ 320 w 324"/>
                <a:gd name="T13" fmla="*/ 28 h 36"/>
                <a:gd name="T14" fmla="*/ 323 w 324"/>
                <a:gd name="T15" fmla="*/ 26 h 36"/>
                <a:gd name="T16" fmla="*/ 324 w 324"/>
                <a:gd name="T17" fmla="*/ 21 h 36"/>
                <a:gd name="T18" fmla="*/ 324 w 324"/>
                <a:gd name="T19" fmla="*/ 18 h 36"/>
                <a:gd name="T20" fmla="*/ 324 w 324"/>
                <a:gd name="T21" fmla="*/ 15 h 36"/>
                <a:gd name="T22" fmla="*/ 323 w 324"/>
                <a:gd name="T23" fmla="*/ 12 h 36"/>
                <a:gd name="T24" fmla="*/ 320 w 324"/>
                <a:gd name="T25" fmla="*/ 8 h 36"/>
                <a:gd name="T26" fmla="*/ 318 w 324"/>
                <a:gd name="T27" fmla="*/ 5 h 36"/>
                <a:gd name="T28" fmla="*/ 316 w 324"/>
                <a:gd name="T29" fmla="*/ 3 h 36"/>
                <a:gd name="T30" fmla="*/ 313 w 324"/>
                <a:gd name="T31" fmla="*/ 2 h 36"/>
                <a:gd name="T32" fmla="*/ 310 w 324"/>
                <a:gd name="T33" fmla="*/ 1 h 36"/>
                <a:gd name="T34" fmla="*/ 306 w 324"/>
                <a:gd name="T35" fmla="*/ 0 h 36"/>
                <a:gd name="T36" fmla="*/ 18 w 324"/>
                <a:gd name="T37" fmla="*/ 0 h 36"/>
                <a:gd name="T38" fmla="*/ 15 w 324"/>
                <a:gd name="T39" fmla="*/ 1 h 36"/>
                <a:gd name="T40" fmla="*/ 10 w 324"/>
                <a:gd name="T41" fmla="*/ 2 h 36"/>
                <a:gd name="T42" fmla="*/ 8 w 324"/>
                <a:gd name="T43" fmla="*/ 3 h 36"/>
                <a:gd name="T44" fmla="*/ 5 w 324"/>
                <a:gd name="T45" fmla="*/ 5 h 36"/>
                <a:gd name="T46" fmla="*/ 3 w 324"/>
                <a:gd name="T47" fmla="*/ 8 h 36"/>
                <a:gd name="T48" fmla="*/ 2 w 324"/>
                <a:gd name="T49" fmla="*/ 12 h 36"/>
                <a:gd name="T50" fmla="*/ 1 w 324"/>
                <a:gd name="T51" fmla="*/ 15 h 36"/>
                <a:gd name="T52" fmla="*/ 0 w 324"/>
                <a:gd name="T53" fmla="*/ 18 h 36"/>
                <a:gd name="T54" fmla="*/ 1 w 324"/>
                <a:gd name="T55" fmla="*/ 21 h 36"/>
                <a:gd name="T56" fmla="*/ 2 w 324"/>
                <a:gd name="T57" fmla="*/ 26 h 36"/>
                <a:gd name="T58" fmla="*/ 3 w 324"/>
                <a:gd name="T59" fmla="*/ 28 h 36"/>
                <a:gd name="T60" fmla="*/ 5 w 324"/>
                <a:gd name="T61" fmla="*/ 31 h 36"/>
                <a:gd name="T62" fmla="*/ 8 w 324"/>
                <a:gd name="T63" fmla="*/ 33 h 36"/>
                <a:gd name="T64" fmla="*/ 10 w 324"/>
                <a:gd name="T65" fmla="*/ 34 h 36"/>
                <a:gd name="T66" fmla="*/ 15 w 324"/>
                <a:gd name="T67" fmla="*/ 35 h 36"/>
                <a:gd name="T68" fmla="*/ 18 w 324"/>
                <a:gd name="T6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36">
                  <a:moveTo>
                    <a:pt x="18" y="36"/>
                  </a:moveTo>
                  <a:lnTo>
                    <a:pt x="306" y="36"/>
                  </a:lnTo>
                  <a:lnTo>
                    <a:pt x="310" y="35"/>
                  </a:lnTo>
                  <a:lnTo>
                    <a:pt x="313" y="34"/>
                  </a:lnTo>
                  <a:lnTo>
                    <a:pt x="316" y="33"/>
                  </a:lnTo>
                  <a:lnTo>
                    <a:pt x="318" y="31"/>
                  </a:lnTo>
                  <a:lnTo>
                    <a:pt x="320" y="28"/>
                  </a:lnTo>
                  <a:lnTo>
                    <a:pt x="323" y="26"/>
                  </a:lnTo>
                  <a:lnTo>
                    <a:pt x="324" y="21"/>
                  </a:lnTo>
                  <a:lnTo>
                    <a:pt x="324" y="18"/>
                  </a:lnTo>
                  <a:lnTo>
                    <a:pt x="324" y="15"/>
                  </a:lnTo>
                  <a:lnTo>
                    <a:pt x="323" y="12"/>
                  </a:lnTo>
                  <a:lnTo>
                    <a:pt x="320" y="8"/>
                  </a:lnTo>
                  <a:lnTo>
                    <a:pt x="318" y="5"/>
                  </a:lnTo>
                  <a:lnTo>
                    <a:pt x="316" y="3"/>
                  </a:lnTo>
                  <a:lnTo>
                    <a:pt x="313" y="2"/>
                  </a:lnTo>
                  <a:lnTo>
                    <a:pt x="310" y="1"/>
                  </a:lnTo>
                  <a:lnTo>
                    <a:pt x="306" y="0"/>
                  </a:lnTo>
                  <a:lnTo>
                    <a:pt x="18" y="0"/>
                  </a:lnTo>
                  <a:lnTo>
                    <a:pt x="15" y="1"/>
                  </a:lnTo>
                  <a:lnTo>
                    <a:pt x="10" y="2"/>
                  </a:lnTo>
                  <a:lnTo>
                    <a:pt x="8" y="3"/>
                  </a:lnTo>
                  <a:lnTo>
                    <a:pt x="5" y="5"/>
                  </a:lnTo>
                  <a:lnTo>
                    <a:pt x="3" y="8"/>
                  </a:lnTo>
                  <a:lnTo>
                    <a:pt x="2" y="12"/>
                  </a:lnTo>
                  <a:lnTo>
                    <a:pt x="1" y="15"/>
                  </a:lnTo>
                  <a:lnTo>
                    <a:pt x="0" y="18"/>
                  </a:lnTo>
                  <a:lnTo>
                    <a:pt x="1" y="21"/>
                  </a:lnTo>
                  <a:lnTo>
                    <a:pt x="2" y="26"/>
                  </a:lnTo>
                  <a:lnTo>
                    <a:pt x="3" y="28"/>
                  </a:lnTo>
                  <a:lnTo>
                    <a:pt x="5" y="31"/>
                  </a:lnTo>
                  <a:lnTo>
                    <a:pt x="8" y="33"/>
                  </a:lnTo>
                  <a:lnTo>
                    <a:pt x="10" y="34"/>
                  </a:lnTo>
                  <a:lnTo>
                    <a:pt x="15" y="35"/>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4" name="Freeform 89">
              <a:extLst>
                <a:ext uri="{FF2B5EF4-FFF2-40B4-BE49-F238E27FC236}">
                  <a16:creationId xmlns="" xmlns:a16="http://schemas.microsoft.com/office/drawing/2014/main" id="{7868DC06-6CFE-4822-A578-CA4550D096FD}"/>
                </a:ext>
              </a:extLst>
            </p:cNvPr>
            <p:cNvSpPr>
              <a:spLocks/>
            </p:cNvSpPr>
            <p:nvPr/>
          </p:nvSpPr>
          <p:spPr bwMode="auto">
            <a:xfrm>
              <a:off x="6371431" y="2203847"/>
              <a:ext cx="128588" cy="14288"/>
            </a:xfrm>
            <a:custGeom>
              <a:avLst/>
              <a:gdLst>
                <a:gd name="T0" fmla="*/ 306 w 324"/>
                <a:gd name="T1" fmla="*/ 0 h 36"/>
                <a:gd name="T2" fmla="*/ 18 w 324"/>
                <a:gd name="T3" fmla="*/ 0 h 36"/>
                <a:gd name="T4" fmla="*/ 14 w 324"/>
                <a:gd name="T5" fmla="*/ 1 h 36"/>
                <a:gd name="T6" fmla="*/ 11 w 324"/>
                <a:gd name="T7" fmla="*/ 2 h 36"/>
                <a:gd name="T8" fmla="*/ 8 w 324"/>
                <a:gd name="T9" fmla="*/ 3 h 36"/>
                <a:gd name="T10" fmla="*/ 6 w 324"/>
                <a:gd name="T11" fmla="*/ 5 h 36"/>
                <a:gd name="T12" fmla="*/ 4 w 324"/>
                <a:gd name="T13" fmla="*/ 8 h 36"/>
                <a:gd name="T14" fmla="*/ 1 w 324"/>
                <a:gd name="T15" fmla="*/ 10 h 36"/>
                <a:gd name="T16" fmla="*/ 0 w 324"/>
                <a:gd name="T17" fmla="*/ 15 h 36"/>
                <a:gd name="T18" fmla="*/ 0 w 324"/>
                <a:gd name="T19" fmla="*/ 18 h 36"/>
                <a:gd name="T20" fmla="*/ 0 w 324"/>
                <a:gd name="T21" fmla="*/ 21 h 36"/>
                <a:gd name="T22" fmla="*/ 1 w 324"/>
                <a:gd name="T23" fmla="*/ 24 h 36"/>
                <a:gd name="T24" fmla="*/ 4 w 324"/>
                <a:gd name="T25" fmla="*/ 28 h 36"/>
                <a:gd name="T26" fmla="*/ 6 w 324"/>
                <a:gd name="T27" fmla="*/ 31 h 36"/>
                <a:gd name="T28" fmla="*/ 8 w 324"/>
                <a:gd name="T29" fmla="*/ 33 h 36"/>
                <a:gd name="T30" fmla="*/ 11 w 324"/>
                <a:gd name="T31" fmla="*/ 34 h 36"/>
                <a:gd name="T32" fmla="*/ 14 w 324"/>
                <a:gd name="T33" fmla="*/ 35 h 36"/>
                <a:gd name="T34" fmla="*/ 18 w 324"/>
                <a:gd name="T35" fmla="*/ 36 h 36"/>
                <a:gd name="T36" fmla="*/ 306 w 324"/>
                <a:gd name="T37" fmla="*/ 36 h 36"/>
                <a:gd name="T38" fmla="*/ 309 w 324"/>
                <a:gd name="T39" fmla="*/ 35 h 36"/>
                <a:gd name="T40" fmla="*/ 312 w 324"/>
                <a:gd name="T41" fmla="*/ 34 h 36"/>
                <a:gd name="T42" fmla="*/ 316 w 324"/>
                <a:gd name="T43" fmla="*/ 33 h 36"/>
                <a:gd name="T44" fmla="*/ 319 w 324"/>
                <a:gd name="T45" fmla="*/ 31 h 36"/>
                <a:gd name="T46" fmla="*/ 321 w 324"/>
                <a:gd name="T47" fmla="*/ 28 h 36"/>
                <a:gd name="T48" fmla="*/ 322 w 324"/>
                <a:gd name="T49" fmla="*/ 24 h 36"/>
                <a:gd name="T50" fmla="*/ 323 w 324"/>
                <a:gd name="T51" fmla="*/ 21 h 36"/>
                <a:gd name="T52" fmla="*/ 324 w 324"/>
                <a:gd name="T53" fmla="*/ 18 h 36"/>
                <a:gd name="T54" fmla="*/ 323 w 324"/>
                <a:gd name="T55" fmla="*/ 15 h 36"/>
                <a:gd name="T56" fmla="*/ 322 w 324"/>
                <a:gd name="T57" fmla="*/ 10 h 36"/>
                <a:gd name="T58" fmla="*/ 321 w 324"/>
                <a:gd name="T59" fmla="*/ 8 h 36"/>
                <a:gd name="T60" fmla="*/ 319 w 324"/>
                <a:gd name="T61" fmla="*/ 5 h 36"/>
                <a:gd name="T62" fmla="*/ 316 w 324"/>
                <a:gd name="T63" fmla="*/ 3 h 36"/>
                <a:gd name="T64" fmla="*/ 312 w 324"/>
                <a:gd name="T65" fmla="*/ 2 h 36"/>
                <a:gd name="T66" fmla="*/ 309 w 324"/>
                <a:gd name="T67" fmla="*/ 1 h 36"/>
                <a:gd name="T68" fmla="*/ 306 w 324"/>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36">
                  <a:moveTo>
                    <a:pt x="306" y="0"/>
                  </a:moveTo>
                  <a:lnTo>
                    <a:pt x="18" y="0"/>
                  </a:lnTo>
                  <a:lnTo>
                    <a:pt x="14" y="1"/>
                  </a:lnTo>
                  <a:lnTo>
                    <a:pt x="11" y="2"/>
                  </a:lnTo>
                  <a:lnTo>
                    <a:pt x="8" y="3"/>
                  </a:lnTo>
                  <a:lnTo>
                    <a:pt x="6" y="5"/>
                  </a:lnTo>
                  <a:lnTo>
                    <a:pt x="4" y="8"/>
                  </a:lnTo>
                  <a:lnTo>
                    <a:pt x="1" y="10"/>
                  </a:lnTo>
                  <a:lnTo>
                    <a:pt x="0" y="15"/>
                  </a:lnTo>
                  <a:lnTo>
                    <a:pt x="0" y="18"/>
                  </a:lnTo>
                  <a:lnTo>
                    <a:pt x="0" y="21"/>
                  </a:lnTo>
                  <a:lnTo>
                    <a:pt x="1" y="24"/>
                  </a:lnTo>
                  <a:lnTo>
                    <a:pt x="4" y="28"/>
                  </a:lnTo>
                  <a:lnTo>
                    <a:pt x="6" y="31"/>
                  </a:lnTo>
                  <a:lnTo>
                    <a:pt x="8" y="33"/>
                  </a:lnTo>
                  <a:lnTo>
                    <a:pt x="11" y="34"/>
                  </a:lnTo>
                  <a:lnTo>
                    <a:pt x="14" y="35"/>
                  </a:lnTo>
                  <a:lnTo>
                    <a:pt x="18" y="36"/>
                  </a:lnTo>
                  <a:lnTo>
                    <a:pt x="306" y="36"/>
                  </a:lnTo>
                  <a:lnTo>
                    <a:pt x="309" y="35"/>
                  </a:lnTo>
                  <a:lnTo>
                    <a:pt x="312" y="34"/>
                  </a:lnTo>
                  <a:lnTo>
                    <a:pt x="316" y="33"/>
                  </a:lnTo>
                  <a:lnTo>
                    <a:pt x="319" y="31"/>
                  </a:lnTo>
                  <a:lnTo>
                    <a:pt x="321" y="28"/>
                  </a:lnTo>
                  <a:lnTo>
                    <a:pt x="322" y="24"/>
                  </a:lnTo>
                  <a:lnTo>
                    <a:pt x="323" y="21"/>
                  </a:lnTo>
                  <a:lnTo>
                    <a:pt x="324" y="18"/>
                  </a:lnTo>
                  <a:lnTo>
                    <a:pt x="323" y="15"/>
                  </a:lnTo>
                  <a:lnTo>
                    <a:pt x="322" y="10"/>
                  </a:lnTo>
                  <a:lnTo>
                    <a:pt x="321" y="8"/>
                  </a:lnTo>
                  <a:lnTo>
                    <a:pt x="319" y="5"/>
                  </a:lnTo>
                  <a:lnTo>
                    <a:pt x="316" y="3"/>
                  </a:lnTo>
                  <a:lnTo>
                    <a:pt x="312" y="2"/>
                  </a:lnTo>
                  <a:lnTo>
                    <a:pt x="309" y="1"/>
                  </a:lnTo>
                  <a:lnTo>
                    <a:pt x="30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5" name="Freeform 90">
              <a:extLst>
                <a:ext uri="{FF2B5EF4-FFF2-40B4-BE49-F238E27FC236}">
                  <a16:creationId xmlns="" xmlns:a16="http://schemas.microsoft.com/office/drawing/2014/main" id="{A87D154D-541C-4C73-ADCE-7086E6E73101}"/>
                </a:ext>
              </a:extLst>
            </p:cNvPr>
            <p:cNvSpPr>
              <a:spLocks/>
            </p:cNvSpPr>
            <p:nvPr/>
          </p:nvSpPr>
          <p:spPr bwMode="auto">
            <a:xfrm>
              <a:off x="6371431" y="2160984"/>
              <a:ext cx="128588" cy="14288"/>
            </a:xfrm>
            <a:custGeom>
              <a:avLst/>
              <a:gdLst>
                <a:gd name="T0" fmla="*/ 306 w 324"/>
                <a:gd name="T1" fmla="*/ 0 h 36"/>
                <a:gd name="T2" fmla="*/ 18 w 324"/>
                <a:gd name="T3" fmla="*/ 0 h 36"/>
                <a:gd name="T4" fmla="*/ 14 w 324"/>
                <a:gd name="T5" fmla="*/ 1 h 36"/>
                <a:gd name="T6" fmla="*/ 11 w 324"/>
                <a:gd name="T7" fmla="*/ 2 h 36"/>
                <a:gd name="T8" fmla="*/ 8 w 324"/>
                <a:gd name="T9" fmla="*/ 3 h 36"/>
                <a:gd name="T10" fmla="*/ 6 w 324"/>
                <a:gd name="T11" fmla="*/ 5 h 36"/>
                <a:gd name="T12" fmla="*/ 4 w 324"/>
                <a:gd name="T13" fmla="*/ 8 h 36"/>
                <a:gd name="T14" fmla="*/ 1 w 324"/>
                <a:gd name="T15" fmla="*/ 10 h 36"/>
                <a:gd name="T16" fmla="*/ 0 w 324"/>
                <a:gd name="T17" fmla="*/ 15 h 36"/>
                <a:gd name="T18" fmla="*/ 0 w 324"/>
                <a:gd name="T19" fmla="*/ 18 h 36"/>
                <a:gd name="T20" fmla="*/ 0 w 324"/>
                <a:gd name="T21" fmla="*/ 21 h 36"/>
                <a:gd name="T22" fmla="*/ 1 w 324"/>
                <a:gd name="T23" fmla="*/ 24 h 36"/>
                <a:gd name="T24" fmla="*/ 4 w 324"/>
                <a:gd name="T25" fmla="*/ 28 h 36"/>
                <a:gd name="T26" fmla="*/ 6 w 324"/>
                <a:gd name="T27" fmla="*/ 31 h 36"/>
                <a:gd name="T28" fmla="*/ 8 w 324"/>
                <a:gd name="T29" fmla="*/ 33 h 36"/>
                <a:gd name="T30" fmla="*/ 11 w 324"/>
                <a:gd name="T31" fmla="*/ 34 h 36"/>
                <a:gd name="T32" fmla="*/ 14 w 324"/>
                <a:gd name="T33" fmla="*/ 35 h 36"/>
                <a:gd name="T34" fmla="*/ 18 w 324"/>
                <a:gd name="T35" fmla="*/ 36 h 36"/>
                <a:gd name="T36" fmla="*/ 306 w 324"/>
                <a:gd name="T37" fmla="*/ 36 h 36"/>
                <a:gd name="T38" fmla="*/ 309 w 324"/>
                <a:gd name="T39" fmla="*/ 35 h 36"/>
                <a:gd name="T40" fmla="*/ 312 w 324"/>
                <a:gd name="T41" fmla="*/ 34 h 36"/>
                <a:gd name="T42" fmla="*/ 316 w 324"/>
                <a:gd name="T43" fmla="*/ 33 h 36"/>
                <a:gd name="T44" fmla="*/ 319 w 324"/>
                <a:gd name="T45" fmla="*/ 31 h 36"/>
                <a:gd name="T46" fmla="*/ 321 w 324"/>
                <a:gd name="T47" fmla="*/ 28 h 36"/>
                <a:gd name="T48" fmla="*/ 322 w 324"/>
                <a:gd name="T49" fmla="*/ 24 h 36"/>
                <a:gd name="T50" fmla="*/ 323 w 324"/>
                <a:gd name="T51" fmla="*/ 21 h 36"/>
                <a:gd name="T52" fmla="*/ 324 w 324"/>
                <a:gd name="T53" fmla="*/ 18 h 36"/>
                <a:gd name="T54" fmla="*/ 323 w 324"/>
                <a:gd name="T55" fmla="*/ 15 h 36"/>
                <a:gd name="T56" fmla="*/ 322 w 324"/>
                <a:gd name="T57" fmla="*/ 10 h 36"/>
                <a:gd name="T58" fmla="*/ 321 w 324"/>
                <a:gd name="T59" fmla="*/ 8 h 36"/>
                <a:gd name="T60" fmla="*/ 319 w 324"/>
                <a:gd name="T61" fmla="*/ 5 h 36"/>
                <a:gd name="T62" fmla="*/ 316 w 324"/>
                <a:gd name="T63" fmla="*/ 3 h 36"/>
                <a:gd name="T64" fmla="*/ 312 w 324"/>
                <a:gd name="T65" fmla="*/ 2 h 36"/>
                <a:gd name="T66" fmla="*/ 309 w 324"/>
                <a:gd name="T67" fmla="*/ 1 h 36"/>
                <a:gd name="T68" fmla="*/ 306 w 324"/>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36">
                  <a:moveTo>
                    <a:pt x="306" y="0"/>
                  </a:moveTo>
                  <a:lnTo>
                    <a:pt x="18" y="0"/>
                  </a:lnTo>
                  <a:lnTo>
                    <a:pt x="14" y="1"/>
                  </a:lnTo>
                  <a:lnTo>
                    <a:pt x="11" y="2"/>
                  </a:lnTo>
                  <a:lnTo>
                    <a:pt x="8" y="3"/>
                  </a:lnTo>
                  <a:lnTo>
                    <a:pt x="6" y="5"/>
                  </a:lnTo>
                  <a:lnTo>
                    <a:pt x="4" y="8"/>
                  </a:lnTo>
                  <a:lnTo>
                    <a:pt x="1" y="10"/>
                  </a:lnTo>
                  <a:lnTo>
                    <a:pt x="0" y="15"/>
                  </a:lnTo>
                  <a:lnTo>
                    <a:pt x="0" y="18"/>
                  </a:lnTo>
                  <a:lnTo>
                    <a:pt x="0" y="21"/>
                  </a:lnTo>
                  <a:lnTo>
                    <a:pt x="1" y="24"/>
                  </a:lnTo>
                  <a:lnTo>
                    <a:pt x="4" y="28"/>
                  </a:lnTo>
                  <a:lnTo>
                    <a:pt x="6" y="31"/>
                  </a:lnTo>
                  <a:lnTo>
                    <a:pt x="8" y="33"/>
                  </a:lnTo>
                  <a:lnTo>
                    <a:pt x="11" y="34"/>
                  </a:lnTo>
                  <a:lnTo>
                    <a:pt x="14" y="35"/>
                  </a:lnTo>
                  <a:lnTo>
                    <a:pt x="18" y="36"/>
                  </a:lnTo>
                  <a:lnTo>
                    <a:pt x="306" y="36"/>
                  </a:lnTo>
                  <a:lnTo>
                    <a:pt x="309" y="35"/>
                  </a:lnTo>
                  <a:lnTo>
                    <a:pt x="312" y="34"/>
                  </a:lnTo>
                  <a:lnTo>
                    <a:pt x="316" y="33"/>
                  </a:lnTo>
                  <a:lnTo>
                    <a:pt x="319" y="31"/>
                  </a:lnTo>
                  <a:lnTo>
                    <a:pt x="321" y="28"/>
                  </a:lnTo>
                  <a:lnTo>
                    <a:pt x="322" y="24"/>
                  </a:lnTo>
                  <a:lnTo>
                    <a:pt x="323" y="21"/>
                  </a:lnTo>
                  <a:lnTo>
                    <a:pt x="324" y="18"/>
                  </a:lnTo>
                  <a:lnTo>
                    <a:pt x="323" y="15"/>
                  </a:lnTo>
                  <a:lnTo>
                    <a:pt x="322" y="10"/>
                  </a:lnTo>
                  <a:lnTo>
                    <a:pt x="321" y="8"/>
                  </a:lnTo>
                  <a:lnTo>
                    <a:pt x="319" y="5"/>
                  </a:lnTo>
                  <a:lnTo>
                    <a:pt x="316" y="3"/>
                  </a:lnTo>
                  <a:lnTo>
                    <a:pt x="312" y="2"/>
                  </a:lnTo>
                  <a:lnTo>
                    <a:pt x="309" y="1"/>
                  </a:lnTo>
                  <a:lnTo>
                    <a:pt x="30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6" name="Freeform 91">
              <a:extLst>
                <a:ext uri="{FF2B5EF4-FFF2-40B4-BE49-F238E27FC236}">
                  <a16:creationId xmlns="" xmlns:a16="http://schemas.microsoft.com/office/drawing/2014/main" id="{83287853-5582-415C-AA6C-2B7404565D03}"/>
                </a:ext>
              </a:extLst>
            </p:cNvPr>
            <p:cNvSpPr>
              <a:spLocks/>
            </p:cNvSpPr>
            <p:nvPr/>
          </p:nvSpPr>
          <p:spPr bwMode="auto">
            <a:xfrm>
              <a:off x="6371431" y="2118122"/>
              <a:ext cx="128588" cy="14288"/>
            </a:xfrm>
            <a:custGeom>
              <a:avLst/>
              <a:gdLst>
                <a:gd name="T0" fmla="*/ 306 w 324"/>
                <a:gd name="T1" fmla="*/ 0 h 36"/>
                <a:gd name="T2" fmla="*/ 18 w 324"/>
                <a:gd name="T3" fmla="*/ 0 h 36"/>
                <a:gd name="T4" fmla="*/ 14 w 324"/>
                <a:gd name="T5" fmla="*/ 1 h 36"/>
                <a:gd name="T6" fmla="*/ 11 w 324"/>
                <a:gd name="T7" fmla="*/ 2 h 36"/>
                <a:gd name="T8" fmla="*/ 8 w 324"/>
                <a:gd name="T9" fmla="*/ 3 h 36"/>
                <a:gd name="T10" fmla="*/ 6 w 324"/>
                <a:gd name="T11" fmla="*/ 5 h 36"/>
                <a:gd name="T12" fmla="*/ 4 w 324"/>
                <a:gd name="T13" fmla="*/ 8 h 36"/>
                <a:gd name="T14" fmla="*/ 1 w 324"/>
                <a:gd name="T15" fmla="*/ 12 h 36"/>
                <a:gd name="T16" fmla="*/ 0 w 324"/>
                <a:gd name="T17" fmla="*/ 15 h 36"/>
                <a:gd name="T18" fmla="*/ 0 w 324"/>
                <a:gd name="T19" fmla="*/ 18 h 36"/>
                <a:gd name="T20" fmla="*/ 0 w 324"/>
                <a:gd name="T21" fmla="*/ 21 h 36"/>
                <a:gd name="T22" fmla="*/ 1 w 324"/>
                <a:gd name="T23" fmla="*/ 24 h 36"/>
                <a:gd name="T24" fmla="*/ 4 w 324"/>
                <a:gd name="T25" fmla="*/ 28 h 36"/>
                <a:gd name="T26" fmla="*/ 6 w 324"/>
                <a:gd name="T27" fmla="*/ 31 h 36"/>
                <a:gd name="T28" fmla="*/ 8 w 324"/>
                <a:gd name="T29" fmla="*/ 33 h 36"/>
                <a:gd name="T30" fmla="*/ 11 w 324"/>
                <a:gd name="T31" fmla="*/ 34 h 36"/>
                <a:gd name="T32" fmla="*/ 14 w 324"/>
                <a:gd name="T33" fmla="*/ 35 h 36"/>
                <a:gd name="T34" fmla="*/ 18 w 324"/>
                <a:gd name="T35" fmla="*/ 36 h 36"/>
                <a:gd name="T36" fmla="*/ 306 w 324"/>
                <a:gd name="T37" fmla="*/ 36 h 36"/>
                <a:gd name="T38" fmla="*/ 309 w 324"/>
                <a:gd name="T39" fmla="*/ 35 h 36"/>
                <a:gd name="T40" fmla="*/ 312 w 324"/>
                <a:gd name="T41" fmla="*/ 34 h 36"/>
                <a:gd name="T42" fmla="*/ 316 w 324"/>
                <a:gd name="T43" fmla="*/ 33 h 36"/>
                <a:gd name="T44" fmla="*/ 319 w 324"/>
                <a:gd name="T45" fmla="*/ 31 h 36"/>
                <a:gd name="T46" fmla="*/ 321 w 324"/>
                <a:gd name="T47" fmla="*/ 28 h 36"/>
                <a:gd name="T48" fmla="*/ 322 w 324"/>
                <a:gd name="T49" fmla="*/ 24 h 36"/>
                <a:gd name="T50" fmla="*/ 323 w 324"/>
                <a:gd name="T51" fmla="*/ 21 h 36"/>
                <a:gd name="T52" fmla="*/ 324 w 324"/>
                <a:gd name="T53" fmla="*/ 18 h 36"/>
                <a:gd name="T54" fmla="*/ 323 w 324"/>
                <a:gd name="T55" fmla="*/ 15 h 36"/>
                <a:gd name="T56" fmla="*/ 322 w 324"/>
                <a:gd name="T57" fmla="*/ 12 h 36"/>
                <a:gd name="T58" fmla="*/ 321 w 324"/>
                <a:gd name="T59" fmla="*/ 8 h 36"/>
                <a:gd name="T60" fmla="*/ 319 w 324"/>
                <a:gd name="T61" fmla="*/ 5 h 36"/>
                <a:gd name="T62" fmla="*/ 316 w 324"/>
                <a:gd name="T63" fmla="*/ 3 h 36"/>
                <a:gd name="T64" fmla="*/ 312 w 324"/>
                <a:gd name="T65" fmla="*/ 2 h 36"/>
                <a:gd name="T66" fmla="*/ 309 w 324"/>
                <a:gd name="T67" fmla="*/ 1 h 36"/>
                <a:gd name="T68" fmla="*/ 306 w 324"/>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36">
                  <a:moveTo>
                    <a:pt x="306" y="0"/>
                  </a:moveTo>
                  <a:lnTo>
                    <a:pt x="18" y="0"/>
                  </a:lnTo>
                  <a:lnTo>
                    <a:pt x="14" y="1"/>
                  </a:lnTo>
                  <a:lnTo>
                    <a:pt x="11" y="2"/>
                  </a:lnTo>
                  <a:lnTo>
                    <a:pt x="8" y="3"/>
                  </a:lnTo>
                  <a:lnTo>
                    <a:pt x="6" y="5"/>
                  </a:lnTo>
                  <a:lnTo>
                    <a:pt x="4" y="8"/>
                  </a:lnTo>
                  <a:lnTo>
                    <a:pt x="1" y="12"/>
                  </a:lnTo>
                  <a:lnTo>
                    <a:pt x="0" y="15"/>
                  </a:lnTo>
                  <a:lnTo>
                    <a:pt x="0" y="18"/>
                  </a:lnTo>
                  <a:lnTo>
                    <a:pt x="0" y="21"/>
                  </a:lnTo>
                  <a:lnTo>
                    <a:pt x="1" y="24"/>
                  </a:lnTo>
                  <a:lnTo>
                    <a:pt x="4" y="28"/>
                  </a:lnTo>
                  <a:lnTo>
                    <a:pt x="6" y="31"/>
                  </a:lnTo>
                  <a:lnTo>
                    <a:pt x="8" y="33"/>
                  </a:lnTo>
                  <a:lnTo>
                    <a:pt x="11" y="34"/>
                  </a:lnTo>
                  <a:lnTo>
                    <a:pt x="14" y="35"/>
                  </a:lnTo>
                  <a:lnTo>
                    <a:pt x="18" y="36"/>
                  </a:lnTo>
                  <a:lnTo>
                    <a:pt x="306" y="36"/>
                  </a:lnTo>
                  <a:lnTo>
                    <a:pt x="309" y="35"/>
                  </a:lnTo>
                  <a:lnTo>
                    <a:pt x="312" y="34"/>
                  </a:lnTo>
                  <a:lnTo>
                    <a:pt x="316" y="33"/>
                  </a:lnTo>
                  <a:lnTo>
                    <a:pt x="319" y="31"/>
                  </a:lnTo>
                  <a:lnTo>
                    <a:pt x="321" y="28"/>
                  </a:lnTo>
                  <a:lnTo>
                    <a:pt x="322" y="24"/>
                  </a:lnTo>
                  <a:lnTo>
                    <a:pt x="323" y="21"/>
                  </a:lnTo>
                  <a:lnTo>
                    <a:pt x="324" y="18"/>
                  </a:lnTo>
                  <a:lnTo>
                    <a:pt x="323" y="15"/>
                  </a:lnTo>
                  <a:lnTo>
                    <a:pt x="322" y="12"/>
                  </a:lnTo>
                  <a:lnTo>
                    <a:pt x="321" y="8"/>
                  </a:lnTo>
                  <a:lnTo>
                    <a:pt x="319" y="5"/>
                  </a:lnTo>
                  <a:lnTo>
                    <a:pt x="316" y="3"/>
                  </a:lnTo>
                  <a:lnTo>
                    <a:pt x="312" y="2"/>
                  </a:lnTo>
                  <a:lnTo>
                    <a:pt x="309" y="1"/>
                  </a:lnTo>
                  <a:lnTo>
                    <a:pt x="30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7" name="Freeform 92">
              <a:extLst>
                <a:ext uri="{FF2B5EF4-FFF2-40B4-BE49-F238E27FC236}">
                  <a16:creationId xmlns="" xmlns:a16="http://schemas.microsoft.com/office/drawing/2014/main" id="{484ED084-E3CF-469C-8EA7-FC863B98230F}"/>
                </a:ext>
              </a:extLst>
            </p:cNvPr>
            <p:cNvSpPr>
              <a:spLocks/>
            </p:cNvSpPr>
            <p:nvPr/>
          </p:nvSpPr>
          <p:spPr bwMode="auto">
            <a:xfrm>
              <a:off x="6528594" y="2203847"/>
              <a:ext cx="128588" cy="14288"/>
            </a:xfrm>
            <a:custGeom>
              <a:avLst/>
              <a:gdLst>
                <a:gd name="T0" fmla="*/ 306 w 324"/>
                <a:gd name="T1" fmla="*/ 0 h 36"/>
                <a:gd name="T2" fmla="*/ 18 w 324"/>
                <a:gd name="T3" fmla="*/ 0 h 36"/>
                <a:gd name="T4" fmla="*/ 15 w 324"/>
                <a:gd name="T5" fmla="*/ 1 h 36"/>
                <a:gd name="T6" fmla="*/ 10 w 324"/>
                <a:gd name="T7" fmla="*/ 2 h 36"/>
                <a:gd name="T8" fmla="*/ 8 w 324"/>
                <a:gd name="T9" fmla="*/ 3 h 36"/>
                <a:gd name="T10" fmla="*/ 5 w 324"/>
                <a:gd name="T11" fmla="*/ 5 h 36"/>
                <a:gd name="T12" fmla="*/ 3 w 324"/>
                <a:gd name="T13" fmla="*/ 8 h 36"/>
                <a:gd name="T14" fmla="*/ 2 w 324"/>
                <a:gd name="T15" fmla="*/ 10 h 36"/>
                <a:gd name="T16" fmla="*/ 1 w 324"/>
                <a:gd name="T17" fmla="*/ 15 h 36"/>
                <a:gd name="T18" fmla="*/ 0 w 324"/>
                <a:gd name="T19" fmla="*/ 18 h 36"/>
                <a:gd name="T20" fmla="*/ 1 w 324"/>
                <a:gd name="T21" fmla="*/ 21 h 36"/>
                <a:gd name="T22" fmla="*/ 2 w 324"/>
                <a:gd name="T23" fmla="*/ 24 h 36"/>
                <a:gd name="T24" fmla="*/ 3 w 324"/>
                <a:gd name="T25" fmla="*/ 28 h 36"/>
                <a:gd name="T26" fmla="*/ 5 w 324"/>
                <a:gd name="T27" fmla="*/ 31 h 36"/>
                <a:gd name="T28" fmla="*/ 8 w 324"/>
                <a:gd name="T29" fmla="*/ 33 h 36"/>
                <a:gd name="T30" fmla="*/ 10 w 324"/>
                <a:gd name="T31" fmla="*/ 34 h 36"/>
                <a:gd name="T32" fmla="*/ 15 w 324"/>
                <a:gd name="T33" fmla="*/ 35 h 36"/>
                <a:gd name="T34" fmla="*/ 18 w 324"/>
                <a:gd name="T35" fmla="*/ 36 h 36"/>
                <a:gd name="T36" fmla="*/ 306 w 324"/>
                <a:gd name="T37" fmla="*/ 36 h 36"/>
                <a:gd name="T38" fmla="*/ 310 w 324"/>
                <a:gd name="T39" fmla="*/ 35 h 36"/>
                <a:gd name="T40" fmla="*/ 313 w 324"/>
                <a:gd name="T41" fmla="*/ 34 h 36"/>
                <a:gd name="T42" fmla="*/ 316 w 324"/>
                <a:gd name="T43" fmla="*/ 33 h 36"/>
                <a:gd name="T44" fmla="*/ 318 w 324"/>
                <a:gd name="T45" fmla="*/ 31 h 36"/>
                <a:gd name="T46" fmla="*/ 320 w 324"/>
                <a:gd name="T47" fmla="*/ 28 h 36"/>
                <a:gd name="T48" fmla="*/ 323 w 324"/>
                <a:gd name="T49" fmla="*/ 24 h 36"/>
                <a:gd name="T50" fmla="*/ 324 w 324"/>
                <a:gd name="T51" fmla="*/ 21 h 36"/>
                <a:gd name="T52" fmla="*/ 324 w 324"/>
                <a:gd name="T53" fmla="*/ 18 h 36"/>
                <a:gd name="T54" fmla="*/ 324 w 324"/>
                <a:gd name="T55" fmla="*/ 15 h 36"/>
                <a:gd name="T56" fmla="*/ 323 w 324"/>
                <a:gd name="T57" fmla="*/ 10 h 36"/>
                <a:gd name="T58" fmla="*/ 320 w 324"/>
                <a:gd name="T59" fmla="*/ 8 h 36"/>
                <a:gd name="T60" fmla="*/ 318 w 324"/>
                <a:gd name="T61" fmla="*/ 5 h 36"/>
                <a:gd name="T62" fmla="*/ 316 w 324"/>
                <a:gd name="T63" fmla="*/ 3 h 36"/>
                <a:gd name="T64" fmla="*/ 313 w 324"/>
                <a:gd name="T65" fmla="*/ 2 h 36"/>
                <a:gd name="T66" fmla="*/ 310 w 324"/>
                <a:gd name="T67" fmla="*/ 1 h 36"/>
                <a:gd name="T68" fmla="*/ 306 w 324"/>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36">
                  <a:moveTo>
                    <a:pt x="306" y="0"/>
                  </a:moveTo>
                  <a:lnTo>
                    <a:pt x="18" y="0"/>
                  </a:lnTo>
                  <a:lnTo>
                    <a:pt x="15" y="1"/>
                  </a:lnTo>
                  <a:lnTo>
                    <a:pt x="10" y="2"/>
                  </a:lnTo>
                  <a:lnTo>
                    <a:pt x="8" y="3"/>
                  </a:lnTo>
                  <a:lnTo>
                    <a:pt x="5" y="5"/>
                  </a:lnTo>
                  <a:lnTo>
                    <a:pt x="3" y="8"/>
                  </a:lnTo>
                  <a:lnTo>
                    <a:pt x="2" y="10"/>
                  </a:lnTo>
                  <a:lnTo>
                    <a:pt x="1" y="15"/>
                  </a:lnTo>
                  <a:lnTo>
                    <a:pt x="0" y="18"/>
                  </a:lnTo>
                  <a:lnTo>
                    <a:pt x="1" y="21"/>
                  </a:lnTo>
                  <a:lnTo>
                    <a:pt x="2" y="24"/>
                  </a:lnTo>
                  <a:lnTo>
                    <a:pt x="3" y="28"/>
                  </a:lnTo>
                  <a:lnTo>
                    <a:pt x="5" y="31"/>
                  </a:lnTo>
                  <a:lnTo>
                    <a:pt x="8" y="33"/>
                  </a:lnTo>
                  <a:lnTo>
                    <a:pt x="10" y="34"/>
                  </a:lnTo>
                  <a:lnTo>
                    <a:pt x="15" y="35"/>
                  </a:lnTo>
                  <a:lnTo>
                    <a:pt x="18" y="36"/>
                  </a:lnTo>
                  <a:lnTo>
                    <a:pt x="306" y="36"/>
                  </a:lnTo>
                  <a:lnTo>
                    <a:pt x="310" y="35"/>
                  </a:lnTo>
                  <a:lnTo>
                    <a:pt x="313" y="34"/>
                  </a:lnTo>
                  <a:lnTo>
                    <a:pt x="316" y="33"/>
                  </a:lnTo>
                  <a:lnTo>
                    <a:pt x="318" y="31"/>
                  </a:lnTo>
                  <a:lnTo>
                    <a:pt x="320" y="28"/>
                  </a:lnTo>
                  <a:lnTo>
                    <a:pt x="323" y="24"/>
                  </a:lnTo>
                  <a:lnTo>
                    <a:pt x="324" y="21"/>
                  </a:lnTo>
                  <a:lnTo>
                    <a:pt x="324" y="18"/>
                  </a:lnTo>
                  <a:lnTo>
                    <a:pt x="324" y="15"/>
                  </a:lnTo>
                  <a:lnTo>
                    <a:pt x="323" y="10"/>
                  </a:lnTo>
                  <a:lnTo>
                    <a:pt x="320" y="8"/>
                  </a:lnTo>
                  <a:lnTo>
                    <a:pt x="318" y="5"/>
                  </a:lnTo>
                  <a:lnTo>
                    <a:pt x="316" y="3"/>
                  </a:lnTo>
                  <a:lnTo>
                    <a:pt x="313" y="2"/>
                  </a:lnTo>
                  <a:lnTo>
                    <a:pt x="310" y="1"/>
                  </a:lnTo>
                  <a:lnTo>
                    <a:pt x="30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8" name="Freeform 93">
              <a:extLst>
                <a:ext uri="{FF2B5EF4-FFF2-40B4-BE49-F238E27FC236}">
                  <a16:creationId xmlns="" xmlns:a16="http://schemas.microsoft.com/office/drawing/2014/main" id="{DDAD6C20-4F22-4581-A5E1-9CC4426D3BFC}"/>
                </a:ext>
              </a:extLst>
            </p:cNvPr>
            <p:cNvSpPr>
              <a:spLocks/>
            </p:cNvSpPr>
            <p:nvPr/>
          </p:nvSpPr>
          <p:spPr bwMode="auto">
            <a:xfrm>
              <a:off x="6528594" y="2160984"/>
              <a:ext cx="128588" cy="14288"/>
            </a:xfrm>
            <a:custGeom>
              <a:avLst/>
              <a:gdLst>
                <a:gd name="T0" fmla="*/ 306 w 324"/>
                <a:gd name="T1" fmla="*/ 0 h 36"/>
                <a:gd name="T2" fmla="*/ 18 w 324"/>
                <a:gd name="T3" fmla="*/ 0 h 36"/>
                <a:gd name="T4" fmla="*/ 15 w 324"/>
                <a:gd name="T5" fmla="*/ 1 h 36"/>
                <a:gd name="T6" fmla="*/ 10 w 324"/>
                <a:gd name="T7" fmla="*/ 2 h 36"/>
                <a:gd name="T8" fmla="*/ 8 w 324"/>
                <a:gd name="T9" fmla="*/ 3 h 36"/>
                <a:gd name="T10" fmla="*/ 5 w 324"/>
                <a:gd name="T11" fmla="*/ 5 h 36"/>
                <a:gd name="T12" fmla="*/ 3 w 324"/>
                <a:gd name="T13" fmla="*/ 8 h 36"/>
                <a:gd name="T14" fmla="*/ 2 w 324"/>
                <a:gd name="T15" fmla="*/ 10 h 36"/>
                <a:gd name="T16" fmla="*/ 1 w 324"/>
                <a:gd name="T17" fmla="*/ 15 h 36"/>
                <a:gd name="T18" fmla="*/ 0 w 324"/>
                <a:gd name="T19" fmla="*/ 18 h 36"/>
                <a:gd name="T20" fmla="*/ 1 w 324"/>
                <a:gd name="T21" fmla="*/ 21 h 36"/>
                <a:gd name="T22" fmla="*/ 2 w 324"/>
                <a:gd name="T23" fmla="*/ 24 h 36"/>
                <a:gd name="T24" fmla="*/ 3 w 324"/>
                <a:gd name="T25" fmla="*/ 28 h 36"/>
                <a:gd name="T26" fmla="*/ 5 w 324"/>
                <a:gd name="T27" fmla="*/ 31 h 36"/>
                <a:gd name="T28" fmla="*/ 8 w 324"/>
                <a:gd name="T29" fmla="*/ 33 h 36"/>
                <a:gd name="T30" fmla="*/ 10 w 324"/>
                <a:gd name="T31" fmla="*/ 34 h 36"/>
                <a:gd name="T32" fmla="*/ 15 w 324"/>
                <a:gd name="T33" fmla="*/ 35 h 36"/>
                <a:gd name="T34" fmla="*/ 18 w 324"/>
                <a:gd name="T35" fmla="*/ 36 h 36"/>
                <a:gd name="T36" fmla="*/ 306 w 324"/>
                <a:gd name="T37" fmla="*/ 36 h 36"/>
                <a:gd name="T38" fmla="*/ 310 w 324"/>
                <a:gd name="T39" fmla="*/ 35 h 36"/>
                <a:gd name="T40" fmla="*/ 313 w 324"/>
                <a:gd name="T41" fmla="*/ 34 h 36"/>
                <a:gd name="T42" fmla="*/ 316 w 324"/>
                <a:gd name="T43" fmla="*/ 33 h 36"/>
                <a:gd name="T44" fmla="*/ 318 w 324"/>
                <a:gd name="T45" fmla="*/ 31 h 36"/>
                <a:gd name="T46" fmla="*/ 320 w 324"/>
                <a:gd name="T47" fmla="*/ 28 h 36"/>
                <a:gd name="T48" fmla="*/ 323 w 324"/>
                <a:gd name="T49" fmla="*/ 24 h 36"/>
                <a:gd name="T50" fmla="*/ 324 w 324"/>
                <a:gd name="T51" fmla="*/ 21 h 36"/>
                <a:gd name="T52" fmla="*/ 324 w 324"/>
                <a:gd name="T53" fmla="*/ 18 h 36"/>
                <a:gd name="T54" fmla="*/ 324 w 324"/>
                <a:gd name="T55" fmla="*/ 15 h 36"/>
                <a:gd name="T56" fmla="*/ 323 w 324"/>
                <a:gd name="T57" fmla="*/ 10 h 36"/>
                <a:gd name="T58" fmla="*/ 320 w 324"/>
                <a:gd name="T59" fmla="*/ 8 h 36"/>
                <a:gd name="T60" fmla="*/ 318 w 324"/>
                <a:gd name="T61" fmla="*/ 5 h 36"/>
                <a:gd name="T62" fmla="*/ 316 w 324"/>
                <a:gd name="T63" fmla="*/ 3 h 36"/>
                <a:gd name="T64" fmla="*/ 313 w 324"/>
                <a:gd name="T65" fmla="*/ 2 h 36"/>
                <a:gd name="T66" fmla="*/ 310 w 324"/>
                <a:gd name="T67" fmla="*/ 1 h 36"/>
                <a:gd name="T68" fmla="*/ 306 w 324"/>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36">
                  <a:moveTo>
                    <a:pt x="306" y="0"/>
                  </a:moveTo>
                  <a:lnTo>
                    <a:pt x="18" y="0"/>
                  </a:lnTo>
                  <a:lnTo>
                    <a:pt x="15" y="1"/>
                  </a:lnTo>
                  <a:lnTo>
                    <a:pt x="10" y="2"/>
                  </a:lnTo>
                  <a:lnTo>
                    <a:pt x="8" y="3"/>
                  </a:lnTo>
                  <a:lnTo>
                    <a:pt x="5" y="5"/>
                  </a:lnTo>
                  <a:lnTo>
                    <a:pt x="3" y="8"/>
                  </a:lnTo>
                  <a:lnTo>
                    <a:pt x="2" y="10"/>
                  </a:lnTo>
                  <a:lnTo>
                    <a:pt x="1" y="15"/>
                  </a:lnTo>
                  <a:lnTo>
                    <a:pt x="0" y="18"/>
                  </a:lnTo>
                  <a:lnTo>
                    <a:pt x="1" y="21"/>
                  </a:lnTo>
                  <a:lnTo>
                    <a:pt x="2" y="24"/>
                  </a:lnTo>
                  <a:lnTo>
                    <a:pt x="3" y="28"/>
                  </a:lnTo>
                  <a:lnTo>
                    <a:pt x="5" y="31"/>
                  </a:lnTo>
                  <a:lnTo>
                    <a:pt x="8" y="33"/>
                  </a:lnTo>
                  <a:lnTo>
                    <a:pt x="10" y="34"/>
                  </a:lnTo>
                  <a:lnTo>
                    <a:pt x="15" y="35"/>
                  </a:lnTo>
                  <a:lnTo>
                    <a:pt x="18" y="36"/>
                  </a:lnTo>
                  <a:lnTo>
                    <a:pt x="306" y="36"/>
                  </a:lnTo>
                  <a:lnTo>
                    <a:pt x="310" y="35"/>
                  </a:lnTo>
                  <a:lnTo>
                    <a:pt x="313" y="34"/>
                  </a:lnTo>
                  <a:lnTo>
                    <a:pt x="316" y="33"/>
                  </a:lnTo>
                  <a:lnTo>
                    <a:pt x="318" y="31"/>
                  </a:lnTo>
                  <a:lnTo>
                    <a:pt x="320" y="28"/>
                  </a:lnTo>
                  <a:lnTo>
                    <a:pt x="323" y="24"/>
                  </a:lnTo>
                  <a:lnTo>
                    <a:pt x="324" y="21"/>
                  </a:lnTo>
                  <a:lnTo>
                    <a:pt x="324" y="18"/>
                  </a:lnTo>
                  <a:lnTo>
                    <a:pt x="324" y="15"/>
                  </a:lnTo>
                  <a:lnTo>
                    <a:pt x="323" y="10"/>
                  </a:lnTo>
                  <a:lnTo>
                    <a:pt x="320" y="8"/>
                  </a:lnTo>
                  <a:lnTo>
                    <a:pt x="318" y="5"/>
                  </a:lnTo>
                  <a:lnTo>
                    <a:pt x="316" y="3"/>
                  </a:lnTo>
                  <a:lnTo>
                    <a:pt x="313" y="2"/>
                  </a:lnTo>
                  <a:lnTo>
                    <a:pt x="310" y="1"/>
                  </a:lnTo>
                  <a:lnTo>
                    <a:pt x="30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9" name="Freeform 94">
              <a:extLst>
                <a:ext uri="{FF2B5EF4-FFF2-40B4-BE49-F238E27FC236}">
                  <a16:creationId xmlns="" xmlns:a16="http://schemas.microsoft.com/office/drawing/2014/main" id="{703A2B8B-4B40-4FD5-94C3-8DC81279DB26}"/>
                </a:ext>
              </a:extLst>
            </p:cNvPr>
            <p:cNvSpPr>
              <a:spLocks/>
            </p:cNvSpPr>
            <p:nvPr/>
          </p:nvSpPr>
          <p:spPr bwMode="auto">
            <a:xfrm>
              <a:off x="6528594" y="2118122"/>
              <a:ext cx="128588" cy="14288"/>
            </a:xfrm>
            <a:custGeom>
              <a:avLst/>
              <a:gdLst>
                <a:gd name="T0" fmla="*/ 306 w 324"/>
                <a:gd name="T1" fmla="*/ 0 h 36"/>
                <a:gd name="T2" fmla="*/ 18 w 324"/>
                <a:gd name="T3" fmla="*/ 0 h 36"/>
                <a:gd name="T4" fmla="*/ 15 w 324"/>
                <a:gd name="T5" fmla="*/ 1 h 36"/>
                <a:gd name="T6" fmla="*/ 10 w 324"/>
                <a:gd name="T7" fmla="*/ 2 h 36"/>
                <a:gd name="T8" fmla="*/ 8 w 324"/>
                <a:gd name="T9" fmla="*/ 3 h 36"/>
                <a:gd name="T10" fmla="*/ 5 w 324"/>
                <a:gd name="T11" fmla="*/ 5 h 36"/>
                <a:gd name="T12" fmla="*/ 3 w 324"/>
                <a:gd name="T13" fmla="*/ 8 h 36"/>
                <a:gd name="T14" fmla="*/ 2 w 324"/>
                <a:gd name="T15" fmla="*/ 12 h 36"/>
                <a:gd name="T16" fmla="*/ 1 w 324"/>
                <a:gd name="T17" fmla="*/ 15 h 36"/>
                <a:gd name="T18" fmla="*/ 0 w 324"/>
                <a:gd name="T19" fmla="*/ 18 h 36"/>
                <a:gd name="T20" fmla="*/ 1 w 324"/>
                <a:gd name="T21" fmla="*/ 21 h 36"/>
                <a:gd name="T22" fmla="*/ 2 w 324"/>
                <a:gd name="T23" fmla="*/ 24 h 36"/>
                <a:gd name="T24" fmla="*/ 3 w 324"/>
                <a:gd name="T25" fmla="*/ 28 h 36"/>
                <a:gd name="T26" fmla="*/ 5 w 324"/>
                <a:gd name="T27" fmla="*/ 31 h 36"/>
                <a:gd name="T28" fmla="*/ 8 w 324"/>
                <a:gd name="T29" fmla="*/ 33 h 36"/>
                <a:gd name="T30" fmla="*/ 10 w 324"/>
                <a:gd name="T31" fmla="*/ 34 h 36"/>
                <a:gd name="T32" fmla="*/ 15 w 324"/>
                <a:gd name="T33" fmla="*/ 35 h 36"/>
                <a:gd name="T34" fmla="*/ 18 w 324"/>
                <a:gd name="T35" fmla="*/ 36 h 36"/>
                <a:gd name="T36" fmla="*/ 306 w 324"/>
                <a:gd name="T37" fmla="*/ 36 h 36"/>
                <a:gd name="T38" fmla="*/ 310 w 324"/>
                <a:gd name="T39" fmla="*/ 35 h 36"/>
                <a:gd name="T40" fmla="*/ 313 w 324"/>
                <a:gd name="T41" fmla="*/ 34 h 36"/>
                <a:gd name="T42" fmla="*/ 316 w 324"/>
                <a:gd name="T43" fmla="*/ 33 h 36"/>
                <a:gd name="T44" fmla="*/ 318 w 324"/>
                <a:gd name="T45" fmla="*/ 31 h 36"/>
                <a:gd name="T46" fmla="*/ 320 w 324"/>
                <a:gd name="T47" fmla="*/ 28 h 36"/>
                <a:gd name="T48" fmla="*/ 323 w 324"/>
                <a:gd name="T49" fmla="*/ 24 h 36"/>
                <a:gd name="T50" fmla="*/ 324 w 324"/>
                <a:gd name="T51" fmla="*/ 21 h 36"/>
                <a:gd name="T52" fmla="*/ 324 w 324"/>
                <a:gd name="T53" fmla="*/ 18 h 36"/>
                <a:gd name="T54" fmla="*/ 324 w 324"/>
                <a:gd name="T55" fmla="*/ 15 h 36"/>
                <a:gd name="T56" fmla="*/ 323 w 324"/>
                <a:gd name="T57" fmla="*/ 12 h 36"/>
                <a:gd name="T58" fmla="*/ 320 w 324"/>
                <a:gd name="T59" fmla="*/ 8 h 36"/>
                <a:gd name="T60" fmla="*/ 318 w 324"/>
                <a:gd name="T61" fmla="*/ 5 h 36"/>
                <a:gd name="T62" fmla="*/ 316 w 324"/>
                <a:gd name="T63" fmla="*/ 3 h 36"/>
                <a:gd name="T64" fmla="*/ 313 w 324"/>
                <a:gd name="T65" fmla="*/ 2 h 36"/>
                <a:gd name="T66" fmla="*/ 310 w 324"/>
                <a:gd name="T67" fmla="*/ 1 h 36"/>
                <a:gd name="T68" fmla="*/ 306 w 324"/>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36">
                  <a:moveTo>
                    <a:pt x="306" y="0"/>
                  </a:moveTo>
                  <a:lnTo>
                    <a:pt x="18" y="0"/>
                  </a:lnTo>
                  <a:lnTo>
                    <a:pt x="15" y="1"/>
                  </a:lnTo>
                  <a:lnTo>
                    <a:pt x="10" y="2"/>
                  </a:lnTo>
                  <a:lnTo>
                    <a:pt x="8" y="3"/>
                  </a:lnTo>
                  <a:lnTo>
                    <a:pt x="5" y="5"/>
                  </a:lnTo>
                  <a:lnTo>
                    <a:pt x="3" y="8"/>
                  </a:lnTo>
                  <a:lnTo>
                    <a:pt x="2" y="12"/>
                  </a:lnTo>
                  <a:lnTo>
                    <a:pt x="1" y="15"/>
                  </a:lnTo>
                  <a:lnTo>
                    <a:pt x="0" y="18"/>
                  </a:lnTo>
                  <a:lnTo>
                    <a:pt x="1" y="21"/>
                  </a:lnTo>
                  <a:lnTo>
                    <a:pt x="2" y="24"/>
                  </a:lnTo>
                  <a:lnTo>
                    <a:pt x="3" y="28"/>
                  </a:lnTo>
                  <a:lnTo>
                    <a:pt x="5" y="31"/>
                  </a:lnTo>
                  <a:lnTo>
                    <a:pt x="8" y="33"/>
                  </a:lnTo>
                  <a:lnTo>
                    <a:pt x="10" y="34"/>
                  </a:lnTo>
                  <a:lnTo>
                    <a:pt x="15" y="35"/>
                  </a:lnTo>
                  <a:lnTo>
                    <a:pt x="18" y="36"/>
                  </a:lnTo>
                  <a:lnTo>
                    <a:pt x="306" y="36"/>
                  </a:lnTo>
                  <a:lnTo>
                    <a:pt x="310" y="35"/>
                  </a:lnTo>
                  <a:lnTo>
                    <a:pt x="313" y="34"/>
                  </a:lnTo>
                  <a:lnTo>
                    <a:pt x="316" y="33"/>
                  </a:lnTo>
                  <a:lnTo>
                    <a:pt x="318" y="31"/>
                  </a:lnTo>
                  <a:lnTo>
                    <a:pt x="320" y="28"/>
                  </a:lnTo>
                  <a:lnTo>
                    <a:pt x="323" y="24"/>
                  </a:lnTo>
                  <a:lnTo>
                    <a:pt x="324" y="21"/>
                  </a:lnTo>
                  <a:lnTo>
                    <a:pt x="324" y="18"/>
                  </a:lnTo>
                  <a:lnTo>
                    <a:pt x="324" y="15"/>
                  </a:lnTo>
                  <a:lnTo>
                    <a:pt x="323" y="12"/>
                  </a:lnTo>
                  <a:lnTo>
                    <a:pt x="320" y="8"/>
                  </a:lnTo>
                  <a:lnTo>
                    <a:pt x="318" y="5"/>
                  </a:lnTo>
                  <a:lnTo>
                    <a:pt x="316" y="3"/>
                  </a:lnTo>
                  <a:lnTo>
                    <a:pt x="313" y="2"/>
                  </a:lnTo>
                  <a:lnTo>
                    <a:pt x="310" y="1"/>
                  </a:lnTo>
                  <a:lnTo>
                    <a:pt x="30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0" name="Freeform 95">
              <a:extLst>
                <a:ext uri="{FF2B5EF4-FFF2-40B4-BE49-F238E27FC236}">
                  <a16:creationId xmlns="" xmlns:a16="http://schemas.microsoft.com/office/drawing/2014/main" id="{499F5ACB-B832-47DC-9680-12BADD95B201}"/>
                </a:ext>
              </a:extLst>
            </p:cNvPr>
            <p:cNvSpPr>
              <a:spLocks/>
            </p:cNvSpPr>
            <p:nvPr/>
          </p:nvSpPr>
          <p:spPr bwMode="auto">
            <a:xfrm>
              <a:off x="6371431" y="2032397"/>
              <a:ext cx="285750" cy="14288"/>
            </a:xfrm>
            <a:custGeom>
              <a:avLst/>
              <a:gdLst>
                <a:gd name="T0" fmla="*/ 702 w 720"/>
                <a:gd name="T1" fmla="*/ 0 h 36"/>
                <a:gd name="T2" fmla="*/ 18 w 720"/>
                <a:gd name="T3" fmla="*/ 0 h 36"/>
                <a:gd name="T4" fmla="*/ 14 w 720"/>
                <a:gd name="T5" fmla="*/ 1 h 36"/>
                <a:gd name="T6" fmla="*/ 11 w 720"/>
                <a:gd name="T7" fmla="*/ 2 h 36"/>
                <a:gd name="T8" fmla="*/ 8 w 720"/>
                <a:gd name="T9" fmla="*/ 3 h 36"/>
                <a:gd name="T10" fmla="*/ 6 w 720"/>
                <a:gd name="T11" fmla="*/ 5 h 36"/>
                <a:gd name="T12" fmla="*/ 4 w 720"/>
                <a:gd name="T13" fmla="*/ 8 h 36"/>
                <a:gd name="T14" fmla="*/ 1 w 720"/>
                <a:gd name="T15" fmla="*/ 10 h 36"/>
                <a:gd name="T16" fmla="*/ 0 w 720"/>
                <a:gd name="T17" fmla="*/ 15 h 36"/>
                <a:gd name="T18" fmla="*/ 0 w 720"/>
                <a:gd name="T19" fmla="*/ 18 h 36"/>
                <a:gd name="T20" fmla="*/ 0 w 720"/>
                <a:gd name="T21" fmla="*/ 21 h 36"/>
                <a:gd name="T22" fmla="*/ 1 w 720"/>
                <a:gd name="T23" fmla="*/ 24 h 36"/>
                <a:gd name="T24" fmla="*/ 4 w 720"/>
                <a:gd name="T25" fmla="*/ 28 h 36"/>
                <a:gd name="T26" fmla="*/ 6 w 720"/>
                <a:gd name="T27" fmla="*/ 31 h 36"/>
                <a:gd name="T28" fmla="*/ 8 w 720"/>
                <a:gd name="T29" fmla="*/ 33 h 36"/>
                <a:gd name="T30" fmla="*/ 11 w 720"/>
                <a:gd name="T31" fmla="*/ 34 h 36"/>
                <a:gd name="T32" fmla="*/ 14 w 720"/>
                <a:gd name="T33" fmla="*/ 35 h 36"/>
                <a:gd name="T34" fmla="*/ 18 w 720"/>
                <a:gd name="T35" fmla="*/ 36 h 36"/>
                <a:gd name="T36" fmla="*/ 702 w 720"/>
                <a:gd name="T37" fmla="*/ 36 h 36"/>
                <a:gd name="T38" fmla="*/ 706 w 720"/>
                <a:gd name="T39" fmla="*/ 35 h 36"/>
                <a:gd name="T40" fmla="*/ 709 w 720"/>
                <a:gd name="T41" fmla="*/ 34 h 36"/>
                <a:gd name="T42" fmla="*/ 712 w 720"/>
                <a:gd name="T43" fmla="*/ 33 h 36"/>
                <a:gd name="T44" fmla="*/ 714 w 720"/>
                <a:gd name="T45" fmla="*/ 31 h 36"/>
                <a:gd name="T46" fmla="*/ 716 w 720"/>
                <a:gd name="T47" fmla="*/ 28 h 36"/>
                <a:gd name="T48" fmla="*/ 719 w 720"/>
                <a:gd name="T49" fmla="*/ 24 h 36"/>
                <a:gd name="T50" fmla="*/ 720 w 720"/>
                <a:gd name="T51" fmla="*/ 21 h 36"/>
                <a:gd name="T52" fmla="*/ 720 w 720"/>
                <a:gd name="T53" fmla="*/ 18 h 36"/>
                <a:gd name="T54" fmla="*/ 720 w 720"/>
                <a:gd name="T55" fmla="*/ 15 h 36"/>
                <a:gd name="T56" fmla="*/ 719 w 720"/>
                <a:gd name="T57" fmla="*/ 10 h 36"/>
                <a:gd name="T58" fmla="*/ 716 w 720"/>
                <a:gd name="T59" fmla="*/ 8 h 36"/>
                <a:gd name="T60" fmla="*/ 714 w 720"/>
                <a:gd name="T61" fmla="*/ 5 h 36"/>
                <a:gd name="T62" fmla="*/ 712 w 720"/>
                <a:gd name="T63" fmla="*/ 3 h 36"/>
                <a:gd name="T64" fmla="*/ 709 w 720"/>
                <a:gd name="T65" fmla="*/ 2 h 36"/>
                <a:gd name="T66" fmla="*/ 706 w 720"/>
                <a:gd name="T67" fmla="*/ 1 h 36"/>
                <a:gd name="T68" fmla="*/ 702 w 720"/>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0" h="36">
                  <a:moveTo>
                    <a:pt x="702" y="0"/>
                  </a:moveTo>
                  <a:lnTo>
                    <a:pt x="18" y="0"/>
                  </a:lnTo>
                  <a:lnTo>
                    <a:pt x="14" y="1"/>
                  </a:lnTo>
                  <a:lnTo>
                    <a:pt x="11" y="2"/>
                  </a:lnTo>
                  <a:lnTo>
                    <a:pt x="8" y="3"/>
                  </a:lnTo>
                  <a:lnTo>
                    <a:pt x="6" y="5"/>
                  </a:lnTo>
                  <a:lnTo>
                    <a:pt x="4" y="8"/>
                  </a:lnTo>
                  <a:lnTo>
                    <a:pt x="1" y="10"/>
                  </a:lnTo>
                  <a:lnTo>
                    <a:pt x="0" y="15"/>
                  </a:lnTo>
                  <a:lnTo>
                    <a:pt x="0" y="18"/>
                  </a:lnTo>
                  <a:lnTo>
                    <a:pt x="0" y="21"/>
                  </a:lnTo>
                  <a:lnTo>
                    <a:pt x="1" y="24"/>
                  </a:lnTo>
                  <a:lnTo>
                    <a:pt x="4" y="28"/>
                  </a:lnTo>
                  <a:lnTo>
                    <a:pt x="6" y="31"/>
                  </a:lnTo>
                  <a:lnTo>
                    <a:pt x="8" y="33"/>
                  </a:lnTo>
                  <a:lnTo>
                    <a:pt x="11" y="34"/>
                  </a:lnTo>
                  <a:lnTo>
                    <a:pt x="14" y="35"/>
                  </a:lnTo>
                  <a:lnTo>
                    <a:pt x="18" y="36"/>
                  </a:lnTo>
                  <a:lnTo>
                    <a:pt x="702" y="36"/>
                  </a:lnTo>
                  <a:lnTo>
                    <a:pt x="706" y="35"/>
                  </a:lnTo>
                  <a:lnTo>
                    <a:pt x="709" y="34"/>
                  </a:lnTo>
                  <a:lnTo>
                    <a:pt x="712" y="33"/>
                  </a:lnTo>
                  <a:lnTo>
                    <a:pt x="714" y="31"/>
                  </a:lnTo>
                  <a:lnTo>
                    <a:pt x="716" y="28"/>
                  </a:lnTo>
                  <a:lnTo>
                    <a:pt x="719" y="24"/>
                  </a:lnTo>
                  <a:lnTo>
                    <a:pt x="720" y="21"/>
                  </a:lnTo>
                  <a:lnTo>
                    <a:pt x="720" y="18"/>
                  </a:lnTo>
                  <a:lnTo>
                    <a:pt x="720" y="15"/>
                  </a:lnTo>
                  <a:lnTo>
                    <a:pt x="719" y="10"/>
                  </a:lnTo>
                  <a:lnTo>
                    <a:pt x="716" y="8"/>
                  </a:lnTo>
                  <a:lnTo>
                    <a:pt x="714" y="5"/>
                  </a:lnTo>
                  <a:lnTo>
                    <a:pt x="712" y="3"/>
                  </a:lnTo>
                  <a:lnTo>
                    <a:pt x="709" y="2"/>
                  </a:lnTo>
                  <a:lnTo>
                    <a:pt x="706" y="1"/>
                  </a:lnTo>
                  <a:lnTo>
                    <a:pt x="70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1" name="Freeform 96">
              <a:extLst>
                <a:ext uri="{FF2B5EF4-FFF2-40B4-BE49-F238E27FC236}">
                  <a16:creationId xmlns="" xmlns:a16="http://schemas.microsoft.com/office/drawing/2014/main" id="{8A0D7303-072B-4A41-A1D8-755F69355FE7}"/>
                </a:ext>
              </a:extLst>
            </p:cNvPr>
            <p:cNvSpPr>
              <a:spLocks/>
            </p:cNvSpPr>
            <p:nvPr/>
          </p:nvSpPr>
          <p:spPr bwMode="auto">
            <a:xfrm>
              <a:off x="6371431" y="2075259"/>
              <a:ext cx="285750" cy="14288"/>
            </a:xfrm>
            <a:custGeom>
              <a:avLst/>
              <a:gdLst>
                <a:gd name="T0" fmla="*/ 702 w 720"/>
                <a:gd name="T1" fmla="*/ 0 h 36"/>
                <a:gd name="T2" fmla="*/ 18 w 720"/>
                <a:gd name="T3" fmla="*/ 0 h 36"/>
                <a:gd name="T4" fmla="*/ 14 w 720"/>
                <a:gd name="T5" fmla="*/ 1 h 36"/>
                <a:gd name="T6" fmla="*/ 11 w 720"/>
                <a:gd name="T7" fmla="*/ 2 h 36"/>
                <a:gd name="T8" fmla="*/ 8 w 720"/>
                <a:gd name="T9" fmla="*/ 3 h 36"/>
                <a:gd name="T10" fmla="*/ 6 w 720"/>
                <a:gd name="T11" fmla="*/ 5 h 36"/>
                <a:gd name="T12" fmla="*/ 4 w 720"/>
                <a:gd name="T13" fmla="*/ 8 h 36"/>
                <a:gd name="T14" fmla="*/ 1 w 720"/>
                <a:gd name="T15" fmla="*/ 10 h 36"/>
                <a:gd name="T16" fmla="*/ 0 w 720"/>
                <a:gd name="T17" fmla="*/ 15 h 36"/>
                <a:gd name="T18" fmla="*/ 0 w 720"/>
                <a:gd name="T19" fmla="*/ 18 h 36"/>
                <a:gd name="T20" fmla="*/ 0 w 720"/>
                <a:gd name="T21" fmla="*/ 21 h 36"/>
                <a:gd name="T22" fmla="*/ 1 w 720"/>
                <a:gd name="T23" fmla="*/ 24 h 36"/>
                <a:gd name="T24" fmla="*/ 4 w 720"/>
                <a:gd name="T25" fmla="*/ 28 h 36"/>
                <a:gd name="T26" fmla="*/ 6 w 720"/>
                <a:gd name="T27" fmla="*/ 31 h 36"/>
                <a:gd name="T28" fmla="*/ 8 w 720"/>
                <a:gd name="T29" fmla="*/ 33 h 36"/>
                <a:gd name="T30" fmla="*/ 11 w 720"/>
                <a:gd name="T31" fmla="*/ 34 h 36"/>
                <a:gd name="T32" fmla="*/ 14 w 720"/>
                <a:gd name="T33" fmla="*/ 35 h 36"/>
                <a:gd name="T34" fmla="*/ 18 w 720"/>
                <a:gd name="T35" fmla="*/ 36 h 36"/>
                <a:gd name="T36" fmla="*/ 702 w 720"/>
                <a:gd name="T37" fmla="*/ 36 h 36"/>
                <a:gd name="T38" fmla="*/ 706 w 720"/>
                <a:gd name="T39" fmla="*/ 35 h 36"/>
                <a:gd name="T40" fmla="*/ 709 w 720"/>
                <a:gd name="T41" fmla="*/ 34 h 36"/>
                <a:gd name="T42" fmla="*/ 712 w 720"/>
                <a:gd name="T43" fmla="*/ 33 h 36"/>
                <a:gd name="T44" fmla="*/ 714 w 720"/>
                <a:gd name="T45" fmla="*/ 31 h 36"/>
                <a:gd name="T46" fmla="*/ 716 w 720"/>
                <a:gd name="T47" fmla="*/ 28 h 36"/>
                <a:gd name="T48" fmla="*/ 719 w 720"/>
                <a:gd name="T49" fmla="*/ 24 h 36"/>
                <a:gd name="T50" fmla="*/ 720 w 720"/>
                <a:gd name="T51" fmla="*/ 21 h 36"/>
                <a:gd name="T52" fmla="*/ 720 w 720"/>
                <a:gd name="T53" fmla="*/ 18 h 36"/>
                <a:gd name="T54" fmla="*/ 720 w 720"/>
                <a:gd name="T55" fmla="*/ 15 h 36"/>
                <a:gd name="T56" fmla="*/ 719 w 720"/>
                <a:gd name="T57" fmla="*/ 10 h 36"/>
                <a:gd name="T58" fmla="*/ 716 w 720"/>
                <a:gd name="T59" fmla="*/ 8 h 36"/>
                <a:gd name="T60" fmla="*/ 714 w 720"/>
                <a:gd name="T61" fmla="*/ 5 h 36"/>
                <a:gd name="T62" fmla="*/ 712 w 720"/>
                <a:gd name="T63" fmla="*/ 3 h 36"/>
                <a:gd name="T64" fmla="*/ 709 w 720"/>
                <a:gd name="T65" fmla="*/ 2 h 36"/>
                <a:gd name="T66" fmla="*/ 706 w 720"/>
                <a:gd name="T67" fmla="*/ 1 h 36"/>
                <a:gd name="T68" fmla="*/ 702 w 720"/>
                <a:gd name="T6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0" h="36">
                  <a:moveTo>
                    <a:pt x="702" y="0"/>
                  </a:moveTo>
                  <a:lnTo>
                    <a:pt x="18" y="0"/>
                  </a:lnTo>
                  <a:lnTo>
                    <a:pt x="14" y="1"/>
                  </a:lnTo>
                  <a:lnTo>
                    <a:pt x="11" y="2"/>
                  </a:lnTo>
                  <a:lnTo>
                    <a:pt x="8" y="3"/>
                  </a:lnTo>
                  <a:lnTo>
                    <a:pt x="6" y="5"/>
                  </a:lnTo>
                  <a:lnTo>
                    <a:pt x="4" y="8"/>
                  </a:lnTo>
                  <a:lnTo>
                    <a:pt x="1" y="10"/>
                  </a:lnTo>
                  <a:lnTo>
                    <a:pt x="0" y="15"/>
                  </a:lnTo>
                  <a:lnTo>
                    <a:pt x="0" y="18"/>
                  </a:lnTo>
                  <a:lnTo>
                    <a:pt x="0" y="21"/>
                  </a:lnTo>
                  <a:lnTo>
                    <a:pt x="1" y="24"/>
                  </a:lnTo>
                  <a:lnTo>
                    <a:pt x="4" y="28"/>
                  </a:lnTo>
                  <a:lnTo>
                    <a:pt x="6" y="31"/>
                  </a:lnTo>
                  <a:lnTo>
                    <a:pt x="8" y="33"/>
                  </a:lnTo>
                  <a:lnTo>
                    <a:pt x="11" y="34"/>
                  </a:lnTo>
                  <a:lnTo>
                    <a:pt x="14" y="35"/>
                  </a:lnTo>
                  <a:lnTo>
                    <a:pt x="18" y="36"/>
                  </a:lnTo>
                  <a:lnTo>
                    <a:pt x="702" y="36"/>
                  </a:lnTo>
                  <a:lnTo>
                    <a:pt x="706" y="35"/>
                  </a:lnTo>
                  <a:lnTo>
                    <a:pt x="709" y="34"/>
                  </a:lnTo>
                  <a:lnTo>
                    <a:pt x="712" y="33"/>
                  </a:lnTo>
                  <a:lnTo>
                    <a:pt x="714" y="31"/>
                  </a:lnTo>
                  <a:lnTo>
                    <a:pt x="716" y="28"/>
                  </a:lnTo>
                  <a:lnTo>
                    <a:pt x="719" y="24"/>
                  </a:lnTo>
                  <a:lnTo>
                    <a:pt x="720" y="21"/>
                  </a:lnTo>
                  <a:lnTo>
                    <a:pt x="720" y="18"/>
                  </a:lnTo>
                  <a:lnTo>
                    <a:pt x="720" y="15"/>
                  </a:lnTo>
                  <a:lnTo>
                    <a:pt x="719" y="10"/>
                  </a:lnTo>
                  <a:lnTo>
                    <a:pt x="716" y="8"/>
                  </a:lnTo>
                  <a:lnTo>
                    <a:pt x="714" y="5"/>
                  </a:lnTo>
                  <a:lnTo>
                    <a:pt x="712" y="3"/>
                  </a:lnTo>
                  <a:lnTo>
                    <a:pt x="709" y="2"/>
                  </a:lnTo>
                  <a:lnTo>
                    <a:pt x="706" y="1"/>
                  </a:lnTo>
                  <a:lnTo>
                    <a:pt x="70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2" name="Freeform 97">
              <a:extLst>
                <a:ext uri="{FF2B5EF4-FFF2-40B4-BE49-F238E27FC236}">
                  <a16:creationId xmlns="" xmlns:a16="http://schemas.microsoft.com/office/drawing/2014/main" id="{D33348F1-1CB2-413E-B6E7-AB755F62A343}"/>
                </a:ext>
              </a:extLst>
            </p:cNvPr>
            <p:cNvSpPr>
              <a:spLocks noEditPoints="1"/>
            </p:cNvSpPr>
            <p:nvPr/>
          </p:nvSpPr>
          <p:spPr bwMode="auto">
            <a:xfrm>
              <a:off x="6371431" y="1875234"/>
              <a:ext cx="128588" cy="128588"/>
            </a:xfrm>
            <a:custGeom>
              <a:avLst/>
              <a:gdLst>
                <a:gd name="T0" fmla="*/ 72 w 324"/>
                <a:gd name="T1" fmla="*/ 72 h 324"/>
                <a:gd name="T2" fmla="*/ 252 w 324"/>
                <a:gd name="T3" fmla="*/ 72 h 324"/>
                <a:gd name="T4" fmla="*/ 252 w 324"/>
                <a:gd name="T5" fmla="*/ 252 h 324"/>
                <a:gd name="T6" fmla="*/ 72 w 324"/>
                <a:gd name="T7" fmla="*/ 252 h 324"/>
                <a:gd name="T8" fmla="*/ 72 w 324"/>
                <a:gd name="T9" fmla="*/ 72 h 324"/>
                <a:gd name="T10" fmla="*/ 36 w 324"/>
                <a:gd name="T11" fmla="*/ 324 h 324"/>
                <a:gd name="T12" fmla="*/ 288 w 324"/>
                <a:gd name="T13" fmla="*/ 324 h 324"/>
                <a:gd name="T14" fmla="*/ 295 w 324"/>
                <a:gd name="T15" fmla="*/ 323 h 324"/>
                <a:gd name="T16" fmla="*/ 302 w 324"/>
                <a:gd name="T17" fmla="*/ 321 h 324"/>
                <a:gd name="T18" fmla="*/ 308 w 324"/>
                <a:gd name="T19" fmla="*/ 318 h 324"/>
                <a:gd name="T20" fmla="*/ 314 w 324"/>
                <a:gd name="T21" fmla="*/ 314 h 324"/>
                <a:gd name="T22" fmla="*/ 318 w 324"/>
                <a:gd name="T23" fmla="*/ 308 h 324"/>
                <a:gd name="T24" fmla="*/ 321 w 324"/>
                <a:gd name="T25" fmla="*/ 302 h 324"/>
                <a:gd name="T26" fmla="*/ 323 w 324"/>
                <a:gd name="T27" fmla="*/ 295 h 324"/>
                <a:gd name="T28" fmla="*/ 324 w 324"/>
                <a:gd name="T29" fmla="*/ 288 h 324"/>
                <a:gd name="T30" fmla="*/ 324 w 324"/>
                <a:gd name="T31" fmla="*/ 36 h 324"/>
                <a:gd name="T32" fmla="*/ 323 w 324"/>
                <a:gd name="T33" fmla="*/ 28 h 324"/>
                <a:gd name="T34" fmla="*/ 321 w 324"/>
                <a:gd name="T35" fmla="*/ 22 h 324"/>
                <a:gd name="T36" fmla="*/ 318 w 324"/>
                <a:gd name="T37" fmla="*/ 15 h 324"/>
                <a:gd name="T38" fmla="*/ 314 w 324"/>
                <a:gd name="T39" fmla="*/ 10 h 324"/>
                <a:gd name="T40" fmla="*/ 308 w 324"/>
                <a:gd name="T41" fmla="*/ 6 h 324"/>
                <a:gd name="T42" fmla="*/ 302 w 324"/>
                <a:gd name="T43" fmla="*/ 3 h 324"/>
                <a:gd name="T44" fmla="*/ 295 w 324"/>
                <a:gd name="T45" fmla="*/ 0 h 324"/>
                <a:gd name="T46" fmla="*/ 288 w 324"/>
                <a:gd name="T47" fmla="*/ 0 h 324"/>
                <a:gd name="T48" fmla="*/ 36 w 324"/>
                <a:gd name="T49" fmla="*/ 0 h 324"/>
                <a:gd name="T50" fmla="*/ 28 w 324"/>
                <a:gd name="T51" fmla="*/ 0 h 324"/>
                <a:gd name="T52" fmla="*/ 22 w 324"/>
                <a:gd name="T53" fmla="*/ 3 h 324"/>
                <a:gd name="T54" fmla="*/ 15 w 324"/>
                <a:gd name="T55" fmla="*/ 6 h 324"/>
                <a:gd name="T56" fmla="*/ 10 w 324"/>
                <a:gd name="T57" fmla="*/ 10 h 324"/>
                <a:gd name="T58" fmla="*/ 6 w 324"/>
                <a:gd name="T59" fmla="*/ 15 h 324"/>
                <a:gd name="T60" fmla="*/ 3 w 324"/>
                <a:gd name="T61" fmla="*/ 22 h 324"/>
                <a:gd name="T62" fmla="*/ 0 w 324"/>
                <a:gd name="T63" fmla="*/ 28 h 324"/>
                <a:gd name="T64" fmla="*/ 0 w 324"/>
                <a:gd name="T65" fmla="*/ 36 h 324"/>
                <a:gd name="T66" fmla="*/ 0 w 324"/>
                <a:gd name="T67" fmla="*/ 288 h 324"/>
                <a:gd name="T68" fmla="*/ 0 w 324"/>
                <a:gd name="T69" fmla="*/ 295 h 324"/>
                <a:gd name="T70" fmla="*/ 3 w 324"/>
                <a:gd name="T71" fmla="*/ 302 h 324"/>
                <a:gd name="T72" fmla="*/ 6 w 324"/>
                <a:gd name="T73" fmla="*/ 308 h 324"/>
                <a:gd name="T74" fmla="*/ 10 w 324"/>
                <a:gd name="T75" fmla="*/ 314 h 324"/>
                <a:gd name="T76" fmla="*/ 15 w 324"/>
                <a:gd name="T77" fmla="*/ 318 h 324"/>
                <a:gd name="T78" fmla="*/ 22 w 324"/>
                <a:gd name="T79" fmla="*/ 321 h 324"/>
                <a:gd name="T80" fmla="*/ 28 w 324"/>
                <a:gd name="T81" fmla="*/ 323 h 324"/>
                <a:gd name="T82" fmla="*/ 36 w 324"/>
                <a:gd name="T83" fmla="*/ 324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4" h="324">
                  <a:moveTo>
                    <a:pt x="72" y="72"/>
                  </a:moveTo>
                  <a:lnTo>
                    <a:pt x="252" y="72"/>
                  </a:lnTo>
                  <a:lnTo>
                    <a:pt x="252" y="252"/>
                  </a:lnTo>
                  <a:lnTo>
                    <a:pt x="72" y="252"/>
                  </a:lnTo>
                  <a:lnTo>
                    <a:pt x="72" y="72"/>
                  </a:lnTo>
                  <a:close/>
                  <a:moveTo>
                    <a:pt x="36" y="324"/>
                  </a:moveTo>
                  <a:lnTo>
                    <a:pt x="288" y="324"/>
                  </a:lnTo>
                  <a:lnTo>
                    <a:pt x="295" y="323"/>
                  </a:lnTo>
                  <a:lnTo>
                    <a:pt x="302" y="321"/>
                  </a:lnTo>
                  <a:lnTo>
                    <a:pt x="308" y="318"/>
                  </a:lnTo>
                  <a:lnTo>
                    <a:pt x="314" y="314"/>
                  </a:lnTo>
                  <a:lnTo>
                    <a:pt x="318" y="308"/>
                  </a:lnTo>
                  <a:lnTo>
                    <a:pt x="321" y="302"/>
                  </a:lnTo>
                  <a:lnTo>
                    <a:pt x="323" y="295"/>
                  </a:lnTo>
                  <a:lnTo>
                    <a:pt x="324" y="288"/>
                  </a:lnTo>
                  <a:lnTo>
                    <a:pt x="324" y="36"/>
                  </a:lnTo>
                  <a:lnTo>
                    <a:pt x="323" y="28"/>
                  </a:lnTo>
                  <a:lnTo>
                    <a:pt x="321" y="22"/>
                  </a:lnTo>
                  <a:lnTo>
                    <a:pt x="318" y="15"/>
                  </a:lnTo>
                  <a:lnTo>
                    <a:pt x="314" y="10"/>
                  </a:lnTo>
                  <a:lnTo>
                    <a:pt x="308" y="6"/>
                  </a:lnTo>
                  <a:lnTo>
                    <a:pt x="302" y="3"/>
                  </a:lnTo>
                  <a:lnTo>
                    <a:pt x="295" y="0"/>
                  </a:lnTo>
                  <a:lnTo>
                    <a:pt x="288" y="0"/>
                  </a:lnTo>
                  <a:lnTo>
                    <a:pt x="36" y="0"/>
                  </a:lnTo>
                  <a:lnTo>
                    <a:pt x="28" y="0"/>
                  </a:lnTo>
                  <a:lnTo>
                    <a:pt x="22" y="3"/>
                  </a:lnTo>
                  <a:lnTo>
                    <a:pt x="15" y="6"/>
                  </a:lnTo>
                  <a:lnTo>
                    <a:pt x="10" y="10"/>
                  </a:lnTo>
                  <a:lnTo>
                    <a:pt x="6" y="15"/>
                  </a:lnTo>
                  <a:lnTo>
                    <a:pt x="3" y="22"/>
                  </a:lnTo>
                  <a:lnTo>
                    <a:pt x="0" y="28"/>
                  </a:lnTo>
                  <a:lnTo>
                    <a:pt x="0" y="36"/>
                  </a:lnTo>
                  <a:lnTo>
                    <a:pt x="0" y="288"/>
                  </a:lnTo>
                  <a:lnTo>
                    <a:pt x="0" y="295"/>
                  </a:lnTo>
                  <a:lnTo>
                    <a:pt x="3" y="302"/>
                  </a:lnTo>
                  <a:lnTo>
                    <a:pt x="6" y="308"/>
                  </a:lnTo>
                  <a:lnTo>
                    <a:pt x="10" y="314"/>
                  </a:lnTo>
                  <a:lnTo>
                    <a:pt x="15" y="318"/>
                  </a:lnTo>
                  <a:lnTo>
                    <a:pt x="22" y="321"/>
                  </a:lnTo>
                  <a:lnTo>
                    <a:pt x="28" y="323"/>
                  </a:lnTo>
                  <a:lnTo>
                    <a:pt x="36" y="3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pic>
        <p:nvPicPr>
          <p:cNvPr id="37" name="图片 36">
            <a:extLst>
              <a:ext uri="{FF2B5EF4-FFF2-40B4-BE49-F238E27FC236}">
                <a16:creationId xmlns="" xmlns:a16="http://schemas.microsoft.com/office/drawing/2014/main" id="{AD89978B-70BC-4C5C-A9BC-AE73674D44C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3634" y="1717172"/>
            <a:ext cx="2903853" cy="4349994"/>
          </a:xfrm>
          <a:prstGeom prst="rect">
            <a:avLst/>
          </a:prstGeom>
        </p:spPr>
      </p:pic>
    </p:spTree>
    <p:extLst>
      <p:ext uri="{BB962C8B-B14F-4D97-AF65-F5344CB8AC3E}">
        <p14:creationId xmlns:p14="http://schemas.microsoft.com/office/powerpoint/2010/main" val="390554725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1000"/>
                                        <p:tgtEl>
                                          <p:spTgt spid="37"/>
                                        </p:tgtEl>
                                      </p:cBhvr>
                                    </p:animEffect>
                                    <p:anim calcmode="lin" valueType="num">
                                      <p:cBhvr>
                                        <p:cTn id="14" dur="1000" fill="hold"/>
                                        <p:tgtEl>
                                          <p:spTgt spid="37"/>
                                        </p:tgtEl>
                                        <p:attrNameLst>
                                          <p:attrName>ppt_x</p:attrName>
                                        </p:attrNameLst>
                                      </p:cBhvr>
                                      <p:tavLst>
                                        <p:tav tm="0">
                                          <p:val>
                                            <p:strVal val="#ppt_x"/>
                                          </p:val>
                                        </p:tav>
                                        <p:tav tm="100000">
                                          <p:val>
                                            <p:strVal val="#ppt_x"/>
                                          </p:val>
                                        </p:tav>
                                      </p:tavLst>
                                    </p:anim>
                                    <p:anim calcmode="lin" valueType="num">
                                      <p:cBhvr>
                                        <p:cTn id="1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randombar(horizontal)">
                                      <p:cBhvr>
                                        <p:cTn id="28" dur="500"/>
                                        <p:tgtEl>
                                          <p:spTgt spid="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randombar(horizontal)">
                                      <p:cBhvr>
                                        <p:cTn id="34" dur="500"/>
                                        <p:tgtEl>
                                          <p:spTgt spid="11"/>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randombar(horizontal)">
                                      <p:cBhvr>
                                        <p:cTn id="37" dur="500"/>
                                        <p:tgtEl>
                                          <p:spTgt spid="12"/>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randombar(horizontal)">
                                      <p:cBhvr>
                                        <p:cTn id="40" dur="500"/>
                                        <p:tgtEl>
                                          <p:spTgt spid="1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par>
                                <p:cTn id="44" presetID="14" presetClass="entr" presetSubtype="10"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randombar(horizontal)">
                                      <p:cBhvr>
                                        <p:cTn id="46" dur="500"/>
                                        <p:tgtEl>
                                          <p:spTgt spid="15"/>
                                        </p:tgtEl>
                                      </p:cBhvr>
                                    </p:animEffect>
                                  </p:childTnLst>
                                </p:cTn>
                              </p:par>
                              <p:par>
                                <p:cTn id="47" presetID="14" presetClass="entr" presetSubtype="1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randombar(horizontal)">
                                      <p:cBhvr>
                                        <p:cTn id="49" dur="500"/>
                                        <p:tgtEl>
                                          <p:spTgt spid="16"/>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randombar(horizontal)">
                                      <p:cBhvr>
                                        <p:cTn id="52" dur="500"/>
                                        <p:tgtEl>
                                          <p:spTgt spid="17"/>
                                        </p:tgtEl>
                                      </p:cBhvr>
                                    </p:animEffect>
                                  </p:childTnLst>
                                </p:cTn>
                              </p:par>
                              <p:par>
                                <p:cTn id="53" presetID="14" presetClass="entr" presetSubtype="1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randombar(horizontal)">
                                      <p:cBhvr>
                                        <p:cTn id="55" dur="500"/>
                                        <p:tgtEl>
                                          <p:spTgt spid="18"/>
                                        </p:tgtEl>
                                      </p:cBhvr>
                                    </p:animEffect>
                                  </p:childTnLst>
                                </p:cTn>
                              </p:par>
                              <p:par>
                                <p:cTn id="56" presetID="14" presetClass="entr" presetSubtype="10" fill="hold"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randombar(horizontal)">
                                      <p:cBhvr>
                                        <p:cTn id="5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P spid="12" grpId="0"/>
      <p:bldP spid="13" grpId="0"/>
      <p:bldP spid="14" grpId="0"/>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D5BBE507-467C-4737-BF72-3BE3DB9C6D0D}"/>
              </a:ext>
            </a:extLst>
          </p:cNvPr>
          <p:cNvSpPr/>
          <p:nvPr/>
        </p:nvSpPr>
        <p:spPr>
          <a:xfrm>
            <a:off x="0" y="4363936"/>
            <a:ext cx="7866529" cy="1700687"/>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pic>
        <p:nvPicPr>
          <p:cNvPr id="6" name="图片 5">
            <a:extLst>
              <a:ext uri="{FF2B5EF4-FFF2-40B4-BE49-F238E27FC236}">
                <a16:creationId xmlns="" xmlns:a16="http://schemas.microsoft.com/office/drawing/2014/main" id="{840D71CE-8A65-424F-846F-29BBDD8307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5" r="673"/>
          <a:stretch/>
        </p:blipFill>
        <p:spPr>
          <a:xfrm>
            <a:off x="5429913" y="1748117"/>
            <a:ext cx="6024281" cy="4043557"/>
          </a:xfrm>
          <a:prstGeom prst="rect">
            <a:avLst/>
          </a:prstGeom>
        </p:spPr>
      </p:pic>
      <p:sp>
        <p:nvSpPr>
          <p:cNvPr id="10" name="TextBox 8">
            <a:extLst>
              <a:ext uri="{FF2B5EF4-FFF2-40B4-BE49-F238E27FC236}">
                <a16:creationId xmlns="" xmlns:a16="http://schemas.microsoft.com/office/drawing/2014/main" id="{5F739A06-C82F-49C7-A379-34A7B081C688}"/>
              </a:ext>
            </a:extLst>
          </p:cNvPr>
          <p:cNvSpPr txBox="1"/>
          <p:nvPr/>
        </p:nvSpPr>
        <p:spPr>
          <a:xfrm>
            <a:off x="1042556" y="4656769"/>
            <a:ext cx="3065950" cy="769441"/>
          </a:xfrm>
          <a:prstGeom prst="rect">
            <a:avLst/>
          </a:prstGeom>
          <a:noFill/>
        </p:spPr>
        <p:txBody>
          <a:bodyPr wrap="square" rtlCol="0">
            <a:spAutoFit/>
          </a:bodyPr>
          <a:lstStyle/>
          <a:p>
            <a:r>
              <a:rPr lang="en-US" altLang="zh-CN" sz="4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46</a:t>
            </a:r>
            <a:r>
              <a:rPr lang="en-US" sz="28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4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1" name="文本框 10">
            <a:extLst>
              <a:ext uri="{FF2B5EF4-FFF2-40B4-BE49-F238E27FC236}">
                <a16:creationId xmlns="" xmlns:a16="http://schemas.microsoft.com/office/drawing/2014/main" id="{8FA9571A-B311-4A3C-AF63-A1B1C9CC9FAC}"/>
              </a:ext>
            </a:extLst>
          </p:cNvPr>
          <p:cNvSpPr txBox="1"/>
          <p:nvPr/>
        </p:nvSpPr>
        <p:spPr>
          <a:xfrm>
            <a:off x="1042556" y="5300069"/>
            <a:ext cx="2265386"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文字内容</a:t>
            </a:r>
          </a:p>
        </p:txBody>
      </p:sp>
      <p:sp>
        <p:nvSpPr>
          <p:cNvPr id="12" name="TextBox 8">
            <a:extLst>
              <a:ext uri="{FF2B5EF4-FFF2-40B4-BE49-F238E27FC236}">
                <a16:creationId xmlns="" xmlns:a16="http://schemas.microsoft.com/office/drawing/2014/main" id="{9C6FE6B2-A284-455A-B9DE-16B5EDCC7199}"/>
              </a:ext>
            </a:extLst>
          </p:cNvPr>
          <p:cNvSpPr txBox="1"/>
          <p:nvPr/>
        </p:nvSpPr>
        <p:spPr>
          <a:xfrm>
            <a:off x="3164527" y="4656769"/>
            <a:ext cx="2265386" cy="769441"/>
          </a:xfrm>
          <a:prstGeom prst="rect">
            <a:avLst/>
          </a:prstGeom>
          <a:noFill/>
        </p:spPr>
        <p:txBody>
          <a:bodyPr wrap="square" rtlCol="0">
            <a:spAutoFit/>
          </a:bodyPr>
          <a:lstStyle/>
          <a:p>
            <a:r>
              <a:rPr lang="en-US" altLang="zh-CN" sz="4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52</a:t>
            </a:r>
            <a:r>
              <a:rPr lang="en-US" sz="28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4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3" name="文本框 12">
            <a:extLst>
              <a:ext uri="{FF2B5EF4-FFF2-40B4-BE49-F238E27FC236}">
                <a16:creationId xmlns="" xmlns:a16="http://schemas.microsoft.com/office/drawing/2014/main" id="{FBF53AA8-245E-4E06-967B-B3881C6D8512}"/>
              </a:ext>
            </a:extLst>
          </p:cNvPr>
          <p:cNvSpPr txBox="1"/>
          <p:nvPr/>
        </p:nvSpPr>
        <p:spPr>
          <a:xfrm>
            <a:off x="3164527" y="5300069"/>
            <a:ext cx="1673861"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文字内容</a:t>
            </a:r>
          </a:p>
        </p:txBody>
      </p:sp>
      <p:sp>
        <p:nvSpPr>
          <p:cNvPr id="16" name="Freeform 45">
            <a:extLst>
              <a:ext uri="{FF2B5EF4-FFF2-40B4-BE49-F238E27FC236}">
                <a16:creationId xmlns="" xmlns:a16="http://schemas.microsoft.com/office/drawing/2014/main" id="{23D20DE5-14D6-4A14-94E6-DB8AAB93FEAF}"/>
              </a:ext>
            </a:extLst>
          </p:cNvPr>
          <p:cNvSpPr>
            <a:spLocks noEditPoints="1"/>
          </p:cNvSpPr>
          <p:nvPr/>
        </p:nvSpPr>
        <p:spPr bwMode="auto">
          <a:xfrm>
            <a:off x="1042556" y="2079440"/>
            <a:ext cx="382156"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ECCEC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7" name="Freeform 45">
            <a:extLst>
              <a:ext uri="{FF2B5EF4-FFF2-40B4-BE49-F238E27FC236}">
                <a16:creationId xmlns="" xmlns:a16="http://schemas.microsoft.com/office/drawing/2014/main" id="{D4F553A8-B3F6-4891-8EAD-C5031ECC3402}"/>
              </a:ext>
            </a:extLst>
          </p:cNvPr>
          <p:cNvSpPr>
            <a:spLocks noEditPoints="1"/>
          </p:cNvSpPr>
          <p:nvPr/>
        </p:nvSpPr>
        <p:spPr bwMode="auto">
          <a:xfrm>
            <a:off x="1042556" y="3283070"/>
            <a:ext cx="382156"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ECCEC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8" name="文本框 17">
            <a:extLst>
              <a:ext uri="{FF2B5EF4-FFF2-40B4-BE49-F238E27FC236}">
                <a16:creationId xmlns="" xmlns:a16="http://schemas.microsoft.com/office/drawing/2014/main" id="{0CE0AF44-AC5F-49A7-B4CE-A3F75A26A80A}"/>
              </a:ext>
            </a:extLst>
          </p:cNvPr>
          <p:cNvSpPr txBox="1"/>
          <p:nvPr/>
        </p:nvSpPr>
        <p:spPr>
          <a:xfrm>
            <a:off x="1713481" y="2361239"/>
            <a:ext cx="2611730"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9" name="文本框 18">
            <a:extLst>
              <a:ext uri="{FF2B5EF4-FFF2-40B4-BE49-F238E27FC236}">
                <a16:creationId xmlns="" xmlns:a16="http://schemas.microsoft.com/office/drawing/2014/main" id="{A61068D9-5F71-484B-9496-5D5C9ACD03FA}"/>
              </a:ext>
            </a:extLst>
          </p:cNvPr>
          <p:cNvSpPr txBox="1"/>
          <p:nvPr/>
        </p:nvSpPr>
        <p:spPr>
          <a:xfrm>
            <a:off x="1681096" y="1944044"/>
            <a:ext cx="3563257"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20" name="文本框 19">
            <a:extLst>
              <a:ext uri="{FF2B5EF4-FFF2-40B4-BE49-F238E27FC236}">
                <a16:creationId xmlns="" xmlns:a16="http://schemas.microsoft.com/office/drawing/2014/main" id="{F55195FE-7544-4BB9-BA69-CC89D0F533E1}"/>
              </a:ext>
            </a:extLst>
          </p:cNvPr>
          <p:cNvSpPr txBox="1"/>
          <p:nvPr/>
        </p:nvSpPr>
        <p:spPr>
          <a:xfrm>
            <a:off x="1713480" y="3564056"/>
            <a:ext cx="2804731"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21" name="文本框 20">
            <a:extLst>
              <a:ext uri="{FF2B5EF4-FFF2-40B4-BE49-F238E27FC236}">
                <a16:creationId xmlns="" xmlns:a16="http://schemas.microsoft.com/office/drawing/2014/main" id="{BB58BB92-76C6-41F9-9791-4B173022E8A8}"/>
              </a:ext>
            </a:extLst>
          </p:cNvPr>
          <p:cNvSpPr txBox="1"/>
          <p:nvPr/>
        </p:nvSpPr>
        <p:spPr>
          <a:xfrm>
            <a:off x="1681096" y="3146861"/>
            <a:ext cx="3563257"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Tree>
    <p:extLst>
      <p:ext uri="{BB962C8B-B14F-4D97-AF65-F5344CB8AC3E}">
        <p14:creationId xmlns:p14="http://schemas.microsoft.com/office/powerpoint/2010/main" val="16608247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par>
                          <p:cTn id="14" fill="hold">
                            <p:stCondLst>
                              <p:cond delay="500"/>
                            </p:stCondLst>
                            <p:childTnLst>
                              <p:par>
                                <p:cTn id="15" presetID="1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p:tgtEl>
                                          <p:spTgt spid="11"/>
                                        </p:tgtEl>
                                        <p:attrNameLst>
                                          <p:attrName>ppt_y</p:attrName>
                                        </p:attrNameLst>
                                      </p:cBhvr>
                                      <p:tavLst>
                                        <p:tav tm="0">
                                          <p:val>
                                            <p:strVal val="#ppt_y+#ppt_h*1.125000"/>
                                          </p:val>
                                        </p:tav>
                                        <p:tav tm="100000">
                                          <p:val>
                                            <p:strVal val="#ppt_y"/>
                                          </p:val>
                                        </p:tav>
                                      </p:tavLst>
                                    </p:anim>
                                    <p:animEffect transition="in" filter="wipe(up)">
                                      <p:cBhvr>
                                        <p:cTn id="18" dur="500"/>
                                        <p:tgtEl>
                                          <p:spTgt spid="11"/>
                                        </p:tgtEl>
                                      </p:cBhvr>
                                    </p:animEffect>
                                  </p:childTnLst>
                                </p:cTn>
                              </p:par>
                            </p:childTnLst>
                          </p:cTn>
                        </p:par>
                        <p:par>
                          <p:cTn id="19" fill="hold">
                            <p:stCondLst>
                              <p:cond delay="1000"/>
                            </p:stCondLst>
                            <p:childTnLst>
                              <p:par>
                                <p:cTn id="20" presetID="12" presetClass="entr" presetSubtype="4"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p:tgtEl>
                                          <p:spTgt spid="13"/>
                                        </p:tgtEl>
                                        <p:attrNameLst>
                                          <p:attrName>ppt_y</p:attrName>
                                        </p:attrNameLst>
                                      </p:cBhvr>
                                      <p:tavLst>
                                        <p:tav tm="0">
                                          <p:val>
                                            <p:strVal val="#ppt_y+#ppt_h*1.125000"/>
                                          </p:val>
                                        </p:tav>
                                        <p:tav tm="100000">
                                          <p:val>
                                            <p:strVal val="#ppt_y"/>
                                          </p:val>
                                        </p:tav>
                                      </p:tavLst>
                                    </p:anim>
                                    <p:animEffect transition="in" filter="wipe(up)">
                                      <p:cBhvr>
                                        <p:cTn id="23" dur="500"/>
                                        <p:tgtEl>
                                          <p:spTgt spid="13"/>
                                        </p:tgtEl>
                                      </p:cBhvr>
                                    </p:animEffect>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2000"/>
                            </p:stCondLst>
                            <p:childTnLst>
                              <p:par>
                                <p:cTn id="31" presetID="53" presetClass="entr" presetSubtype="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par>
                          <p:cTn id="36" fill="hold">
                            <p:stCondLst>
                              <p:cond delay="2500"/>
                            </p:stCondLst>
                            <p:childTnLst>
                              <p:par>
                                <p:cTn id="37" presetID="12" presetClass="entr" presetSubtype="4"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p:tgtEl>
                                          <p:spTgt spid="18"/>
                                        </p:tgtEl>
                                        <p:attrNameLst>
                                          <p:attrName>ppt_y</p:attrName>
                                        </p:attrNameLst>
                                      </p:cBhvr>
                                      <p:tavLst>
                                        <p:tav tm="0">
                                          <p:val>
                                            <p:strVal val="#ppt_y+#ppt_h*1.125000"/>
                                          </p:val>
                                        </p:tav>
                                        <p:tav tm="100000">
                                          <p:val>
                                            <p:strVal val="#ppt_y"/>
                                          </p:val>
                                        </p:tav>
                                      </p:tavLst>
                                    </p:anim>
                                    <p:animEffect transition="in" filter="wipe(up)">
                                      <p:cBhvr>
                                        <p:cTn id="40" dur="500"/>
                                        <p:tgtEl>
                                          <p:spTgt spid="18"/>
                                        </p:tgtEl>
                                      </p:cBhvr>
                                    </p:animEffect>
                                  </p:childTnLst>
                                </p:cTn>
                              </p:par>
                            </p:childTnLst>
                          </p:cTn>
                        </p:par>
                        <p:par>
                          <p:cTn id="41" fill="hold">
                            <p:stCondLst>
                              <p:cond delay="3000"/>
                            </p:stCondLst>
                            <p:childTnLst>
                              <p:par>
                                <p:cTn id="42" presetID="12" presetClass="entr" presetSubtype="4"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p:tgtEl>
                                          <p:spTgt spid="19"/>
                                        </p:tgtEl>
                                        <p:attrNameLst>
                                          <p:attrName>ppt_y</p:attrName>
                                        </p:attrNameLst>
                                      </p:cBhvr>
                                      <p:tavLst>
                                        <p:tav tm="0">
                                          <p:val>
                                            <p:strVal val="#ppt_y+#ppt_h*1.125000"/>
                                          </p:val>
                                        </p:tav>
                                        <p:tav tm="100000">
                                          <p:val>
                                            <p:strVal val="#ppt_y"/>
                                          </p:val>
                                        </p:tav>
                                      </p:tavLst>
                                    </p:anim>
                                    <p:animEffect transition="in" filter="wipe(up)">
                                      <p:cBhvr>
                                        <p:cTn id="45" dur="500"/>
                                        <p:tgtEl>
                                          <p:spTgt spid="19"/>
                                        </p:tgtEl>
                                      </p:cBhvr>
                                    </p:animEffect>
                                  </p:childTnLst>
                                </p:cTn>
                              </p:par>
                            </p:childTnLst>
                          </p:cTn>
                        </p:par>
                        <p:par>
                          <p:cTn id="46" fill="hold">
                            <p:stCondLst>
                              <p:cond delay="3500"/>
                            </p:stCondLst>
                            <p:childTnLst>
                              <p:par>
                                <p:cTn id="47" presetID="12" presetClass="entr" presetSubtype="4"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p:tgtEl>
                                          <p:spTgt spid="20"/>
                                        </p:tgtEl>
                                        <p:attrNameLst>
                                          <p:attrName>ppt_y</p:attrName>
                                        </p:attrNameLst>
                                      </p:cBhvr>
                                      <p:tavLst>
                                        <p:tav tm="0">
                                          <p:val>
                                            <p:strVal val="#ppt_y+#ppt_h*1.125000"/>
                                          </p:val>
                                        </p:tav>
                                        <p:tav tm="100000">
                                          <p:val>
                                            <p:strVal val="#ppt_y"/>
                                          </p:val>
                                        </p:tav>
                                      </p:tavLst>
                                    </p:anim>
                                    <p:animEffect transition="in" filter="wipe(up)">
                                      <p:cBhvr>
                                        <p:cTn id="50" dur="500"/>
                                        <p:tgtEl>
                                          <p:spTgt spid="20"/>
                                        </p:tgtEl>
                                      </p:cBhvr>
                                    </p:animEffect>
                                  </p:childTnLst>
                                </p:cTn>
                              </p:par>
                            </p:childTnLst>
                          </p:cTn>
                        </p:par>
                        <p:par>
                          <p:cTn id="51" fill="hold">
                            <p:stCondLst>
                              <p:cond delay="4000"/>
                            </p:stCondLst>
                            <p:childTnLst>
                              <p:par>
                                <p:cTn id="52" presetID="12" presetClass="entr" presetSubtype="4"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p:tgtEl>
                                          <p:spTgt spid="21"/>
                                        </p:tgtEl>
                                        <p:attrNameLst>
                                          <p:attrName>ppt_y</p:attrName>
                                        </p:attrNameLst>
                                      </p:cBhvr>
                                      <p:tavLst>
                                        <p:tav tm="0">
                                          <p:val>
                                            <p:strVal val="#ppt_y+#ppt_h*1.125000"/>
                                          </p:val>
                                        </p:tav>
                                        <p:tav tm="100000">
                                          <p:val>
                                            <p:strVal val="#ppt_y"/>
                                          </p:val>
                                        </p:tav>
                                      </p:tavLst>
                                    </p:anim>
                                    <p:animEffect transition="in" filter="wipe(up)">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11" grpId="0" bldLvl="0"/>
      <p:bldP spid="13" grpId="0" bldLvl="0"/>
      <p:bldP spid="16" grpId="0" animBg="1"/>
      <p:bldP spid="17" grpId="0" animBg="1"/>
      <p:bldP spid="18" grpId="0" bldLvl="0"/>
      <p:bldP spid="19" grpId="0" bldLvl="0"/>
      <p:bldP spid="20" grpId="0" bldLvl="0"/>
      <p:bldP spid="21"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字魂58号-创中黑" panose="00000500000000000000" pitchFamily="2" charset="-122"/>
                <a:ea typeface="字魂58号-创中黑" panose="00000500000000000000" pitchFamily="2" charset="-122"/>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cxnSp>
        <p:nvCxnSpPr>
          <p:cNvPr id="66" name="Straight Connector 75">
            <a:extLst>
              <a:ext uri="{FF2B5EF4-FFF2-40B4-BE49-F238E27FC236}">
                <a16:creationId xmlns="" xmlns:a16="http://schemas.microsoft.com/office/drawing/2014/main" id="{ADD2D290-A7CC-4D4A-B782-50C66D862A89}"/>
              </a:ext>
            </a:extLst>
          </p:cNvPr>
          <p:cNvCxnSpPr/>
          <p:nvPr/>
        </p:nvCxnSpPr>
        <p:spPr>
          <a:xfrm>
            <a:off x="7579000" y="4592901"/>
            <a:ext cx="1" cy="798503"/>
          </a:xfrm>
          <a:prstGeom prst="line">
            <a:avLst/>
          </a:prstGeom>
          <a:solidFill>
            <a:srgbClr val="171717"/>
          </a:solidFill>
          <a:ln w="190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82">
            <a:extLst>
              <a:ext uri="{FF2B5EF4-FFF2-40B4-BE49-F238E27FC236}">
                <a16:creationId xmlns="" xmlns:a16="http://schemas.microsoft.com/office/drawing/2014/main" id="{60E4F496-1FF7-4C6D-AEF9-0B250101C6E7}"/>
              </a:ext>
            </a:extLst>
          </p:cNvPr>
          <p:cNvCxnSpPr/>
          <p:nvPr/>
        </p:nvCxnSpPr>
        <p:spPr>
          <a:xfrm>
            <a:off x="8659371" y="4082641"/>
            <a:ext cx="1" cy="1308762"/>
          </a:xfrm>
          <a:prstGeom prst="line">
            <a:avLst/>
          </a:prstGeom>
          <a:solidFill>
            <a:srgbClr val="171717"/>
          </a:solidFill>
          <a:ln w="190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102">
            <a:extLst>
              <a:ext uri="{FF2B5EF4-FFF2-40B4-BE49-F238E27FC236}">
                <a16:creationId xmlns="" xmlns:a16="http://schemas.microsoft.com/office/drawing/2014/main" id="{A7A3CD53-7DAD-4B9B-82AB-455C53E2CB00}"/>
              </a:ext>
            </a:extLst>
          </p:cNvPr>
          <p:cNvCxnSpPr/>
          <p:nvPr/>
        </p:nvCxnSpPr>
        <p:spPr>
          <a:xfrm>
            <a:off x="10869416" y="3974448"/>
            <a:ext cx="1" cy="1416955"/>
          </a:xfrm>
          <a:prstGeom prst="line">
            <a:avLst/>
          </a:prstGeom>
          <a:solidFill>
            <a:srgbClr val="171717"/>
          </a:solidFill>
          <a:ln w="19050">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85">
            <a:extLst>
              <a:ext uri="{FF2B5EF4-FFF2-40B4-BE49-F238E27FC236}">
                <a16:creationId xmlns="" xmlns:a16="http://schemas.microsoft.com/office/drawing/2014/main" id="{81CD2961-6214-468E-864F-2D957000BFED}"/>
              </a:ext>
            </a:extLst>
          </p:cNvPr>
          <p:cNvCxnSpPr/>
          <p:nvPr/>
        </p:nvCxnSpPr>
        <p:spPr>
          <a:xfrm>
            <a:off x="9773625" y="4592901"/>
            <a:ext cx="1" cy="798503"/>
          </a:xfrm>
          <a:prstGeom prst="line">
            <a:avLst/>
          </a:prstGeom>
          <a:solidFill>
            <a:srgbClr val="171717"/>
          </a:solidFill>
          <a:ln w="19050">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70" name="Rectangle 3">
            <a:extLst>
              <a:ext uri="{FF2B5EF4-FFF2-40B4-BE49-F238E27FC236}">
                <a16:creationId xmlns="" xmlns:a16="http://schemas.microsoft.com/office/drawing/2014/main" id="{4A7B5666-A418-49CA-AA91-E7A3B3A5DC85}"/>
              </a:ext>
            </a:extLst>
          </p:cNvPr>
          <p:cNvSpPr/>
          <p:nvPr/>
        </p:nvSpPr>
        <p:spPr>
          <a:xfrm>
            <a:off x="1830927" y="2063950"/>
            <a:ext cx="4745297" cy="36593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cxnSp>
        <p:nvCxnSpPr>
          <p:cNvPr id="72" name="Straight Connector 10">
            <a:extLst>
              <a:ext uri="{FF2B5EF4-FFF2-40B4-BE49-F238E27FC236}">
                <a16:creationId xmlns="" xmlns:a16="http://schemas.microsoft.com/office/drawing/2014/main" id="{CD5D8073-A351-4EF7-8D1A-7C7E9C298EC1}"/>
              </a:ext>
            </a:extLst>
          </p:cNvPr>
          <p:cNvCxnSpPr/>
          <p:nvPr/>
        </p:nvCxnSpPr>
        <p:spPr>
          <a:xfrm flipV="1">
            <a:off x="6576224" y="2020281"/>
            <a:ext cx="0" cy="37369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TextBox 136">
            <a:extLst>
              <a:ext uri="{FF2B5EF4-FFF2-40B4-BE49-F238E27FC236}">
                <a16:creationId xmlns="" xmlns:a16="http://schemas.microsoft.com/office/drawing/2014/main" id="{7E777D6C-8B44-4104-8D8C-7446309BE8CB}"/>
              </a:ext>
            </a:extLst>
          </p:cNvPr>
          <p:cNvSpPr txBox="1"/>
          <p:nvPr/>
        </p:nvSpPr>
        <p:spPr>
          <a:xfrm>
            <a:off x="6818707" y="2000111"/>
            <a:ext cx="2657036" cy="400110"/>
          </a:xfrm>
          <a:prstGeom prst="rect">
            <a:avLst/>
          </a:prstGeom>
          <a:noFill/>
        </p:spPr>
        <p:txBody>
          <a:bodyPr wrap="square" rtlCol="0">
            <a:spAutoFit/>
          </a:bodyPr>
          <a:lstStyle/>
          <a:p>
            <a:pPr algn="l" defTabSz="1828800" rtl="0"/>
            <a:r>
              <a:rPr lang="zh-CN" altLang="en-US" sz="2000"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小标题</a:t>
            </a:r>
            <a:endParaRPr lang="id-ID" sz="2000" b="1"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4" name="TextBox 137">
            <a:extLst>
              <a:ext uri="{FF2B5EF4-FFF2-40B4-BE49-F238E27FC236}">
                <a16:creationId xmlns="" xmlns:a16="http://schemas.microsoft.com/office/drawing/2014/main" id="{91EA910C-EA99-465E-8F2A-1883F2C97FA1}"/>
              </a:ext>
            </a:extLst>
          </p:cNvPr>
          <p:cNvSpPr txBox="1"/>
          <p:nvPr/>
        </p:nvSpPr>
        <p:spPr>
          <a:xfrm>
            <a:off x="6818707" y="2350141"/>
            <a:ext cx="4856239" cy="894732"/>
          </a:xfrm>
          <a:prstGeom prst="rect">
            <a:avLst/>
          </a:prstGeom>
          <a:noFill/>
        </p:spPr>
        <p:txBody>
          <a:bodyPr wrap="square" rtlCol="0">
            <a:spAutoFit/>
          </a:bodyPr>
          <a:lstStyle/>
          <a:p>
            <a:pPr algn="just" defTabSz="1828800" rtl="0">
              <a:lnSpc>
                <a:spcPct val="150000"/>
              </a:lnSpc>
            </a:pPr>
            <a:r>
              <a:rPr lang="id-ID"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Lorem ipsum dolor sit amet, consectetur adipiscing elit. Nulla imperdiet volutpat dui at fermentum. Aliquam erat volutpat. Aenean lacinia lacus aliquet ante mollis, sollicitudin tempor tortor aliquam.</a:t>
            </a:r>
          </a:p>
        </p:txBody>
      </p:sp>
      <p:cxnSp>
        <p:nvCxnSpPr>
          <p:cNvPr id="75" name="Straight Connector 139">
            <a:extLst>
              <a:ext uri="{FF2B5EF4-FFF2-40B4-BE49-F238E27FC236}">
                <a16:creationId xmlns="" xmlns:a16="http://schemas.microsoft.com/office/drawing/2014/main" id="{C1BF8ACC-71DC-4D74-91F8-28B9CE6C6F87}"/>
              </a:ext>
            </a:extLst>
          </p:cNvPr>
          <p:cNvCxnSpPr/>
          <p:nvPr/>
        </p:nvCxnSpPr>
        <p:spPr>
          <a:xfrm>
            <a:off x="6812454" y="5539398"/>
            <a:ext cx="4745012" cy="0"/>
          </a:xfrm>
          <a:prstGeom prst="line">
            <a:avLst/>
          </a:prstGeom>
          <a:ln w="53975">
            <a:solidFill>
              <a:srgbClr val="ECCEC4"/>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6" name="TextBox 140">
            <a:extLst>
              <a:ext uri="{FF2B5EF4-FFF2-40B4-BE49-F238E27FC236}">
                <a16:creationId xmlns="" xmlns:a16="http://schemas.microsoft.com/office/drawing/2014/main" id="{AC40DFCE-246B-4E70-9227-D4C9C217B1F9}"/>
              </a:ext>
            </a:extLst>
          </p:cNvPr>
          <p:cNvSpPr txBox="1"/>
          <p:nvPr/>
        </p:nvSpPr>
        <p:spPr>
          <a:xfrm>
            <a:off x="7306652" y="5637059"/>
            <a:ext cx="543739" cy="307777"/>
          </a:xfrm>
          <a:prstGeom prst="rect">
            <a:avLst/>
          </a:prstGeom>
          <a:noFill/>
        </p:spPr>
        <p:txBody>
          <a:bodyPr wrap="none" rtlCol="0">
            <a:spAutoFit/>
          </a:bodyPr>
          <a:lstStyle/>
          <a:p>
            <a:pPr algn="l" defTabSz="1828800" rtl="0"/>
            <a:r>
              <a:rPr lang="id-ID" sz="1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2012</a:t>
            </a:r>
          </a:p>
        </p:txBody>
      </p:sp>
      <p:sp>
        <p:nvSpPr>
          <p:cNvPr id="77" name="TextBox 141">
            <a:extLst>
              <a:ext uri="{FF2B5EF4-FFF2-40B4-BE49-F238E27FC236}">
                <a16:creationId xmlns="" xmlns:a16="http://schemas.microsoft.com/office/drawing/2014/main" id="{781FEC86-A659-4B04-B9F3-353D8164ADAE}"/>
              </a:ext>
            </a:extLst>
          </p:cNvPr>
          <p:cNvSpPr txBox="1"/>
          <p:nvPr/>
        </p:nvSpPr>
        <p:spPr>
          <a:xfrm>
            <a:off x="8391198" y="5637060"/>
            <a:ext cx="543739" cy="307777"/>
          </a:xfrm>
          <a:prstGeom prst="rect">
            <a:avLst/>
          </a:prstGeom>
          <a:noFill/>
        </p:spPr>
        <p:txBody>
          <a:bodyPr wrap="none" rtlCol="0">
            <a:spAutoFit/>
          </a:bodyPr>
          <a:lstStyle/>
          <a:p>
            <a:pPr algn="l" defTabSz="1828800" rtl="0"/>
            <a:r>
              <a:rPr lang="id-ID" sz="1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2013</a:t>
            </a:r>
          </a:p>
        </p:txBody>
      </p:sp>
      <p:sp>
        <p:nvSpPr>
          <p:cNvPr id="78" name="TextBox 142">
            <a:extLst>
              <a:ext uri="{FF2B5EF4-FFF2-40B4-BE49-F238E27FC236}">
                <a16:creationId xmlns="" xmlns:a16="http://schemas.microsoft.com/office/drawing/2014/main" id="{6D287A61-DB07-479A-BA88-3DF418B24E43}"/>
              </a:ext>
            </a:extLst>
          </p:cNvPr>
          <p:cNvSpPr txBox="1"/>
          <p:nvPr/>
        </p:nvSpPr>
        <p:spPr>
          <a:xfrm>
            <a:off x="9475744" y="5637060"/>
            <a:ext cx="543739" cy="307777"/>
          </a:xfrm>
          <a:prstGeom prst="rect">
            <a:avLst/>
          </a:prstGeom>
          <a:noFill/>
        </p:spPr>
        <p:txBody>
          <a:bodyPr wrap="none" rtlCol="0">
            <a:spAutoFit/>
          </a:bodyPr>
          <a:lstStyle/>
          <a:p>
            <a:pPr algn="l" defTabSz="1828800" rtl="0"/>
            <a:r>
              <a:rPr lang="id-ID" sz="1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2014</a:t>
            </a:r>
          </a:p>
        </p:txBody>
      </p:sp>
      <p:sp>
        <p:nvSpPr>
          <p:cNvPr id="79" name="TextBox 143">
            <a:extLst>
              <a:ext uri="{FF2B5EF4-FFF2-40B4-BE49-F238E27FC236}">
                <a16:creationId xmlns="" xmlns:a16="http://schemas.microsoft.com/office/drawing/2014/main" id="{34DCB7D5-8088-4867-9E64-BBE01E8544B0}"/>
              </a:ext>
            </a:extLst>
          </p:cNvPr>
          <p:cNvSpPr txBox="1"/>
          <p:nvPr/>
        </p:nvSpPr>
        <p:spPr>
          <a:xfrm>
            <a:off x="10560289" y="5637060"/>
            <a:ext cx="543739" cy="307777"/>
          </a:xfrm>
          <a:prstGeom prst="rect">
            <a:avLst/>
          </a:prstGeom>
          <a:noFill/>
        </p:spPr>
        <p:txBody>
          <a:bodyPr wrap="none" rtlCol="0">
            <a:spAutoFit/>
          </a:bodyPr>
          <a:lstStyle/>
          <a:p>
            <a:pPr algn="l" defTabSz="1828800" rtl="0"/>
            <a:r>
              <a:rPr lang="id-ID" sz="1400"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2015</a:t>
            </a:r>
          </a:p>
        </p:txBody>
      </p:sp>
      <p:sp>
        <p:nvSpPr>
          <p:cNvPr id="80" name="TextBox 204">
            <a:extLst>
              <a:ext uri="{FF2B5EF4-FFF2-40B4-BE49-F238E27FC236}">
                <a16:creationId xmlns="" xmlns:a16="http://schemas.microsoft.com/office/drawing/2014/main" id="{F99DF9E6-2D2E-4E97-8024-C465B816AF09}"/>
              </a:ext>
            </a:extLst>
          </p:cNvPr>
          <p:cNvSpPr txBox="1"/>
          <p:nvPr/>
        </p:nvSpPr>
        <p:spPr>
          <a:xfrm flipH="1">
            <a:off x="3914170" y="4505510"/>
            <a:ext cx="1314462" cy="369332"/>
          </a:xfrm>
          <a:prstGeom prst="rect">
            <a:avLst/>
          </a:prstGeom>
          <a:noFill/>
        </p:spPr>
        <p:txBody>
          <a:bodyPr wrap="none" rtlCol="0">
            <a:spAutoFit/>
          </a:bodyPr>
          <a:lstStyle/>
          <a:p>
            <a:pPr algn="l" defTabSz="1828800" rtl="0"/>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End Product</a:t>
            </a:r>
          </a:p>
        </p:txBody>
      </p:sp>
      <p:sp>
        <p:nvSpPr>
          <p:cNvPr id="81" name="TextBox 205">
            <a:extLst>
              <a:ext uri="{FF2B5EF4-FFF2-40B4-BE49-F238E27FC236}">
                <a16:creationId xmlns="" xmlns:a16="http://schemas.microsoft.com/office/drawing/2014/main" id="{ABB8AF9F-A618-4C1C-A430-828AA5D15877}"/>
              </a:ext>
            </a:extLst>
          </p:cNvPr>
          <p:cNvSpPr txBox="1"/>
          <p:nvPr/>
        </p:nvSpPr>
        <p:spPr>
          <a:xfrm flipH="1">
            <a:off x="3914169" y="4817794"/>
            <a:ext cx="2043520" cy="646331"/>
          </a:xfrm>
          <a:prstGeom prst="rect">
            <a:avLst/>
          </a:prstGeom>
          <a:noFill/>
        </p:spPr>
        <p:txBody>
          <a:bodyPr wrap="square" rtlCol="0">
            <a:spAutoFit/>
          </a:bodyPr>
          <a:lstStyle/>
          <a:p>
            <a:pPr algn="l" defTabSz="1828800" rtl="0"/>
            <a:r>
              <a:rPr lang="id-ID"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Suitable for all category</a:t>
            </a: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a:t>
            </a:r>
            <a:r>
              <a:rPr lang="en-US" sz="1200" kern="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Lorem</a:t>
            </a: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a:t>
            </a:r>
            <a:r>
              <a:rPr lang="en-US" sz="1200" kern="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Ipsum</a:t>
            </a: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is not simply random text.</a:t>
            </a:r>
            <a:r>
              <a:rPr lang="id-ID"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a:t>
            </a:r>
            <a:endParaRPr lang="en-US" sz="1200" b="1"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2" name="TextBox 207">
            <a:extLst>
              <a:ext uri="{FF2B5EF4-FFF2-40B4-BE49-F238E27FC236}">
                <a16:creationId xmlns="" xmlns:a16="http://schemas.microsoft.com/office/drawing/2014/main" id="{FABF60A0-049D-4DF6-A0FB-CA48D51C1217}"/>
              </a:ext>
            </a:extLst>
          </p:cNvPr>
          <p:cNvSpPr txBox="1"/>
          <p:nvPr/>
        </p:nvSpPr>
        <p:spPr>
          <a:xfrm flipH="1">
            <a:off x="3954299" y="3422276"/>
            <a:ext cx="1430969" cy="369332"/>
          </a:xfrm>
          <a:prstGeom prst="rect">
            <a:avLst/>
          </a:prstGeom>
          <a:noFill/>
        </p:spPr>
        <p:txBody>
          <a:bodyPr wrap="none" rtlCol="0">
            <a:spAutoFit/>
          </a:bodyPr>
          <a:lstStyle/>
          <a:p>
            <a:pPr algn="l" defTabSz="1828800" rtl="0"/>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Development</a:t>
            </a:r>
          </a:p>
        </p:txBody>
      </p:sp>
      <p:sp>
        <p:nvSpPr>
          <p:cNvPr id="83" name="TextBox 208">
            <a:extLst>
              <a:ext uri="{FF2B5EF4-FFF2-40B4-BE49-F238E27FC236}">
                <a16:creationId xmlns="" xmlns:a16="http://schemas.microsoft.com/office/drawing/2014/main" id="{0DE0B16F-0B36-4554-A5B0-3D50854ABD55}"/>
              </a:ext>
            </a:extLst>
          </p:cNvPr>
          <p:cNvSpPr txBox="1"/>
          <p:nvPr/>
        </p:nvSpPr>
        <p:spPr>
          <a:xfrm flipH="1">
            <a:off x="3954299" y="3734560"/>
            <a:ext cx="2112809" cy="646331"/>
          </a:xfrm>
          <a:prstGeom prst="rect">
            <a:avLst/>
          </a:prstGeom>
          <a:noFill/>
        </p:spPr>
        <p:txBody>
          <a:bodyPr wrap="square" rtlCol="0">
            <a:spAutoFit/>
          </a:bodyPr>
          <a:lstStyle/>
          <a:p>
            <a:pPr algn="l" defTabSz="1828800" rtl="0"/>
            <a:r>
              <a:rPr lang="id-ID"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Suitable for all category</a:t>
            </a: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a:t>
            </a:r>
            <a:r>
              <a:rPr lang="en-US" sz="1200" kern="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Lorem</a:t>
            </a: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a:t>
            </a:r>
            <a:r>
              <a:rPr lang="en-US" sz="1200" kern="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Ipsum</a:t>
            </a: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is not simply random text.</a:t>
            </a:r>
            <a:r>
              <a:rPr lang="id-ID"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a:t>
            </a:r>
            <a:endParaRPr lang="en-US" sz="1200" b="1"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4" name="TextBox 210">
            <a:extLst>
              <a:ext uri="{FF2B5EF4-FFF2-40B4-BE49-F238E27FC236}">
                <a16:creationId xmlns="" xmlns:a16="http://schemas.microsoft.com/office/drawing/2014/main" id="{A8242117-6561-44FD-A024-8885C49574C5}"/>
              </a:ext>
            </a:extLst>
          </p:cNvPr>
          <p:cNvSpPr txBox="1"/>
          <p:nvPr/>
        </p:nvSpPr>
        <p:spPr>
          <a:xfrm flipH="1">
            <a:off x="3913268" y="2456032"/>
            <a:ext cx="1281120" cy="369332"/>
          </a:xfrm>
          <a:prstGeom prst="rect">
            <a:avLst/>
          </a:prstGeom>
          <a:noFill/>
        </p:spPr>
        <p:txBody>
          <a:bodyPr wrap="none" rtlCol="0">
            <a:spAutoFit/>
          </a:bodyPr>
          <a:lstStyle/>
          <a:p>
            <a:pPr algn="l" defTabSz="1828800" rtl="0"/>
            <a:r>
              <a:rPr lang="id-ID"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Prototyping</a:t>
            </a:r>
          </a:p>
        </p:txBody>
      </p:sp>
      <p:sp>
        <p:nvSpPr>
          <p:cNvPr id="85" name="TextBox 211">
            <a:extLst>
              <a:ext uri="{FF2B5EF4-FFF2-40B4-BE49-F238E27FC236}">
                <a16:creationId xmlns="" xmlns:a16="http://schemas.microsoft.com/office/drawing/2014/main" id="{E7E91BD8-28BF-471B-9133-76AB7DE5A125}"/>
              </a:ext>
            </a:extLst>
          </p:cNvPr>
          <p:cNvSpPr txBox="1"/>
          <p:nvPr/>
        </p:nvSpPr>
        <p:spPr>
          <a:xfrm flipH="1">
            <a:off x="3913267" y="2768315"/>
            <a:ext cx="2058100" cy="646331"/>
          </a:xfrm>
          <a:prstGeom prst="rect">
            <a:avLst/>
          </a:prstGeom>
          <a:noFill/>
        </p:spPr>
        <p:txBody>
          <a:bodyPr wrap="square" rtlCol="0">
            <a:spAutoFit/>
          </a:bodyPr>
          <a:lstStyle/>
          <a:p>
            <a:pPr algn="l" defTabSz="1828800" rtl="0"/>
            <a:r>
              <a:rPr lang="id-ID"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Suitable for all category</a:t>
            </a: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a:t>
            </a:r>
            <a:r>
              <a:rPr lang="en-US" sz="1200" kern="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Lorem</a:t>
            </a: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a:t>
            </a:r>
            <a:r>
              <a:rPr lang="en-US" sz="1200" kern="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Ipsum</a:t>
            </a:r>
            <a:r>
              <a:rPr lang="en-US"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is not simply random text.</a:t>
            </a:r>
            <a:r>
              <a:rPr lang="id-ID" sz="12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 </a:t>
            </a:r>
            <a:endParaRPr lang="en-US" sz="1200" b="1" kern="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6" name="Freeform 10">
            <a:extLst>
              <a:ext uri="{FF2B5EF4-FFF2-40B4-BE49-F238E27FC236}">
                <a16:creationId xmlns="" xmlns:a16="http://schemas.microsoft.com/office/drawing/2014/main" id="{57206E3A-3615-4CAA-8203-8A2D1B028E1B}"/>
              </a:ext>
            </a:extLst>
          </p:cNvPr>
          <p:cNvSpPr>
            <a:spLocks noEditPoints="1"/>
          </p:cNvSpPr>
          <p:nvPr/>
        </p:nvSpPr>
        <p:spPr bwMode="auto">
          <a:xfrm>
            <a:off x="3225545" y="2636564"/>
            <a:ext cx="545645" cy="418049"/>
          </a:xfrm>
          <a:custGeom>
            <a:avLst/>
            <a:gdLst>
              <a:gd name="T0" fmla="*/ 633 w 718"/>
              <a:gd name="T1" fmla="*/ 0 h 549"/>
              <a:gd name="T2" fmla="*/ 549 w 718"/>
              <a:gd name="T3" fmla="*/ 84 h 549"/>
              <a:gd name="T4" fmla="*/ 578 w 718"/>
              <a:gd name="T5" fmla="*/ 148 h 549"/>
              <a:gd name="T6" fmla="*/ 475 w 718"/>
              <a:gd name="T7" fmla="*/ 302 h 549"/>
              <a:gd name="T8" fmla="*/ 443 w 718"/>
              <a:gd name="T9" fmla="*/ 296 h 549"/>
              <a:gd name="T10" fmla="*/ 369 w 718"/>
              <a:gd name="T11" fmla="*/ 340 h 549"/>
              <a:gd name="T12" fmla="*/ 310 w 718"/>
              <a:gd name="T13" fmla="*/ 305 h 549"/>
              <a:gd name="T14" fmla="*/ 316 w 718"/>
              <a:gd name="T15" fmla="*/ 275 h 549"/>
              <a:gd name="T16" fmla="*/ 232 w 718"/>
              <a:gd name="T17" fmla="*/ 190 h 549"/>
              <a:gd name="T18" fmla="*/ 147 w 718"/>
              <a:gd name="T19" fmla="*/ 275 h 549"/>
              <a:gd name="T20" fmla="*/ 176 w 718"/>
              <a:gd name="T21" fmla="*/ 338 h 549"/>
              <a:gd name="T22" fmla="*/ 133 w 718"/>
              <a:gd name="T23" fmla="*/ 396 h 549"/>
              <a:gd name="T24" fmla="*/ 84 w 718"/>
              <a:gd name="T25" fmla="*/ 380 h 549"/>
              <a:gd name="T26" fmla="*/ 0 w 718"/>
              <a:gd name="T27" fmla="*/ 465 h 549"/>
              <a:gd name="T28" fmla="*/ 84 w 718"/>
              <a:gd name="T29" fmla="*/ 549 h 549"/>
              <a:gd name="T30" fmla="*/ 168 w 718"/>
              <a:gd name="T31" fmla="*/ 465 h 549"/>
              <a:gd name="T32" fmla="*/ 148 w 718"/>
              <a:gd name="T33" fmla="*/ 411 h 549"/>
              <a:gd name="T34" fmla="*/ 194 w 718"/>
              <a:gd name="T35" fmla="*/ 350 h 549"/>
              <a:gd name="T36" fmla="*/ 232 w 718"/>
              <a:gd name="T37" fmla="*/ 359 h 549"/>
              <a:gd name="T38" fmla="*/ 300 w 718"/>
              <a:gd name="T39" fmla="*/ 324 h 549"/>
              <a:gd name="T40" fmla="*/ 361 w 718"/>
              <a:gd name="T41" fmla="*/ 360 h 549"/>
              <a:gd name="T42" fmla="*/ 359 w 718"/>
              <a:gd name="T43" fmla="*/ 380 h 549"/>
              <a:gd name="T44" fmla="*/ 443 w 718"/>
              <a:gd name="T45" fmla="*/ 465 h 549"/>
              <a:gd name="T46" fmla="*/ 528 w 718"/>
              <a:gd name="T47" fmla="*/ 380 h 549"/>
              <a:gd name="T48" fmla="*/ 494 w 718"/>
              <a:gd name="T49" fmla="*/ 313 h 549"/>
              <a:gd name="T50" fmla="*/ 596 w 718"/>
              <a:gd name="T51" fmla="*/ 160 h 549"/>
              <a:gd name="T52" fmla="*/ 633 w 718"/>
              <a:gd name="T53" fmla="*/ 169 h 549"/>
              <a:gd name="T54" fmla="*/ 718 w 718"/>
              <a:gd name="T55" fmla="*/ 84 h 549"/>
              <a:gd name="T56" fmla="*/ 633 w 718"/>
              <a:gd name="T57" fmla="*/ 0 h 549"/>
              <a:gd name="T58" fmla="*/ 84 w 718"/>
              <a:gd name="T59" fmla="*/ 507 h 549"/>
              <a:gd name="T60" fmla="*/ 42 w 718"/>
              <a:gd name="T61" fmla="*/ 465 h 549"/>
              <a:gd name="T62" fmla="*/ 84 w 718"/>
              <a:gd name="T63" fmla="*/ 422 h 549"/>
              <a:gd name="T64" fmla="*/ 126 w 718"/>
              <a:gd name="T65" fmla="*/ 465 h 549"/>
              <a:gd name="T66" fmla="*/ 84 w 718"/>
              <a:gd name="T67" fmla="*/ 507 h 549"/>
              <a:gd name="T68" fmla="*/ 232 w 718"/>
              <a:gd name="T69" fmla="*/ 317 h 549"/>
              <a:gd name="T70" fmla="*/ 190 w 718"/>
              <a:gd name="T71" fmla="*/ 275 h 549"/>
              <a:gd name="T72" fmla="*/ 232 w 718"/>
              <a:gd name="T73" fmla="*/ 233 h 549"/>
              <a:gd name="T74" fmla="*/ 274 w 718"/>
              <a:gd name="T75" fmla="*/ 275 h 549"/>
              <a:gd name="T76" fmla="*/ 232 w 718"/>
              <a:gd name="T77" fmla="*/ 317 h 549"/>
              <a:gd name="T78" fmla="*/ 443 w 718"/>
              <a:gd name="T79" fmla="*/ 422 h 549"/>
              <a:gd name="T80" fmla="*/ 401 w 718"/>
              <a:gd name="T81" fmla="*/ 380 h 549"/>
              <a:gd name="T82" fmla="*/ 443 w 718"/>
              <a:gd name="T83" fmla="*/ 338 h 549"/>
              <a:gd name="T84" fmla="*/ 486 w 718"/>
              <a:gd name="T85" fmla="*/ 380 h 549"/>
              <a:gd name="T86" fmla="*/ 443 w 718"/>
              <a:gd name="T87" fmla="*/ 422 h 549"/>
              <a:gd name="T88" fmla="*/ 633 w 718"/>
              <a:gd name="T89" fmla="*/ 127 h 549"/>
              <a:gd name="T90" fmla="*/ 591 w 718"/>
              <a:gd name="T91" fmla="*/ 84 h 549"/>
              <a:gd name="T92" fmla="*/ 633 w 718"/>
              <a:gd name="T93" fmla="*/ 42 h 549"/>
              <a:gd name="T94" fmla="*/ 675 w 718"/>
              <a:gd name="T95" fmla="*/ 84 h 549"/>
              <a:gd name="T96" fmla="*/ 633 w 718"/>
              <a:gd name="T97" fmla="*/ 12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8" h="549">
                <a:moveTo>
                  <a:pt x="633" y="0"/>
                </a:moveTo>
                <a:cubicBezTo>
                  <a:pt x="587" y="0"/>
                  <a:pt x="549" y="38"/>
                  <a:pt x="549" y="84"/>
                </a:cubicBezTo>
                <a:cubicBezTo>
                  <a:pt x="549" y="110"/>
                  <a:pt x="561" y="132"/>
                  <a:pt x="578" y="148"/>
                </a:cubicBezTo>
                <a:cubicBezTo>
                  <a:pt x="475" y="302"/>
                  <a:pt x="475" y="302"/>
                  <a:pt x="475" y="302"/>
                </a:cubicBezTo>
                <a:cubicBezTo>
                  <a:pt x="466" y="298"/>
                  <a:pt x="455" y="296"/>
                  <a:pt x="443" y="296"/>
                </a:cubicBezTo>
                <a:cubicBezTo>
                  <a:pt x="411" y="296"/>
                  <a:pt x="383" y="314"/>
                  <a:pt x="369" y="340"/>
                </a:cubicBezTo>
                <a:cubicBezTo>
                  <a:pt x="310" y="305"/>
                  <a:pt x="310" y="305"/>
                  <a:pt x="310" y="305"/>
                </a:cubicBezTo>
                <a:cubicBezTo>
                  <a:pt x="314" y="296"/>
                  <a:pt x="316" y="285"/>
                  <a:pt x="316" y="275"/>
                </a:cubicBezTo>
                <a:cubicBezTo>
                  <a:pt x="316" y="228"/>
                  <a:pt x="278" y="190"/>
                  <a:pt x="232" y="190"/>
                </a:cubicBezTo>
                <a:cubicBezTo>
                  <a:pt x="185" y="190"/>
                  <a:pt x="147" y="228"/>
                  <a:pt x="147" y="275"/>
                </a:cubicBezTo>
                <a:cubicBezTo>
                  <a:pt x="147" y="300"/>
                  <a:pt x="159" y="322"/>
                  <a:pt x="176" y="338"/>
                </a:cubicBezTo>
                <a:cubicBezTo>
                  <a:pt x="133" y="396"/>
                  <a:pt x="133" y="396"/>
                  <a:pt x="133" y="396"/>
                </a:cubicBezTo>
                <a:cubicBezTo>
                  <a:pt x="119" y="386"/>
                  <a:pt x="102" y="380"/>
                  <a:pt x="84" y="380"/>
                </a:cubicBezTo>
                <a:cubicBezTo>
                  <a:pt x="38" y="380"/>
                  <a:pt x="0" y="418"/>
                  <a:pt x="0" y="465"/>
                </a:cubicBezTo>
                <a:cubicBezTo>
                  <a:pt x="0" y="511"/>
                  <a:pt x="38" y="549"/>
                  <a:pt x="84" y="549"/>
                </a:cubicBezTo>
                <a:cubicBezTo>
                  <a:pt x="130" y="549"/>
                  <a:pt x="168" y="511"/>
                  <a:pt x="168" y="465"/>
                </a:cubicBezTo>
                <a:cubicBezTo>
                  <a:pt x="168" y="444"/>
                  <a:pt x="160" y="425"/>
                  <a:pt x="148" y="411"/>
                </a:cubicBezTo>
                <a:cubicBezTo>
                  <a:pt x="194" y="350"/>
                  <a:pt x="194" y="350"/>
                  <a:pt x="194" y="350"/>
                </a:cubicBezTo>
                <a:cubicBezTo>
                  <a:pt x="205" y="355"/>
                  <a:pt x="218" y="359"/>
                  <a:pt x="232" y="359"/>
                </a:cubicBezTo>
                <a:cubicBezTo>
                  <a:pt x="260" y="359"/>
                  <a:pt x="285" y="345"/>
                  <a:pt x="300" y="324"/>
                </a:cubicBezTo>
                <a:cubicBezTo>
                  <a:pt x="361" y="360"/>
                  <a:pt x="361" y="360"/>
                  <a:pt x="361" y="360"/>
                </a:cubicBezTo>
                <a:cubicBezTo>
                  <a:pt x="360" y="367"/>
                  <a:pt x="359" y="373"/>
                  <a:pt x="359" y="380"/>
                </a:cubicBezTo>
                <a:cubicBezTo>
                  <a:pt x="359" y="427"/>
                  <a:pt x="397" y="465"/>
                  <a:pt x="443" y="465"/>
                </a:cubicBezTo>
                <a:cubicBezTo>
                  <a:pt x="490" y="465"/>
                  <a:pt x="528" y="427"/>
                  <a:pt x="528" y="380"/>
                </a:cubicBezTo>
                <a:cubicBezTo>
                  <a:pt x="528" y="352"/>
                  <a:pt x="514" y="328"/>
                  <a:pt x="494" y="313"/>
                </a:cubicBezTo>
                <a:cubicBezTo>
                  <a:pt x="596" y="160"/>
                  <a:pt x="596" y="160"/>
                  <a:pt x="596" y="160"/>
                </a:cubicBezTo>
                <a:cubicBezTo>
                  <a:pt x="607" y="165"/>
                  <a:pt x="620" y="169"/>
                  <a:pt x="633" y="169"/>
                </a:cubicBezTo>
                <a:cubicBezTo>
                  <a:pt x="680" y="169"/>
                  <a:pt x="718" y="131"/>
                  <a:pt x="718" y="84"/>
                </a:cubicBezTo>
                <a:cubicBezTo>
                  <a:pt x="718" y="38"/>
                  <a:pt x="680" y="0"/>
                  <a:pt x="633" y="0"/>
                </a:cubicBezTo>
                <a:close/>
                <a:moveTo>
                  <a:pt x="84" y="507"/>
                </a:moveTo>
                <a:cubicBezTo>
                  <a:pt x="61" y="507"/>
                  <a:pt x="42" y="488"/>
                  <a:pt x="42" y="465"/>
                </a:cubicBezTo>
                <a:cubicBezTo>
                  <a:pt x="42" y="441"/>
                  <a:pt x="61" y="422"/>
                  <a:pt x="84" y="422"/>
                </a:cubicBezTo>
                <a:cubicBezTo>
                  <a:pt x="107" y="422"/>
                  <a:pt x="126" y="441"/>
                  <a:pt x="126" y="465"/>
                </a:cubicBezTo>
                <a:cubicBezTo>
                  <a:pt x="126" y="488"/>
                  <a:pt x="107" y="507"/>
                  <a:pt x="84" y="507"/>
                </a:cubicBezTo>
                <a:close/>
                <a:moveTo>
                  <a:pt x="232" y="317"/>
                </a:moveTo>
                <a:cubicBezTo>
                  <a:pt x="209" y="317"/>
                  <a:pt x="190" y="298"/>
                  <a:pt x="190" y="275"/>
                </a:cubicBezTo>
                <a:cubicBezTo>
                  <a:pt x="190" y="251"/>
                  <a:pt x="209" y="233"/>
                  <a:pt x="232" y="233"/>
                </a:cubicBezTo>
                <a:cubicBezTo>
                  <a:pt x="255" y="233"/>
                  <a:pt x="274" y="251"/>
                  <a:pt x="274" y="275"/>
                </a:cubicBezTo>
                <a:cubicBezTo>
                  <a:pt x="274" y="298"/>
                  <a:pt x="255" y="317"/>
                  <a:pt x="232" y="317"/>
                </a:cubicBezTo>
                <a:close/>
                <a:moveTo>
                  <a:pt x="443" y="422"/>
                </a:moveTo>
                <a:cubicBezTo>
                  <a:pt x="420" y="422"/>
                  <a:pt x="401" y="403"/>
                  <a:pt x="401" y="380"/>
                </a:cubicBezTo>
                <a:cubicBezTo>
                  <a:pt x="401" y="357"/>
                  <a:pt x="420" y="338"/>
                  <a:pt x="443" y="338"/>
                </a:cubicBezTo>
                <a:cubicBezTo>
                  <a:pt x="467" y="338"/>
                  <a:pt x="486" y="357"/>
                  <a:pt x="486" y="380"/>
                </a:cubicBezTo>
                <a:cubicBezTo>
                  <a:pt x="486" y="403"/>
                  <a:pt x="467" y="422"/>
                  <a:pt x="443" y="422"/>
                </a:cubicBezTo>
                <a:close/>
                <a:moveTo>
                  <a:pt x="633" y="127"/>
                </a:moveTo>
                <a:cubicBezTo>
                  <a:pt x="610" y="127"/>
                  <a:pt x="591" y="108"/>
                  <a:pt x="591" y="84"/>
                </a:cubicBezTo>
                <a:cubicBezTo>
                  <a:pt x="591" y="61"/>
                  <a:pt x="610" y="42"/>
                  <a:pt x="633" y="42"/>
                </a:cubicBezTo>
                <a:cubicBezTo>
                  <a:pt x="657" y="42"/>
                  <a:pt x="675" y="61"/>
                  <a:pt x="675" y="84"/>
                </a:cubicBezTo>
                <a:cubicBezTo>
                  <a:pt x="675" y="108"/>
                  <a:pt x="657" y="127"/>
                  <a:pt x="633" y="127"/>
                </a:cubicBezTo>
                <a:close/>
              </a:path>
            </a:pathLst>
          </a:custGeom>
          <a:solidFill>
            <a:srgbClr val="ECCEC4"/>
          </a:solidFill>
          <a:ln>
            <a:noFill/>
          </a:ln>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nvGrpSpPr>
          <p:cNvPr id="87" name="Group 213">
            <a:extLst>
              <a:ext uri="{FF2B5EF4-FFF2-40B4-BE49-F238E27FC236}">
                <a16:creationId xmlns="" xmlns:a16="http://schemas.microsoft.com/office/drawing/2014/main" id="{B25A2F58-E0ED-4828-91B8-1D1C2A15D75D}"/>
              </a:ext>
            </a:extLst>
          </p:cNvPr>
          <p:cNvGrpSpPr/>
          <p:nvPr/>
        </p:nvGrpSpPr>
        <p:grpSpPr>
          <a:xfrm>
            <a:off x="3217875" y="3611703"/>
            <a:ext cx="560984" cy="448908"/>
            <a:chOff x="6069013" y="-1522413"/>
            <a:chExt cx="4465637" cy="3573463"/>
          </a:xfrm>
          <a:solidFill>
            <a:srgbClr val="ECCEC4"/>
          </a:solidFill>
        </p:grpSpPr>
        <p:sp>
          <p:nvSpPr>
            <p:cNvPr id="115" name="Freeform 14">
              <a:extLst>
                <a:ext uri="{FF2B5EF4-FFF2-40B4-BE49-F238E27FC236}">
                  <a16:creationId xmlns="" xmlns:a16="http://schemas.microsoft.com/office/drawing/2014/main" id="{29DC0194-6465-4BD1-95CB-C913ADCB5FFD}"/>
                </a:ext>
              </a:extLst>
            </p:cNvPr>
            <p:cNvSpPr>
              <a:spLocks/>
            </p:cNvSpPr>
            <p:nvPr/>
          </p:nvSpPr>
          <p:spPr bwMode="auto">
            <a:xfrm>
              <a:off x="6069013" y="-1522413"/>
              <a:ext cx="4465637" cy="2979738"/>
            </a:xfrm>
            <a:custGeom>
              <a:avLst/>
              <a:gdLst>
                <a:gd name="T0" fmla="*/ 869 w 1188"/>
                <a:gd name="T1" fmla="*/ 792 h 792"/>
                <a:gd name="T2" fmla="*/ 830 w 1188"/>
                <a:gd name="T3" fmla="*/ 753 h 792"/>
                <a:gd name="T4" fmla="*/ 869 w 1188"/>
                <a:gd name="T5" fmla="*/ 713 h 792"/>
                <a:gd name="T6" fmla="*/ 949 w 1188"/>
                <a:gd name="T7" fmla="*/ 713 h 792"/>
                <a:gd name="T8" fmla="*/ 953 w 1188"/>
                <a:gd name="T9" fmla="*/ 713 h 792"/>
                <a:gd name="T10" fmla="*/ 955 w 1188"/>
                <a:gd name="T11" fmla="*/ 713 h 792"/>
                <a:gd name="T12" fmla="*/ 1109 w 1188"/>
                <a:gd name="T13" fmla="*/ 555 h 792"/>
                <a:gd name="T14" fmla="*/ 951 w 1188"/>
                <a:gd name="T15" fmla="*/ 396 h 792"/>
                <a:gd name="T16" fmla="*/ 915 w 1188"/>
                <a:gd name="T17" fmla="*/ 401 h 792"/>
                <a:gd name="T18" fmla="*/ 879 w 1188"/>
                <a:gd name="T19" fmla="*/ 391 h 792"/>
                <a:gd name="T20" fmla="*/ 867 w 1188"/>
                <a:gd name="T21" fmla="*/ 356 h 792"/>
                <a:gd name="T22" fmla="*/ 871 w 1188"/>
                <a:gd name="T23" fmla="*/ 317 h 792"/>
                <a:gd name="T24" fmla="*/ 634 w 1188"/>
                <a:gd name="T25" fmla="*/ 79 h 792"/>
                <a:gd name="T26" fmla="*/ 398 w 1188"/>
                <a:gd name="T27" fmla="*/ 296 h 792"/>
                <a:gd name="T28" fmla="*/ 380 w 1188"/>
                <a:gd name="T29" fmla="*/ 326 h 792"/>
                <a:gd name="T30" fmla="*/ 345 w 1188"/>
                <a:gd name="T31" fmla="*/ 330 h 792"/>
                <a:gd name="T32" fmla="*/ 277 w 1188"/>
                <a:gd name="T33" fmla="*/ 317 h 792"/>
                <a:gd name="T34" fmla="*/ 79 w 1188"/>
                <a:gd name="T35" fmla="*/ 515 h 792"/>
                <a:gd name="T36" fmla="*/ 272 w 1188"/>
                <a:gd name="T37" fmla="*/ 713 h 792"/>
                <a:gd name="T38" fmla="*/ 275 w 1188"/>
                <a:gd name="T39" fmla="*/ 713 h 792"/>
                <a:gd name="T40" fmla="*/ 295 w 1188"/>
                <a:gd name="T41" fmla="*/ 713 h 792"/>
                <a:gd name="T42" fmla="*/ 358 w 1188"/>
                <a:gd name="T43" fmla="*/ 713 h 792"/>
                <a:gd name="T44" fmla="*/ 398 w 1188"/>
                <a:gd name="T45" fmla="*/ 753 h 792"/>
                <a:gd name="T46" fmla="*/ 358 w 1188"/>
                <a:gd name="T47" fmla="*/ 792 h 792"/>
                <a:gd name="T48" fmla="*/ 282 w 1188"/>
                <a:gd name="T49" fmla="*/ 792 h 792"/>
                <a:gd name="T50" fmla="*/ 277 w 1188"/>
                <a:gd name="T51" fmla="*/ 792 h 792"/>
                <a:gd name="T52" fmla="*/ 0 w 1188"/>
                <a:gd name="T53" fmla="*/ 515 h 792"/>
                <a:gd name="T54" fmla="*/ 277 w 1188"/>
                <a:gd name="T55" fmla="*/ 238 h 792"/>
                <a:gd name="T56" fmla="*/ 327 w 1188"/>
                <a:gd name="T57" fmla="*/ 242 h 792"/>
                <a:gd name="T58" fmla="*/ 634 w 1188"/>
                <a:gd name="T59" fmla="*/ 0 h 792"/>
                <a:gd name="T60" fmla="*/ 950 w 1188"/>
                <a:gd name="T61" fmla="*/ 317 h 792"/>
                <a:gd name="T62" fmla="*/ 950 w 1188"/>
                <a:gd name="T63" fmla="*/ 317 h 792"/>
                <a:gd name="T64" fmla="*/ 951 w 1188"/>
                <a:gd name="T65" fmla="*/ 317 h 792"/>
                <a:gd name="T66" fmla="*/ 1188 w 1188"/>
                <a:gd name="T67" fmla="*/ 555 h 792"/>
                <a:gd name="T68" fmla="*/ 951 w 1188"/>
                <a:gd name="T69" fmla="*/ 792 h 792"/>
                <a:gd name="T70" fmla="*/ 946 w 1188"/>
                <a:gd name="T71" fmla="*/ 792 h 792"/>
                <a:gd name="T72" fmla="*/ 869 w 1188"/>
                <a:gd name="T73"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88" h="792">
                  <a:moveTo>
                    <a:pt x="869" y="792"/>
                  </a:moveTo>
                  <a:cubicBezTo>
                    <a:pt x="847" y="792"/>
                    <a:pt x="830" y="775"/>
                    <a:pt x="830" y="753"/>
                  </a:cubicBezTo>
                  <a:cubicBezTo>
                    <a:pt x="830" y="731"/>
                    <a:pt x="847" y="713"/>
                    <a:pt x="869" y="713"/>
                  </a:cubicBezTo>
                  <a:cubicBezTo>
                    <a:pt x="949" y="713"/>
                    <a:pt x="949" y="713"/>
                    <a:pt x="949" y="713"/>
                  </a:cubicBezTo>
                  <a:cubicBezTo>
                    <a:pt x="950" y="713"/>
                    <a:pt x="952" y="713"/>
                    <a:pt x="953" y="713"/>
                  </a:cubicBezTo>
                  <a:cubicBezTo>
                    <a:pt x="954" y="713"/>
                    <a:pt x="955" y="713"/>
                    <a:pt x="955" y="713"/>
                  </a:cubicBezTo>
                  <a:cubicBezTo>
                    <a:pt x="1041" y="710"/>
                    <a:pt x="1109" y="640"/>
                    <a:pt x="1109" y="555"/>
                  </a:cubicBezTo>
                  <a:cubicBezTo>
                    <a:pt x="1109" y="467"/>
                    <a:pt x="1038" y="396"/>
                    <a:pt x="951" y="396"/>
                  </a:cubicBezTo>
                  <a:cubicBezTo>
                    <a:pt x="940" y="396"/>
                    <a:pt x="928" y="398"/>
                    <a:pt x="915" y="401"/>
                  </a:cubicBezTo>
                  <a:cubicBezTo>
                    <a:pt x="902" y="404"/>
                    <a:pt x="889" y="400"/>
                    <a:pt x="879" y="391"/>
                  </a:cubicBezTo>
                  <a:cubicBezTo>
                    <a:pt x="870" y="382"/>
                    <a:pt x="865" y="369"/>
                    <a:pt x="867" y="356"/>
                  </a:cubicBezTo>
                  <a:cubicBezTo>
                    <a:pt x="869" y="343"/>
                    <a:pt x="871" y="330"/>
                    <a:pt x="871" y="317"/>
                  </a:cubicBezTo>
                  <a:cubicBezTo>
                    <a:pt x="871" y="186"/>
                    <a:pt x="765" y="79"/>
                    <a:pt x="634" y="79"/>
                  </a:cubicBezTo>
                  <a:cubicBezTo>
                    <a:pt x="510" y="79"/>
                    <a:pt x="409" y="172"/>
                    <a:pt x="398" y="296"/>
                  </a:cubicBezTo>
                  <a:cubicBezTo>
                    <a:pt x="397" y="308"/>
                    <a:pt x="390" y="319"/>
                    <a:pt x="380" y="326"/>
                  </a:cubicBezTo>
                  <a:cubicBezTo>
                    <a:pt x="370" y="332"/>
                    <a:pt x="357" y="334"/>
                    <a:pt x="345" y="330"/>
                  </a:cubicBezTo>
                  <a:cubicBezTo>
                    <a:pt x="322" y="321"/>
                    <a:pt x="300" y="317"/>
                    <a:pt x="277" y="317"/>
                  </a:cubicBezTo>
                  <a:cubicBezTo>
                    <a:pt x="168" y="317"/>
                    <a:pt x="79" y="406"/>
                    <a:pt x="79" y="515"/>
                  </a:cubicBezTo>
                  <a:cubicBezTo>
                    <a:pt x="79" y="623"/>
                    <a:pt x="165" y="710"/>
                    <a:pt x="272" y="713"/>
                  </a:cubicBezTo>
                  <a:cubicBezTo>
                    <a:pt x="273" y="713"/>
                    <a:pt x="274" y="713"/>
                    <a:pt x="275" y="713"/>
                  </a:cubicBezTo>
                  <a:cubicBezTo>
                    <a:pt x="295" y="713"/>
                    <a:pt x="295" y="713"/>
                    <a:pt x="295" y="713"/>
                  </a:cubicBezTo>
                  <a:cubicBezTo>
                    <a:pt x="358" y="713"/>
                    <a:pt x="358" y="713"/>
                    <a:pt x="358" y="713"/>
                  </a:cubicBezTo>
                  <a:cubicBezTo>
                    <a:pt x="380" y="713"/>
                    <a:pt x="398" y="731"/>
                    <a:pt x="398" y="753"/>
                  </a:cubicBezTo>
                  <a:cubicBezTo>
                    <a:pt x="398" y="775"/>
                    <a:pt x="380" y="792"/>
                    <a:pt x="358" y="792"/>
                  </a:cubicBezTo>
                  <a:cubicBezTo>
                    <a:pt x="282" y="792"/>
                    <a:pt x="282" y="792"/>
                    <a:pt x="282" y="792"/>
                  </a:cubicBezTo>
                  <a:cubicBezTo>
                    <a:pt x="281" y="792"/>
                    <a:pt x="279" y="792"/>
                    <a:pt x="277" y="792"/>
                  </a:cubicBezTo>
                  <a:cubicBezTo>
                    <a:pt x="124" y="792"/>
                    <a:pt x="0" y="668"/>
                    <a:pt x="0" y="515"/>
                  </a:cubicBezTo>
                  <a:cubicBezTo>
                    <a:pt x="0" y="362"/>
                    <a:pt x="124" y="238"/>
                    <a:pt x="277" y="238"/>
                  </a:cubicBezTo>
                  <a:cubicBezTo>
                    <a:pt x="294" y="238"/>
                    <a:pt x="310" y="239"/>
                    <a:pt x="327" y="242"/>
                  </a:cubicBezTo>
                  <a:cubicBezTo>
                    <a:pt x="360" y="101"/>
                    <a:pt x="485" y="0"/>
                    <a:pt x="634" y="0"/>
                  </a:cubicBezTo>
                  <a:cubicBezTo>
                    <a:pt x="808" y="0"/>
                    <a:pt x="950" y="142"/>
                    <a:pt x="950" y="317"/>
                  </a:cubicBezTo>
                  <a:cubicBezTo>
                    <a:pt x="950" y="317"/>
                    <a:pt x="950" y="317"/>
                    <a:pt x="950" y="317"/>
                  </a:cubicBezTo>
                  <a:cubicBezTo>
                    <a:pt x="951" y="317"/>
                    <a:pt x="951" y="317"/>
                    <a:pt x="951" y="317"/>
                  </a:cubicBezTo>
                  <a:cubicBezTo>
                    <a:pt x="1082" y="317"/>
                    <a:pt x="1188" y="424"/>
                    <a:pt x="1188" y="555"/>
                  </a:cubicBezTo>
                  <a:cubicBezTo>
                    <a:pt x="1188" y="686"/>
                    <a:pt x="1082" y="792"/>
                    <a:pt x="951" y="792"/>
                  </a:cubicBezTo>
                  <a:cubicBezTo>
                    <a:pt x="949" y="792"/>
                    <a:pt x="947" y="792"/>
                    <a:pt x="946" y="792"/>
                  </a:cubicBezTo>
                  <a:lnTo>
                    <a:pt x="869" y="79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6" name="Freeform 15">
              <a:extLst>
                <a:ext uri="{FF2B5EF4-FFF2-40B4-BE49-F238E27FC236}">
                  <a16:creationId xmlns="" xmlns:a16="http://schemas.microsoft.com/office/drawing/2014/main" id="{E206531C-1EFE-482B-BA67-855CA4AB6FA8}"/>
                </a:ext>
              </a:extLst>
            </p:cNvPr>
            <p:cNvSpPr>
              <a:spLocks/>
            </p:cNvSpPr>
            <p:nvPr/>
          </p:nvSpPr>
          <p:spPr bwMode="auto">
            <a:xfrm>
              <a:off x="7707313" y="-479425"/>
              <a:ext cx="1484312" cy="2530475"/>
            </a:xfrm>
            <a:custGeom>
              <a:avLst/>
              <a:gdLst>
                <a:gd name="T0" fmla="*/ 935 w 935"/>
                <a:gd name="T1" fmla="*/ 656 h 1594"/>
                <a:gd name="T2" fmla="*/ 561 w 935"/>
                <a:gd name="T3" fmla="*/ 656 h 1594"/>
                <a:gd name="T4" fmla="*/ 561 w 935"/>
                <a:gd name="T5" fmla="*/ 0 h 1594"/>
                <a:gd name="T6" fmla="*/ 0 w 935"/>
                <a:gd name="T7" fmla="*/ 940 h 1594"/>
                <a:gd name="T8" fmla="*/ 374 w 935"/>
                <a:gd name="T9" fmla="*/ 940 h 1594"/>
                <a:gd name="T10" fmla="*/ 374 w 935"/>
                <a:gd name="T11" fmla="*/ 1594 h 1594"/>
                <a:gd name="T12" fmla="*/ 935 w 935"/>
                <a:gd name="T13" fmla="*/ 656 h 1594"/>
              </a:gdLst>
              <a:ahLst/>
              <a:cxnLst>
                <a:cxn ang="0">
                  <a:pos x="T0" y="T1"/>
                </a:cxn>
                <a:cxn ang="0">
                  <a:pos x="T2" y="T3"/>
                </a:cxn>
                <a:cxn ang="0">
                  <a:pos x="T4" y="T5"/>
                </a:cxn>
                <a:cxn ang="0">
                  <a:pos x="T6" y="T7"/>
                </a:cxn>
                <a:cxn ang="0">
                  <a:pos x="T8" y="T9"/>
                </a:cxn>
                <a:cxn ang="0">
                  <a:pos x="T10" y="T11"/>
                </a:cxn>
                <a:cxn ang="0">
                  <a:pos x="T12" y="T13"/>
                </a:cxn>
              </a:cxnLst>
              <a:rect l="0" t="0" r="r" b="b"/>
              <a:pathLst>
                <a:path w="935" h="1594">
                  <a:moveTo>
                    <a:pt x="935" y="656"/>
                  </a:moveTo>
                  <a:lnTo>
                    <a:pt x="561" y="656"/>
                  </a:lnTo>
                  <a:lnTo>
                    <a:pt x="561" y="0"/>
                  </a:lnTo>
                  <a:lnTo>
                    <a:pt x="0" y="940"/>
                  </a:lnTo>
                  <a:lnTo>
                    <a:pt x="374" y="940"/>
                  </a:lnTo>
                  <a:lnTo>
                    <a:pt x="374" y="1594"/>
                  </a:lnTo>
                  <a:lnTo>
                    <a:pt x="935" y="65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88" name="Group 216">
            <a:extLst>
              <a:ext uri="{FF2B5EF4-FFF2-40B4-BE49-F238E27FC236}">
                <a16:creationId xmlns="" xmlns:a16="http://schemas.microsoft.com/office/drawing/2014/main" id="{41620B65-194D-40CF-ADB5-A8315765CB52}"/>
              </a:ext>
            </a:extLst>
          </p:cNvPr>
          <p:cNvGrpSpPr/>
          <p:nvPr/>
        </p:nvGrpSpPr>
        <p:grpSpPr>
          <a:xfrm>
            <a:off x="3234041" y="4647847"/>
            <a:ext cx="528654" cy="528654"/>
            <a:chOff x="1928427" y="-1529876"/>
            <a:chExt cx="1960563" cy="1960563"/>
          </a:xfrm>
          <a:solidFill>
            <a:srgbClr val="ECCEC4"/>
          </a:solidFill>
        </p:grpSpPr>
        <p:sp>
          <p:nvSpPr>
            <p:cNvPr id="108" name="Freeform 19">
              <a:extLst>
                <a:ext uri="{FF2B5EF4-FFF2-40B4-BE49-F238E27FC236}">
                  <a16:creationId xmlns="" xmlns:a16="http://schemas.microsoft.com/office/drawing/2014/main" id="{495E738E-00AA-45E9-A8D7-7EBEDC63F2BD}"/>
                </a:ext>
              </a:extLst>
            </p:cNvPr>
            <p:cNvSpPr>
              <a:spLocks noEditPoints="1"/>
            </p:cNvSpPr>
            <p:nvPr/>
          </p:nvSpPr>
          <p:spPr bwMode="auto">
            <a:xfrm>
              <a:off x="3200014" y="-256700"/>
              <a:ext cx="265113" cy="260350"/>
            </a:xfrm>
            <a:custGeom>
              <a:avLst/>
              <a:gdLst>
                <a:gd name="T0" fmla="*/ 78 w 156"/>
                <a:gd name="T1" fmla="*/ 0 h 154"/>
                <a:gd name="T2" fmla="*/ 0 w 156"/>
                <a:gd name="T3" fmla="*/ 77 h 154"/>
                <a:gd name="T4" fmla="*/ 78 w 156"/>
                <a:gd name="T5" fmla="*/ 154 h 154"/>
                <a:gd name="T6" fmla="*/ 156 w 156"/>
                <a:gd name="T7" fmla="*/ 77 h 154"/>
                <a:gd name="T8" fmla="*/ 78 w 156"/>
                <a:gd name="T9" fmla="*/ 0 h 154"/>
                <a:gd name="T10" fmla="*/ 78 w 156"/>
                <a:gd name="T11" fmla="*/ 116 h 154"/>
                <a:gd name="T12" fmla="*/ 39 w 156"/>
                <a:gd name="T13" fmla="*/ 77 h 154"/>
                <a:gd name="T14" fmla="*/ 78 w 156"/>
                <a:gd name="T15" fmla="*/ 39 h 154"/>
                <a:gd name="T16" fmla="*/ 117 w 156"/>
                <a:gd name="T17" fmla="*/ 77 h 154"/>
                <a:gd name="T18" fmla="*/ 78 w 156"/>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4">
                  <a:moveTo>
                    <a:pt x="78" y="0"/>
                  </a:moveTo>
                  <a:cubicBezTo>
                    <a:pt x="35" y="0"/>
                    <a:pt x="0" y="35"/>
                    <a:pt x="0" y="77"/>
                  </a:cubicBezTo>
                  <a:cubicBezTo>
                    <a:pt x="0" y="120"/>
                    <a:pt x="35" y="154"/>
                    <a:pt x="78" y="154"/>
                  </a:cubicBezTo>
                  <a:cubicBezTo>
                    <a:pt x="121" y="154"/>
                    <a:pt x="156" y="120"/>
                    <a:pt x="156" y="77"/>
                  </a:cubicBezTo>
                  <a:cubicBezTo>
                    <a:pt x="156"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9" name="Freeform 20">
              <a:extLst>
                <a:ext uri="{FF2B5EF4-FFF2-40B4-BE49-F238E27FC236}">
                  <a16:creationId xmlns="" xmlns:a16="http://schemas.microsoft.com/office/drawing/2014/main" id="{7BD919C8-40EF-4CD1-8FAA-CA31B3377300}"/>
                </a:ext>
              </a:extLst>
            </p:cNvPr>
            <p:cNvSpPr>
              <a:spLocks noEditPoints="1"/>
            </p:cNvSpPr>
            <p:nvPr/>
          </p:nvSpPr>
          <p:spPr bwMode="auto">
            <a:xfrm>
              <a:off x="2350702" y="-256700"/>
              <a:ext cx="263525" cy="260350"/>
            </a:xfrm>
            <a:custGeom>
              <a:avLst/>
              <a:gdLst>
                <a:gd name="T0" fmla="*/ 78 w 155"/>
                <a:gd name="T1" fmla="*/ 0 h 154"/>
                <a:gd name="T2" fmla="*/ 0 w 155"/>
                <a:gd name="T3" fmla="*/ 77 h 154"/>
                <a:gd name="T4" fmla="*/ 78 w 155"/>
                <a:gd name="T5" fmla="*/ 154 h 154"/>
                <a:gd name="T6" fmla="*/ 155 w 155"/>
                <a:gd name="T7" fmla="*/ 77 h 154"/>
                <a:gd name="T8" fmla="*/ 78 w 155"/>
                <a:gd name="T9" fmla="*/ 0 h 154"/>
                <a:gd name="T10" fmla="*/ 78 w 155"/>
                <a:gd name="T11" fmla="*/ 116 h 154"/>
                <a:gd name="T12" fmla="*/ 39 w 155"/>
                <a:gd name="T13" fmla="*/ 77 h 154"/>
                <a:gd name="T14" fmla="*/ 78 w 155"/>
                <a:gd name="T15" fmla="*/ 39 h 154"/>
                <a:gd name="T16" fmla="*/ 117 w 155"/>
                <a:gd name="T17" fmla="*/ 77 h 154"/>
                <a:gd name="T18" fmla="*/ 78 w 155"/>
                <a:gd name="T19" fmla="*/ 11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154">
                  <a:moveTo>
                    <a:pt x="78" y="0"/>
                  </a:moveTo>
                  <a:cubicBezTo>
                    <a:pt x="35" y="0"/>
                    <a:pt x="0" y="35"/>
                    <a:pt x="0" y="77"/>
                  </a:cubicBezTo>
                  <a:cubicBezTo>
                    <a:pt x="0" y="120"/>
                    <a:pt x="35" y="154"/>
                    <a:pt x="78" y="154"/>
                  </a:cubicBezTo>
                  <a:cubicBezTo>
                    <a:pt x="121" y="154"/>
                    <a:pt x="155" y="120"/>
                    <a:pt x="155" y="77"/>
                  </a:cubicBezTo>
                  <a:cubicBezTo>
                    <a:pt x="155" y="35"/>
                    <a:pt x="121" y="0"/>
                    <a:pt x="78" y="0"/>
                  </a:cubicBezTo>
                  <a:close/>
                  <a:moveTo>
                    <a:pt x="78" y="116"/>
                  </a:moveTo>
                  <a:cubicBezTo>
                    <a:pt x="56" y="116"/>
                    <a:pt x="39" y="98"/>
                    <a:pt x="39" y="77"/>
                  </a:cubicBezTo>
                  <a:cubicBezTo>
                    <a:pt x="39" y="56"/>
                    <a:pt x="56" y="39"/>
                    <a:pt x="78" y="39"/>
                  </a:cubicBezTo>
                  <a:cubicBezTo>
                    <a:pt x="99" y="39"/>
                    <a:pt x="117" y="56"/>
                    <a:pt x="117" y="77"/>
                  </a:cubicBezTo>
                  <a:cubicBezTo>
                    <a:pt x="117" y="98"/>
                    <a:pt x="99" y="116"/>
                    <a:pt x="78" y="11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0" name="Freeform 21">
              <a:extLst>
                <a:ext uri="{FF2B5EF4-FFF2-40B4-BE49-F238E27FC236}">
                  <a16:creationId xmlns="" xmlns:a16="http://schemas.microsoft.com/office/drawing/2014/main" id="{1FF62F1D-6EA0-4605-87EA-3980ECA18C5C}"/>
                </a:ext>
              </a:extLst>
            </p:cNvPr>
            <p:cNvSpPr>
              <a:spLocks/>
            </p:cNvSpPr>
            <p:nvPr/>
          </p:nvSpPr>
          <p:spPr bwMode="auto">
            <a:xfrm>
              <a:off x="2711064" y="-288450"/>
              <a:ext cx="393700" cy="65088"/>
            </a:xfrm>
            <a:custGeom>
              <a:avLst/>
              <a:gdLst>
                <a:gd name="T0" fmla="*/ 213 w 232"/>
                <a:gd name="T1" fmla="*/ 0 h 38"/>
                <a:gd name="T2" fmla="*/ 20 w 232"/>
                <a:gd name="T3" fmla="*/ 0 h 38"/>
                <a:gd name="T4" fmla="*/ 0 w 232"/>
                <a:gd name="T5" fmla="*/ 19 h 38"/>
                <a:gd name="T6" fmla="*/ 20 w 232"/>
                <a:gd name="T7" fmla="*/ 38 h 38"/>
                <a:gd name="T8" fmla="*/ 213 w 232"/>
                <a:gd name="T9" fmla="*/ 38 h 38"/>
                <a:gd name="T10" fmla="*/ 232 w 232"/>
                <a:gd name="T11" fmla="*/ 19 h 38"/>
                <a:gd name="T12" fmla="*/ 213 w 23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232" h="38">
                  <a:moveTo>
                    <a:pt x="213" y="0"/>
                  </a:moveTo>
                  <a:cubicBezTo>
                    <a:pt x="20" y="0"/>
                    <a:pt x="20" y="0"/>
                    <a:pt x="20" y="0"/>
                  </a:cubicBezTo>
                  <a:cubicBezTo>
                    <a:pt x="9" y="0"/>
                    <a:pt x="0" y="8"/>
                    <a:pt x="0" y="19"/>
                  </a:cubicBezTo>
                  <a:cubicBezTo>
                    <a:pt x="0" y="30"/>
                    <a:pt x="9" y="38"/>
                    <a:pt x="20" y="38"/>
                  </a:cubicBezTo>
                  <a:cubicBezTo>
                    <a:pt x="213" y="38"/>
                    <a:pt x="213" y="38"/>
                    <a:pt x="213" y="38"/>
                  </a:cubicBezTo>
                  <a:cubicBezTo>
                    <a:pt x="223" y="38"/>
                    <a:pt x="232" y="30"/>
                    <a:pt x="232" y="19"/>
                  </a:cubicBezTo>
                  <a:cubicBezTo>
                    <a:pt x="232" y="8"/>
                    <a:pt x="223" y="0"/>
                    <a:pt x="2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1" name="Freeform 22">
              <a:extLst>
                <a:ext uri="{FF2B5EF4-FFF2-40B4-BE49-F238E27FC236}">
                  <a16:creationId xmlns="" xmlns:a16="http://schemas.microsoft.com/office/drawing/2014/main" id="{7D3FCC0A-CC9E-4CBB-8812-B0582B300B6A}"/>
                </a:ext>
              </a:extLst>
            </p:cNvPr>
            <p:cNvSpPr>
              <a:spLocks/>
            </p:cNvSpPr>
            <p:nvPr/>
          </p:nvSpPr>
          <p:spPr bwMode="auto">
            <a:xfrm>
              <a:off x="2711064" y="-158275"/>
              <a:ext cx="393700" cy="66675"/>
            </a:xfrm>
            <a:custGeom>
              <a:avLst/>
              <a:gdLst>
                <a:gd name="T0" fmla="*/ 213 w 232"/>
                <a:gd name="T1" fmla="*/ 0 h 39"/>
                <a:gd name="T2" fmla="*/ 20 w 232"/>
                <a:gd name="T3" fmla="*/ 0 h 39"/>
                <a:gd name="T4" fmla="*/ 0 w 232"/>
                <a:gd name="T5" fmla="*/ 19 h 39"/>
                <a:gd name="T6" fmla="*/ 20 w 232"/>
                <a:gd name="T7" fmla="*/ 39 h 39"/>
                <a:gd name="T8" fmla="*/ 213 w 232"/>
                <a:gd name="T9" fmla="*/ 39 h 39"/>
                <a:gd name="T10" fmla="*/ 232 w 232"/>
                <a:gd name="T11" fmla="*/ 19 h 39"/>
                <a:gd name="T12" fmla="*/ 213 w 232"/>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232" h="39">
                  <a:moveTo>
                    <a:pt x="213" y="0"/>
                  </a:moveTo>
                  <a:cubicBezTo>
                    <a:pt x="20" y="0"/>
                    <a:pt x="20" y="0"/>
                    <a:pt x="20" y="0"/>
                  </a:cubicBezTo>
                  <a:cubicBezTo>
                    <a:pt x="9" y="0"/>
                    <a:pt x="0" y="9"/>
                    <a:pt x="0" y="19"/>
                  </a:cubicBezTo>
                  <a:cubicBezTo>
                    <a:pt x="0" y="30"/>
                    <a:pt x="9" y="39"/>
                    <a:pt x="20" y="39"/>
                  </a:cubicBezTo>
                  <a:cubicBezTo>
                    <a:pt x="213" y="39"/>
                    <a:pt x="213" y="39"/>
                    <a:pt x="213" y="39"/>
                  </a:cubicBezTo>
                  <a:cubicBezTo>
                    <a:pt x="223" y="39"/>
                    <a:pt x="232" y="30"/>
                    <a:pt x="232" y="19"/>
                  </a:cubicBezTo>
                  <a:cubicBezTo>
                    <a:pt x="232" y="9"/>
                    <a:pt x="223" y="0"/>
                    <a:pt x="2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2" name="Freeform 23">
              <a:extLst>
                <a:ext uri="{FF2B5EF4-FFF2-40B4-BE49-F238E27FC236}">
                  <a16:creationId xmlns="" xmlns:a16="http://schemas.microsoft.com/office/drawing/2014/main" id="{D43F77DD-6E74-4A60-9E7C-58613DA84F19}"/>
                </a:ext>
              </a:extLst>
            </p:cNvPr>
            <p:cNvSpPr>
              <a:spLocks/>
            </p:cNvSpPr>
            <p:nvPr/>
          </p:nvSpPr>
          <p:spPr bwMode="auto">
            <a:xfrm>
              <a:off x="2418964" y="-842488"/>
              <a:ext cx="260350" cy="260350"/>
            </a:xfrm>
            <a:custGeom>
              <a:avLst/>
              <a:gdLst>
                <a:gd name="T0" fmla="*/ 135 w 154"/>
                <a:gd name="T1" fmla="*/ 0 h 154"/>
                <a:gd name="T2" fmla="*/ 0 w 154"/>
                <a:gd name="T3" fmla="*/ 135 h 154"/>
                <a:gd name="T4" fmla="*/ 19 w 154"/>
                <a:gd name="T5" fmla="*/ 154 h 154"/>
                <a:gd name="T6" fmla="*/ 38 w 154"/>
                <a:gd name="T7" fmla="*/ 135 h 154"/>
                <a:gd name="T8" fmla="*/ 135 w 154"/>
                <a:gd name="T9" fmla="*/ 38 h 154"/>
                <a:gd name="T10" fmla="*/ 154 w 154"/>
                <a:gd name="T11" fmla="*/ 19 h 154"/>
                <a:gd name="T12" fmla="*/ 135 w 154"/>
                <a:gd name="T13" fmla="*/ 0 h 154"/>
              </a:gdLst>
              <a:ahLst/>
              <a:cxnLst>
                <a:cxn ang="0">
                  <a:pos x="T0" y="T1"/>
                </a:cxn>
                <a:cxn ang="0">
                  <a:pos x="T2" y="T3"/>
                </a:cxn>
                <a:cxn ang="0">
                  <a:pos x="T4" y="T5"/>
                </a:cxn>
                <a:cxn ang="0">
                  <a:pos x="T6" y="T7"/>
                </a:cxn>
                <a:cxn ang="0">
                  <a:pos x="T8" y="T9"/>
                </a:cxn>
                <a:cxn ang="0">
                  <a:pos x="T10" y="T11"/>
                </a:cxn>
                <a:cxn ang="0">
                  <a:pos x="T12" y="T13"/>
                </a:cxn>
              </a:cxnLst>
              <a:rect l="0" t="0" r="r" b="b"/>
              <a:pathLst>
                <a:path w="154" h="154">
                  <a:moveTo>
                    <a:pt x="135" y="0"/>
                  </a:moveTo>
                  <a:cubicBezTo>
                    <a:pt x="60" y="0"/>
                    <a:pt x="0" y="60"/>
                    <a:pt x="0" y="135"/>
                  </a:cubicBezTo>
                  <a:cubicBezTo>
                    <a:pt x="0" y="145"/>
                    <a:pt x="8" y="154"/>
                    <a:pt x="19" y="154"/>
                  </a:cubicBezTo>
                  <a:cubicBezTo>
                    <a:pt x="30" y="154"/>
                    <a:pt x="38" y="145"/>
                    <a:pt x="38" y="135"/>
                  </a:cubicBezTo>
                  <a:cubicBezTo>
                    <a:pt x="38" y="81"/>
                    <a:pt x="82" y="38"/>
                    <a:pt x="135" y="38"/>
                  </a:cubicBezTo>
                  <a:cubicBezTo>
                    <a:pt x="145" y="38"/>
                    <a:pt x="154" y="30"/>
                    <a:pt x="154" y="19"/>
                  </a:cubicBezTo>
                  <a:cubicBezTo>
                    <a:pt x="154" y="8"/>
                    <a:pt x="145" y="0"/>
                    <a:pt x="135"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3" name="Freeform 24">
              <a:extLst>
                <a:ext uri="{FF2B5EF4-FFF2-40B4-BE49-F238E27FC236}">
                  <a16:creationId xmlns="" xmlns:a16="http://schemas.microsoft.com/office/drawing/2014/main" id="{984F2739-9A2E-4B69-9372-B5098B523753}"/>
                </a:ext>
              </a:extLst>
            </p:cNvPr>
            <p:cNvSpPr>
              <a:spLocks noEditPoints="1"/>
            </p:cNvSpPr>
            <p:nvPr/>
          </p:nvSpPr>
          <p:spPr bwMode="auto">
            <a:xfrm>
              <a:off x="1928427" y="-1529876"/>
              <a:ext cx="1960563" cy="1960563"/>
            </a:xfrm>
            <a:custGeom>
              <a:avLst/>
              <a:gdLst>
                <a:gd name="T0" fmla="*/ 1081 w 1159"/>
                <a:gd name="T1" fmla="*/ 316 h 1159"/>
                <a:gd name="T2" fmla="*/ 1081 w 1159"/>
                <a:gd name="T3" fmla="*/ 154 h 1159"/>
                <a:gd name="T4" fmla="*/ 927 w 1159"/>
                <a:gd name="T5" fmla="*/ 0 h 1159"/>
                <a:gd name="T6" fmla="*/ 232 w 1159"/>
                <a:gd name="T7" fmla="*/ 0 h 1159"/>
                <a:gd name="T8" fmla="*/ 77 w 1159"/>
                <a:gd name="T9" fmla="*/ 154 h 1159"/>
                <a:gd name="T10" fmla="*/ 77 w 1159"/>
                <a:gd name="T11" fmla="*/ 316 h 1159"/>
                <a:gd name="T12" fmla="*/ 0 w 1159"/>
                <a:gd name="T13" fmla="*/ 425 h 1159"/>
                <a:gd name="T14" fmla="*/ 0 w 1159"/>
                <a:gd name="T15" fmla="*/ 618 h 1159"/>
                <a:gd name="T16" fmla="*/ 77 w 1159"/>
                <a:gd name="T17" fmla="*/ 727 h 1159"/>
                <a:gd name="T18" fmla="*/ 77 w 1159"/>
                <a:gd name="T19" fmla="*/ 978 h 1159"/>
                <a:gd name="T20" fmla="*/ 251 w 1159"/>
                <a:gd name="T21" fmla="*/ 1159 h 1159"/>
                <a:gd name="T22" fmla="*/ 413 w 1159"/>
                <a:gd name="T23" fmla="*/ 1042 h 1159"/>
                <a:gd name="T24" fmla="*/ 746 w 1159"/>
                <a:gd name="T25" fmla="*/ 1042 h 1159"/>
                <a:gd name="T26" fmla="*/ 908 w 1159"/>
                <a:gd name="T27" fmla="*/ 1159 h 1159"/>
                <a:gd name="T28" fmla="*/ 1081 w 1159"/>
                <a:gd name="T29" fmla="*/ 978 h 1159"/>
                <a:gd name="T30" fmla="*/ 1081 w 1159"/>
                <a:gd name="T31" fmla="*/ 727 h 1159"/>
                <a:gd name="T32" fmla="*/ 1159 w 1159"/>
                <a:gd name="T33" fmla="*/ 618 h 1159"/>
                <a:gd name="T34" fmla="*/ 1159 w 1159"/>
                <a:gd name="T35" fmla="*/ 425 h 1159"/>
                <a:gd name="T36" fmla="*/ 1081 w 1159"/>
                <a:gd name="T37" fmla="*/ 316 h 1159"/>
                <a:gd name="T38" fmla="*/ 1081 w 1159"/>
                <a:gd name="T39" fmla="*/ 618 h 1159"/>
                <a:gd name="T40" fmla="*/ 1043 w 1159"/>
                <a:gd name="T41" fmla="*/ 657 h 1159"/>
                <a:gd name="T42" fmla="*/ 1004 w 1159"/>
                <a:gd name="T43" fmla="*/ 657 h 1159"/>
                <a:gd name="T44" fmla="*/ 1004 w 1159"/>
                <a:gd name="T45" fmla="*/ 978 h 1159"/>
                <a:gd name="T46" fmla="*/ 908 w 1159"/>
                <a:gd name="T47" fmla="*/ 1081 h 1159"/>
                <a:gd name="T48" fmla="*/ 811 w 1159"/>
                <a:gd name="T49" fmla="*/ 978 h 1159"/>
                <a:gd name="T50" fmla="*/ 811 w 1159"/>
                <a:gd name="T51" fmla="*/ 965 h 1159"/>
                <a:gd name="T52" fmla="*/ 347 w 1159"/>
                <a:gd name="T53" fmla="*/ 965 h 1159"/>
                <a:gd name="T54" fmla="*/ 347 w 1159"/>
                <a:gd name="T55" fmla="*/ 978 h 1159"/>
                <a:gd name="T56" fmla="*/ 251 w 1159"/>
                <a:gd name="T57" fmla="*/ 1081 h 1159"/>
                <a:gd name="T58" fmla="*/ 155 w 1159"/>
                <a:gd name="T59" fmla="*/ 978 h 1159"/>
                <a:gd name="T60" fmla="*/ 155 w 1159"/>
                <a:gd name="T61" fmla="*/ 657 h 1159"/>
                <a:gd name="T62" fmla="*/ 116 w 1159"/>
                <a:gd name="T63" fmla="*/ 657 h 1159"/>
                <a:gd name="T64" fmla="*/ 77 w 1159"/>
                <a:gd name="T65" fmla="*/ 618 h 1159"/>
                <a:gd name="T66" fmla="*/ 77 w 1159"/>
                <a:gd name="T67" fmla="*/ 425 h 1159"/>
                <a:gd name="T68" fmla="*/ 116 w 1159"/>
                <a:gd name="T69" fmla="*/ 386 h 1159"/>
                <a:gd name="T70" fmla="*/ 154 w 1159"/>
                <a:gd name="T71" fmla="*/ 386 h 1159"/>
                <a:gd name="T72" fmla="*/ 154 w 1159"/>
                <a:gd name="T73" fmla="*/ 270 h 1159"/>
                <a:gd name="T74" fmla="*/ 270 w 1159"/>
                <a:gd name="T75" fmla="*/ 155 h 1159"/>
                <a:gd name="T76" fmla="*/ 888 w 1159"/>
                <a:gd name="T77" fmla="*/ 155 h 1159"/>
                <a:gd name="T78" fmla="*/ 1004 w 1159"/>
                <a:gd name="T79" fmla="*/ 270 h 1159"/>
                <a:gd name="T80" fmla="*/ 1004 w 1159"/>
                <a:gd name="T81" fmla="*/ 386 h 1159"/>
                <a:gd name="T82" fmla="*/ 1043 w 1159"/>
                <a:gd name="T83" fmla="*/ 386 h 1159"/>
                <a:gd name="T84" fmla="*/ 1081 w 1159"/>
                <a:gd name="T85" fmla="*/ 425 h 1159"/>
                <a:gd name="T86" fmla="*/ 1081 w 1159"/>
                <a:gd name="T87" fmla="*/ 618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59" h="1159">
                  <a:moveTo>
                    <a:pt x="1081" y="316"/>
                  </a:moveTo>
                  <a:cubicBezTo>
                    <a:pt x="1081" y="154"/>
                    <a:pt x="1081" y="154"/>
                    <a:pt x="1081" y="154"/>
                  </a:cubicBezTo>
                  <a:cubicBezTo>
                    <a:pt x="1081" y="69"/>
                    <a:pt x="1012" y="0"/>
                    <a:pt x="927" y="0"/>
                  </a:cubicBezTo>
                  <a:cubicBezTo>
                    <a:pt x="232" y="0"/>
                    <a:pt x="232" y="0"/>
                    <a:pt x="232" y="0"/>
                  </a:cubicBezTo>
                  <a:cubicBezTo>
                    <a:pt x="147" y="0"/>
                    <a:pt x="77" y="69"/>
                    <a:pt x="77" y="154"/>
                  </a:cubicBezTo>
                  <a:cubicBezTo>
                    <a:pt x="77" y="316"/>
                    <a:pt x="77" y="316"/>
                    <a:pt x="77" y="316"/>
                  </a:cubicBezTo>
                  <a:cubicBezTo>
                    <a:pt x="32" y="332"/>
                    <a:pt x="0" y="374"/>
                    <a:pt x="0" y="425"/>
                  </a:cubicBezTo>
                  <a:cubicBezTo>
                    <a:pt x="0" y="618"/>
                    <a:pt x="0" y="618"/>
                    <a:pt x="0" y="618"/>
                  </a:cubicBezTo>
                  <a:cubicBezTo>
                    <a:pt x="0" y="668"/>
                    <a:pt x="32" y="711"/>
                    <a:pt x="77" y="727"/>
                  </a:cubicBezTo>
                  <a:cubicBezTo>
                    <a:pt x="77" y="978"/>
                    <a:pt x="77" y="978"/>
                    <a:pt x="77" y="978"/>
                  </a:cubicBezTo>
                  <a:cubicBezTo>
                    <a:pt x="77" y="1078"/>
                    <a:pt x="155" y="1159"/>
                    <a:pt x="251" y="1159"/>
                  </a:cubicBezTo>
                  <a:cubicBezTo>
                    <a:pt x="325" y="1159"/>
                    <a:pt x="388" y="1110"/>
                    <a:pt x="413" y="1042"/>
                  </a:cubicBezTo>
                  <a:cubicBezTo>
                    <a:pt x="746" y="1042"/>
                    <a:pt x="746" y="1042"/>
                    <a:pt x="746" y="1042"/>
                  </a:cubicBezTo>
                  <a:cubicBezTo>
                    <a:pt x="771" y="1110"/>
                    <a:pt x="834" y="1159"/>
                    <a:pt x="908" y="1159"/>
                  </a:cubicBezTo>
                  <a:cubicBezTo>
                    <a:pt x="1003" y="1159"/>
                    <a:pt x="1081" y="1078"/>
                    <a:pt x="1081" y="978"/>
                  </a:cubicBezTo>
                  <a:cubicBezTo>
                    <a:pt x="1081" y="727"/>
                    <a:pt x="1081" y="727"/>
                    <a:pt x="1081" y="727"/>
                  </a:cubicBezTo>
                  <a:cubicBezTo>
                    <a:pt x="1126" y="711"/>
                    <a:pt x="1159" y="668"/>
                    <a:pt x="1159" y="618"/>
                  </a:cubicBezTo>
                  <a:cubicBezTo>
                    <a:pt x="1159" y="425"/>
                    <a:pt x="1159" y="425"/>
                    <a:pt x="1159" y="425"/>
                  </a:cubicBezTo>
                  <a:cubicBezTo>
                    <a:pt x="1159" y="374"/>
                    <a:pt x="1126" y="332"/>
                    <a:pt x="1081" y="316"/>
                  </a:cubicBezTo>
                  <a:close/>
                  <a:moveTo>
                    <a:pt x="1081" y="618"/>
                  </a:moveTo>
                  <a:cubicBezTo>
                    <a:pt x="1081" y="639"/>
                    <a:pt x="1064" y="657"/>
                    <a:pt x="1043" y="657"/>
                  </a:cubicBezTo>
                  <a:cubicBezTo>
                    <a:pt x="1004" y="657"/>
                    <a:pt x="1004" y="657"/>
                    <a:pt x="1004" y="657"/>
                  </a:cubicBezTo>
                  <a:cubicBezTo>
                    <a:pt x="1004" y="978"/>
                    <a:pt x="1004" y="978"/>
                    <a:pt x="1004" y="978"/>
                  </a:cubicBezTo>
                  <a:cubicBezTo>
                    <a:pt x="1004" y="1035"/>
                    <a:pt x="961" y="1081"/>
                    <a:pt x="908" y="1081"/>
                  </a:cubicBezTo>
                  <a:cubicBezTo>
                    <a:pt x="855" y="1081"/>
                    <a:pt x="811" y="1035"/>
                    <a:pt x="811" y="978"/>
                  </a:cubicBezTo>
                  <a:cubicBezTo>
                    <a:pt x="811" y="965"/>
                    <a:pt x="811" y="965"/>
                    <a:pt x="811" y="965"/>
                  </a:cubicBezTo>
                  <a:cubicBezTo>
                    <a:pt x="347" y="965"/>
                    <a:pt x="347" y="965"/>
                    <a:pt x="347" y="965"/>
                  </a:cubicBezTo>
                  <a:cubicBezTo>
                    <a:pt x="347" y="978"/>
                    <a:pt x="347" y="978"/>
                    <a:pt x="347" y="978"/>
                  </a:cubicBezTo>
                  <a:cubicBezTo>
                    <a:pt x="347" y="1035"/>
                    <a:pt x="304" y="1081"/>
                    <a:pt x="251" y="1081"/>
                  </a:cubicBezTo>
                  <a:cubicBezTo>
                    <a:pt x="198" y="1081"/>
                    <a:pt x="155" y="1035"/>
                    <a:pt x="155" y="978"/>
                  </a:cubicBezTo>
                  <a:cubicBezTo>
                    <a:pt x="155" y="657"/>
                    <a:pt x="155" y="657"/>
                    <a:pt x="155" y="657"/>
                  </a:cubicBezTo>
                  <a:cubicBezTo>
                    <a:pt x="116" y="657"/>
                    <a:pt x="116" y="657"/>
                    <a:pt x="116" y="657"/>
                  </a:cubicBezTo>
                  <a:cubicBezTo>
                    <a:pt x="94" y="657"/>
                    <a:pt x="77" y="639"/>
                    <a:pt x="77" y="618"/>
                  </a:cubicBezTo>
                  <a:cubicBezTo>
                    <a:pt x="77" y="425"/>
                    <a:pt x="77" y="425"/>
                    <a:pt x="77" y="425"/>
                  </a:cubicBezTo>
                  <a:cubicBezTo>
                    <a:pt x="77" y="403"/>
                    <a:pt x="94" y="386"/>
                    <a:pt x="116" y="386"/>
                  </a:cubicBezTo>
                  <a:cubicBezTo>
                    <a:pt x="154" y="386"/>
                    <a:pt x="154" y="386"/>
                    <a:pt x="154" y="386"/>
                  </a:cubicBezTo>
                  <a:cubicBezTo>
                    <a:pt x="154" y="270"/>
                    <a:pt x="154" y="270"/>
                    <a:pt x="154" y="270"/>
                  </a:cubicBezTo>
                  <a:cubicBezTo>
                    <a:pt x="154" y="193"/>
                    <a:pt x="193" y="155"/>
                    <a:pt x="270" y="155"/>
                  </a:cubicBezTo>
                  <a:cubicBezTo>
                    <a:pt x="348" y="155"/>
                    <a:pt x="811" y="155"/>
                    <a:pt x="888" y="155"/>
                  </a:cubicBezTo>
                  <a:cubicBezTo>
                    <a:pt x="965" y="155"/>
                    <a:pt x="1004" y="193"/>
                    <a:pt x="1004" y="270"/>
                  </a:cubicBezTo>
                  <a:cubicBezTo>
                    <a:pt x="1004" y="386"/>
                    <a:pt x="1004" y="386"/>
                    <a:pt x="1004" y="386"/>
                  </a:cubicBezTo>
                  <a:cubicBezTo>
                    <a:pt x="1043" y="386"/>
                    <a:pt x="1043" y="386"/>
                    <a:pt x="1043" y="386"/>
                  </a:cubicBezTo>
                  <a:cubicBezTo>
                    <a:pt x="1064" y="386"/>
                    <a:pt x="1081" y="403"/>
                    <a:pt x="1081" y="425"/>
                  </a:cubicBezTo>
                  <a:lnTo>
                    <a:pt x="1081" y="61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4" name="Freeform 25">
              <a:extLst>
                <a:ext uri="{FF2B5EF4-FFF2-40B4-BE49-F238E27FC236}">
                  <a16:creationId xmlns="" xmlns:a16="http://schemas.microsoft.com/office/drawing/2014/main" id="{357BB92D-6813-498E-B9A8-5045AC051FD8}"/>
                </a:ext>
              </a:extLst>
            </p:cNvPr>
            <p:cNvSpPr>
              <a:spLocks noEditPoints="1"/>
            </p:cNvSpPr>
            <p:nvPr/>
          </p:nvSpPr>
          <p:spPr bwMode="auto">
            <a:xfrm>
              <a:off x="2287202" y="-975838"/>
              <a:ext cx="1241425" cy="588963"/>
            </a:xfrm>
            <a:custGeom>
              <a:avLst/>
              <a:gdLst>
                <a:gd name="T0" fmla="*/ 638 w 734"/>
                <a:gd name="T1" fmla="*/ 0 h 348"/>
                <a:gd name="T2" fmla="*/ 97 w 734"/>
                <a:gd name="T3" fmla="*/ 0 h 348"/>
                <a:gd name="T4" fmla="*/ 0 w 734"/>
                <a:gd name="T5" fmla="*/ 97 h 348"/>
                <a:gd name="T6" fmla="*/ 0 w 734"/>
                <a:gd name="T7" fmla="*/ 251 h 348"/>
                <a:gd name="T8" fmla="*/ 97 w 734"/>
                <a:gd name="T9" fmla="*/ 348 h 348"/>
                <a:gd name="T10" fmla="*/ 638 w 734"/>
                <a:gd name="T11" fmla="*/ 348 h 348"/>
                <a:gd name="T12" fmla="*/ 734 w 734"/>
                <a:gd name="T13" fmla="*/ 251 h 348"/>
                <a:gd name="T14" fmla="*/ 734 w 734"/>
                <a:gd name="T15" fmla="*/ 97 h 348"/>
                <a:gd name="T16" fmla="*/ 638 w 734"/>
                <a:gd name="T17" fmla="*/ 0 h 348"/>
                <a:gd name="T18" fmla="*/ 696 w 734"/>
                <a:gd name="T19" fmla="*/ 251 h 348"/>
                <a:gd name="T20" fmla="*/ 638 w 734"/>
                <a:gd name="T21" fmla="*/ 309 h 348"/>
                <a:gd name="T22" fmla="*/ 97 w 734"/>
                <a:gd name="T23" fmla="*/ 309 h 348"/>
                <a:gd name="T24" fmla="*/ 39 w 734"/>
                <a:gd name="T25" fmla="*/ 251 h 348"/>
                <a:gd name="T26" fmla="*/ 39 w 734"/>
                <a:gd name="T27" fmla="*/ 97 h 348"/>
                <a:gd name="T28" fmla="*/ 97 w 734"/>
                <a:gd name="T29" fmla="*/ 39 h 348"/>
                <a:gd name="T30" fmla="*/ 638 w 734"/>
                <a:gd name="T31" fmla="*/ 39 h 348"/>
                <a:gd name="T32" fmla="*/ 696 w 734"/>
                <a:gd name="T33" fmla="*/ 97 h 348"/>
                <a:gd name="T34" fmla="*/ 696 w 734"/>
                <a:gd name="T35" fmla="*/ 25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4" h="348">
                  <a:moveTo>
                    <a:pt x="638" y="0"/>
                  </a:moveTo>
                  <a:cubicBezTo>
                    <a:pt x="97" y="0"/>
                    <a:pt x="97" y="0"/>
                    <a:pt x="97" y="0"/>
                  </a:cubicBezTo>
                  <a:cubicBezTo>
                    <a:pt x="44" y="0"/>
                    <a:pt x="0" y="44"/>
                    <a:pt x="0" y="97"/>
                  </a:cubicBezTo>
                  <a:cubicBezTo>
                    <a:pt x="0" y="251"/>
                    <a:pt x="0" y="251"/>
                    <a:pt x="0" y="251"/>
                  </a:cubicBezTo>
                  <a:cubicBezTo>
                    <a:pt x="0" y="305"/>
                    <a:pt x="44" y="348"/>
                    <a:pt x="97" y="348"/>
                  </a:cubicBezTo>
                  <a:cubicBezTo>
                    <a:pt x="638" y="348"/>
                    <a:pt x="638" y="348"/>
                    <a:pt x="638" y="348"/>
                  </a:cubicBezTo>
                  <a:cubicBezTo>
                    <a:pt x="691" y="348"/>
                    <a:pt x="734" y="305"/>
                    <a:pt x="734" y="251"/>
                  </a:cubicBezTo>
                  <a:cubicBezTo>
                    <a:pt x="734" y="97"/>
                    <a:pt x="734" y="97"/>
                    <a:pt x="734" y="97"/>
                  </a:cubicBezTo>
                  <a:cubicBezTo>
                    <a:pt x="734" y="44"/>
                    <a:pt x="691" y="0"/>
                    <a:pt x="638" y="0"/>
                  </a:cubicBezTo>
                  <a:close/>
                  <a:moveTo>
                    <a:pt x="696" y="251"/>
                  </a:moveTo>
                  <a:cubicBezTo>
                    <a:pt x="696" y="283"/>
                    <a:pt x="670" y="309"/>
                    <a:pt x="638" y="309"/>
                  </a:cubicBezTo>
                  <a:cubicBezTo>
                    <a:pt x="97" y="309"/>
                    <a:pt x="97" y="309"/>
                    <a:pt x="97" y="309"/>
                  </a:cubicBezTo>
                  <a:cubicBezTo>
                    <a:pt x="65" y="309"/>
                    <a:pt x="39" y="283"/>
                    <a:pt x="39" y="251"/>
                  </a:cubicBezTo>
                  <a:cubicBezTo>
                    <a:pt x="39" y="97"/>
                    <a:pt x="39" y="97"/>
                    <a:pt x="39" y="97"/>
                  </a:cubicBezTo>
                  <a:cubicBezTo>
                    <a:pt x="39" y="65"/>
                    <a:pt x="65" y="39"/>
                    <a:pt x="97" y="39"/>
                  </a:cubicBezTo>
                  <a:cubicBezTo>
                    <a:pt x="638" y="39"/>
                    <a:pt x="638" y="39"/>
                    <a:pt x="638" y="39"/>
                  </a:cubicBezTo>
                  <a:cubicBezTo>
                    <a:pt x="670" y="39"/>
                    <a:pt x="696" y="65"/>
                    <a:pt x="696" y="97"/>
                  </a:cubicBezTo>
                  <a:lnTo>
                    <a:pt x="696" y="25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algn="l" defTabSz="1828800" rtl="0"/>
              <a:endParaRPr lang="id-ID"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sp>
        <p:nvSpPr>
          <p:cNvPr id="89" name="Freeform 76">
            <a:extLst>
              <a:ext uri="{FF2B5EF4-FFF2-40B4-BE49-F238E27FC236}">
                <a16:creationId xmlns="" xmlns:a16="http://schemas.microsoft.com/office/drawing/2014/main" id="{1049EB50-3C5D-4810-8BBF-7DFD1C68AB6A}"/>
              </a:ext>
            </a:extLst>
          </p:cNvPr>
          <p:cNvSpPr/>
          <p:nvPr/>
        </p:nvSpPr>
        <p:spPr>
          <a:xfrm rot="10800000">
            <a:off x="7192374" y="4026194"/>
            <a:ext cx="773252" cy="85045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0" name="Oval 77">
            <a:extLst>
              <a:ext uri="{FF2B5EF4-FFF2-40B4-BE49-F238E27FC236}">
                <a16:creationId xmlns="" xmlns:a16="http://schemas.microsoft.com/office/drawing/2014/main" id="{7FCD7264-46A0-48DF-B393-EB637BF48410}"/>
              </a:ext>
            </a:extLst>
          </p:cNvPr>
          <p:cNvSpPr/>
          <p:nvPr/>
        </p:nvSpPr>
        <p:spPr>
          <a:xfrm>
            <a:off x="7456172" y="5391404"/>
            <a:ext cx="245656" cy="245656"/>
          </a:xfrm>
          <a:prstGeom prst="ellipse">
            <a:avLst/>
          </a:prstGeom>
          <a:solidFill>
            <a:schemeClr val="bg1"/>
          </a:solidFill>
          <a:ln w="50800">
            <a:solidFill>
              <a:srgbClr val="ECCE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1" name="Freeform 83">
            <a:extLst>
              <a:ext uri="{FF2B5EF4-FFF2-40B4-BE49-F238E27FC236}">
                <a16:creationId xmlns="" xmlns:a16="http://schemas.microsoft.com/office/drawing/2014/main" id="{FAD81238-2C4B-4C15-950F-04817EEEA562}"/>
              </a:ext>
            </a:extLst>
          </p:cNvPr>
          <p:cNvSpPr/>
          <p:nvPr/>
        </p:nvSpPr>
        <p:spPr>
          <a:xfrm rot="10800000">
            <a:off x="8272746" y="3594456"/>
            <a:ext cx="773252" cy="85045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2" name="Oval 84">
            <a:extLst>
              <a:ext uri="{FF2B5EF4-FFF2-40B4-BE49-F238E27FC236}">
                <a16:creationId xmlns="" xmlns:a16="http://schemas.microsoft.com/office/drawing/2014/main" id="{2FB611FC-744A-4D54-8206-25DE3CEC57A4}"/>
              </a:ext>
            </a:extLst>
          </p:cNvPr>
          <p:cNvSpPr/>
          <p:nvPr/>
        </p:nvSpPr>
        <p:spPr>
          <a:xfrm>
            <a:off x="8536543" y="5391404"/>
            <a:ext cx="245656" cy="245656"/>
          </a:xfrm>
          <a:prstGeom prst="ellipse">
            <a:avLst/>
          </a:prstGeom>
          <a:solidFill>
            <a:schemeClr val="bg1"/>
          </a:solidFill>
          <a:ln w="50800">
            <a:solidFill>
              <a:srgbClr val="ECCE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3" name="Freeform 87">
            <a:extLst>
              <a:ext uri="{FF2B5EF4-FFF2-40B4-BE49-F238E27FC236}">
                <a16:creationId xmlns="" xmlns:a16="http://schemas.microsoft.com/office/drawing/2014/main" id="{1F4B5945-4080-42CE-A550-7E5CFAE42D9D}"/>
              </a:ext>
            </a:extLst>
          </p:cNvPr>
          <p:cNvSpPr/>
          <p:nvPr/>
        </p:nvSpPr>
        <p:spPr>
          <a:xfrm rot="10800000">
            <a:off x="9386999" y="4300416"/>
            <a:ext cx="773252" cy="85045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4" name="Oval 88">
            <a:extLst>
              <a:ext uri="{FF2B5EF4-FFF2-40B4-BE49-F238E27FC236}">
                <a16:creationId xmlns="" xmlns:a16="http://schemas.microsoft.com/office/drawing/2014/main" id="{CA86D72F-B36F-40E3-8259-FFBD614C6B9C}"/>
              </a:ext>
            </a:extLst>
          </p:cNvPr>
          <p:cNvSpPr/>
          <p:nvPr/>
        </p:nvSpPr>
        <p:spPr>
          <a:xfrm>
            <a:off x="9650797" y="5391404"/>
            <a:ext cx="245656" cy="245656"/>
          </a:xfrm>
          <a:prstGeom prst="ellipse">
            <a:avLst/>
          </a:prstGeom>
          <a:solidFill>
            <a:schemeClr val="bg1"/>
          </a:solidFill>
          <a:ln w="50800">
            <a:solidFill>
              <a:srgbClr val="ECCE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5" name="Freeform 103">
            <a:extLst>
              <a:ext uri="{FF2B5EF4-FFF2-40B4-BE49-F238E27FC236}">
                <a16:creationId xmlns="" xmlns:a16="http://schemas.microsoft.com/office/drawing/2014/main" id="{766DDFDF-F6A9-4429-8AA0-CCA6F8DB48B4}"/>
              </a:ext>
            </a:extLst>
          </p:cNvPr>
          <p:cNvSpPr/>
          <p:nvPr/>
        </p:nvSpPr>
        <p:spPr>
          <a:xfrm rot="10800000">
            <a:off x="10482791" y="3421565"/>
            <a:ext cx="773252" cy="850450"/>
          </a:xfrm>
          <a:custGeom>
            <a:avLst/>
            <a:gdLst>
              <a:gd name="connsiteX0" fmla="*/ 829340 w 1658680"/>
              <a:gd name="connsiteY0" fmla="*/ 1824273 h 1824273"/>
              <a:gd name="connsiteX1" fmla="*/ 0 w 1658680"/>
              <a:gd name="connsiteY1" fmla="*/ 994933 h 1824273"/>
              <a:gd name="connsiteX2" fmla="*/ 506524 w 1658680"/>
              <a:gd name="connsiteY2" fmla="*/ 230767 h 1824273"/>
              <a:gd name="connsiteX3" fmla="*/ 614520 w 1658680"/>
              <a:gd name="connsiteY3" fmla="*/ 197243 h 1824273"/>
              <a:gd name="connsiteX4" fmla="*/ 829339 w 1658680"/>
              <a:gd name="connsiteY4" fmla="*/ 0 h 1824273"/>
              <a:gd name="connsiteX5" fmla="*/ 1044157 w 1658680"/>
              <a:gd name="connsiteY5" fmla="*/ 197242 h 1824273"/>
              <a:gd name="connsiteX6" fmla="*/ 1152157 w 1658680"/>
              <a:gd name="connsiteY6" fmla="*/ 230767 h 1824273"/>
              <a:gd name="connsiteX7" fmla="*/ 1658680 w 1658680"/>
              <a:gd name="connsiteY7" fmla="*/ 994933 h 1824273"/>
              <a:gd name="connsiteX8" fmla="*/ 829340 w 1658680"/>
              <a:gd name="connsiteY8" fmla="*/ 1824273 h 1824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680" h="1824273">
                <a:moveTo>
                  <a:pt x="829340" y="1824273"/>
                </a:moveTo>
                <a:cubicBezTo>
                  <a:pt x="371308" y="1824273"/>
                  <a:pt x="0" y="1452965"/>
                  <a:pt x="0" y="994933"/>
                </a:cubicBezTo>
                <a:cubicBezTo>
                  <a:pt x="0" y="651409"/>
                  <a:pt x="208861" y="356667"/>
                  <a:pt x="506524" y="230767"/>
                </a:cubicBezTo>
                <a:lnTo>
                  <a:pt x="614520" y="197243"/>
                </a:lnTo>
                <a:lnTo>
                  <a:pt x="829339" y="0"/>
                </a:lnTo>
                <a:lnTo>
                  <a:pt x="1044157" y="197242"/>
                </a:lnTo>
                <a:lnTo>
                  <a:pt x="1152157" y="230767"/>
                </a:lnTo>
                <a:cubicBezTo>
                  <a:pt x="1449819" y="356667"/>
                  <a:pt x="1658680" y="651409"/>
                  <a:pt x="1658680" y="994933"/>
                </a:cubicBezTo>
                <a:cubicBezTo>
                  <a:pt x="1658680" y="1452965"/>
                  <a:pt x="1287372" y="1824273"/>
                  <a:pt x="829340" y="1824273"/>
                </a:cubicBez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6" name="Oval 104">
            <a:extLst>
              <a:ext uri="{FF2B5EF4-FFF2-40B4-BE49-F238E27FC236}">
                <a16:creationId xmlns="" xmlns:a16="http://schemas.microsoft.com/office/drawing/2014/main" id="{59098F43-9A40-4C89-BB93-F1B7FF2442DD}"/>
              </a:ext>
            </a:extLst>
          </p:cNvPr>
          <p:cNvSpPr/>
          <p:nvPr/>
        </p:nvSpPr>
        <p:spPr>
          <a:xfrm>
            <a:off x="10746589" y="5391404"/>
            <a:ext cx="245656" cy="245656"/>
          </a:xfrm>
          <a:prstGeom prst="ellipse">
            <a:avLst/>
          </a:prstGeom>
          <a:solidFill>
            <a:schemeClr val="bg1"/>
          </a:solidFill>
          <a:ln w="50800">
            <a:solidFill>
              <a:srgbClr val="ECCE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id-ID" sz="12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7" name="TextBox 198">
            <a:extLst>
              <a:ext uri="{FF2B5EF4-FFF2-40B4-BE49-F238E27FC236}">
                <a16:creationId xmlns="" xmlns:a16="http://schemas.microsoft.com/office/drawing/2014/main" id="{87208C83-9F92-405D-A662-EB783DFC559A}"/>
              </a:ext>
            </a:extLst>
          </p:cNvPr>
          <p:cNvSpPr txBox="1"/>
          <p:nvPr/>
        </p:nvSpPr>
        <p:spPr>
          <a:xfrm>
            <a:off x="9449290" y="4509918"/>
            <a:ext cx="663964" cy="369332"/>
          </a:xfrm>
          <a:prstGeom prst="rect">
            <a:avLst/>
          </a:prstGeom>
          <a:noFill/>
        </p:spPr>
        <p:txBody>
          <a:bodyPr wrap="none" rtlCol="0">
            <a:spAutoFit/>
          </a:bodyPr>
          <a:lstStyle/>
          <a:p>
            <a:pPr defTabSz="1828800" rtl="0"/>
            <a:r>
              <a:rPr lang="en-US"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30%</a:t>
            </a:r>
          </a:p>
        </p:txBody>
      </p:sp>
      <p:sp>
        <p:nvSpPr>
          <p:cNvPr id="98" name="TextBox 199">
            <a:extLst>
              <a:ext uri="{FF2B5EF4-FFF2-40B4-BE49-F238E27FC236}">
                <a16:creationId xmlns="" xmlns:a16="http://schemas.microsoft.com/office/drawing/2014/main" id="{AFB2C7FD-F111-4550-A76E-0073DC842149}"/>
              </a:ext>
            </a:extLst>
          </p:cNvPr>
          <p:cNvSpPr txBox="1"/>
          <p:nvPr/>
        </p:nvSpPr>
        <p:spPr>
          <a:xfrm>
            <a:off x="8329006" y="3786574"/>
            <a:ext cx="662361" cy="369332"/>
          </a:xfrm>
          <a:prstGeom prst="rect">
            <a:avLst/>
          </a:prstGeom>
          <a:noFill/>
        </p:spPr>
        <p:txBody>
          <a:bodyPr wrap="none" rtlCol="0">
            <a:spAutoFit/>
          </a:bodyPr>
          <a:lstStyle/>
          <a:p>
            <a:pPr defTabSz="1828800" rtl="0"/>
            <a:r>
              <a:rPr lang="en-US"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65%</a:t>
            </a:r>
          </a:p>
        </p:txBody>
      </p:sp>
      <p:sp>
        <p:nvSpPr>
          <p:cNvPr id="99" name="TextBox 200">
            <a:extLst>
              <a:ext uri="{FF2B5EF4-FFF2-40B4-BE49-F238E27FC236}">
                <a16:creationId xmlns="" xmlns:a16="http://schemas.microsoft.com/office/drawing/2014/main" id="{07CDA073-BAB3-4AD2-9525-8602998EA60E}"/>
              </a:ext>
            </a:extLst>
          </p:cNvPr>
          <p:cNvSpPr txBox="1"/>
          <p:nvPr/>
        </p:nvSpPr>
        <p:spPr>
          <a:xfrm>
            <a:off x="10566432" y="3621186"/>
            <a:ext cx="665567" cy="369332"/>
          </a:xfrm>
          <a:prstGeom prst="rect">
            <a:avLst/>
          </a:prstGeom>
          <a:noFill/>
        </p:spPr>
        <p:txBody>
          <a:bodyPr wrap="none" rtlCol="0">
            <a:spAutoFit/>
          </a:bodyPr>
          <a:lstStyle/>
          <a:p>
            <a:pPr defTabSz="1828800" rtl="0"/>
            <a:r>
              <a:rPr lang="en-US"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90%</a:t>
            </a:r>
          </a:p>
        </p:txBody>
      </p:sp>
      <p:sp>
        <p:nvSpPr>
          <p:cNvPr id="100" name="TextBox 201">
            <a:extLst>
              <a:ext uri="{FF2B5EF4-FFF2-40B4-BE49-F238E27FC236}">
                <a16:creationId xmlns="" xmlns:a16="http://schemas.microsoft.com/office/drawing/2014/main" id="{3A15E0FA-3514-4D48-ADCA-DEE1EFBB2534}"/>
              </a:ext>
            </a:extLst>
          </p:cNvPr>
          <p:cNvSpPr txBox="1"/>
          <p:nvPr/>
        </p:nvSpPr>
        <p:spPr>
          <a:xfrm>
            <a:off x="7263633" y="4227194"/>
            <a:ext cx="662361" cy="369332"/>
          </a:xfrm>
          <a:prstGeom prst="rect">
            <a:avLst/>
          </a:prstGeom>
          <a:noFill/>
        </p:spPr>
        <p:txBody>
          <a:bodyPr wrap="none" rtlCol="0">
            <a:spAutoFit/>
          </a:bodyPr>
          <a:lstStyle/>
          <a:p>
            <a:pPr defTabSz="1828800" rtl="0"/>
            <a:r>
              <a:rPr lang="en-US" b="1"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50%</a:t>
            </a:r>
          </a:p>
        </p:txBody>
      </p:sp>
      <p:grpSp>
        <p:nvGrpSpPr>
          <p:cNvPr id="125" name="组合 124">
            <a:extLst>
              <a:ext uri="{FF2B5EF4-FFF2-40B4-BE49-F238E27FC236}">
                <a16:creationId xmlns="" xmlns:a16="http://schemas.microsoft.com/office/drawing/2014/main" id="{532F7D19-02C0-4702-930F-36EE37FA2314}"/>
              </a:ext>
            </a:extLst>
          </p:cNvPr>
          <p:cNvGrpSpPr/>
          <p:nvPr/>
        </p:nvGrpSpPr>
        <p:grpSpPr>
          <a:xfrm>
            <a:off x="590082" y="2063950"/>
            <a:ext cx="2323946" cy="3649572"/>
            <a:chOff x="660399" y="2063949"/>
            <a:chExt cx="2330196" cy="3659389"/>
          </a:xfrm>
        </p:grpSpPr>
        <p:grpSp>
          <p:nvGrpSpPr>
            <p:cNvPr id="71" name="Group 4">
              <a:extLst>
                <a:ext uri="{FF2B5EF4-FFF2-40B4-BE49-F238E27FC236}">
                  <a16:creationId xmlns="" xmlns:a16="http://schemas.microsoft.com/office/drawing/2014/main" id="{79D95AED-0454-45F5-A01C-B2A60C245A16}"/>
                </a:ext>
              </a:extLst>
            </p:cNvPr>
            <p:cNvGrpSpPr/>
            <p:nvPr/>
          </p:nvGrpSpPr>
          <p:grpSpPr>
            <a:xfrm>
              <a:off x="1610118" y="5042331"/>
              <a:ext cx="432809" cy="681007"/>
              <a:chOff x="1437030" y="4973753"/>
              <a:chExt cx="427546" cy="672725"/>
            </a:xfrm>
          </p:grpSpPr>
          <p:sp>
            <p:nvSpPr>
              <p:cNvPr id="117" name="Freeform 533">
                <a:extLst>
                  <a:ext uri="{FF2B5EF4-FFF2-40B4-BE49-F238E27FC236}">
                    <a16:creationId xmlns="" xmlns:a16="http://schemas.microsoft.com/office/drawing/2014/main" id="{BE849BD5-B877-4267-B8BE-F5554043BF05}"/>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8" name="Freeform 534">
                <a:extLst>
                  <a:ext uri="{FF2B5EF4-FFF2-40B4-BE49-F238E27FC236}">
                    <a16:creationId xmlns="" xmlns:a16="http://schemas.microsoft.com/office/drawing/2014/main" id="{601E2144-62C5-415F-AB71-762BF6B2ACE0}"/>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9" name="Freeform 535">
                <a:extLst>
                  <a:ext uri="{FF2B5EF4-FFF2-40B4-BE49-F238E27FC236}">
                    <a16:creationId xmlns="" xmlns:a16="http://schemas.microsoft.com/office/drawing/2014/main" id="{E47781ED-D212-492C-B442-225255E51244}"/>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0" name="Freeform 536">
                <a:extLst>
                  <a:ext uri="{FF2B5EF4-FFF2-40B4-BE49-F238E27FC236}">
                    <a16:creationId xmlns="" xmlns:a16="http://schemas.microsoft.com/office/drawing/2014/main" id="{04B8AA2B-CC17-404F-A144-2DAEA6B76893}"/>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1" name="Freeform 537">
                <a:extLst>
                  <a:ext uri="{FF2B5EF4-FFF2-40B4-BE49-F238E27FC236}">
                    <a16:creationId xmlns="" xmlns:a16="http://schemas.microsoft.com/office/drawing/2014/main" id="{9730EC48-F60A-4D6F-ABDC-16404BCF3306}"/>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2" name="Freeform 538">
                <a:extLst>
                  <a:ext uri="{FF2B5EF4-FFF2-40B4-BE49-F238E27FC236}">
                    <a16:creationId xmlns="" xmlns:a16="http://schemas.microsoft.com/office/drawing/2014/main" id="{97C3D052-4D4B-41F8-9471-CB714CADB04C}"/>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3" name="Freeform 540">
                <a:extLst>
                  <a:ext uri="{FF2B5EF4-FFF2-40B4-BE49-F238E27FC236}">
                    <a16:creationId xmlns="" xmlns:a16="http://schemas.microsoft.com/office/drawing/2014/main" id="{97211279-EA91-4DEF-84C2-D736C0D060C5}"/>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4" name="Freeform 541">
                <a:extLst>
                  <a:ext uri="{FF2B5EF4-FFF2-40B4-BE49-F238E27FC236}">
                    <a16:creationId xmlns="" xmlns:a16="http://schemas.microsoft.com/office/drawing/2014/main" id="{F1709DCD-6884-4639-B072-14E529372158}"/>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101" name="Group 62">
              <a:extLst>
                <a:ext uri="{FF2B5EF4-FFF2-40B4-BE49-F238E27FC236}">
                  <a16:creationId xmlns="" xmlns:a16="http://schemas.microsoft.com/office/drawing/2014/main" id="{79118B39-91D3-4001-91B4-48D0361859D6}"/>
                </a:ext>
              </a:extLst>
            </p:cNvPr>
            <p:cNvGrpSpPr/>
            <p:nvPr/>
          </p:nvGrpSpPr>
          <p:grpSpPr>
            <a:xfrm>
              <a:off x="660399" y="2063949"/>
              <a:ext cx="2330196" cy="3009148"/>
              <a:chOff x="498861" y="2031592"/>
              <a:chExt cx="2301858" cy="2972554"/>
            </a:xfrm>
            <a:solidFill>
              <a:schemeClr val="bg2">
                <a:lumMod val="10000"/>
              </a:schemeClr>
            </a:solidFill>
            <a:effectLst>
              <a:outerShdw blurRad="50800" dist="38100" dir="18900000" algn="bl" rotWithShape="0">
                <a:prstClr val="black">
                  <a:alpha val="40000"/>
                </a:prstClr>
              </a:outerShdw>
            </a:effectLst>
          </p:grpSpPr>
          <p:sp>
            <p:nvSpPr>
              <p:cNvPr id="103" name="Freeform 529">
                <a:extLst>
                  <a:ext uri="{FF2B5EF4-FFF2-40B4-BE49-F238E27FC236}">
                    <a16:creationId xmlns="" xmlns:a16="http://schemas.microsoft.com/office/drawing/2014/main" id="{1237F23A-F150-4657-B053-4AC73752DA54}"/>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4" name="Freeform 530">
                <a:extLst>
                  <a:ext uri="{FF2B5EF4-FFF2-40B4-BE49-F238E27FC236}">
                    <a16:creationId xmlns="" xmlns:a16="http://schemas.microsoft.com/office/drawing/2014/main" id="{09581CD4-D274-477A-AA6F-5FC6DB66BC0A}"/>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5" name="Freeform 531">
                <a:extLst>
                  <a:ext uri="{FF2B5EF4-FFF2-40B4-BE49-F238E27FC236}">
                    <a16:creationId xmlns="" xmlns:a16="http://schemas.microsoft.com/office/drawing/2014/main" id="{6E4FA54A-309F-40EE-9E28-5F14D715FF4D}"/>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6" name="Freeform 532">
                <a:extLst>
                  <a:ext uri="{FF2B5EF4-FFF2-40B4-BE49-F238E27FC236}">
                    <a16:creationId xmlns="" xmlns:a16="http://schemas.microsoft.com/office/drawing/2014/main" id="{33F23E90-9938-481F-9EA3-6799F8DE539C}"/>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7" name="Freeform 539">
                <a:extLst>
                  <a:ext uri="{FF2B5EF4-FFF2-40B4-BE49-F238E27FC236}">
                    <a16:creationId xmlns="" xmlns:a16="http://schemas.microsoft.com/office/drawing/2014/main" id="{45C55E7B-EA44-4688-9FD8-903A79EE1572}"/>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spTree>
    <p:extLst>
      <p:ext uri="{BB962C8B-B14F-4D97-AF65-F5344CB8AC3E}">
        <p14:creationId xmlns:p14="http://schemas.microsoft.com/office/powerpoint/2010/main" val="1560686839"/>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25"/>
                                        </p:tgtEl>
                                        <p:attrNameLst>
                                          <p:attrName>style.visibility</p:attrName>
                                        </p:attrNameLst>
                                      </p:cBhvr>
                                      <p:to>
                                        <p:strVal val="visible"/>
                                      </p:to>
                                    </p:set>
                                    <p:animEffect transition="in" filter="fade">
                                      <p:cBhvr>
                                        <p:cTn id="13" dur="1000"/>
                                        <p:tgtEl>
                                          <p:spTgt spid="125"/>
                                        </p:tgtEl>
                                      </p:cBhvr>
                                    </p:animEffect>
                                    <p:anim calcmode="lin" valueType="num">
                                      <p:cBhvr>
                                        <p:cTn id="14" dur="1000" fill="hold"/>
                                        <p:tgtEl>
                                          <p:spTgt spid="125"/>
                                        </p:tgtEl>
                                        <p:attrNameLst>
                                          <p:attrName>ppt_x</p:attrName>
                                        </p:attrNameLst>
                                      </p:cBhvr>
                                      <p:tavLst>
                                        <p:tav tm="0">
                                          <p:val>
                                            <p:strVal val="#ppt_x"/>
                                          </p:val>
                                        </p:tav>
                                        <p:tav tm="100000">
                                          <p:val>
                                            <p:strVal val="#ppt_x"/>
                                          </p:val>
                                        </p:tav>
                                      </p:tavLst>
                                    </p:anim>
                                    <p:anim calcmode="lin" valueType="num">
                                      <p:cBhvr>
                                        <p:cTn id="15" dur="1000" fill="hold"/>
                                        <p:tgtEl>
                                          <p:spTgt spid="12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randombar(horizontal)">
                                      <p:cBhvr>
                                        <p:cTn id="20" dur="500"/>
                                        <p:tgtEl>
                                          <p:spTgt spid="73"/>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randombar(horizontal)">
                                      <p:cBhvr>
                                        <p:cTn id="2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3"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grpSp>
        <p:nvGrpSpPr>
          <p:cNvPr id="41" name="组合 40">
            <a:extLst>
              <a:ext uri="{FF2B5EF4-FFF2-40B4-BE49-F238E27FC236}">
                <a16:creationId xmlns="" xmlns:a16="http://schemas.microsoft.com/office/drawing/2014/main" id="{F5B06979-4758-43EF-BD99-4498ECC7E4BA}"/>
              </a:ext>
            </a:extLst>
          </p:cNvPr>
          <p:cNvGrpSpPr/>
          <p:nvPr/>
        </p:nvGrpSpPr>
        <p:grpSpPr>
          <a:xfrm>
            <a:off x="1462599" y="3292348"/>
            <a:ext cx="902542" cy="1417370"/>
            <a:chOff x="660399" y="2063949"/>
            <a:chExt cx="2330196" cy="3659389"/>
          </a:xfrm>
        </p:grpSpPr>
        <p:grpSp>
          <p:nvGrpSpPr>
            <p:cNvPr id="42" name="Group 4">
              <a:extLst>
                <a:ext uri="{FF2B5EF4-FFF2-40B4-BE49-F238E27FC236}">
                  <a16:creationId xmlns="" xmlns:a16="http://schemas.microsoft.com/office/drawing/2014/main" id="{9ED965EF-B342-483D-AFCE-8D1C3BCDC45C}"/>
                </a:ext>
              </a:extLst>
            </p:cNvPr>
            <p:cNvGrpSpPr/>
            <p:nvPr/>
          </p:nvGrpSpPr>
          <p:grpSpPr>
            <a:xfrm>
              <a:off x="1610118" y="5042331"/>
              <a:ext cx="432809" cy="681007"/>
              <a:chOff x="1437030" y="4973753"/>
              <a:chExt cx="427546" cy="672725"/>
            </a:xfrm>
          </p:grpSpPr>
          <p:sp>
            <p:nvSpPr>
              <p:cNvPr id="49" name="Freeform 533">
                <a:extLst>
                  <a:ext uri="{FF2B5EF4-FFF2-40B4-BE49-F238E27FC236}">
                    <a16:creationId xmlns="" xmlns:a16="http://schemas.microsoft.com/office/drawing/2014/main" id="{6F2EA8F5-0E87-4F11-9774-75037AC92F70}"/>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0" name="Freeform 534">
                <a:extLst>
                  <a:ext uri="{FF2B5EF4-FFF2-40B4-BE49-F238E27FC236}">
                    <a16:creationId xmlns="" xmlns:a16="http://schemas.microsoft.com/office/drawing/2014/main" id="{2E0FEB77-D3A1-4E25-BA21-93839C6E0FFD}"/>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1" name="Freeform 535">
                <a:extLst>
                  <a:ext uri="{FF2B5EF4-FFF2-40B4-BE49-F238E27FC236}">
                    <a16:creationId xmlns="" xmlns:a16="http://schemas.microsoft.com/office/drawing/2014/main" id="{DF54CC8B-A793-4E8B-BF51-E922D2ECB45F}"/>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2" name="Freeform 536">
                <a:extLst>
                  <a:ext uri="{FF2B5EF4-FFF2-40B4-BE49-F238E27FC236}">
                    <a16:creationId xmlns="" xmlns:a16="http://schemas.microsoft.com/office/drawing/2014/main" id="{FD720283-BBF9-415F-87C6-2ADCABECE0E7}"/>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3" name="Freeform 537">
                <a:extLst>
                  <a:ext uri="{FF2B5EF4-FFF2-40B4-BE49-F238E27FC236}">
                    <a16:creationId xmlns="" xmlns:a16="http://schemas.microsoft.com/office/drawing/2014/main" id="{8CBD7782-A90F-45E5-9F28-8CE6C082D491}"/>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4" name="Freeform 538">
                <a:extLst>
                  <a:ext uri="{FF2B5EF4-FFF2-40B4-BE49-F238E27FC236}">
                    <a16:creationId xmlns="" xmlns:a16="http://schemas.microsoft.com/office/drawing/2014/main" id="{442C828D-FFA1-412D-B16E-157B34B020BB}"/>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5" name="Freeform 540">
                <a:extLst>
                  <a:ext uri="{FF2B5EF4-FFF2-40B4-BE49-F238E27FC236}">
                    <a16:creationId xmlns="" xmlns:a16="http://schemas.microsoft.com/office/drawing/2014/main" id="{1AB2CB4A-4A9E-493D-B008-EFA4C7D28791}"/>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56" name="Freeform 541">
                <a:extLst>
                  <a:ext uri="{FF2B5EF4-FFF2-40B4-BE49-F238E27FC236}">
                    <a16:creationId xmlns="" xmlns:a16="http://schemas.microsoft.com/office/drawing/2014/main" id="{601C0416-DA6C-4A65-BF58-2B1D8AA42BAE}"/>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43" name="Group 62">
              <a:extLst>
                <a:ext uri="{FF2B5EF4-FFF2-40B4-BE49-F238E27FC236}">
                  <a16:creationId xmlns="" xmlns:a16="http://schemas.microsoft.com/office/drawing/2014/main" id="{58A3E6CC-EBA5-4DC8-A656-2A05387BDC0A}"/>
                </a:ext>
              </a:extLst>
            </p:cNvPr>
            <p:cNvGrpSpPr/>
            <p:nvPr/>
          </p:nvGrpSpPr>
          <p:grpSpPr>
            <a:xfrm>
              <a:off x="660399" y="2063949"/>
              <a:ext cx="2330196" cy="3009148"/>
              <a:chOff x="498861" y="2031592"/>
              <a:chExt cx="2301858" cy="2972554"/>
            </a:xfrm>
            <a:solidFill>
              <a:schemeClr val="bg2">
                <a:lumMod val="10000"/>
              </a:schemeClr>
            </a:solidFill>
            <a:effectLst>
              <a:outerShdw blurRad="50800" dist="38100" dir="18900000" algn="bl" rotWithShape="0">
                <a:prstClr val="black">
                  <a:alpha val="40000"/>
                </a:prstClr>
              </a:outerShdw>
            </a:effectLst>
          </p:grpSpPr>
          <p:sp>
            <p:nvSpPr>
              <p:cNvPr id="44" name="Freeform 529">
                <a:extLst>
                  <a:ext uri="{FF2B5EF4-FFF2-40B4-BE49-F238E27FC236}">
                    <a16:creationId xmlns="" xmlns:a16="http://schemas.microsoft.com/office/drawing/2014/main" id="{C068DC4F-1740-4A97-B6BD-15E2B5A7C578}"/>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5" name="Freeform 530">
                <a:extLst>
                  <a:ext uri="{FF2B5EF4-FFF2-40B4-BE49-F238E27FC236}">
                    <a16:creationId xmlns="" xmlns:a16="http://schemas.microsoft.com/office/drawing/2014/main" id="{D7786308-2E5F-4FE2-B9B9-196BE3D7AF02}"/>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6" name="Freeform 531">
                <a:extLst>
                  <a:ext uri="{FF2B5EF4-FFF2-40B4-BE49-F238E27FC236}">
                    <a16:creationId xmlns="" xmlns:a16="http://schemas.microsoft.com/office/drawing/2014/main" id="{0D6213DB-6371-472F-A5D7-69EE45BAF55B}"/>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7" name="Freeform 532">
                <a:extLst>
                  <a:ext uri="{FF2B5EF4-FFF2-40B4-BE49-F238E27FC236}">
                    <a16:creationId xmlns="" xmlns:a16="http://schemas.microsoft.com/office/drawing/2014/main" id="{D2D1E7B4-2691-4F9F-A103-EEF6423755BF}"/>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8" name="Freeform 539">
                <a:extLst>
                  <a:ext uri="{FF2B5EF4-FFF2-40B4-BE49-F238E27FC236}">
                    <a16:creationId xmlns="" xmlns:a16="http://schemas.microsoft.com/office/drawing/2014/main" id="{FA2F3FC0-3110-4491-81E0-5E34B0DEE8A9}"/>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grpSp>
        <p:nvGrpSpPr>
          <p:cNvPr id="57" name="组合 56">
            <a:extLst>
              <a:ext uri="{FF2B5EF4-FFF2-40B4-BE49-F238E27FC236}">
                <a16:creationId xmlns="" xmlns:a16="http://schemas.microsoft.com/office/drawing/2014/main" id="{215BA54A-E762-4D81-A4FD-90E39DC7DCB1}"/>
              </a:ext>
            </a:extLst>
          </p:cNvPr>
          <p:cNvGrpSpPr/>
          <p:nvPr/>
        </p:nvGrpSpPr>
        <p:grpSpPr>
          <a:xfrm>
            <a:off x="4082201" y="1878851"/>
            <a:ext cx="902542" cy="1417370"/>
            <a:chOff x="660399" y="2063949"/>
            <a:chExt cx="2330196" cy="3659389"/>
          </a:xfrm>
        </p:grpSpPr>
        <p:grpSp>
          <p:nvGrpSpPr>
            <p:cNvPr id="58" name="Group 4">
              <a:extLst>
                <a:ext uri="{FF2B5EF4-FFF2-40B4-BE49-F238E27FC236}">
                  <a16:creationId xmlns="" xmlns:a16="http://schemas.microsoft.com/office/drawing/2014/main" id="{C62D6A72-D9BA-4D28-B5D1-FE55ADDA4D98}"/>
                </a:ext>
              </a:extLst>
            </p:cNvPr>
            <p:cNvGrpSpPr/>
            <p:nvPr/>
          </p:nvGrpSpPr>
          <p:grpSpPr>
            <a:xfrm>
              <a:off x="1610118" y="5042331"/>
              <a:ext cx="432809" cy="681007"/>
              <a:chOff x="1437030" y="4973753"/>
              <a:chExt cx="427546" cy="672725"/>
            </a:xfrm>
          </p:grpSpPr>
          <p:sp>
            <p:nvSpPr>
              <p:cNvPr id="65" name="Freeform 533">
                <a:extLst>
                  <a:ext uri="{FF2B5EF4-FFF2-40B4-BE49-F238E27FC236}">
                    <a16:creationId xmlns="" xmlns:a16="http://schemas.microsoft.com/office/drawing/2014/main" id="{A7FBCAFD-6E96-465C-98C8-018805312A9B}"/>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6" name="Freeform 534">
                <a:extLst>
                  <a:ext uri="{FF2B5EF4-FFF2-40B4-BE49-F238E27FC236}">
                    <a16:creationId xmlns="" xmlns:a16="http://schemas.microsoft.com/office/drawing/2014/main" id="{C31DB800-F613-429E-AD46-BB78D42448D3}"/>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7" name="Freeform 535">
                <a:extLst>
                  <a:ext uri="{FF2B5EF4-FFF2-40B4-BE49-F238E27FC236}">
                    <a16:creationId xmlns="" xmlns:a16="http://schemas.microsoft.com/office/drawing/2014/main" id="{59934D9B-1480-4B14-94FC-4453F45EAF66}"/>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8" name="Freeform 536">
                <a:extLst>
                  <a:ext uri="{FF2B5EF4-FFF2-40B4-BE49-F238E27FC236}">
                    <a16:creationId xmlns="" xmlns:a16="http://schemas.microsoft.com/office/drawing/2014/main" id="{AC186F1C-3756-4366-A951-1E7D29071625}"/>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9" name="Freeform 537">
                <a:extLst>
                  <a:ext uri="{FF2B5EF4-FFF2-40B4-BE49-F238E27FC236}">
                    <a16:creationId xmlns="" xmlns:a16="http://schemas.microsoft.com/office/drawing/2014/main" id="{C99C2003-4FAF-4A53-ADCC-FFE7AB01EC9B}"/>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0" name="Freeform 538">
                <a:extLst>
                  <a:ext uri="{FF2B5EF4-FFF2-40B4-BE49-F238E27FC236}">
                    <a16:creationId xmlns="" xmlns:a16="http://schemas.microsoft.com/office/drawing/2014/main" id="{44BEB94C-2629-46F7-B081-E9B5BA7DFE98}"/>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1" name="Freeform 540">
                <a:extLst>
                  <a:ext uri="{FF2B5EF4-FFF2-40B4-BE49-F238E27FC236}">
                    <a16:creationId xmlns="" xmlns:a16="http://schemas.microsoft.com/office/drawing/2014/main" id="{3EF1E9CF-9DD9-41A8-B8A7-6EC28DDDFFEA}"/>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2" name="Freeform 541">
                <a:extLst>
                  <a:ext uri="{FF2B5EF4-FFF2-40B4-BE49-F238E27FC236}">
                    <a16:creationId xmlns="" xmlns:a16="http://schemas.microsoft.com/office/drawing/2014/main" id="{129E3B50-F452-46D7-BF2D-A482A825F367}"/>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59" name="Group 62">
              <a:extLst>
                <a:ext uri="{FF2B5EF4-FFF2-40B4-BE49-F238E27FC236}">
                  <a16:creationId xmlns="" xmlns:a16="http://schemas.microsoft.com/office/drawing/2014/main" id="{9ECF17B9-0976-46DB-8AE6-BA900A57A6B6}"/>
                </a:ext>
              </a:extLst>
            </p:cNvPr>
            <p:cNvGrpSpPr/>
            <p:nvPr/>
          </p:nvGrpSpPr>
          <p:grpSpPr>
            <a:xfrm>
              <a:off x="660399" y="2063949"/>
              <a:ext cx="2330196" cy="3009148"/>
              <a:chOff x="498861" y="2031592"/>
              <a:chExt cx="2301858" cy="2972554"/>
            </a:xfrm>
            <a:solidFill>
              <a:schemeClr val="bg2">
                <a:lumMod val="10000"/>
              </a:schemeClr>
            </a:solidFill>
            <a:effectLst>
              <a:outerShdw blurRad="50800" dist="38100" dir="18900000" algn="bl" rotWithShape="0">
                <a:prstClr val="black">
                  <a:alpha val="40000"/>
                </a:prstClr>
              </a:outerShdw>
            </a:effectLst>
          </p:grpSpPr>
          <p:sp>
            <p:nvSpPr>
              <p:cNvPr id="60" name="Freeform 529">
                <a:extLst>
                  <a:ext uri="{FF2B5EF4-FFF2-40B4-BE49-F238E27FC236}">
                    <a16:creationId xmlns="" xmlns:a16="http://schemas.microsoft.com/office/drawing/2014/main" id="{D98CEC03-DFCB-453F-9607-0F64001D8E00}"/>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1" name="Freeform 530">
                <a:extLst>
                  <a:ext uri="{FF2B5EF4-FFF2-40B4-BE49-F238E27FC236}">
                    <a16:creationId xmlns="" xmlns:a16="http://schemas.microsoft.com/office/drawing/2014/main" id="{AA3AAB75-8E86-4BD0-9A81-A3B687888367}"/>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2" name="Freeform 531">
                <a:extLst>
                  <a:ext uri="{FF2B5EF4-FFF2-40B4-BE49-F238E27FC236}">
                    <a16:creationId xmlns="" xmlns:a16="http://schemas.microsoft.com/office/drawing/2014/main" id="{EF868FD5-B224-4396-ACD9-5919D37CF0A4}"/>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3" name="Freeform 532">
                <a:extLst>
                  <a:ext uri="{FF2B5EF4-FFF2-40B4-BE49-F238E27FC236}">
                    <a16:creationId xmlns="" xmlns:a16="http://schemas.microsoft.com/office/drawing/2014/main" id="{C9986093-C93B-480F-AD8B-2A34A57D10BE}"/>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64" name="Freeform 539">
                <a:extLst>
                  <a:ext uri="{FF2B5EF4-FFF2-40B4-BE49-F238E27FC236}">
                    <a16:creationId xmlns="" xmlns:a16="http://schemas.microsoft.com/office/drawing/2014/main" id="{737CBD63-FCAB-49AF-8B10-DEEE723DDEE9}"/>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grpSp>
        <p:nvGrpSpPr>
          <p:cNvPr id="73" name="组合 72">
            <a:extLst>
              <a:ext uri="{FF2B5EF4-FFF2-40B4-BE49-F238E27FC236}">
                <a16:creationId xmlns="" xmlns:a16="http://schemas.microsoft.com/office/drawing/2014/main" id="{EAB580CE-A6DE-4FA5-828B-66E178C9BC94}"/>
              </a:ext>
            </a:extLst>
          </p:cNvPr>
          <p:cNvGrpSpPr/>
          <p:nvPr/>
        </p:nvGrpSpPr>
        <p:grpSpPr>
          <a:xfrm>
            <a:off x="6743114" y="3420071"/>
            <a:ext cx="902542" cy="1417370"/>
            <a:chOff x="660399" y="2063949"/>
            <a:chExt cx="2330196" cy="3659389"/>
          </a:xfrm>
        </p:grpSpPr>
        <p:grpSp>
          <p:nvGrpSpPr>
            <p:cNvPr id="74" name="Group 4">
              <a:extLst>
                <a:ext uri="{FF2B5EF4-FFF2-40B4-BE49-F238E27FC236}">
                  <a16:creationId xmlns="" xmlns:a16="http://schemas.microsoft.com/office/drawing/2014/main" id="{708336E3-C085-4E7F-B3CE-3EFC40900C9D}"/>
                </a:ext>
              </a:extLst>
            </p:cNvPr>
            <p:cNvGrpSpPr/>
            <p:nvPr/>
          </p:nvGrpSpPr>
          <p:grpSpPr>
            <a:xfrm>
              <a:off x="1610118" y="5042331"/>
              <a:ext cx="432809" cy="681007"/>
              <a:chOff x="1437030" y="4973753"/>
              <a:chExt cx="427546" cy="672725"/>
            </a:xfrm>
          </p:grpSpPr>
          <p:sp>
            <p:nvSpPr>
              <p:cNvPr id="81" name="Freeform 533">
                <a:extLst>
                  <a:ext uri="{FF2B5EF4-FFF2-40B4-BE49-F238E27FC236}">
                    <a16:creationId xmlns="" xmlns:a16="http://schemas.microsoft.com/office/drawing/2014/main" id="{EFCB98E8-A90D-44D8-B0C8-72D53339CC32}"/>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2" name="Freeform 534">
                <a:extLst>
                  <a:ext uri="{FF2B5EF4-FFF2-40B4-BE49-F238E27FC236}">
                    <a16:creationId xmlns="" xmlns:a16="http://schemas.microsoft.com/office/drawing/2014/main" id="{B25417D6-1411-4B62-8F80-6A22CEBE67D1}"/>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3" name="Freeform 535">
                <a:extLst>
                  <a:ext uri="{FF2B5EF4-FFF2-40B4-BE49-F238E27FC236}">
                    <a16:creationId xmlns="" xmlns:a16="http://schemas.microsoft.com/office/drawing/2014/main" id="{8CACF97C-CE88-4C87-82B6-6C62D2E86287}"/>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4" name="Freeform 536">
                <a:extLst>
                  <a:ext uri="{FF2B5EF4-FFF2-40B4-BE49-F238E27FC236}">
                    <a16:creationId xmlns="" xmlns:a16="http://schemas.microsoft.com/office/drawing/2014/main" id="{83223742-F1F1-4680-A9B5-1D29198636CC}"/>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5" name="Freeform 537">
                <a:extLst>
                  <a:ext uri="{FF2B5EF4-FFF2-40B4-BE49-F238E27FC236}">
                    <a16:creationId xmlns="" xmlns:a16="http://schemas.microsoft.com/office/drawing/2014/main" id="{54A9D72A-27DA-4A68-A982-711A7566AEEE}"/>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6" name="Freeform 538">
                <a:extLst>
                  <a:ext uri="{FF2B5EF4-FFF2-40B4-BE49-F238E27FC236}">
                    <a16:creationId xmlns="" xmlns:a16="http://schemas.microsoft.com/office/drawing/2014/main" id="{0A2E9216-DE05-45DC-B766-DCDFFBA21010}"/>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7" name="Freeform 540">
                <a:extLst>
                  <a:ext uri="{FF2B5EF4-FFF2-40B4-BE49-F238E27FC236}">
                    <a16:creationId xmlns="" xmlns:a16="http://schemas.microsoft.com/office/drawing/2014/main" id="{1260F64E-BD71-4169-A205-672B03D0AC7E}"/>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8" name="Freeform 541">
                <a:extLst>
                  <a:ext uri="{FF2B5EF4-FFF2-40B4-BE49-F238E27FC236}">
                    <a16:creationId xmlns="" xmlns:a16="http://schemas.microsoft.com/office/drawing/2014/main" id="{7341CF58-82B2-400D-AE78-D56AE7E40E77}"/>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75" name="Group 62">
              <a:extLst>
                <a:ext uri="{FF2B5EF4-FFF2-40B4-BE49-F238E27FC236}">
                  <a16:creationId xmlns="" xmlns:a16="http://schemas.microsoft.com/office/drawing/2014/main" id="{973C5AA0-4C5E-43B1-8E99-E21DDCB3F168}"/>
                </a:ext>
              </a:extLst>
            </p:cNvPr>
            <p:cNvGrpSpPr/>
            <p:nvPr/>
          </p:nvGrpSpPr>
          <p:grpSpPr>
            <a:xfrm>
              <a:off x="660399" y="2063949"/>
              <a:ext cx="2330196" cy="3009148"/>
              <a:chOff x="498861" y="2031592"/>
              <a:chExt cx="2301858" cy="2972554"/>
            </a:xfrm>
            <a:solidFill>
              <a:schemeClr val="bg2">
                <a:lumMod val="10000"/>
              </a:schemeClr>
            </a:solidFill>
            <a:effectLst>
              <a:outerShdw blurRad="50800" dist="38100" dir="18900000" algn="bl" rotWithShape="0">
                <a:prstClr val="black">
                  <a:alpha val="40000"/>
                </a:prstClr>
              </a:outerShdw>
            </a:effectLst>
          </p:grpSpPr>
          <p:sp>
            <p:nvSpPr>
              <p:cNvPr id="76" name="Freeform 529">
                <a:extLst>
                  <a:ext uri="{FF2B5EF4-FFF2-40B4-BE49-F238E27FC236}">
                    <a16:creationId xmlns="" xmlns:a16="http://schemas.microsoft.com/office/drawing/2014/main" id="{77DCD5C3-6F15-4CBF-8E44-B32F333525DF}"/>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7" name="Freeform 530">
                <a:extLst>
                  <a:ext uri="{FF2B5EF4-FFF2-40B4-BE49-F238E27FC236}">
                    <a16:creationId xmlns="" xmlns:a16="http://schemas.microsoft.com/office/drawing/2014/main" id="{0803AEA7-9795-4826-B186-35D0D0D4C24C}"/>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8" name="Freeform 531">
                <a:extLst>
                  <a:ext uri="{FF2B5EF4-FFF2-40B4-BE49-F238E27FC236}">
                    <a16:creationId xmlns="" xmlns:a16="http://schemas.microsoft.com/office/drawing/2014/main" id="{EF642FCC-8493-473F-B1B7-ACE0553B2648}"/>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79" name="Freeform 532">
                <a:extLst>
                  <a:ext uri="{FF2B5EF4-FFF2-40B4-BE49-F238E27FC236}">
                    <a16:creationId xmlns="" xmlns:a16="http://schemas.microsoft.com/office/drawing/2014/main" id="{270941F5-5671-4B40-95C7-08E57913CAEC}"/>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80" name="Freeform 539">
                <a:extLst>
                  <a:ext uri="{FF2B5EF4-FFF2-40B4-BE49-F238E27FC236}">
                    <a16:creationId xmlns="" xmlns:a16="http://schemas.microsoft.com/office/drawing/2014/main" id="{087477D0-5FC3-4B46-B682-A6056A1725D9}"/>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grpSp>
        <p:nvGrpSpPr>
          <p:cNvPr id="89" name="组合 88">
            <a:extLst>
              <a:ext uri="{FF2B5EF4-FFF2-40B4-BE49-F238E27FC236}">
                <a16:creationId xmlns="" xmlns:a16="http://schemas.microsoft.com/office/drawing/2014/main" id="{CA988876-5D3E-4A8A-9624-0B2E7B2873A0}"/>
              </a:ext>
            </a:extLst>
          </p:cNvPr>
          <p:cNvGrpSpPr/>
          <p:nvPr/>
        </p:nvGrpSpPr>
        <p:grpSpPr>
          <a:xfrm>
            <a:off x="9919760" y="2207488"/>
            <a:ext cx="902542" cy="1417370"/>
            <a:chOff x="660399" y="2063949"/>
            <a:chExt cx="2330196" cy="3659389"/>
          </a:xfrm>
        </p:grpSpPr>
        <p:grpSp>
          <p:nvGrpSpPr>
            <p:cNvPr id="90" name="Group 4">
              <a:extLst>
                <a:ext uri="{FF2B5EF4-FFF2-40B4-BE49-F238E27FC236}">
                  <a16:creationId xmlns="" xmlns:a16="http://schemas.microsoft.com/office/drawing/2014/main" id="{3D0FF37A-1DE2-47C0-9C18-3A11B83C2ED2}"/>
                </a:ext>
              </a:extLst>
            </p:cNvPr>
            <p:cNvGrpSpPr/>
            <p:nvPr/>
          </p:nvGrpSpPr>
          <p:grpSpPr>
            <a:xfrm>
              <a:off x="1610118" y="5042331"/>
              <a:ext cx="432809" cy="681007"/>
              <a:chOff x="1437030" y="4973753"/>
              <a:chExt cx="427546" cy="672725"/>
            </a:xfrm>
          </p:grpSpPr>
          <p:sp>
            <p:nvSpPr>
              <p:cNvPr id="97" name="Freeform 533">
                <a:extLst>
                  <a:ext uri="{FF2B5EF4-FFF2-40B4-BE49-F238E27FC236}">
                    <a16:creationId xmlns="" xmlns:a16="http://schemas.microsoft.com/office/drawing/2014/main" id="{C2846A20-324C-4657-8D18-693ECFBB3CD8}"/>
                  </a:ext>
                </a:extLst>
              </p:cNvPr>
              <p:cNvSpPr>
                <a:spLocks/>
              </p:cNvSpPr>
              <p:nvPr/>
            </p:nvSpPr>
            <p:spPr bwMode="auto">
              <a:xfrm>
                <a:off x="1655869" y="5097356"/>
                <a:ext cx="50657" cy="56736"/>
              </a:xfrm>
              <a:custGeom>
                <a:avLst/>
                <a:gdLst>
                  <a:gd name="T0" fmla="*/ 0 w 50"/>
                  <a:gd name="T1" fmla="*/ 56 h 56"/>
                  <a:gd name="T2" fmla="*/ 0 w 50"/>
                  <a:gd name="T3" fmla="*/ 22 h 56"/>
                  <a:gd name="T4" fmla="*/ 50 w 50"/>
                  <a:gd name="T5" fmla="*/ 0 h 56"/>
                  <a:gd name="T6" fmla="*/ 50 w 50"/>
                  <a:gd name="T7" fmla="*/ 36 h 56"/>
                  <a:gd name="T8" fmla="*/ 50 w 50"/>
                  <a:gd name="T9" fmla="*/ 36 h 56"/>
                  <a:gd name="T10" fmla="*/ 50 w 50"/>
                  <a:gd name="T11" fmla="*/ 40 h 56"/>
                  <a:gd name="T12" fmla="*/ 46 w 50"/>
                  <a:gd name="T13" fmla="*/ 44 h 56"/>
                  <a:gd name="T14" fmla="*/ 42 w 50"/>
                  <a:gd name="T15" fmla="*/ 48 h 56"/>
                  <a:gd name="T16" fmla="*/ 36 w 50"/>
                  <a:gd name="T17" fmla="*/ 50 h 56"/>
                  <a:gd name="T18" fmla="*/ 36 w 50"/>
                  <a:gd name="T19" fmla="*/ 50 h 56"/>
                  <a:gd name="T20" fmla="*/ 26 w 50"/>
                  <a:gd name="T21" fmla="*/ 54 h 56"/>
                  <a:gd name="T22" fmla="*/ 26 w 50"/>
                  <a:gd name="T23" fmla="*/ 54 h 56"/>
                  <a:gd name="T24" fmla="*/ 16 w 50"/>
                  <a:gd name="T25" fmla="*/ 56 h 56"/>
                  <a:gd name="T26" fmla="*/ 6 w 50"/>
                  <a:gd name="T27" fmla="*/ 56 h 56"/>
                  <a:gd name="T28" fmla="*/ 6 w 50"/>
                  <a:gd name="T29" fmla="*/ 56 h 56"/>
                  <a:gd name="T30" fmla="*/ 0 w 50"/>
                  <a:gd name="T31" fmla="*/ 56 h 56"/>
                  <a:gd name="T32" fmla="*/ 0 w 50"/>
                  <a:gd name="T3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6">
                    <a:moveTo>
                      <a:pt x="0" y="56"/>
                    </a:moveTo>
                    <a:lnTo>
                      <a:pt x="0" y="22"/>
                    </a:lnTo>
                    <a:lnTo>
                      <a:pt x="50" y="0"/>
                    </a:lnTo>
                    <a:lnTo>
                      <a:pt x="50" y="36"/>
                    </a:lnTo>
                    <a:lnTo>
                      <a:pt x="50" y="36"/>
                    </a:lnTo>
                    <a:lnTo>
                      <a:pt x="50" y="40"/>
                    </a:lnTo>
                    <a:lnTo>
                      <a:pt x="46" y="44"/>
                    </a:lnTo>
                    <a:lnTo>
                      <a:pt x="42" y="48"/>
                    </a:lnTo>
                    <a:lnTo>
                      <a:pt x="36" y="50"/>
                    </a:lnTo>
                    <a:lnTo>
                      <a:pt x="36" y="50"/>
                    </a:lnTo>
                    <a:lnTo>
                      <a:pt x="26" y="54"/>
                    </a:lnTo>
                    <a:lnTo>
                      <a:pt x="26" y="54"/>
                    </a:lnTo>
                    <a:lnTo>
                      <a:pt x="16" y="56"/>
                    </a:lnTo>
                    <a:lnTo>
                      <a:pt x="6" y="56"/>
                    </a:lnTo>
                    <a:lnTo>
                      <a:pt x="6" y="56"/>
                    </a:lnTo>
                    <a:lnTo>
                      <a:pt x="0" y="56"/>
                    </a:lnTo>
                    <a:lnTo>
                      <a:pt x="0" y="56"/>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8" name="Freeform 534">
                <a:extLst>
                  <a:ext uri="{FF2B5EF4-FFF2-40B4-BE49-F238E27FC236}">
                    <a16:creationId xmlns="" xmlns:a16="http://schemas.microsoft.com/office/drawing/2014/main" id="{0191B700-1479-4504-B2D2-348839F08D04}"/>
                  </a:ext>
                </a:extLst>
              </p:cNvPr>
              <p:cNvSpPr>
                <a:spLocks noEditPoints="1"/>
              </p:cNvSpPr>
              <p:nvPr/>
            </p:nvSpPr>
            <p:spPr bwMode="auto">
              <a:xfrm>
                <a:off x="1605212" y="5115592"/>
                <a:ext cx="50657" cy="38499"/>
              </a:xfrm>
              <a:custGeom>
                <a:avLst/>
                <a:gdLst>
                  <a:gd name="T0" fmla="*/ 50 w 50"/>
                  <a:gd name="T1" fmla="*/ 38 h 38"/>
                  <a:gd name="T2" fmla="*/ 50 w 50"/>
                  <a:gd name="T3" fmla="*/ 38 h 38"/>
                  <a:gd name="T4" fmla="*/ 38 w 50"/>
                  <a:gd name="T5" fmla="*/ 38 h 38"/>
                  <a:gd name="T6" fmla="*/ 38 w 50"/>
                  <a:gd name="T7" fmla="*/ 8 h 38"/>
                  <a:gd name="T8" fmla="*/ 50 w 50"/>
                  <a:gd name="T9" fmla="*/ 4 h 38"/>
                  <a:gd name="T10" fmla="*/ 50 w 50"/>
                  <a:gd name="T11" fmla="*/ 38 h 38"/>
                  <a:gd name="T12" fmla="*/ 0 w 50"/>
                  <a:gd name="T13" fmla="*/ 16 h 38"/>
                  <a:gd name="T14" fmla="*/ 0 w 50"/>
                  <a:gd name="T15" fmla="*/ 0 h 38"/>
                  <a:gd name="T16" fmla="*/ 18 w 50"/>
                  <a:gd name="T17" fmla="*/ 6 h 38"/>
                  <a:gd name="T18" fmla="*/ 18 w 50"/>
                  <a:gd name="T19" fmla="*/ 32 h 38"/>
                  <a:gd name="T20" fmla="*/ 18 w 50"/>
                  <a:gd name="T21" fmla="*/ 32 h 38"/>
                  <a:gd name="T22" fmla="*/ 16 w 50"/>
                  <a:gd name="T23" fmla="*/ 32 h 38"/>
                  <a:gd name="T24" fmla="*/ 16 w 50"/>
                  <a:gd name="T25" fmla="*/ 32 h 38"/>
                  <a:gd name="T26" fmla="*/ 8 w 50"/>
                  <a:gd name="T27" fmla="*/ 30 h 38"/>
                  <a:gd name="T28" fmla="*/ 4 w 50"/>
                  <a:gd name="T29" fmla="*/ 26 h 38"/>
                  <a:gd name="T30" fmla="*/ 0 w 50"/>
                  <a:gd name="T31" fmla="*/ 22 h 38"/>
                  <a:gd name="T32" fmla="*/ 0 w 50"/>
                  <a:gd name="T33" fmla="*/ 18 h 38"/>
                  <a:gd name="T34" fmla="*/ 0 w 50"/>
                  <a:gd name="T35" fmla="*/ 18 h 38"/>
                  <a:gd name="T36" fmla="*/ 0 w 50"/>
                  <a:gd name="T37" fmla="*/ 16 h 38"/>
                  <a:gd name="T38" fmla="*/ 0 w 50"/>
                  <a:gd name="T3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38">
                    <a:moveTo>
                      <a:pt x="50" y="38"/>
                    </a:moveTo>
                    <a:lnTo>
                      <a:pt x="50" y="38"/>
                    </a:lnTo>
                    <a:lnTo>
                      <a:pt x="38" y="38"/>
                    </a:lnTo>
                    <a:lnTo>
                      <a:pt x="38" y="8"/>
                    </a:lnTo>
                    <a:lnTo>
                      <a:pt x="50" y="4"/>
                    </a:lnTo>
                    <a:lnTo>
                      <a:pt x="50" y="38"/>
                    </a:lnTo>
                    <a:close/>
                    <a:moveTo>
                      <a:pt x="0" y="16"/>
                    </a:moveTo>
                    <a:lnTo>
                      <a:pt x="0" y="0"/>
                    </a:lnTo>
                    <a:lnTo>
                      <a:pt x="18" y="6"/>
                    </a:lnTo>
                    <a:lnTo>
                      <a:pt x="18" y="32"/>
                    </a:lnTo>
                    <a:lnTo>
                      <a:pt x="18" y="32"/>
                    </a:lnTo>
                    <a:lnTo>
                      <a:pt x="16" y="32"/>
                    </a:lnTo>
                    <a:lnTo>
                      <a:pt x="16" y="32"/>
                    </a:lnTo>
                    <a:lnTo>
                      <a:pt x="8" y="30"/>
                    </a:lnTo>
                    <a:lnTo>
                      <a:pt x="4" y="26"/>
                    </a:lnTo>
                    <a:lnTo>
                      <a:pt x="0" y="22"/>
                    </a:lnTo>
                    <a:lnTo>
                      <a:pt x="0" y="18"/>
                    </a:lnTo>
                    <a:lnTo>
                      <a:pt x="0" y="18"/>
                    </a:lnTo>
                    <a:lnTo>
                      <a:pt x="0" y="16"/>
                    </a:lnTo>
                    <a:lnTo>
                      <a:pt x="0" y="16"/>
                    </a:lnTo>
                    <a:close/>
                  </a:path>
                </a:pathLst>
              </a:custGeom>
              <a:solidFill>
                <a:srgbClr val="B4B2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9" name="Freeform 535">
                <a:extLst>
                  <a:ext uri="{FF2B5EF4-FFF2-40B4-BE49-F238E27FC236}">
                    <a16:creationId xmlns="" xmlns:a16="http://schemas.microsoft.com/office/drawing/2014/main" id="{B755E12E-A53E-4112-A07F-1B2B8EA703D7}"/>
                  </a:ext>
                </a:extLst>
              </p:cNvPr>
              <p:cNvSpPr>
                <a:spLocks/>
              </p:cNvSpPr>
              <p:nvPr/>
            </p:nvSpPr>
            <p:spPr bwMode="auto">
              <a:xfrm>
                <a:off x="1437030" y="5297958"/>
                <a:ext cx="427546" cy="168181"/>
              </a:xfrm>
              <a:custGeom>
                <a:avLst/>
                <a:gdLst>
                  <a:gd name="T0" fmla="*/ 184 w 422"/>
                  <a:gd name="T1" fmla="*/ 166 h 166"/>
                  <a:gd name="T2" fmla="*/ 182 w 422"/>
                  <a:gd name="T3" fmla="*/ 164 h 166"/>
                  <a:gd name="T4" fmla="*/ 170 w 422"/>
                  <a:gd name="T5" fmla="*/ 160 h 166"/>
                  <a:gd name="T6" fmla="*/ 30 w 422"/>
                  <a:gd name="T7" fmla="*/ 82 h 166"/>
                  <a:gd name="T8" fmla="*/ 28 w 422"/>
                  <a:gd name="T9" fmla="*/ 86 h 166"/>
                  <a:gd name="T10" fmla="*/ 32 w 422"/>
                  <a:gd name="T11" fmla="*/ 92 h 166"/>
                  <a:gd name="T12" fmla="*/ 34 w 422"/>
                  <a:gd name="T13" fmla="*/ 94 h 166"/>
                  <a:gd name="T14" fmla="*/ 38 w 422"/>
                  <a:gd name="T15" fmla="*/ 96 h 166"/>
                  <a:gd name="T16" fmla="*/ 48 w 422"/>
                  <a:gd name="T17" fmla="*/ 94 h 166"/>
                  <a:gd name="T18" fmla="*/ 50 w 422"/>
                  <a:gd name="T19" fmla="*/ 92 h 166"/>
                  <a:gd name="T20" fmla="*/ 52 w 422"/>
                  <a:gd name="T21" fmla="*/ 74 h 166"/>
                  <a:gd name="T22" fmla="*/ 184 w 422"/>
                  <a:gd name="T23" fmla="*/ 44 h 166"/>
                  <a:gd name="T24" fmla="*/ 184 w 422"/>
                  <a:gd name="T25" fmla="*/ 136 h 166"/>
                  <a:gd name="T26" fmla="*/ 184 w 422"/>
                  <a:gd name="T27" fmla="*/ 144 h 166"/>
                  <a:gd name="T28" fmla="*/ 186 w 422"/>
                  <a:gd name="T29" fmla="*/ 152 h 166"/>
                  <a:gd name="T30" fmla="*/ 192 w 422"/>
                  <a:gd name="T31" fmla="*/ 154 h 166"/>
                  <a:gd name="T32" fmla="*/ 198 w 422"/>
                  <a:gd name="T33" fmla="*/ 154 h 166"/>
                  <a:gd name="T34" fmla="*/ 202 w 422"/>
                  <a:gd name="T35" fmla="*/ 152 h 166"/>
                  <a:gd name="T36" fmla="*/ 204 w 422"/>
                  <a:gd name="T37" fmla="*/ 144 h 166"/>
                  <a:gd name="T38" fmla="*/ 330 w 422"/>
                  <a:gd name="T39" fmla="*/ 86 h 166"/>
                  <a:gd name="T40" fmla="*/ 354 w 422"/>
                  <a:gd name="T41" fmla="*/ 76 h 166"/>
                  <a:gd name="T42" fmla="*/ 232 w 422"/>
                  <a:gd name="T43" fmla="*/ 26 h 166"/>
                  <a:gd name="T44" fmla="*/ 228 w 422"/>
                  <a:gd name="T45" fmla="*/ 28 h 166"/>
                  <a:gd name="T46" fmla="*/ 204 w 422"/>
                  <a:gd name="T47" fmla="*/ 14 h 166"/>
                  <a:gd name="T48" fmla="*/ 222 w 422"/>
                  <a:gd name="T49" fmla="*/ 8 h 166"/>
                  <a:gd name="T50" fmla="*/ 226 w 422"/>
                  <a:gd name="T51" fmla="*/ 16 h 166"/>
                  <a:gd name="T52" fmla="*/ 228 w 422"/>
                  <a:gd name="T53" fmla="*/ 18 h 166"/>
                  <a:gd name="T54" fmla="*/ 232 w 422"/>
                  <a:gd name="T55" fmla="*/ 18 h 166"/>
                  <a:gd name="T56" fmla="*/ 242 w 422"/>
                  <a:gd name="T57" fmla="*/ 16 h 166"/>
                  <a:gd name="T58" fmla="*/ 242 w 422"/>
                  <a:gd name="T59" fmla="*/ 0 h 166"/>
                  <a:gd name="T60" fmla="*/ 248 w 422"/>
                  <a:gd name="T61" fmla="*/ 2 h 166"/>
                  <a:gd name="T62" fmla="*/ 374 w 422"/>
                  <a:gd name="T63" fmla="*/ 70 h 166"/>
                  <a:gd name="T64" fmla="*/ 374 w 422"/>
                  <a:gd name="T65" fmla="*/ 74 h 166"/>
                  <a:gd name="T66" fmla="*/ 378 w 422"/>
                  <a:gd name="T67" fmla="*/ 76 h 166"/>
                  <a:gd name="T68" fmla="*/ 384 w 422"/>
                  <a:gd name="T69" fmla="*/ 78 h 166"/>
                  <a:gd name="T70" fmla="*/ 392 w 422"/>
                  <a:gd name="T71" fmla="*/ 76 h 166"/>
                  <a:gd name="T72" fmla="*/ 394 w 422"/>
                  <a:gd name="T73" fmla="*/ 72 h 166"/>
                  <a:gd name="T74" fmla="*/ 392 w 422"/>
                  <a:gd name="T75" fmla="*/ 6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2" h="166">
                    <a:moveTo>
                      <a:pt x="422" y="70"/>
                    </a:moveTo>
                    <a:lnTo>
                      <a:pt x="184" y="166"/>
                    </a:lnTo>
                    <a:lnTo>
                      <a:pt x="182" y="166"/>
                    </a:lnTo>
                    <a:lnTo>
                      <a:pt x="182" y="164"/>
                    </a:lnTo>
                    <a:lnTo>
                      <a:pt x="172" y="160"/>
                    </a:lnTo>
                    <a:lnTo>
                      <a:pt x="170" y="160"/>
                    </a:lnTo>
                    <a:lnTo>
                      <a:pt x="0" y="94"/>
                    </a:lnTo>
                    <a:lnTo>
                      <a:pt x="30" y="82"/>
                    </a:lnTo>
                    <a:lnTo>
                      <a:pt x="28" y="86"/>
                    </a:lnTo>
                    <a:lnTo>
                      <a:pt x="28" y="86"/>
                    </a:lnTo>
                    <a:lnTo>
                      <a:pt x="30" y="90"/>
                    </a:lnTo>
                    <a:lnTo>
                      <a:pt x="32" y="92"/>
                    </a:lnTo>
                    <a:lnTo>
                      <a:pt x="32" y="92"/>
                    </a:lnTo>
                    <a:lnTo>
                      <a:pt x="34" y="94"/>
                    </a:lnTo>
                    <a:lnTo>
                      <a:pt x="38" y="96"/>
                    </a:lnTo>
                    <a:lnTo>
                      <a:pt x="38" y="96"/>
                    </a:lnTo>
                    <a:lnTo>
                      <a:pt x="44" y="96"/>
                    </a:lnTo>
                    <a:lnTo>
                      <a:pt x="48" y="94"/>
                    </a:lnTo>
                    <a:lnTo>
                      <a:pt x="48" y="94"/>
                    </a:lnTo>
                    <a:lnTo>
                      <a:pt x="50" y="92"/>
                    </a:lnTo>
                    <a:lnTo>
                      <a:pt x="52" y="88"/>
                    </a:lnTo>
                    <a:lnTo>
                      <a:pt x="52" y="74"/>
                    </a:lnTo>
                    <a:lnTo>
                      <a:pt x="184" y="22"/>
                    </a:lnTo>
                    <a:lnTo>
                      <a:pt x="184" y="44"/>
                    </a:lnTo>
                    <a:lnTo>
                      <a:pt x="68" y="90"/>
                    </a:lnTo>
                    <a:lnTo>
                      <a:pt x="184" y="136"/>
                    </a:lnTo>
                    <a:lnTo>
                      <a:pt x="184" y="144"/>
                    </a:lnTo>
                    <a:lnTo>
                      <a:pt x="184" y="144"/>
                    </a:lnTo>
                    <a:lnTo>
                      <a:pt x="186" y="152"/>
                    </a:lnTo>
                    <a:lnTo>
                      <a:pt x="186" y="152"/>
                    </a:lnTo>
                    <a:lnTo>
                      <a:pt x="190" y="154"/>
                    </a:lnTo>
                    <a:lnTo>
                      <a:pt x="192" y="154"/>
                    </a:lnTo>
                    <a:lnTo>
                      <a:pt x="192" y="154"/>
                    </a:lnTo>
                    <a:lnTo>
                      <a:pt x="198" y="154"/>
                    </a:lnTo>
                    <a:lnTo>
                      <a:pt x="202" y="152"/>
                    </a:lnTo>
                    <a:lnTo>
                      <a:pt x="202" y="152"/>
                    </a:lnTo>
                    <a:lnTo>
                      <a:pt x="204" y="148"/>
                    </a:lnTo>
                    <a:lnTo>
                      <a:pt x="204" y="144"/>
                    </a:lnTo>
                    <a:lnTo>
                      <a:pt x="204" y="136"/>
                    </a:lnTo>
                    <a:lnTo>
                      <a:pt x="330" y="86"/>
                    </a:lnTo>
                    <a:lnTo>
                      <a:pt x="332" y="86"/>
                    </a:lnTo>
                    <a:lnTo>
                      <a:pt x="354" y="76"/>
                    </a:lnTo>
                    <a:lnTo>
                      <a:pt x="234" y="26"/>
                    </a:lnTo>
                    <a:lnTo>
                      <a:pt x="232" y="26"/>
                    </a:lnTo>
                    <a:lnTo>
                      <a:pt x="232" y="26"/>
                    </a:lnTo>
                    <a:lnTo>
                      <a:pt x="228" y="28"/>
                    </a:lnTo>
                    <a:lnTo>
                      <a:pt x="204" y="38"/>
                    </a:lnTo>
                    <a:lnTo>
                      <a:pt x="204" y="14"/>
                    </a:lnTo>
                    <a:lnTo>
                      <a:pt x="222" y="8"/>
                    </a:lnTo>
                    <a:lnTo>
                      <a:pt x="222" y="8"/>
                    </a:lnTo>
                    <a:lnTo>
                      <a:pt x="222" y="12"/>
                    </a:lnTo>
                    <a:lnTo>
                      <a:pt x="226" y="16"/>
                    </a:lnTo>
                    <a:lnTo>
                      <a:pt x="226" y="16"/>
                    </a:lnTo>
                    <a:lnTo>
                      <a:pt x="228" y="18"/>
                    </a:lnTo>
                    <a:lnTo>
                      <a:pt x="232" y="18"/>
                    </a:lnTo>
                    <a:lnTo>
                      <a:pt x="232" y="18"/>
                    </a:lnTo>
                    <a:lnTo>
                      <a:pt x="242" y="16"/>
                    </a:lnTo>
                    <a:lnTo>
                      <a:pt x="242" y="16"/>
                    </a:lnTo>
                    <a:lnTo>
                      <a:pt x="242" y="8"/>
                    </a:lnTo>
                    <a:lnTo>
                      <a:pt x="242" y="0"/>
                    </a:lnTo>
                    <a:lnTo>
                      <a:pt x="246" y="2"/>
                    </a:lnTo>
                    <a:lnTo>
                      <a:pt x="248" y="2"/>
                    </a:lnTo>
                    <a:lnTo>
                      <a:pt x="372" y="50"/>
                    </a:lnTo>
                    <a:lnTo>
                      <a:pt x="374" y="70"/>
                    </a:lnTo>
                    <a:lnTo>
                      <a:pt x="374" y="70"/>
                    </a:lnTo>
                    <a:lnTo>
                      <a:pt x="374" y="74"/>
                    </a:lnTo>
                    <a:lnTo>
                      <a:pt x="378" y="76"/>
                    </a:lnTo>
                    <a:lnTo>
                      <a:pt x="378" y="76"/>
                    </a:lnTo>
                    <a:lnTo>
                      <a:pt x="380" y="78"/>
                    </a:lnTo>
                    <a:lnTo>
                      <a:pt x="384" y="78"/>
                    </a:lnTo>
                    <a:lnTo>
                      <a:pt x="384" y="78"/>
                    </a:lnTo>
                    <a:lnTo>
                      <a:pt x="392" y="76"/>
                    </a:lnTo>
                    <a:lnTo>
                      <a:pt x="392" y="76"/>
                    </a:lnTo>
                    <a:lnTo>
                      <a:pt x="394" y="72"/>
                    </a:lnTo>
                    <a:lnTo>
                      <a:pt x="394" y="68"/>
                    </a:lnTo>
                    <a:lnTo>
                      <a:pt x="392" y="60"/>
                    </a:lnTo>
                    <a:lnTo>
                      <a:pt x="422" y="70"/>
                    </a:lnTo>
                    <a:close/>
                  </a:path>
                </a:pathLst>
              </a:custGeom>
              <a:solidFill>
                <a:srgbClr val="B68B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0" name="Freeform 536">
                <a:extLst>
                  <a:ext uri="{FF2B5EF4-FFF2-40B4-BE49-F238E27FC236}">
                    <a16:creationId xmlns="" xmlns:a16="http://schemas.microsoft.com/office/drawing/2014/main" id="{2734BC33-49A6-4E34-8048-69947CECF29D}"/>
                  </a:ext>
                </a:extLst>
              </p:cNvPr>
              <p:cNvSpPr>
                <a:spLocks noEditPoints="1"/>
              </p:cNvSpPr>
              <p:nvPr/>
            </p:nvSpPr>
            <p:spPr bwMode="auto">
              <a:xfrm>
                <a:off x="1437030" y="5324299"/>
                <a:ext cx="358652" cy="322179"/>
              </a:xfrm>
              <a:custGeom>
                <a:avLst/>
                <a:gdLst>
                  <a:gd name="T0" fmla="*/ 184 w 354"/>
                  <a:gd name="T1" fmla="*/ 140 h 318"/>
                  <a:gd name="T2" fmla="*/ 184 w 354"/>
                  <a:gd name="T3" fmla="*/ 318 h 318"/>
                  <a:gd name="T4" fmla="*/ 182 w 354"/>
                  <a:gd name="T5" fmla="*/ 316 h 318"/>
                  <a:gd name="T6" fmla="*/ 182 w 354"/>
                  <a:gd name="T7" fmla="*/ 316 h 318"/>
                  <a:gd name="T8" fmla="*/ 0 w 354"/>
                  <a:gd name="T9" fmla="*/ 246 h 318"/>
                  <a:gd name="T10" fmla="*/ 0 w 354"/>
                  <a:gd name="T11" fmla="*/ 68 h 318"/>
                  <a:gd name="T12" fmla="*/ 170 w 354"/>
                  <a:gd name="T13" fmla="*/ 134 h 318"/>
                  <a:gd name="T14" fmla="*/ 172 w 354"/>
                  <a:gd name="T15" fmla="*/ 134 h 318"/>
                  <a:gd name="T16" fmla="*/ 182 w 354"/>
                  <a:gd name="T17" fmla="*/ 138 h 318"/>
                  <a:gd name="T18" fmla="*/ 182 w 354"/>
                  <a:gd name="T19" fmla="*/ 140 h 318"/>
                  <a:gd name="T20" fmla="*/ 184 w 354"/>
                  <a:gd name="T21" fmla="*/ 140 h 318"/>
                  <a:gd name="T22" fmla="*/ 184 w 354"/>
                  <a:gd name="T23" fmla="*/ 110 h 318"/>
                  <a:gd name="T24" fmla="*/ 68 w 354"/>
                  <a:gd name="T25" fmla="*/ 64 h 318"/>
                  <a:gd name="T26" fmla="*/ 184 w 354"/>
                  <a:gd name="T27" fmla="*/ 18 h 318"/>
                  <a:gd name="T28" fmla="*/ 184 w 354"/>
                  <a:gd name="T29" fmla="*/ 110 h 318"/>
                  <a:gd name="T30" fmla="*/ 204 w 354"/>
                  <a:gd name="T31" fmla="*/ 12 h 318"/>
                  <a:gd name="T32" fmla="*/ 228 w 354"/>
                  <a:gd name="T33" fmla="*/ 2 h 318"/>
                  <a:gd name="T34" fmla="*/ 232 w 354"/>
                  <a:gd name="T35" fmla="*/ 0 h 318"/>
                  <a:gd name="T36" fmla="*/ 232 w 354"/>
                  <a:gd name="T37" fmla="*/ 0 h 318"/>
                  <a:gd name="T38" fmla="*/ 234 w 354"/>
                  <a:gd name="T39" fmla="*/ 0 h 318"/>
                  <a:gd name="T40" fmla="*/ 354 w 354"/>
                  <a:gd name="T41" fmla="*/ 50 h 318"/>
                  <a:gd name="T42" fmla="*/ 332 w 354"/>
                  <a:gd name="T43" fmla="*/ 60 h 318"/>
                  <a:gd name="T44" fmla="*/ 330 w 354"/>
                  <a:gd name="T45" fmla="*/ 60 h 318"/>
                  <a:gd name="T46" fmla="*/ 204 w 354"/>
                  <a:gd name="T47" fmla="*/ 110 h 318"/>
                  <a:gd name="T48" fmla="*/ 204 w 354"/>
                  <a:gd name="T49" fmla="*/ 12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318">
                    <a:moveTo>
                      <a:pt x="184" y="140"/>
                    </a:moveTo>
                    <a:lnTo>
                      <a:pt x="184" y="318"/>
                    </a:lnTo>
                    <a:lnTo>
                      <a:pt x="182" y="316"/>
                    </a:lnTo>
                    <a:lnTo>
                      <a:pt x="182" y="316"/>
                    </a:lnTo>
                    <a:lnTo>
                      <a:pt x="0" y="246"/>
                    </a:lnTo>
                    <a:lnTo>
                      <a:pt x="0" y="68"/>
                    </a:lnTo>
                    <a:lnTo>
                      <a:pt x="170" y="134"/>
                    </a:lnTo>
                    <a:lnTo>
                      <a:pt x="172" y="134"/>
                    </a:lnTo>
                    <a:lnTo>
                      <a:pt x="182" y="138"/>
                    </a:lnTo>
                    <a:lnTo>
                      <a:pt x="182" y="140"/>
                    </a:lnTo>
                    <a:lnTo>
                      <a:pt x="184" y="140"/>
                    </a:lnTo>
                    <a:close/>
                    <a:moveTo>
                      <a:pt x="184" y="110"/>
                    </a:moveTo>
                    <a:lnTo>
                      <a:pt x="68" y="64"/>
                    </a:lnTo>
                    <a:lnTo>
                      <a:pt x="184" y="18"/>
                    </a:lnTo>
                    <a:lnTo>
                      <a:pt x="184" y="110"/>
                    </a:lnTo>
                    <a:close/>
                    <a:moveTo>
                      <a:pt x="204" y="12"/>
                    </a:moveTo>
                    <a:lnTo>
                      <a:pt x="228" y="2"/>
                    </a:lnTo>
                    <a:lnTo>
                      <a:pt x="232" y="0"/>
                    </a:lnTo>
                    <a:lnTo>
                      <a:pt x="232" y="0"/>
                    </a:lnTo>
                    <a:lnTo>
                      <a:pt x="234" y="0"/>
                    </a:lnTo>
                    <a:lnTo>
                      <a:pt x="354" y="50"/>
                    </a:lnTo>
                    <a:lnTo>
                      <a:pt x="332" y="60"/>
                    </a:lnTo>
                    <a:lnTo>
                      <a:pt x="330" y="60"/>
                    </a:lnTo>
                    <a:lnTo>
                      <a:pt x="204" y="110"/>
                    </a:lnTo>
                    <a:lnTo>
                      <a:pt x="204" y="1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1" name="Freeform 537">
                <a:extLst>
                  <a:ext uri="{FF2B5EF4-FFF2-40B4-BE49-F238E27FC236}">
                    <a16:creationId xmlns="" xmlns:a16="http://schemas.microsoft.com/office/drawing/2014/main" id="{44129089-2B93-4538-94A3-1EB4B4CBC78D}"/>
                  </a:ext>
                </a:extLst>
              </p:cNvPr>
              <p:cNvSpPr>
                <a:spLocks/>
              </p:cNvSpPr>
              <p:nvPr/>
            </p:nvSpPr>
            <p:spPr bwMode="auto">
              <a:xfrm>
                <a:off x="1623448" y="5368877"/>
                <a:ext cx="241128" cy="277601"/>
              </a:xfrm>
              <a:custGeom>
                <a:avLst/>
                <a:gdLst>
                  <a:gd name="T0" fmla="*/ 0 w 238"/>
                  <a:gd name="T1" fmla="*/ 96 h 274"/>
                  <a:gd name="T2" fmla="*/ 238 w 238"/>
                  <a:gd name="T3" fmla="*/ 0 h 274"/>
                  <a:gd name="T4" fmla="*/ 238 w 238"/>
                  <a:gd name="T5" fmla="*/ 180 h 274"/>
                  <a:gd name="T6" fmla="*/ 0 w 238"/>
                  <a:gd name="T7" fmla="*/ 274 h 274"/>
                  <a:gd name="T8" fmla="*/ 0 w 238"/>
                  <a:gd name="T9" fmla="*/ 96 h 274"/>
                </a:gdLst>
                <a:ahLst/>
                <a:cxnLst>
                  <a:cxn ang="0">
                    <a:pos x="T0" y="T1"/>
                  </a:cxn>
                  <a:cxn ang="0">
                    <a:pos x="T2" y="T3"/>
                  </a:cxn>
                  <a:cxn ang="0">
                    <a:pos x="T4" y="T5"/>
                  </a:cxn>
                  <a:cxn ang="0">
                    <a:pos x="T6" y="T7"/>
                  </a:cxn>
                  <a:cxn ang="0">
                    <a:pos x="T8" y="T9"/>
                  </a:cxn>
                </a:cxnLst>
                <a:rect l="0" t="0" r="r" b="b"/>
                <a:pathLst>
                  <a:path w="238" h="274">
                    <a:moveTo>
                      <a:pt x="0" y="96"/>
                    </a:moveTo>
                    <a:lnTo>
                      <a:pt x="238" y="0"/>
                    </a:lnTo>
                    <a:lnTo>
                      <a:pt x="238" y="180"/>
                    </a:lnTo>
                    <a:lnTo>
                      <a:pt x="0" y="274"/>
                    </a:lnTo>
                    <a:lnTo>
                      <a:pt x="0" y="96"/>
                    </a:lnTo>
                    <a:close/>
                  </a:path>
                </a:pathLst>
              </a:custGeom>
              <a:solidFill>
                <a:srgbClr val="916E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2" name="Freeform 538">
                <a:extLst>
                  <a:ext uri="{FF2B5EF4-FFF2-40B4-BE49-F238E27FC236}">
                    <a16:creationId xmlns="" xmlns:a16="http://schemas.microsoft.com/office/drawing/2014/main" id="{1A1D087A-9B28-441D-9AC2-461C858EFDC7}"/>
                  </a:ext>
                </a:extLst>
              </p:cNvPr>
              <p:cNvSpPr>
                <a:spLocks noEditPoints="1"/>
              </p:cNvSpPr>
              <p:nvPr/>
            </p:nvSpPr>
            <p:spPr bwMode="auto">
              <a:xfrm>
                <a:off x="1465398" y="4973753"/>
                <a:ext cx="370810" cy="482255"/>
              </a:xfrm>
              <a:custGeom>
                <a:avLst/>
                <a:gdLst>
                  <a:gd name="T0" fmla="*/ 170 w 366"/>
                  <a:gd name="T1" fmla="*/ 130 h 476"/>
                  <a:gd name="T2" fmla="*/ 300 w 366"/>
                  <a:gd name="T3" fmla="*/ 76 h 476"/>
                  <a:gd name="T4" fmla="*/ 330 w 366"/>
                  <a:gd name="T5" fmla="*/ 64 h 476"/>
                  <a:gd name="T6" fmla="*/ 332 w 366"/>
                  <a:gd name="T7" fmla="*/ 66 h 476"/>
                  <a:gd name="T8" fmla="*/ 336 w 366"/>
                  <a:gd name="T9" fmla="*/ 68 h 476"/>
                  <a:gd name="T10" fmla="*/ 338 w 366"/>
                  <a:gd name="T11" fmla="*/ 70 h 476"/>
                  <a:gd name="T12" fmla="*/ 348 w 366"/>
                  <a:gd name="T13" fmla="*/ 174 h 476"/>
                  <a:gd name="T14" fmla="*/ 366 w 366"/>
                  <a:gd name="T15" fmla="*/ 388 h 476"/>
                  <a:gd name="T16" fmla="*/ 364 w 366"/>
                  <a:gd name="T17" fmla="*/ 396 h 476"/>
                  <a:gd name="T18" fmla="*/ 352 w 366"/>
                  <a:gd name="T19" fmla="*/ 400 h 476"/>
                  <a:gd name="T20" fmla="*/ 346 w 366"/>
                  <a:gd name="T21" fmla="*/ 394 h 476"/>
                  <a:gd name="T22" fmla="*/ 238 w 366"/>
                  <a:gd name="T23" fmla="*/ 146 h 476"/>
                  <a:gd name="T24" fmla="*/ 176 w 366"/>
                  <a:gd name="T25" fmla="*/ 466 h 476"/>
                  <a:gd name="T26" fmla="*/ 174 w 366"/>
                  <a:gd name="T27" fmla="*/ 472 h 476"/>
                  <a:gd name="T28" fmla="*/ 164 w 366"/>
                  <a:gd name="T29" fmla="*/ 476 h 476"/>
                  <a:gd name="T30" fmla="*/ 158 w 366"/>
                  <a:gd name="T31" fmla="*/ 472 h 476"/>
                  <a:gd name="T32" fmla="*/ 156 w 366"/>
                  <a:gd name="T33" fmla="*/ 262 h 476"/>
                  <a:gd name="T34" fmla="*/ 24 w 366"/>
                  <a:gd name="T35" fmla="*/ 408 h 476"/>
                  <a:gd name="T36" fmla="*/ 20 w 366"/>
                  <a:gd name="T37" fmla="*/ 414 h 476"/>
                  <a:gd name="T38" fmla="*/ 10 w 366"/>
                  <a:gd name="T39" fmla="*/ 418 h 476"/>
                  <a:gd name="T40" fmla="*/ 4 w 366"/>
                  <a:gd name="T41" fmla="*/ 414 h 476"/>
                  <a:gd name="T42" fmla="*/ 20 w 366"/>
                  <a:gd name="T43" fmla="*/ 200 h 476"/>
                  <a:gd name="T44" fmla="*/ 28 w 366"/>
                  <a:gd name="T45" fmla="*/ 90 h 476"/>
                  <a:gd name="T46" fmla="*/ 30 w 366"/>
                  <a:gd name="T47" fmla="*/ 86 h 476"/>
                  <a:gd name="T48" fmla="*/ 32 w 366"/>
                  <a:gd name="T49" fmla="*/ 82 h 476"/>
                  <a:gd name="T50" fmla="*/ 38 w 366"/>
                  <a:gd name="T51" fmla="*/ 80 h 476"/>
                  <a:gd name="T52" fmla="*/ 138 w 366"/>
                  <a:gd name="T53" fmla="*/ 64 h 476"/>
                  <a:gd name="T54" fmla="*/ 134 w 366"/>
                  <a:gd name="T55" fmla="*/ 116 h 476"/>
                  <a:gd name="T56" fmla="*/ 214 w 366"/>
                  <a:gd name="T57" fmla="*/ 176 h 476"/>
                  <a:gd name="T58" fmla="*/ 214 w 366"/>
                  <a:gd name="T59" fmla="*/ 336 h 476"/>
                  <a:gd name="T60" fmla="*/ 204 w 366"/>
                  <a:gd name="T61" fmla="*/ 338 h 476"/>
                  <a:gd name="T62" fmla="*/ 198 w 366"/>
                  <a:gd name="T63" fmla="*/ 336 h 476"/>
                  <a:gd name="T64" fmla="*/ 194 w 366"/>
                  <a:gd name="T65" fmla="*/ 180 h 476"/>
                  <a:gd name="T66" fmla="*/ 50 w 366"/>
                  <a:gd name="T67" fmla="*/ 106 h 476"/>
                  <a:gd name="T68" fmla="*/ 184 w 366"/>
                  <a:gd name="T69" fmla="*/ 38 h 476"/>
                  <a:gd name="T70" fmla="*/ 150 w 366"/>
                  <a:gd name="T71" fmla="*/ 34 h 476"/>
                  <a:gd name="T72" fmla="*/ 140 w 366"/>
                  <a:gd name="T73" fmla="*/ 28 h 476"/>
                  <a:gd name="T74" fmla="*/ 134 w 366"/>
                  <a:gd name="T75" fmla="*/ 16 h 476"/>
                  <a:gd name="T76" fmla="*/ 150 w 366"/>
                  <a:gd name="T77" fmla="*/ 6 h 476"/>
                  <a:gd name="T78" fmla="*/ 184 w 366"/>
                  <a:gd name="T79" fmla="*/ 0 h 476"/>
                  <a:gd name="T80" fmla="*/ 220 w 366"/>
                  <a:gd name="T81" fmla="*/ 6 h 476"/>
                  <a:gd name="T82" fmla="*/ 234 w 366"/>
                  <a:gd name="T83" fmla="*/ 18 h 476"/>
                  <a:gd name="T84" fmla="*/ 230 w 366"/>
                  <a:gd name="T85" fmla="*/ 28 h 476"/>
                  <a:gd name="T86" fmla="*/ 220 w 366"/>
                  <a:gd name="T87" fmla="*/ 34 h 476"/>
                  <a:gd name="T88" fmla="*/ 184 w 366"/>
                  <a:gd name="T89" fmla="*/ 38 h 476"/>
                  <a:gd name="T90" fmla="*/ 320 w 366"/>
                  <a:gd name="T91" fmla="*/ 92 h 476"/>
                  <a:gd name="T92" fmla="*/ 212 w 366"/>
                  <a:gd name="T93" fmla="*/ 22 h 476"/>
                  <a:gd name="T94" fmla="*/ 214 w 366"/>
                  <a:gd name="T95" fmla="*/ 18 h 476"/>
                  <a:gd name="T96" fmla="*/ 212 w 366"/>
                  <a:gd name="T97" fmla="*/ 14 h 476"/>
                  <a:gd name="T98" fmla="*/ 196 w 366"/>
                  <a:gd name="T99" fmla="*/ 8 h 476"/>
                  <a:gd name="T100" fmla="*/ 172 w 366"/>
                  <a:gd name="T101" fmla="*/ 8 h 476"/>
                  <a:gd name="T102" fmla="*/ 158 w 366"/>
                  <a:gd name="T103" fmla="*/ 12 h 476"/>
                  <a:gd name="T104" fmla="*/ 154 w 366"/>
                  <a:gd name="T105" fmla="*/ 20 h 476"/>
                  <a:gd name="T106" fmla="*/ 164 w 366"/>
                  <a:gd name="T107" fmla="*/ 28 h 476"/>
                  <a:gd name="T108" fmla="*/ 184 w 366"/>
                  <a:gd name="T109" fmla="*/ 30 h 476"/>
                  <a:gd name="T110" fmla="*/ 204 w 366"/>
                  <a:gd name="T111" fmla="*/ 28 h 476"/>
                  <a:gd name="T112" fmla="*/ 212 w 366"/>
                  <a:gd name="T113" fmla="*/ 22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6" h="476">
                    <a:moveTo>
                      <a:pt x="134" y="116"/>
                    </a:moveTo>
                    <a:lnTo>
                      <a:pt x="168" y="128"/>
                    </a:lnTo>
                    <a:lnTo>
                      <a:pt x="170" y="130"/>
                    </a:lnTo>
                    <a:lnTo>
                      <a:pt x="216" y="110"/>
                    </a:lnTo>
                    <a:lnTo>
                      <a:pt x="214" y="110"/>
                    </a:lnTo>
                    <a:lnTo>
                      <a:pt x="300" y="76"/>
                    </a:lnTo>
                    <a:lnTo>
                      <a:pt x="238" y="52"/>
                    </a:lnTo>
                    <a:lnTo>
                      <a:pt x="238" y="28"/>
                    </a:lnTo>
                    <a:lnTo>
                      <a:pt x="330" y="64"/>
                    </a:lnTo>
                    <a:lnTo>
                      <a:pt x="330" y="64"/>
                    </a:lnTo>
                    <a:lnTo>
                      <a:pt x="332" y="66"/>
                    </a:lnTo>
                    <a:lnTo>
                      <a:pt x="332" y="66"/>
                    </a:lnTo>
                    <a:lnTo>
                      <a:pt x="334" y="66"/>
                    </a:lnTo>
                    <a:lnTo>
                      <a:pt x="336" y="68"/>
                    </a:lnTo>
                    <a:lnTo>
                      <a:pt x="336" y="68"/>
                    </a:lnTo>
                    <a:lnTo>
                      <a:pt x="336" y="70"/>
                    </a:lnTo>
                    <a:lnTo>
                      <a:pt x="338" y="70"/>
                    </a:lnTo>
                    <a:lnTo>
                      <a:pt x="338" y="70"/>
                    </a:lnTo>
                    <a:lnTo>
                      <a:pt x="338" y="74"/>
                    </a:lnTo>
                    <a:lnTo>
                      <a:pt x="338" y="76"/>
                    </a:lnTo>
                    <a:lnTo>
                      <a:pt x="348" y="174"/>
                    </a:lnTo>
                    <a:lnTo>
                      <a:pt x="348" y="176"/>
                    </a:lnTo>
                    <a:lnTo>
                      <a:pt x="366" y="388"/>
                    </a:lnTo>
                    <a:lnTo>
                      <a:pt x="366" y="388"/>
                    </a:lnTo>
                    <a:lnTo>
                      <a:pt x="366" y="392"/>
                    </a:lnTo>
                    <a:lnTo>
                      <a:pt x="364" y="396"/>
                    </a:lnTo>
                    <a:lnTo>
                      <a:pt x="364" y="396"/>
                    </a:lnTo>
                    <a:lnTo>
                      <a:pt x="356" y="400"/>
                    </a:lnTo>
                    <a:lnTo>
                      <a:pt x="356" y="400"/>
                    </a:lnTo>
                    <a:lnTo>
                      <a:pt x="352" y="400"/>
                    </a:lnTo>
                    <a:lnTo>
                      <a:pt x="350" y="398"/>
                    </a:lnTo>
                    <a:lnTo>
                      <a:pt x="350" y="398"/>
                    </a:lnTo>
                    <a:lnTo>
                      <a:pt x="346" y="394"/>
                    </a:lnTo>
                    <a:lnTo>
                      <a:pt x="346" y="390"/>
                    </a:lnTo>
                    <a:lnTo>
                      <a:pt x="326" y="184"/>
                    </a:lnTo>
                    <a:lnTo>
                      <a:pt x="238" y="146"/>
                    </a:lnTo>
                    <a:lnTo>
                      <a:pt x="238" y="124"/>
                    </a:lnTo>
                    <a:lnTo>
                      <a:pt x="176" y="150"/>
                    </a:lnTo>
                    <a:lnTo>
                      <a:pt x="176" y="466"/>
                    </a:lnTo>
                    <a:lnTo>
                      <a:pt x="176" y="466"/>
                    </a:lnTo>
                    <a:lnTo>
                      <a:pt x="176" y="468"/>
                    </a:lnTo>
                    <a:lnTo>
                      <a:pt x="174" y="472"/>
                    </a:lnTo>
                    <a:lnTo>
                      <a:pt x="174" y="472"/>
                    </a:lnTo>
                    <a:lnTo>
                      <a:pt x="170" y="474"/>
                    </a:lnTo>
                    <a:lnTo>
                      <a:pt x="164" y="476"/>
                    </a:lnTo>
                    <a:lnTo>
                      <a:pt x="164" y="476"/>
                    </a:lnTo>
                    <a:lnTo>
                      <a:pt x="162" y="474"/>
                    </a:lnTo>
                    <a:lnTo>
                      <a:pt x="158" y="472"/>
                    </a:lnTo>
                    <a:lnTo>
                      <a:pt x="158" y="472"/>
                    </a:lnTo>
                    <a:lnTo>
                      <a:pt x="156" y="466"/>
                    </a:lnTo>
                    <a:lnTo>
                      <a:pt x="156" y="262"/>
                    </a:lnTo>
                    <a:lnTo>
                      <a:pt x="40" y="216"/>
                    </a:lnTo>
                    <a:lnTo>
                      <a:pt x="24" y="408"/>
                    </a:lnTo>
                    <a:lnTo>
                      <a:pt x="24" y="408"/>
                    </a:lnTo>
                    <a:lnTo>
                      <a:pt x="22" y="412"/>
                    </a:lnTo>
                    <a:lnTo>
                      <a:pt x="20" y="414"/>
                    </a:lnTo>
                    <a:lnTo>
                      <a:pt x="20" y="414"/>
                    </a:lnTo>
                    <a:lnTo>
                      <a:pt x="16" y="416"/>
                    </a:lnTo>
                    <a:lnTo>
                      <a:pt x="10" y="418"/>
                    </a:lnTo>
                    <a:lnTo>
                      <a:pt x="10" y="418"/>
                    </a:lnTo>
                    <a:lnTo>
                      <a:pt x="6" y="416"/>
                    </a:lnTo>
                    <a:lnTo>
                      <a:pt x="4" y="414"/>
                    </a:lnTo>
                    <a:lnTo>
                      <a:pt x="4" y="414"/>
                    </a:lnTo>
                    <a:lnTo>
                      <a:pt x="2" y="410"/>
                    </a:lnTo>
                    <a:lnTo>
                      <a:pt x="0" y="406"/>
                    </a:lnTo>
                    <a:lnTo>
                      <a:pt x="20" y="200"/>
                    </a:lnTo>
                    <a:lnTo>
                      <a:pt x="20" y="200"/>
                    </a:lnTo>
                    <a:lnTo>
                      <a:pt x="28" y="90"/>
                    </a:lnTo>
                    <a:lnTo>
                      <a:pt x="28" y="90"/>
                    </a:lnTo>
                    <a:lnTo>
                      <a:pt x="28" y="90"/>
                    </a:lnTo>
                    <a:lnTo>
                      <a:pt x="30" y="86"/>
                    </a:lnTo>
                    <a:lnTo>
                      <a:pt x="30" y="86"/>
                    </a:lnTo>
                    <a:lnTo>
                      <a:pt x="30" y="84"/>
                    </a:lnTo>
                    <a:lnTo>
                      <a:pt x="32" y="82"/>
                    </a:lnTo>
                    <a:lnTo>
                      <a:pt x="32" y="82"/>
                    </a:lnTo>
                    <a:lnTo>
                      <a:pt x="32" y="82"/>
                    </a:lnTo>
                    <a:lnTo>
                      <a:pt x="36" y="80"/>
                    </a:lnTo>
                    <a:lnTo>
                      <a:pt x="38" y="80"/>
                    </a:lnTo>
                    <a:lnTo>
                      <a:pt x="134" y="40"/>
                    </a:lnTo>
                    <a:lnTo>
                      <a:pt x="138" y="40"/>
                    </a:lnTo>
                    <a:lnTo>
                      <a:pt x="138" y="64"/>
                    </a:lnTo>
                    <a:lnTo>
                      <a:pt x="134" y="64"/>
                    </a:lnTo>
                    <a:lnTo>
                      <a:pt x="70" y="90"/>
                    </a:lnTo>
                    <a:lnTo>
                      <a:pt x="134" y="116"/>
                    </a:lnTo>
                    <a:close/>
                    <a:moveTo>
                      <a:pt x="194" y="180"/>
                    </a:moveTo>
                    <a:lnTo>
                      <a:pt x="194" y="180"/>
                    </a:lnTo>
                    <a:lnTo>
                      <a:pt x="214" y="176"/>
                    </a:lnTo>
                    <a:lnTo>
                      <a:pt x="214" y="328"/>
                    </a:lnTo>
                    <a:lnTo>
                      <a:pt x="214" y="328"/>
                    </a:lnTo>
                    <a:lnTo>
                      <a:pt x="214" y="336"/>
                    </a:lnTo>
                    <a:lnTo>
                      <a:pt x="214" y="336"/>
                    </a:lnTo>
                    <a:lnTo>
                      <a:pt x="204" y="338"/>
                    </a:lnTo>
                    <a:lnTo>
                      <a:pt x="204" y="338"/>
                    </a:lnTo>
                    <a:lnTo>
                      <a:pt x="200" y="338"/>
                    </a:lnTo>
                    <a:lnTo>
                      <a:pt x="198" y="336"/>
                    </a:lnTo>
                    <a:lnTo>
                      <a:pt x="198" y="336"/>
                    </a:lnTo>
                    <a:lnTo>
                      <a:pt x="194" y="332"/>
                    </a:lnTo>
                    <a:lnTo>
                      <a:pt x="194" y="328"/>
                    </a:lnTo>
                    <a:lnTo>
                      <a:pt x="194" y="180"/>
                    </a:lnTo>
                    <a:close/>
                    <a:moveTo>
                      <a:pt x="156" y="240"/>
                    </a:moveTo>
                    <a:lnTo>
                      <a:pt x="156" y="146"/>
                    </a:lnTo>
                    <a:lnTo>
                      <a:pt x="50" y="106"/>
                    </a:lnTo>
                    <a:lnTo>
                      <a:pt x="42" y="192"/>
                    </a:lnTo>
                    <a:lnTo>
                      <a:pt x="156" y="240"/>
                    </a:lnTo>
                    <a:close/>
                    <a:moveTo>
                      <a:pt x="184" y="38"/>
                    </a:moveTo>
                    <a:lnTo>
                      <a:pt x="184" y="38"/>
                    </a:lnTo>
                    <a:lnTo>
                      <a:pt x="166" y="38"/>
                    </a:lnTo>
                    <a:lnTo>
                      <a:pt x="150" y="34"/>
                    </a:lnTo>
                    <a:lnTo>
                      <a:pt x="150" y="34"/>
                    </a:lnTo>
                    <a:lnTo>
                      <a:pt x="150" y="34"/>
                    </a:lnTo>
                    <a:lnTo>
                      <a:pt x="140" y="28"/>
                    </a:lnTo>
                    <a:lnTo>
                      <a:pt x="134" y="22"/>
                    </a:lnTo>
                    <a:lnTo>
                      <a:pt x="134" y="16"/>
                    </a:lnTo>
                    <a:lnTo>
                      <a:pt x="134" y="16"/>
                    </a:lnTo>
                    <a:lnTo>
                      <a:pt x="140" y="10"/>
                    </a:lnTo>
                    <a:lnTo>
                      <a:pt x="150" y="6"/>
                    </a:lnTo>
                    <a:lnTo>
                      <a:pt x="150" y="6"/>
                    </a:lnTo>
                    <a:lnTo>
                      <a:pt x="166" y="0"/>
                    </a:lnTo>
                    <a:lnTo>
                      <a:pt x="184" y="0"/>
                    </a:lnTo>
                    <a:lnTo>
                      <a:pt x="184" y="0"/>
                    </a:lnTo>
                    <a:lnTo>
                      <a:pt x="204" y="0"/>
                    </a:lnTo>
                    <a:lnTo>
                      <a:pt x="220" y="6"/>
                    </a:lnTo>
                    <a:lnTo>
                      <a:pt x="220" y="6"/>
                    </a:lnTo>
                    <a:lnTo>
                      <a:pt x="230" y="12"/>
                    </a:lnTo>
                    <a:lnTo>
                      <a:pt x="234" y="14"/>
                    </a:lnTo>
                    <a:lnTo>
                      <a:pt x="234" y="18"/>
                    </a:lnTo>
                    <a:lnTo>
                      <a:pt x="234" y="20"/>
                    </a:lnTo>
                    <a:lnTo>
                      <a:pt x="234" y="20"/>
                    </a:lnTo>
                    <a:lnTo>
                      <a:pt x="230" y="28"/>
                    </a:lnTo>
                    <a:lnTo>
                      <a:pt x="230" y="28"/>
                    </a:lnTo>
                    <a:lnTo>
                      <a:pt x="220" y="34"/>
                    </a:lnTo>
                    <a:lnTo>
                      <a:pt x="220" y="34"/>
                    </a:lnTo>
                    <a:lnTo>
                      <a:pt x="204" y="38"/>
                    </a:lnTo>
                    <a:lnTo>
                      <a:pt x="184" y="38"/>
                    </a:lnTo>
                    <a:lnTo>
                      <a:pt x="184" y="38"/>
                    </a:lnTo>
                    <a:close/>
                    <a:moveTo>
                      <a:pt x="238" y="124"/>
                    </a:moveTo>
                    <a:lnTo>
                      <a:pt x="324" y="160"/>
                    </a:lnTo>
                    <a:lnTo>
                      <a:pt x="320" y="92"/>
                    </a:lnTo>
                    <a:lnTo>
                      <a:pt x="238" y="124"/>
                    </a:lnTo>
                    <a:close/>
                    <a:moveTo>
                      <a:pt x="212" y="22"/>
                    </a:moveTo>
                    <a:lnTo>
                      <a:pt x="212" y="22"/>
                    </a:lnTo>
                    <a:lnTo>
                      <a:pt x="214" y="22"/>
                    </a:lnTo>
                    <a:lnTo>
                      <a:pt x="214" y="20"/>
                    </a:lnTo>
                    <a:lnTo>
                      <a:pt x="214" y="18"/>
                    </a:lnTo>
                    <a:lnTo>
                      <a:pt x="214" y="18"/>
                    </a:lnTo>
                    <a:lnTo>
                      <a:pt x="214" y="16"/>
                    </a:lnTo>
                    <a:lnTo>
                      <a:pt x="212" y="14"/>
                    </a:lnTo>
                    <a:lnTo>
                      <a:pt x="204" y="10"/>
                    </a:lnTo>
                    <a:lnTo>
                      <a:pt x="204" y="10"/>
                    </a:lnTo>
                    <a:lnTo>
                      <a:pt x="196" y="8"/>
                    </a:lnTo>
                    <a:lnTo>
                      <a:pt x="184" y="6"/>
                    </a:lnTo>
                    <a:lnTo>
                      <a:pt x="184" y="6"/>
                    </a:lnTo>
                    <a:lnTo>
                      <a:pt x="172" y="8"/>
                    </a:lnTo>
                    <a:lnTo>
                      <a:pt x="162" y="10"/>
                    </a:lnTo>
                    <a:lnTo>
                      <a:pt x="162" y="10"/>
                    </a:lnTo>
                    <a:lnTo>
                      <a:pt x="158" y="12"/>
                    </a:lnTo>
                    <a:lnTo>
                      <a:pt x="154" y="16"/>
                    </a:lnTo>
                    <a:lnTo>
                      <a:pt x="154" y="20"/>
                    </a:lnTo>
                    <a:lnTo>
                      <a:pt x="154" y="20"/>
                    </a:lnTo>
                    <a:lnTo>
                      <a:pt x="162" y="28"/>
                    </a:lnTo>
                    <a:lnTo>
                      <a:pt x="162" y="28"/>
                    </a:lnTo>
                    <a:lnTo>
                      <a:pt x="164" y="28"/>
                    </a:lnTo>
                    <a:lnTo>
                      <a:pt x="164" y="28"/>
                    </a:lnTo>
                    <a:lnTo>
                      <a:pt x="174" y="30"/>
                    </a:lnTo>
                    <a:lnTo>
                      <a:pt x="184" y="30"/>
                    </a:lnTo>
                    <a:lnTo>
                      <a:pt x="184" y="30"/>
                    </a:lnTo>
                    <a:lnTo>
                      <a:pt x="196" y="30"/>
                    </a:lnTo>
                    <a:lnTo>
                      <a:pt x="204" y="28"/>
                    </a:lnTo>
                    <a:lnTo>
                      <a:pt x="204" y="28"/>
                    </a:lnTo>
                    <a:lnTo>
                      <a:pt x="212" y="22"/>
                    </a:lnTo>
                    <a:lnTo>
                      <a:pt x="212" y="22"/>
                    </a:lnTo>
                    <a:close/>
                  </a:path>
                </a:pathLst>
              </a:custGeom>
              <a:solidFill>
                <a:srgbClr val="7B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3" name="Freeform 540">
                <a:extLst>
                  <a:ext uri="{FF2B5EF4-FFF2-40B4-BE49-F238E27FC236}">
                    <a16:creationId xmlns="" xmlns:a16="http://schemas.microsoft.com/office/drawing/2014/main" id="{326DD95C-E412-40DF-9004-5267958078D8}"/>
                  </a:ext>
                </a:extLst>
              </p:cNvPr>
              <p:cNvSpPr>
                <a:spLocks/>
              </p:cNvSpPr>
              <p:nvPr/>
            </p:nvSpPr>
            <p:spPr bwMode="auto">
              <a:xfrm>
                <a:off x="1651816" y="5002121"/>
                <a:ext cx="50657" cy="95235"/>
              </a:xfrm>
              <a:custGeom>
                <a:avLst/>
                <a:gdLst>
                  <a:gd name="T0" fmla="*/ 30 w 50"/>
                  <a:gd name="T1" fmla="*/ 82 h 94"/>
                  <a:gd name="T2" fmla="*/ 0 w 50"/>
                  <a:gd name="T3" fmla="*/ 94 h 94"/>
                  <a:gd name="T4" fmla="*/ 0 w 50"/>
                  <a:gd name="T5" fmla="*/ 10 h 94"/>
                  <a:gd name="T6" fmla="*/ 0 w 50"/>
                  <a:gd name="T7" fmla="*/ 10 h 94"/>
                  <a:gd name="T8" fmla="*/ 20 w 50"/>
                  <a:gd name="T9" fmla="*/ 10 h 94"/>
                  <a:gd name="T10" fmla="*/ 36 w 50"/>
                  <a:gd name="T11" fmla="*/ 6 h 94"/>
                  <a:gd name="T12" fmla="*/ 36 w 50"/>
                  <a:gd name="T13" fmla="*/ 6 h 94"/>
                  <a:gd name="T14" fmla="*/ 46 w 50"/>
                  <a:gd name="T15" fmla="*/ 0 h 94"/>
                  <a:gd name="T16" fmla="*/ 50 w 50"/>
                  <a:gd name="T17" fmla="*/ 0 h 94"/>
                  <a:gd name="T18" fmla="*/ 50 w 50"/>
                  <a:gd name="T19" fmla="*/ 72 h 94"/>
                  <a:gd name="T20" fmla="*/ 26 w 50"/>
                  <a:gd name="T21" fmla="*/ 82 h 94"/>
                  <a:gd name="T22" fmla="*/ 30 w 50"/>
                  <a:gd name="T23" fmla="*/ 8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94">
                    <a:moveTo>
                      <a:pt x="30" y="82"/>
                    </a:moveTo>
                    <a:lnTo>
                      <a:pt x="0" y="94"/>
                    </a:lnTo>
                    <a:lnTo>
                      <a:pt x="0" y="10"/>
                    </a:lnTo>
                    <a:lnTo>
                      <a:pt x="0" y="10"/>
                    </a:lnTo>
                    <a:lnTo>
                      <a:pt x="20" y="10"/>
                    </a:lnTo>
                    <a:lnTo>
                      <a:pt x="36" y="6"/>
                    </a:lnTo>
                    <a:lnTo>
                      <a:pt x="36" y="6"/>
                    </a:lnTo>
                    <a:lnTo>
                      <a:pt x="46" y="0"/>
                    </a:lnTo>
                    <a:lnTo>
                      <a:pt x="50" y="0"/>
                    </a:lnTo>
                    <a:lnTo>
                      <a:pt x="50" y="72"/>
                    </a:lnTo>
                    <a:lnTo>
                      <a:pt x="26" y="82"/>
                    </a:lnTo>
                    <a:lnTo>
                      <a:pt x="30" y="82"/>
                    </a:lnTo>
                    <a:close/>
                  </a:path>
                </a:pathLst>
              </a:custGeom>
              <a:solidFill>
                <a:srgbClr val="F1EE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4" name="Freeform 541">
                <a:extLst>
                  <a:ext uri="{FF2B5EF4-FFF2-40B4-BE49-F238E27FC236}">
                    <a16:creationId xmlns="" xmlns:a16="http://schemas.microsoft.com/office/drawing/2014/main" id="{E6E22B2F-B8D1-4BF0-BB19-4B49920802AE}"/>
                  </a:ext>
                </a:extLst>
              </p:cNvPr>
              <p:cNvSpPr>
                <a:spLocks/>
              </p:cNvSpPr>
              <p:nvPr/>
            </p:nvSpPr>
            <p:spPr bwMode="auto">
              <a:xfrm>
                <a:off x="1601159" y="4996042"/>
                <a:ext cx="50657" cy="107393"/>
              </a:xfrm>
              <a:custGeom>
                <a:avLst/>
                <a:gdLst>
                  <a:gd name="T0" fmla="*/ 50 w 50"/>
                  <a:gd name="T1" fmla="*/ 100 h 106"/>
                  <a:gd name="T2" fmla="*/ 34 w 50"/>
                  <a:gd name="T3" fmla="*/ 106 h 106"/>
                  <a:gd name="T4" fmla="*/ 0 w 50"/>
                  <a:gd name="T5" fmla="*/ 94 h 106"/>
                  <a:gd name="T6" fmla="*/ 0 w 50"/>
                  <a:gd name="T7" fmla="*/ 42 h 106"/>
                  <a:gd name="T8" fmla="*/ 4 w 50"/>
                  <a:gd name="T9" fmla="*/ 42 h 106"/>
                  <a:gd name="T10" fmla="*/ 4 w 50"/>
                  <a:gd name="T11" fmla="*/ 18 h 106"/>
                  <a:gd name="T12" fmla="*/ 0 w 50"/>
                  <a:gd name="T13" fmla="*/ 18 h 106"/>
                  <a:gd name="T14" fmla="*/ 0 w 50"/>
                  <a:gd name="T15" fmla="*/ 0 h 106"/>
                  <a:gd name="T16" fmla="*/ 0 w 50"/>
                  <a:gd name="T17" fmla="*/ 0 h 106"/>
                  <a:gd name="T18" fmla="*/ 6 w 50"/>
                  <a:gd name="T19" fmla="*/ 6 h 106"/>
                  <a:gd name="T20" fmla="*/ 16 w 50"/>
                  <a:gd name="T21" fmla="*/ 12 h 106"/>
                  <a:gd name="T22" fmla="*/ 16 w 50"/>
                  <a:gd name="T23" fmla="*/ 12 h 106"/>
                  <a:gd name="T24" fmla="*/ 16 w 50"/>
                  <a:gd name="T25" fmla="*/ 12 h 106"/>
                  <a:gd name="T26" fmla="*/ 32 w 50"/>
                  <a:gd name="T27" fmla="*/ 16 h 106"/>
                  <a:gd name="T28" fmla="*/ 50 w 50"/>
                  <a:gd name="T29" fmla="*/ 16 h 106"/>
                  <a:gd name="T30" fmla="*/ 50 w 50"/>
                  <a:gd name="T31"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106">
                    <a:moveTo>
                      <a:pt x="50" y="100"/>
                    </a:moveTo>
                    <a:lnTo>
                      <a:pt x="34" y="106"/>
                    </a:lnTo>
                    <a:lnTo>
                      <a:pt x="0" y="94"/>
                    </a:lnTo>
                    <a:lnTo>
                      <a:pt x="0" y="42"/>
                    </a:lnTo>
                    <a:lnTo>
                      <a:pt x="4" y="42"/>
                    </a:lnTo>
                    <a:lnTo>
                      <a:pt x="4" y="18"/>
                    </a:lnTo>
                    <a:lnTo>
                      <a:pt x="0" y="18"/>
                    </a:lnTo>
                    <a:lnTo>
                      <a:pt x="0" y="0"/>
                    </a:lnTo>
                    <a:lnTo>
                      <a:pt x="0" y="0"/>
                    </a:lnTo>
                    <a:lnTo>
                      <a:pt x="6" y="6"/>
                    </a:lnTo>
                    <a:lnTo>
                      <a:pt x="16" y="12"/>
                    </a:lnTo>
                    <a:lnTo>
                      <a:pt x="16" y="12"/>
                    </a:lnTo>
                    <a:lnTo>
                      <a:pt x="16" y="12"/>
                    </a:lnTo>
                    <a:lnTo>
                      <a:pt x="32" y="16"/>
                    </a:lnTo>
                    <a:lnTo>
                      <a:pt x="50" y="16"/>
                    </a:lnTo>
                    <a:lnTo>
                      <a:pt x="50" y="10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93040" tIns="96522" rIns="193040" bIns="96522" numCol="1" anchor="t" anchorCtr="0" compatLnSpc="1">
                <a:prstTxWarp prst="textNoShape">
                  <a:avLst/>
                </a:prstTxWarp>
              </a:bodyPr>
              <a:lstStyle/>
              <a:p>
                <a:pPr algn="l" defTabSz="1828800" rtl="0"/>
                <a:endParaRPr lang="en-US" sz="2000"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nvGrpSpPr>
            <p:cNvPr id="91" name="Group 62">
              <a:extLst>
                <a:ext uri="{FF2B5EF4-FFF2-40B4-BE49-F238E27FC236}">
                  <a16:creationId xmlns="" xmlns:a16="http://schemas.microsoft.com/office/drawing/2014/main" id="{EA4CD911-0671-40F4-98DA-16D4648EA76E}"/>
                </a:ext>
              </a:extLst>
            </p:cNvPr>
            <p:cNvGrpSpPr/>
            <p:nvPr/>
          </p:nvGrpSpPr>
          <p:grpSpPr>
            <a:xfrm>
              <a:off x="660399" y="2063949"/>
              <a:ext cx="2330196" cy="3009148"/>
              <a:chOff x="498861" y="2031592"/>
              <a:chExt cx="2301858" cy="2972554"/>
            </a:xfrm>
            <a:solidFill>
              <a:schemeClr val="bg2">
                <a:lumMod val="10000"/>
              </a:schemeClr>
            </a:solidFill>
            <a:effectLst>
              <a:outerShdw blurRad="50800" dist="38100" dir="18900000" algn="bl" rotWithShape="0">
                <a:prstClr val="black">
                  <a:alpha val="40000"/>
                </a:prstClr>
              </a:outerShdw>
            </a:effectLst>
          </p:grpSpPr>
          <p:sp>
            <p:nvSpPr>
              <p:cNvPr id="92" name="Freeform 529">
                <a:extLst>
                  <a:ext uri="{FF2B5EF4-FFF2-40B4-BE49-F238E27FC236}">
                    <a16:creationId xmlns="" xmlns:a16="http://schemas.microsoft.com/office/drawing/2014/main" id="{1C51B2AE-FB28-40DF-BD5C-20DA12A34DEE}"/>
                  </a:ext>
                </a:extLst>
              </p:cNvPr>
              <p:cNvSpPr>
                <a:spLocks noEditPoints="1"/>
              </p:cNvSpPr>
              <p:nvPr/>
            </p:nvSpPr>
            <p:spPr bwMode="auto">
              <a:xfrm>
                <a:off x="1668027" y="2035645"/>
                <a:ext cx="1132692" cy="2863136"/>
              </a:xfrm>
              <a:custGeom>
                <a:avLst/>
                <a:gdLst>
                  <a:gd name="T0" fmla="*/ 64 w 1118"/>
                  <a:gd name="T1" fmla="*/ 2820 h 2826"/>
                  <a:gd name="T2" fmla="*/ 152 w 1118"/>
                  <a:gd name="T3" fmla="*/ 2798 h 2826"/>
                  <a:gd name="T4" fmla="*/ 190 w 1118"/>
                  <a:gd name="T5" fmla="*/ 2780 h 2826"/>
                  <a:gd name="T6" fmla="*/ 238 w 1118"/>
                  <a:gd name="T7" fmla="*/ 2750 h 2826"/>
                  <a:gd name="T8" fmla="*/ 258 w 1118"/>
                  <a:gd name="T9" fmla="*/ 2728 h 2826"/>
                  <a:gd name="T10" fmla="*/ 274 w 1118"/>
                  <a:gd name="T11" fmla="*/ 2690 h 2826"/>
                  <a:gd name="T12" fmla="*/ 770 w 1118"/>
                  <a:gd name="T13" fmla="*/ 1686 h 2826"/>
                  <a:gd name="T14" fmla="*/ 820 w 1118"/>
                  <a:gd name="T15" fmla="*/ 1556 h 2826"/>
                  <a:gd name="T16" fmla="*/ 868 w 1118"/>
                  <a:gd name="T17" fmla="*/ 1350 h 2826"/>
                  <a:gd name="T18" fmla="*/ 884 w 1118"/>
                  <a:gd name="T19" fmla="*/ 1128 h 2826"/>
                  <a:gd name="T20" fmla="*/ 880 w 1118"/>
                  <a:gd name="T21" fmla="*/ 1012 h 2826"/>
                  <a:gd name="T22" fmla="*/ 858 w 1118"/>
                  <a:gd name="T23" fmla="*/ 846 h 2826"/>
                  <a:gd name="T24" fmla="*/ 818 w 1118"/>
                  <a:gd name="T25" fmla="*/ 692 h 2826"/>
                  <a:gd name="T26" fmla="*/ 760 w 1118"/>
                  <a:gd name="T27" fmla="*/ 546 h 2826"/>
                  <a:gd name="T28" fmla="*/ 682 w 1118"/>
                  <a:gd name="T29" fmla="*/ 410 h 2826"/>
                  <a:gd name="T30" fmla="*/ 618 w 1118"/>
                  <a:gd name="T31" fmla="*/ 326 h 2826"/>
                  <a:gd name="T32" fmla="*/ 526 w 1118"/>
                  <a:gd name="T33" fmla="*/ 222 h 2826"/>
                  <a:gd name="T34" fmla="*/ 428 w 1118"/>
                  <a:gd name="T35" fmla="*/ 140 h 2826"/>
                  <a:gd name="T36" fmla="*/ 322 w 1118"/>
                  <a:gd name="T37" fmla="*/ 74 h 2826"/>
                  <a:gd name="T38" fmla="*/ 210 w 1118"/>
                  <a:gd name="T39" fmla="*/ 30 h 2826"/>
                  <a:gd name="T40" fmla="*/ 90 w 1118"/>
                  <a:gd name="T41" fmla="*/ 4 h 2826"/>
                  <a:gd name="T42" fmla="*/ 102 w 1118"/>
                  <a:gd name="T43" fmla="*/ 4 h 2826"/>
                  <a:gd name="T44" fmla="*/ 256 w 1118"/>
                  <a:gd name="T45" fmla="*/ 28 h 2826"/>
                  <a:gd name="T46" fmla="*/ 400 w 1118"/>
                  <a:gd name="T47" fmla="*/ 72 h 2826"/>
                  <a:gd name="T48" fmla="*/ 536 w 1118"/>
                  <a:gd name="T49" fmla="*/ 138 h 2826"/>
                  <a:gd name="T50" fmla="*/ 664 w 1118"/>
                  <a:gd name="T51" fmla="*/ 222 h 2826"/>
                  <a:gd name="T52" fmla="*/ 784 w 1118"/>
                  <a:gd name="T53" fmla="*/ 328 h 2826"/>
                  <a:gd name="T54" fmla="*/ 862 w 1118"/>
                  <a:gd name="T55" fmla="*/ 414 h 2826"/>
                  <a:gd name="T56" fmla="*/ 960 w 1118"/>
                  <a:gd name="T57" fmla="*/ 550 h 2826"/>
                  <a:gd name="T58" fmla="*/ 1034 w 1118"/>
                  <a:gd name="T59" fmla="*/ 696 h 2826"/>
                  <a:gd name="T60" fmla="*/ 1084 w 1118"/>
                  <a:gd name="T61" fmla="*/ 852 h 2826"/>
                  <a:gd name="T62" fmla="*/ 1112 w 1118"/>
                  <a:gd name="T63" fmla="*/ 1016 h 2826"/>
                  <a:gd name="T64" fmla="*/ 1118 w 1118"/>
                  <a:gd name="T65" fmla="*/ 1132 h 2826"/>
                  <a:gd name="T66" fmla="*/ 1098 w 1118"/>
                  <a:gd name="T67" fmla="*/ 1356 h 2826"/>
                  <a:gd name="T68" fmla="*/ 1050 w 1118"/>
                  <a:gd name="T69" fmla="*/ 1528 h 2826"/>
                  <a:gd name="T70" fmla="*/ 1008 w 1118"/>
                  <a:gd name="T71" fmla="*/ 1626 h 2826"/>
                  <a:gd name="T72" fmla="*/ 974 w 1118"/>
                  <a:gd name="T73" fmla="*/ 1690 h 2826"/>
                  <a:gd name="T74" fmla="*/ 350 w 1118"/>
                  <a:gd name="T75" fmla="*/ 2690 h 2826"/>
                  <a:gd name="T76" fmla="*/ 338 w 1118"/>
                  <a:gd name="T77" fmla="*/ 2716 h 2826"/>
                  <a:gd name="T78" fmla="*/ 318 w 1118"/>
                  <a:gd name="T79" fmla="*/ 2740 h 2826"/>
                  <a:gd name="T80" fmla="*/ 266 w 1118"/>
                  <a:gd name="T81" fmla="*/ 2772 h 2826"/>
                  <a:gd name="T82" fmla="*/ 218 w 1118"/>
                  <a:gd name="T83" fmla="*/ 2792 h 2826"/>
                  <a:gd name="T84" fmla="*/ 138 w 1118"/>
                  <a:gd name="T85" fmla="*/ 2812 h 2826"/>
                  <a:gd name="T86" fmla="*/ 48 w 1118"/>
                  <a:gd name="T87" fmla="*/ 2824 h 2826"/>
                  <a:gd name="T88" fmla="*/ 0 w 1118"/>
                  <a:gd name="T89" fmla="*/ 2826 h 2826"/>
                  <a:gd name="T90" fmla="*/ 24 w 1118"/>
                  <a:gd name="T91" fmla="*/ 2 h 2826"/>
                  <a:gd name="T92" fmla="*/ 90 w 1118"/>
                  <a:gd name="T93" fmla="*/ 26 h 2826"/>
                  <a:gd name="T94" fmla="*/ 152 w 1118"/>
                  <a:gd name="T95" fmla="*/ 68 h 2826"/>
                  <a:gd name="T96" fmla="*/ 210 w 1118"/>
                  <a:gd name="T97" fmla="*/ 134 h 2826"/>
                  <a:gd name="T98" fmla="*/ 266 w 1118"/>
                  <a:gd name="T99" fmla="*/ 220 h 2826"/>
                  <a:gd name="T100" fmla="*/ 316 w 1118"/>
                  <a:gd name="T101" fmla="*/ 326 h 2826"/>
                  <a:gd name="T102" fmla="*/ 350 w 1118"/>
                  <a:gd name="T103" fmla="*/ 412 h 2826"/>
                  <a:gd name="T104" fmla="*/ 390 w 1118"/>
                  <a:gd name="T105" fmla="*/ 548 h 2826"/>
                  <a:gd name="T106" fmla="*/ 422 w 1118"/>
                  <a:gd name="T107" fmla="*/ 694 h 2826"/>
                  <a:gd name="T108" fmla="*/ 448 w 1118"/>
                  <a:gd name="T109" fmla="*/ 904 h 2826"/>
                  <a:gd name="T110" fmla="*/ 456 w 1118"/>
                  <a:gd name="T111" fmla="*/ 1130 h 2826"/>
                  <a:gd name="T112" fmla="*/ 448 w 1118"/>
                  <a:gd name="T113" fmla="*/ 1354 h 2826"/>
                  <a:gd name="T114" fmla="*/ 422 w 1118"/>
                  <a:gd name="T115" fmla="*/ 1560 h 2826"/>
                  <a:gd name="T116" fmla="*/ 396 w 1118"/>
                  <a:gd name="T117" fmla="*/ 1688 h 2826"/>
                  <a:gd name="T118" fmla="*/ 136 w 1118"/>
                  <a:gd name="T119" fmla="*/ 2690 h 2826"/>
                  <a:gd name="T120" fmla="*/ 122 w 1118"/>
                  <a:gd name="T121" fmla="*/ 2740 h 2826"/>
                  <a:gd name="T122" fmla="*/ 90 w 1118"/>
                  <a:gd name="T123" fmla="*/ 2782 h 2826"/>
                  <a:gd name="T124" fmla="*/ 26 w 1118"/>
                  <a:gd name="T125" fmla="*/ 2820 h 2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8" h="2826">
                    <a:moveTo>
                      <a:pt x="14" y="2826"/>
                    </a:moveTo>
                    <a:lnTo>
                      <a:pt x="14" y="2826"/>
                    </a:lnTo>
                    <a:lnTo>
                      <a:pt x="64" y="2820"/>
                    </a:lnTo>
                    <a:lnTo>
                      <a:pt x="110" y="2812"/>
                    </a:lnTo>
                    <a:lnTo>
                      <a:pt x="132" y="2806"/>
                    </a:lnTo>
                    <a:lnTo>
                      <a:pt x="152" y="2798"/>
                    </a:lnTo>
                    <a:lnTo>
                      <a:pt x="172" y="2790"/>
                    </a:lnTo>
                    <a:lnTo>
                      <a:pt x="190" y="2780"/>
                    </a:lnTo>
                    <a:lnTo>
                      <a:pt x="190" y="2780"/>
                    </a:lnTo>
                    <a:lnTo>
                      <a:pt x="208" y="2770"/>
                    </a:lnTo>
                    <a:lnTo>
                      <a:pt x="224" y="2760"/>
                    </a:lnTo>
                    <a:lnTo>
                      <a:pt x="238" y="2750"/>
                    </a:lnTo>
                    <a:lnTo>
                      <a:pt x="250" y="2740"/>
                    </a:lnTo>
                    <a:lnTo>
                      <a:pt x="250" y="2740"/>
                    </a:lnTo>
                    <a:lnTo>
                      <a:pt x="258" y="2728"/>
                    </a:lnTo>
                    <a:lnTo>
                      <a:pt x="266" y="2716"/>
                    </a:lnTo>
                    <a:lnTo>
                      <a:pt x="272" y="2704"/>
                    </a:lnTo>
                    <a:lnTo>
                      <a:pt x="274" y="2690"/>
                    </a:lnTo>
                    <a:lnTo>
                      <a:pt x="738" y="1752"/>
                    </a:lnTo>
                    <a:lnTo>
                      <a:pt x="738" y="1752"/>
                    </a:lnTo>
                    <a:lnTo>
                      <a:pt x="770" y="1686"/>
                    </a:lnTo>
                    <a:lnTo>
                      <a:pt x="770" y="1686"/>
                    </a:lnTo>
                    <a:lnTo>
                      <a:pt x="796" y="1622"/>
                    </a:lnTo>
                    <a:lnTo>
                      <a:pt x="820" y="1556"/>
                    </a:lnTo>
                    <a:lnTo>
                      <a:pt x="840" y="1490"/>
                    </a:lnTo>
                    <a:lnTo>
                      <a:pt x="856" y="1420"/>
                    </a:lnTo>
                    <a:lnTo>
                      <a:pt x="868" y="1350"/>
                    </a:lnTo>
                    <a:lnTo>
                      <a:pt x="878" y="1278"/>
                    </a:lnTo>
                    <a:lnTo>
                      <a:pt x="884" y="1204"/>
                    </a:lnTo>
                    <a:lnTo>
                      <a:pt x="884" y="1128"/>
                    </a:lnTo>
                    <a:lnTo>
                      <a:pt x="884" y="1128"/>
                    </a:lnTo>
                    <a:lnTo>
                      <a:pt x="884" y="1068"/>
                    </a:lnTo>
                    <a:lnTo>
                      <a:pt x="880" y="1012"/>
                    </a:lnTo>
                    <a:lnTo>
                      <a:pt x="876" y="956"/>
                    </a:lnTo>
                    <a:lnTo>
                      <a:pt x="868" y="900"/>
                    </a:lnTo>
                    <a:lnTo>
                      <a:pt x="858" y="846"/>
                    </a:lnTo>
                    <a:lnTo>
                      <a:pt x="848" y="794"/>
                    </a:lnTo>
                    <a:lnTo>
                      <a:pt x="834" y="742"/>
                    </a:lnTo>
                    <a:lnTo>
                      <a:pt x="818" y="692"/>
                    </a:lnTo>
                    <a:lnTo>
                      <a:pt x="800" y="642"/>
                    </a:lnTo>
                    <a:lnTo>
                      <a:pt x="782" y="594"/>
                    </a:lnTo>
                    <a:lnTo>
                      <a:pt x="760" y="546"/>
                    </a:lnTo>
                    <a:lnTo>
                      <a:pt x="736" y="500"/>
                    </a:lnTo>
                    <a:lnTo>
                      <a:pt x="710" y="454"/>
                    </a:lnTo>
                    <a:lnTo>
                      <a:pt x="682" y="410"/>
                    </a:lnTo>
                    <a:lnTo>
                      <a:pt x="652" y="368"/>
                    </a:lnTo>
                    <a:lnTo>
                      <a:pt x="618" y="326"/>
                    </a:lnTo>
                    <a:lnTo>
                      <a:pt x="618" y="326"/>
                    </a:lnTo>
                    <a:lnTo>
                      <a:pt x="588" y="290"/>
                    </a:lnTo>
                    <a:lnTo>
                      <a:pt x="558" y="254"/>
                    </a:lnTo>
                    <a:lnTo>
                      <a:pt x="526" y="222"/>
                    </a:lnTo>
                    <a:lnTo>
                      <a:pt x="494" y="192"/>
                    </a:lnTo>
                    <a:lnTo>
                      <a:pt x="460" y="164"/>
                    </a:lnTo>
                    <a:lnTo>
                      <a:pt x="428" y="140"/>
                    </a:lnTo>
                    <a:lnTo>
                      <a:pt x="392" y="116"/>
                    </a:lnTo>
                    <a:lnTo>
                      <a:pt x="358" y="94"/>
                    </a:lnTo>
                    <a:lnTo>
                      <a:pt x="322" y="74"/>
                    </a:lnTo>
                    <a:lnTo>
                      <a:pt x="284" y="58"/>
                    </a:lnTo>
                    <a:lnTo>
                      <a:pt x="248" y="42"/>
                    </a:lnTo>
                    <a:lnTo>
                      <a:pt x="210" y="30"/>
                    </a:lnTo>
                    <a:lnTo>
                      <a:pt x="170" y="18"/>
                    </a:lnTo>
                    <a:lnTo>
                      <a:pt x="130" y="10"/>
                    </a:lnTo>
                    <a:lnTo>
                      <a:pt x="90" y="4"/>
                    </a:lnTo>
                    <a:lnTo>
                      <a:pt x="50" y="0"/>
                    </a:lnTo>
                    <a:lnTo>
                      <a:pt x="50" y="0"/>
                    </a:lnTo>
                    <a:lnTo>
                      <a:pt x="102" y="4"/>
                    </a:lnTo>
                    <a:lnTo>
                      <a:pt x="154" y="10"/>
                    </a:lnTo>
                    <a:lnTo>
                      <a:pt x="206" y="18"/>
                    </a:lnTo>
                    <a:lnTo>
                      <a:pt x="256" y="28"/>
                    </a:lnTo>
                    <a:lnTo>
                      <a:pt x="304" y="40"/>
                    </a:lnTo>
                    <a:lnTo>
                      <a:pt x="352" y="56"/>
                    </a:lnTo>
                    <a:lnTo>
                      <a:pt x="400" y="72"/>
                    </a:lnTo>
                    <a:lnTo>
                      <a:pt x="446" y="92"/>
                    </a:lnTo>
                    <a:lnTo>
                      <a:pt x="492" y="114"/>
                    </a:lnTo>
                    <a:lnTo>
                      <a:pt x="536" y="138"/>
                    </a:lnTo>
                    <a:lnTo>
                      <a:pt x="580" y="164"/>
                    </a:lnTo>
                    <a:lnTo>
                      <a:pt x="622" y="192"/>
                    </a:lnTo>
                    <a:lnTo>
                      <a:pt x="664" y="222"/>
                    </a:lnTo>
                    <a:lnTo>
                      <a:pt x="706" y="256"/>
                    </a:lnTo>
                    <a:lnTo>
                      <a:pt x="744" y="290"/>
                    </a:lnTo>
                    <a:lnTo>
                      <a:pt x="784" y="328"/>
                    </a:lnTo>
                    <a:lnTo>
                      <a:pt x="784" y="328"/>
                    </a:lnTo>
                    <a:lnTo>
                      <a:pt x="824" y="370"/>
                    </a:lnTo>
                    <a:lnTo>
                      <a:pt x="862" y="414"/>
                    </a:lnTo>
                    <a:lnTo>
                      <a:pt x="898" y="458"/>
                    </a:lnTo>
                    <a:lnTo>
                      <a:pt x="930" y="504"/>
                    </a:lnTo>
                    <a:lnTo>
                      <a:pt x="960" y="550"/>
                    </a:lnTo>
                    <a:lnTo>
                      <a:pt x="986" y="598"/>
                    </a:lnTo>
                    <a:lnTo>
                      <a:pt x="1012" y="646"/>
                    </a:lnTo>
                    <a:lnTo>
                      <a:pt x="1034" y="696"/>
                    </a:lnTo>
                    <a:lnTo>
                      <a:pt x="1054" y="746"/>
                    </a:lnTo>
                    <a:lnTo>
                      <a:pt x="1070" y="798"/>
                    </a:lnTo>
                    <a:lnTo>
                      <a:pt x="1084" y="852"/>
                    </a:lnTo>
                    <a:lnTo>
                      <a:pt x="1096" y="906"/>
                    </a:lnTo>
                    <a:lnTo>
                      <a:pt x="1106" y="960"/>
                    </a:lnTo>
                    <a:lnTo>
                      <a:pt x="1112" y="1016"/>
                    </a:lnTo>
                    <a:lnTo>
                      <a:pt x="1116" y="1074"/>
                    </a:lnTo>
                    <a:lnTo>
                      <a:pt x="1118" y="1132"/>
                    </a:lnTo>
                    <a:lnTo>
                      <a:pt x="1118" y="1132"/>
                    </a:lnTo>
                    <a:lnTo>
                      <a:pt x="1114" y="1208"/>
                    </a:lnTo>
                    <a:lnTo>
                      <a:pt x="1108" y="1282"/>
                    </a:lnTo>
                    <a:lnTo>
                      <a:pt x="1098" y="1356"/>
                    </a:lnTo>
                    <a:lnTo>
                      <a:pt x="1082" y="1426"/>
                    </a:lnTo>
                    <a:lnTo>
                      <a:pt x="1062" y="1494"/>
                    </a:lnTo>
                    <a:lnTo>
                      <a:pt x="1050" y="1528"/>
                    </a:lnTo>
                    <a:lnTo>
                      <a:pt x="1038" y="1562"/>
                    </a:lnTo>
                    <a:lnTo>
                      <a:pt x="1024" y="1594"/>
                    </a:lnTo>
                    <a:lnTo>
                      <a:pt x="1008" y="1626"/>
                    </a:lnTo>
                    <a:lnTo>
                      <a:pt x="992" y="1658"/>
                    </a:lnTo>
                    <a:lnTo>
                      <a:pt x="974" y="1690"/>
                    </a:lnTo>
                    <a:lnTo>
                      <a:pt x="974" y="1690"/>
                    </a:lnTo>
                    <a:lnTo>
                      <a:pt x="954" y="1724"/>
                    </a:lnTo>
                    <a:lnTo>
                      <a:pt x="932" y="1756"/>
                    </a:lnTo>
                    <a:lnTo>
                      <a:pt x="350" y="2690"/>
                    </a:lnTo>
                    <a:lnTo>
                      <a:pt x="350" y="2690"/>
                    </a:lnTo>
                    <a:lnTo>
                      <a:pt x="346" y="2704"/>
                    </a:lnTo>
                    <a:lnTo>
                      <a:pt x="338" y="2716"/>
                    </a:lnTo>
                    <a:lnTo>
                      <a:pt x="330" y="2728"/>
                    </a:lnTo>
                    <a:lnTo>
                      <a:pt x="318" y="2740"/>
                    </a:lnTo>
                    <a:lnTo>
                      <a:pt x="318" y="2740"/>
                    </a:lnTo>
                    <a:lnTo>
                      <a:pt x="304" y="2752"/>
                    </a:lnTo>
                    <a:lnTo>
                      <a:pt x="286" y="2762"/>
                    </a:lnTo>
                    <a:lnTo>
                      <a:pt x="266" y="2772"/>
                    </a:lnTo>
                    <a:lnTo>
                      <a:pt x="244" y="2782"/>
                    </a:lnTo>
                    <a:lnTo>
                      <a:pt x="244" y="2782"/>
                    </a:lnTo>
                    <a:lnTo>
                      <a:pt x="218" y="2792"/>
                    </a:lnTo>
                    <a:lnTo>
                      <a:pt x="194" y="2800"/>
                    </a:lnTo>
                    <a:lnTo>
                      <a:pt x="166" y="2806"/>
                    </a:lnTo>
                    <a:lnTo>
                      <a:pt x="138" y="2812"/>
                    </a:lnTo>
                    <a:lnTo>
                      <a:pt x="110" y="2818"/>
                    </a:lnTo>
                    <a:lnTo>
                      <a:pt x="78" y="2822"/>
                    </a:lnTo>
                    <a:lnTo>
                      <a:pt x="48" y="2824"/>
                    </a:lnTo>
                    <a:lnTo>
                      <a:pt x="14" y="2826"/>
                    </a:lnTo>
                    <a:lnTo>
                      <a:pt x="14" y="2826"/>
                    </a:lnTo>
                    <a:close/>
                    <a:moveTo>
                      <a:pt x="0" y="2826"/>
                    </a:moveTo>
                    <a:lnTo>
                      <a:pt x="0" y="0"/>
                    </a:lnTo>
                    <a:lnTo>
                      <a:pt x="0" y="0"/>
                    </a:lnTo>
                    <a:lnTo>
                      <a:pt x="24" y="2"/>
                    </a:lnTo>
                    <a:lnTo>
                      <a:pt x="46" y="8"/>
                    </a:lnTo>
                    <a:lnTo>
                      <a:pt x="68" y="16"/>
                    </a:lnTo>
                    <a:lnTo>
                      <a:pt x="90" y="26"/>
                    </a:lnTo>
                    <a:lnTo>
                      <a:pt x="112" y="38"/>
                    </a:lnTo>
                    <a:lnTo>
                      <a:pt x="132" y="52"/>
                    </a:lnTo>
                    <a:lnTo>
                      <a:pt x="152" y="68"/>
                    </a:lnTo>
                    <a:lnTo>
                      <a:pt x="172" y="88"/>
                    </a:lnTo>
                    <a:lnTo>
                      <a:pt x="192" y="110"/>
                    </a:lnTo>
                    <a:lnTo>
                      <a:pt x="210" y="134"/>
                    </a:lnTo>
                    <a:lnTo>
                      <a:pt x="230" y="160"/>
                    </a:lnTo>
                    <a:lnTo>
                      <a:pt x="248" y="188"/>
                    </a:lnTo>
                    <a:lnTo>
                      <a:pt x="266" y="220"/>
                    </a:lnTo>
                    <a:lnTo>
                      <a:pt x="284" y="252"/>
                    </a:lnTo>
                    <a:lnTo>
                      <a:pt x="300" y="288"/>
                    </a:lnTo>
                    <a:lnTo>
                      <a:pt x="316" y="326"/>
                    </a:lnTo>
                    <a:lnTo>
                      <a:pt x="316" y="326"/>
                    </a:lnTo>
                    <a:lnTo>
                      <a:pt x="334" y="368"/>
                    </a:lnTo>
                    <a:lnTo>
                      <a:pt x="350" y="412"/>
                    </a:lnTo>
                    <a:lnTo>
                      <a:pt x="364" y="456"/>
                    </a:lnTo>
                    <a:lnTo>
                      <a:pt x="378" y="502"/>
                    </a:lnTo>
                    <a:lnTo>
                      <a:pt x="390" y="548"/>
                    </a:lnTo>
                    <a:lnTo>
                      <a:pt x="402" y="596"/>
                    </a:lnTo>
                    <a:lnTo>
                      <a:pt x="412" y="644"/>
                    </a:lnTo>
                    <a:lnTo>
                      <a:pt x="422" y="694"/>
                    </a:lnTo>
                    <a:lnTo>
                      <a:pt x="430" y="744"/>
                    </a:lnTo>
                    <a:lnTo>
                      <a:pt x="436" y="796"/>
                    </a:lnTo>
                    <a:lnTo>
                      <a:pt x="448" y="904"/>
                    </a:lnTo>
                    <a:lnTo>
                      <a:pt x="454" y="1016"/>
                    </a:lnTo>
                    <a:lnTo>
                      <a:pt x="456" y="1130"/>
                    </a:lnTo>
                    <a:lnTo>
                      <a:pt x="456" y="1130"/>
                    </a:lnTo>
                    <a:lnTo>
                      <a:pt x="456" y="1206"/>
                    </a:lnTo>
                    <a:lnTo>
                      <a:pt x="452" y="1280"/>
                    </a:lnTo>
                    <a:lnTo>
                      <a:pt x="448" y="1354"/>
                    </a:lnTo>
                    <a:lnTo>
                      <a:pt x="442" y="1424"/>
                    </a:lnTo>
                    <a:lnTo>
                      <a:pt x="434" y="1492"/>
                    </a:lnTo>
                    <a:lnTo>
                      <a:pt x="422" y="1560"/>
                    </a:lnTo>
                    <a:lnTo>
                      <a:pt x="410" y="1624"/>
                    </a:lnTo>
                    <a:lnTo>
                      <a:pt x="396" y="1688"/>
                    </a:lnTo>
                    <a:lnTo>
                      <a:pt x="396" y="1688"/>
                    </a:lnTo>
                    <a:lnTo>
                      <a:pt x="380" y="1756"/>
                    </a:lnTo>
                    <a:lnTo>
                      <a:pt x="136" y="2690"/>
                    </a:lnTo>
                    <a:lnTo>
                      <a:pt x="136" y="2690"/>
                    </a:lnTo>
                    <a:lnTo>
                      <a:pt x="130" y="2716"/>
                    </a:lnTo>
                    <a:lnTo>
                      <a:pt x="122" y="2740"/>
                    </a:lnTo>
                    <a:lnTo>
                      <a:pt x="122" y="2740"/>
                    </a:lnTo>
                    <a:lnTo>
                      <a:pt x="108" y="2762"/>
                    </a:lnTo>
                    <a:lnTo>
                      <a:pt x="90" y="2782"/>
                    </a:lnTo>
                    <a:lnTo>
                      <a:pt x="90" y="2782"/>
                    </a:lnTo>
                    <a:lnTo>
                      <a:pt x="70" y="2798"/>
                    </a:lnTo>
                    <a:lnTo>
                      <a:pt x="48" y="2812"/>
                    </a:lnTo>
                    <a:lnTo>
                      <a:pt x="26" y="2820"/>
                    </a:lnTo>
                    <a:lnTo>
                      <a:pt x="0" y="2826"/>
                    </a:lnTo>
                    <a:lnTo>
                      <a:pt x="0" y="2826"/>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3" name="Freeform 530">
                <a:extLst>
                  <a:ext uri="{FF2B5EF4-FFF2-40B4-BE49-F238E27FC236}">
                    <a16:creationId xmlns="" xmlns:a16="http://schemas.microsoft.com/office/drawing/2014/main" id="{7D5EFEC7-A6E7-433A-A41D-785C12C627C3}"/>
                  </a:ext>
                </a:extLst>
              </p:cNvPr>
              <p:cNvSpPr>
                <a:spLocks/>
              </p:cNvSpPr>
              <p:nvPr/>
            </p:nvSpPr>
            <p:spPr bwMode="auto">
              <a:xfrm>
                <a:off x="1668027" y="2031592"/>
                <a:ext cx="895617" cy="2867188"/>
              </a:xfrm>
              <a:custGeom>
                <a:avLst/>
                <a:gdLst>
                  <a:gd name="T0" fmla="*/ 0 w 884"/>
                  <a:gd name="T1" fmla="*/ 2830 h 2830"/>
                  <a:gd name="T2" fmla="*/ 48 w 884"/>
                  <a:gd name="T3" fmla="*/ 2816 h 2830"/>
                  <a:gd name="T4" fmla="*/ 90 w 884"/>
                  <a:gd name="T5" fmla="*/ 2786 h 2830"/>
                  <a:gd name="T6" fmla="*/ 108 w 884"/>
                  <a:gd name="T7" fmla="*/ 2766 h 2830"/>
                  <a:gd name="T8" fmla="*/ 122 w 884"/>
                  <a:gd name="T9" fmla="*/ 2744 h 2830"/>
                  <a:gd name="T10" fmla="*/ 136 w 884"/>
                  <a:gd name="T11" fmla="*/ 2694 h 2830"/>
                  <a:gd name="T12" fmla="*/ 380 w 884"/>
                  <a:gd name="T13" fmla="*/ 1760 h 2830"/>
                  <a:gd name="T14" fmla="*/ 396 w 884"/>
                  <a:gd name="T15" fmla="*/ 1692 h 2830"/>
                  <a:gd name="T16" fmla="*/ 422 w 884"/>
                  <a:gd name="T17" fmla="*/ 1564 h 2830"/>
                  <a:gd name="T18" fmla="*/ 442 w 884"/>
                  <a:gd name="T19" fmla="*/ 1428 h 2830"/>
                  <a:gd name="T20" fmla="*/ 452 w 884"/>
                  <a:gd name="T21" fmla="*/ 1284 h 2830"/>
                  <a:gd name="T22" fmla="*/ 456 w 884"/>
                  <a:gd name="T23" fmla="*/ 1134 h 2830"/>
                  <a:gd name="T24" fmla="*/ 454 w 884"/>
                  <a:gd name="T25" fmla="*/ 1020 h 2830"/>
                  <a:gd name="T26" fmla="*/ 436 w 884"/>
                  <a:gd name="T27" fmla="*/ 800 h 2830"/>
                  <a:gd name="T28" fmla="*/ 422 w 884"/>
                  <a:gd name="T29" fmla="*/ 698 h 2830"/>
                  <a:gd name="T30" fmla="*/ 402 w 884"/>
                  <a:gd name="T31" fmla="*/ 600 h 2830"/>
                  <a:gd name="T32" fmla="*/ 378 w 884"/>
                  <a:gd name="T33" fmla="*/ 506 h 2830"/>
                  <a:gd name="T34" fmla="*/ 350 w 884"/>
                  <a:gd name="T35" fmla="*/ 416 h 2830"/>
                  <a:gd name="T36" fmla="*/ 316 w 884"/>
                  <a:gd name="T37" fmla="*/ 330 h 2830"/>
                  <a:gd name="T38" fmla="*/ 300 w 884"/>
                  <a:gd name="T39" fmla="*/ 292 h 2830"/>
                  <a:gd name="T40" fmla="*/ 266 w 884"/>
                  <a:gd name="T41" fmla="*/ 224 h 2830"/>
                  <a:gd name="T42" fmla="*/ 230 w 884"/>
                  <a:gd name="T43" fmla="*/ 164 h 2830"/>
                  <a:gd name="T44" fmla="*/ 192 w 884"/>
                  <a:gd name="T45" fmla="*/ 114 h 2830"/>
                  <a:gd name="T46" fmla="*/ 152 w 884"/>
                  <a:gd name="T47" fmla="*/ 72 h 2830"/>
                  <a:gd name="T48" fmla="*/ 112 w 884"/>
                  <a:gd name="T49" fmla="*/ 42 h 2830"/>
                  <a:gd name="T50" fmla="*/ 68 w 884"/>
                  <a:gd name="T51" fmla="*/ 20 h 2830"/>
                  <a:gd name="T52" fmla="*/ 24 w 884"/>
                  <a:gd name="T53" fmla="*/ 6 h 2830"/>
                  <a:gd name="T54" fmla="*/ 0 w 884"/>
                  <a:gd name="T55" fmla="*/ 0 h 2830"/>
                  <a:gd name="T56" fmla="*/ 6 w 884"/>
                  <a:gd name="T57" fmla="*/ 0 h 2830"/>
                  <a:gd name="T58" fmla="*/ 28 w 884"/>
                  <a:gd name="T59" fmla="*/ 2 h 2830"/>
                  <a:gd name="T60" fmla="*/ 50 w 884"/>
                  <a:gd name="T61" fmla="*/ 4 h 2830"/>
                  <a:gd name="T62" fmla="*/ 130 w 884"/>
                  <a:gd name="T63" fmla="*/ 14 h 2830"/>
                  <a:gd name="T64" fmla="*/ 210 w 884"/>
                  <a:gd name="T65" fmla="*/ 34 h 2830"/>
                  <a:gd name="T66" fmla="*/ 284 w 884"/>
                  <a:gd name="T67" fmla="*/ 62 h 2830"/>
                  <a:gd name="T68" fmla="*/ 358 w 884"/>
                  <a:gd name="T69" fmla="*/ 98 h 2830"/>
                  <a:gd name="T70" fmla="*/ 428 w 884"/>
                  <a:gd name="T71" fmla="*/ 144 h 2830"/>
                  <a:gd name="T72" fmla="*/ 494 w 884"/>
                  <a:gd name="T73" fmla="*/ 196 h 2830"/>
                  <a:gd name="T74" fmla="*/ 558 w 884"/>
                  <a:gd name="T75" fmla="*/ 258 h 2830"/>
                  <a:gd name="T76" fmla="*/ 618 w 884"/>
                  <a:gd name="T77" fmla="*/ 330 h 2830"/>
                  <a:gd name="T78" fmla="*/ 652 w 884"/>
                  <a:gd name="T79" fmla="*/ 372 h 2830"/>
                  <a:gd name="T80" fmla="*/ 710 w 884"/>
                  <a:gd name="T81" fmla="*/ 458 h 2830"/>
                  <a:gd name="T82" fmla="*/ 760 w 884"/>
                  <a:gd name="T83" fmla="*/ 550 h 2830"/>
                  <a:gd name="T84" fmla="*/ 800 w 884"/>
                  <a:gd name="T85" fmla="*/ 646 h 2830"/>
                  <a:gd name="T86" fmla="*/ 834 w 884"/>
                  <a:gd name="T87" fmla="*/ 746 h 2830"/>
                  <a:gd name="T88" fmla="*/ 858 w 884"/>
                  <a:gd name="T89" fmla="*/ 850 h 2830"/>
                  <a:gd name="T90" fmla="*/ 876 w 884"/>
                  <a:gd name="T91" fmla="*/ 960 h 2830"/>
                  <a:gd name="T92" fmla="*/ 884 w 884"/>
                  <a:gd name="T93" fmla="*/ 1072 h 2830"/>
                  <a:gd name="T94" fmla="*/ 884 w 884"/>
                  <a:gd name="T95" fmla="*/ 1132 h 2830"/>
                  <a:gd name="T96" fmla="*/ 878 w 884"/>
                  <a:gd name="T97" fmla="*/ 1282 h 2830"/>
                  <a:gd name="T98" fmla="*/ 856 w 884"/>
                  <a:gd name="T99" fmla="*/ 1424 h 2830"/>
                  <a:gd name="T100" fmla="*/ 820 w 884"/>
                  <a:gd name="T101" fmla="*/ 1560 h 2830"/>
                  <a:gd name="T102" fmla="*/ 770 w 884"/>
                  <a:gd name="T103" fmla="*/ 1690 h 2830"/>
                  <a:gd name="T104" fmla="*/ 738 w 884"/>
                  <a:gd name="T105" fmla="*/ 1756 h 2830"/>
                  <a:gd name="T106" fmla="*/ 274 w 884"/>
                  <a:gd name="T107" fmla="*/ 2694 h 2830"/>
                  <a:gd name="T108" fmla="*/ 266 w 884"/>
                  <a:gd name="T109" fmla="*/ 2720 h 2830"/>
                  <a:gd name="T110" fmla="*/ 250 w 884"/>
                  <a:gd name="T111" fmla="*/ 2744 h 2830"/>
                  <a:gd name="T112" fmla="*/ 238 w 884"/>
                  <a:gd name="T113" fmla="*/ 2754 h 2830"/>
                  <a:gd name="T114" fmla="*/ 208 w 884"/>
                  <a:gd name="T115" fmla="*/ 2774 h 2830"/>
                  <a:gd name="T116" fmla="*/ 190 w 884"/>
                  <a:gd name="T117" fmla="*/ 2784 h 2830"/>
                  <a:gd name="T118" fmla="*/ 152 w 884"/>
                  <a:gd name="T119" fmla="*/ 2802 h 2830"/>
                  <a:gd name="T120" fmla="*/ 110 w 884"/>
                  <a:gd name="T121" fmla="*/ 2816 h 2830"/>
                  <a:gd name="T122" fmla="*/ 14 w 884"/>
                  <a:gd name="T123" fmla="*/ 2830 h 2830"/>
                  <a:gd name="T124" fmla="*/ 0 w 884"/>
                  <a:gd name="T125" fmla="*/ 2830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4" h="2830">
                    <a:moveTo>
                      <a:pt x="0" y="2830"/>
                    </a:moveTo>
                    <a:lnTo>
                      <a:pt x="0" y="2830"/>
                    </a:lnTo>
                    <a:lnTo>
                      <a:pt x="26" y="2824"/>
                    </a:lnTo>
                    <a:lnTo>
                      <a:pt x="48" y="2816"/>
                    </a:lnTo>
                    <a:lnTo>
                      <a:pt x="70" y="2802"/>
                    </a:lnTo>
                    <a:lnTo>
                      <a:pt x="90" y="2786"/>
                    </a:lnTo>
                    <a:lnTo>
                      <a:pt x="90" y="2786"/>
                    </a:lnTo>
                    <a:lnTo>
                      <a:pt x="108" y="2766"/>
                    </a:lnTo>
                    <a:lnTo>
                      <a:pt x="122" y="2744"/>
                    </a:lnTo>
                    <a:lnTo>
                      <a:pt x="122" y="2744"/>
                    </a:lnTo>
                    <a:lnTo>
                      <a:pt x="130" y="2720"/>
                    </a:lnTo>
                    <a:lnTo>
                      <a:pt x="136" y="2694"/>
                    </a:lnTo>
                    <a:lnTo>
                      <a:pt x="380" y="1760"/>
                    </a:lnTo>
                    <a:lnTo>
                      <a:pt x="380" y="1760"/>
                    </a:lnTo>
                    <a:lnTo>
                      <a:pt x="396" y="1692"/>
                    </a:lnTo>
                    <a:lnTo>
                      <a:pt x="396" y="1692"/>
                    </a:lnTo>
                    <a:lnTo>
                      <a:pt x="410" y="1628"/>
                    </a:lnTo>
                    <a:lnTo>
                      <a:pt x="422" y="1564"/>
                    </a:lnTo>
                    <a:lnTo>
                      <a:pt x="434" y="1496"/>
                    </a:lnTo>
                    <a:lnTo>
                      <a:pt x="442" y="1428"/>
                    </a:lnTo>
                    <a:lnTo>
                      <a:pt x="448" y="1358"/>
                    </a:lnTo>
                    <a:lnTo>
                      <a:pt x="452" y="1284"/>
                    </a:lnTo>
                    <a:lnTo>
                      <a:pt x="456" y="1210"/>
                    </a:lnTo>
                    <a:lnTo>
                      <a:pt x="456" y="1134"/>
                    </a:lnTo>
                    <a:lnTo>
                      <a:pt x="456" y="1134"/>
                    </a:lnTo>
                    <a:lnTo>
                      <a:pt x="454" y="1020"/>
                    </a:lnTo>
                    <a:lnTo>
                      <a:pt x="448" y="908"/>
                    </a:lnTo>
                    <a:lnTo>
                      <a:pt x="436" y="800"/>
                    </a:lnTo>
                    <a:lnTo>
                      <a:pt x="430" y="748"/>
                    </a:lnTo>
                    <a:lnTo>
                      <a:pt x="422" y="698"/>
                    </a:lnTo>
                    <a:lnTo>
                      <a:pt x="412" y="648"/>
                    </a:lnTo>
                    <a:lnTo>
                      <a:pt x="402" y="600"/>
                    </a:lnTo>
                    <a:lnTo>
                      <a:pt x="390" y="552"/>
                    </a:lnTo>
                    <a:lnTo>
                      <a:pt x="378" y="506"/>
                    </a:lnTo>
                    <a:lnTo>
                      <a:pt x="364" y="460"/>
                    </a:lnTo>
                    <a:lnTo>
                      <a:pt x="350" y="416"/>
                    </a:lnTo>
                    <a:lnTo>
                      <a:pt x="334" y="372"/>
                    </a:lnTo>
                    <a:lnTo>
                      <a:pt x="316" y="330"/>
                    </a:lnTo>
                    <a:lnTo>
                      <a:pt x="316" y="330"/>
                    </a:lnTo>
                    <a:lnTo>
                      <a:pt x="300" y="292"/>
                    </a:lnTo>
                    <a:lnTo>
                      <a:pt x="284" y="256"/>
                    </a:lnTo>
                    <a:lnTo>
                      <a:pt x="266" y="224"/>
                    </a:lnTo>
                    <a:lnTo>
                      <a:pt x="248" y="192"/>
                    </a:lnTo>
                    <a:lnTo>
                      <a:pt x="230" y="164"/>
                    </a:lnTo>
                    <a:lnTo>
                      <a:pt x="210" y="138"/>
                    </a:lnTo>
                    <a:lnTo>
                      <a:pt x="192" y="114"/>
                    </a:lnTo>
                    <a:lnTo>
                      <a:pt x="172" y="92"/>
                    </a:lnTo>
                    <a:lnTo>
                      <a:pt x="152" y="72"/>
                    </a:lnTo>
                    <a:lnTo>
                      <a:pt x="132" y="56"/>
                    </a:lnTo>
                    <a:lnTo>
                      <a:pt x="112" y="42"/>
                    </a:lnTo>
                    <a:lnTo>
                      <a:pt x="90" y="30"/>
                    </a:lnTo>
                    <a:lnTo>
                      <a:pt x="68" y="20"/>
                    </a:lnTo>
                    <a:lnTo>
                      <a:pt x="46" y="12"/>
                    </a:lnTo>
                    <a:lnTo>
                      <a:pt x="24" y="6"/>
                    </a:lnTo>
                    <a:lnTo>
                      <a:pt x="0" y="4"/>
                    </a:lnTo>
                    <a:lnTo>
                      <a:pt x="0" y="0"/>
                    </a:lnTo>
                    <a:lnTo>
                      <a:pt x="0" y="0"/>
                    </a:lnTo>
                    <a:lnTo>
                      <a:pt x="6" y="0"/>
                    </a:lnTo>
                    <a:lnTo>
                      <a:pt x="6" y="0"/>
                    </a:lnTo>
                    <a:lnTo>
                      <a:pt x="28" y="2"/>
                    </a:lnTo>
                    <a:lnTo>
                      <a:pt x="50" y="4"/>
                    </a:lnTo>
                    <a:lnTo>
                      <a:pt x="50" y="4"/>
                    </a:lnTo>
                    <a:lnTo>
                      <a:pt x="90" y="8"/>
                    </a:lnTo>
                    <a:lnTo>
                      <a:pt x="130" y="14"/>
                    </a:lnTo>
                    <a:lnTo>
                      <a:pt x="170" y="22"/>
                    </a:lnTo>
                    <a:lnTo>
                      <a:pt x="210" y="34"/>
                    </a:lnTo>
                    <a:lnTo>
                      <a:pt x="248" y="46"/>
                    </a:lnTo>
                    <a:lnTo>
                      <a:pt x="284" y="62"/>
                    </a:lnTo>
                    <a:lnTo>
                      <a:pt x="322" y="78"/>
                    </a:lnTo>
                    <a:lnTo>
                      <a:pt x="358" y="98"/>
                    </a:lnTo>
                    <a:lnTo>
                      <a:pt x="392" y="120"/>
                    </a:lnTo>
                    <a:lnTo>
                      <a:pt x="428" y="144"/>
                    </a:lnTo>
                    <a:lnTo>
                      <a:pt x="460" y="168"/>
                    </a:lnTo>
                    <a:lnTo>
                      <a:pt x="494" y="196"/>
                    </a:lnTo>
                    <a:lnTo>
                      <a:pt x="526" y="226"/>
                    </a:lnTo>
                    <a:lnTo>
                      <a:pt x="558" y="258"/>
                    </a:lnTo>
                    <a:lnTo>
                      <a:pt x="588" y="294"/>
                    </a:lnTo>
                    <a:lnTo>
                      <a:pt x="618" y="330"/>
                    </a:lnTo>
                    <a:lnTo>
                      <a:pt x="618" y="330"/>
                    </a:lnTo>
                    <a:lnTo>
                      <a:pt x="652" y="372"/>
                    </a:lnTo>
                    <a:lnTo>
                      <a:pt x="682" y="414"/>
                    </a:lnTo>
                    <a:lnTo>
                      <a:pt x="710" y="458"/>
                    </a:lnTo>
                    <a:lnTo>
                      <a:pt x="736" y="504"/>
                    </a:lnTo>
                    <a:lnTo>
                      <a:pt x="760" y="550"/>
                    </a:lnTo>
                    <a:lnTo>
                      <a:pt x="782" y="598"/>
                    </a:lnTo>
                    <a:lnTo>
                      <a:pt x="800" y="646"/>
                    </a:lnTo>
                    <a:lnTo>
                      <a:pt x="818" y="696"/>
                    </a:lnTo>
                    <a:lnTo>
                      <a:pt x="834" y="746"/>
                    </a:lnTo>
                    <a:lnTo>
                      <a:pt x="848" y="798"/>
                    </a:lnTo>
                    <a:lnTo>
                      <a:pt x="858" y="850"/>
                    </a:lnTo>
                    <a:lnTo>
                      <a:pt x="868" y="904"/>
                    </a:lnTo>
                    <a:lnTo>
                      <a:pt x="876" y="960"/>
                    </a:lnTo>
                    <a:lnTo>
                      <a:pt x="880" y="1016"/>
                    </a:lnTo>
                    <a:lnTo>
                      <a:pt x="884" y="1072"/>
                    </a:lnTo>
                    <a:lnTo>
                      <a:pt x="884" y="1132"/>
                    </a:lnTo>
                    <a:lnTo>
                      <a:pt x="884" y="1132"/>
                    </a:lnTo>
                    <a:lnTo>
                      <a:pt x="884" y="1208"/>
                    </a:lnTo>
                    <a:lnTo>
                      <a:pt x="878" y="1282"/>
                    </a:lnTo>
                    <a:lnTo>
                      <a:pt x="868" y="1354"/>
                    </a:lnTo>
                    <a:lnTo>
                      <a:pt x="856" y="1424"/>
                    </a:lnTo>
                    <a:lnTo>
                      <a:pt x="840" y="1494"/>
                    </a:lnTo>
                    <a:lnTo>
                      <a:pt x="820" y="1560"/>
                    </a:lnTo>
                    <a:lnTo>
                      <a:pt x="796" y="1626"/>
                    </a:lnTo>
                    <a:lnTo>
                      <a:pt x="770" y="1690"/>
                    </a:lnTo>
                    <a:lnTo>
                      <a:pt x="770" y="1690"/>
                    </a:lnTo>
                    <a:lnTo>
                      <a:pt x="738" y="1756"/>
                    </a:lnTo>
                    <a:lnTo>
                      <a:pt x="274" y="2694"/>
                    </a:lnTo>
                    <a:lnTo>
                      <a:pt x="274" y="2694"/>
                    </a:lnTo>
                    <a:lnTo>
                      <a:pt x="272" y="2708"/>
                    </a:lnTo>
                    <a:lnTo>
                      <a:pt x="266" y="2720"/>
                    </a:lnTo>
                    <a:lnTo>
                      <a:pt x="258" y="2732"/>
                    </a:lnTo>
                    <a:lnTo>
                      <a:pt x="250" y="2744"/>
                    </a:lnTo>
                    <a:lnTo>
                      <a:pt x="250" y="2744"/>
                    </a:lnTo>
                    <a:lnTo>
                      <a:pt x="238" y="2754"/>
                    </a:lnTo>
                    <a:lnTo>
                      <a:pt x="224" y="2764"/>
                    </a:lnTo>
                    <a:lnTo>
                      <a:pt x="208" y="2774"/>
                    </a:lnTo>
                    <a:lnTo>
                      <a:pt x="190" y="2784"/>
                    </a:lnTo>
                    <a:lnTo>
                      <a:pt x="190" y="2784"/>
                    </a:lnTo>
                    <a:lnTo>
                      <a:pt x="172" y="2794"/>
                    </a:lnTo>
                    <a:lnTo>
                      <a:pt x="152" y="2802"/>
                    </a:lnTo>
                    <a:lnTo>
                      <a:pt x="132" y="2810"/>
                    </a:lnTo>
                    <a:lnTo>
                      <a:pt x="110" y="2816"/>
                    </a:lnTo>
                    <a:lnTo>
                      <a:pt x="64" y="2824"/>
                    </a:lnTo>
                    <a:lnTo>
                      <a:pt x="14" y="2830"/>
                    </a:lnTo>
                    <a:lnTo>
                      <a:pt x="14" y="2830"/>
                    </a:lnTo>
                    <a:lnTo>
                      <a:pt x="0" y="2830"/>
                    </a:lnTo>
                    <a:lnTo>
                      <a:pt x="0" y="283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4" name="Freeform 531">
                <a:extLst>
                  <a:ext uri="{FF2B5EF4-FFF2-40B4-BE49-F238E27FC236}">
                    <a16:creationId xmlns="" xmlns:a16="http://schemas.microsoft.com/office/drawing/2014/main" id="{9CEE7B30-349D-4F1A-982A-15C4AD2D6431}"/>
                  </a:ext>
                </a:extLst>
              </p:cNvPr>
              <p:cNvSpPr>
                <a:spLocks/>
              </p:cNvSpPr>
              <p:nvPr/>
            </p:nvSpPr>
            <p:spPr bwMode="auto">
              <a:xfrm>
                <a:off x="733910" y="2031592"/>
                <a:ext cx="934117" cy="2867188"/>
              </a:xfrm>
              <a:custGeom>
                <a:avLst/>
                <a:gdLst>
                  <a:gd name="T0" fmla="*/ 810 w 922"/>
                  <a:gd name="T1" fmla="*/ 2822 h 2830"/>
                  <a:gd name="T2" fmla="*/ 702 w 922"/>
                  <a:gd name="T3" fmla="*/ 2788 h 2830"/>
                  <a:gd name="T4" fmla="*/ 658 w 922"/>
                  <a:gd name="T5" fmla="*/ 2760 h 2830"/>
                  <a:gd name="T6" fmla="*/ 150 w 922"/>
                  <a:gd name="T7" fmla="*/ 1768 h 2830"/>
                  <a:gd name="T8" fmla="*/ 116 w 922"/>
                  <a:gd name="T9" fmla="*/ 1704 h 2830"/>
                  <a:gd name="T10" fmla="*/ 114 w 922"/>
                  <a:gd name="T11" fmla="*/ 1698 h 2830"/>
                  <a:gd name="T12" fmla="*/ 68 w 922"/>
                  <a:gd name="T13" fmla="*/ 1582 h 2830"/>
                  <a:gd name="T14" fmla="*/ 36 w 922"/>
                  <a:gd name="T15" fmla="*/ 1462 h 2830"/>
                  <a:gd name="T16" fmla="*/ 20 w 922"/>
                  <a:gd name="T17" fmla="*/ 1378 h 2830"/>
                  <a:gd name="T18" fmla="*/ 2 w 922"/>
                  <a:gd name="T19" fmla="*/ 1202 h 2830"/>
                  <a:gd name="T20" fmla="*/ 0 w 922"/>
                  <a:gd name="T21" fmla="*/ 1082 h 2830"/>
                  <a:gd name="T22" fmla="*/ 16 w 922"/>
                  <a:gd name="T23" fmla="*/ 914 h 2830"/>
                  <a:gd name="T24" fmla="*/ 50 w 922"/>
                  <a:gd name="T25" fmla="*/ 756 h 2830"/>
                  <a:gd name="T26" fmla="*/ 102 w 922"/>
                  <a:gd name="T27" fmla="*/ 606 h 2830"/>
                  <a:gd name="T28" fmla="*/ 174 w 922"/>
                  <a:gd name="T29" fmla="*/ 466 h 2830"/>
                  <a:gd name="T30" fmla="*/ 264 w 922"/>
                  <a:gd name="T31" fmla="*/ 336 h 2830"/>
                  <a:gd name="T32" fmla="*/ 328 w 922"/>
                  <a:gd name="T33" fmla="*/ 264 h 2830"/>
                  <a:gd name="T34" fmla="*/ 428 w 922"/>
                  <a:gd name="T35" fmla="*/ 170 h 2830"/>
                  <a:gd name="T36" fmla="*/ 536 w 922"/>
                  <a:gd name="T37" fmla="*/ 96 h 2830"/>
                  <a:gd name="T38" fmla="*/ 650 w 922"/>
                  <a:gd name="T39" fmla="*/ 44 h 2830"/>
                  <a:gd name="T40" fmla="*/ 772 w 922"/>
                  <a:gd name="T41" fmla="*/ 12 h 2830"/>
                  <a:gd name="T42" fmla="*/ 856 w 922"/>
                  <a:gd name="T43" fmla="*/ 2 h 2830"/>
                  <a:gd name="T44" fmla="*/ 922 w 922"/>
                  <a:gd name="T45" fmla="*/ 0 h 2830"/>
                  <a:gd name="T46" fmla="*/ 902 w 922"/>
                  <a:gd name="T47" fmla="*/ 2 h 2830"/>
                  <a:gd name="T48" fmla="*/ 854 w 922"/>
                  <a:gd name="T49" fmla="*/ 8 h 2830"/>
                  <a:gd name="T50" fmla="*/ 784 w 922"/>
                  <a:gd name="T51" fmla="*/ 36 h 2830"/>
                  <a:gd name="T52" fmla="*/ 720 w 922"/>
                  <a:gd name="T53" fmla="*/ 86 h 2830"/>
                  <a:gd name="T54" fmla="*/ 658 w 922"/>
                  <a:gd name="T55" fmla="*/ 160 h 2830"/>
                  <a:gd name="T56" fmla="*/ 600 w 922"/>
                  <a:gd name="T57" fmla="*/ 256 h 2830"/>
                  <a:gd name="T58" fmla="*/ 564 w 922"/>
                  <a:gd name="T59" fmla="*/ 334 h 2830"/>
                  <a:gd name="T60" fmla="*/ 518 w 922"/>
                  <a:gd name="T61" fmla="*/ 464 h 2830"/>
                  <a:gd name="T62" fmla="*/ 480 w 922"/>
                  <a:gd name="T63" fmla="*/ 604 h 2830"/>
                  <a:gd name="T64" fmla="*/ 452 w 922"/>
                  <a:gd name="T65" fmla="*/ 754 h 2830"/>
                  <a:gd name="T66" fmla="*/ 428 w 922"/>
                  <a:gd name="T67" fmla="*/ 1024 h 2830"/>
                  <a:gd name="T68" fmla="*/ 426 w 922"/>
                  <a:gd name="T69" fmla="*/ 1216 h 2830"/>
                  <a:gd name="T70" fmla="*/ 442 w 922"/>
                  <a:gd name="T71" fmla="*/ 1434 h 2830"/>
                  <a:gd name="T72" fmla="*/ 472 w 922"/>
                  <a:gd name="T73" fmla="*/ 1634 h 2830"/>
                  <a:gd name="T74" fmla="*/ 486 w 922"/>
                  <a:gd name="T75" fmla="*/ 1702 h 2830"/>
                  <a:gd name="T76" fmla="*/ 758 w 922"/>
                  <a:gd name="T77" fmla="*/ 2728 h 2830"/>
                  <a:gd name="T78" fmla="*/ 774 w 922"/>
                  <a:gd name="T79" fmla="*/ 2760 h 2830"/>
                  <a:gd name="T80" fmla="*/ 798 w 922"/>
                  <a:gd name="T81" fmla="*/ 2788 h 2830"/>
                  <a:gd name="T82" fmla="*/ 858 w 922"/>
                  <a:gd name="T83" fmla="*/ 2824 h 2830"/>
                  <a:gd name="T84" fmla="*/ 876 w 922"/>
                  <a:gd name="T85" fmla="*/ 2830 h 2830"/>
                  <a:gd name="T86" fmla="*/ 850 w 922"/>
                  <a:gd name="T87" fmla="*/ 2828 h 2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2" h="2830">
                    <a:moveTo>
                      <a:pt x="850" y="2828"/>
                    </a:moveTo>
                    <a:lnTo>
                      <a:pt x="850" y="2828"/>
                    </a:lnTo>
                    <a:lnTo>
                      <a:pt x="810" y="2822"/>
                    </a:lnTo>
                    <a:lnTo>
                      <a:pt x="770" y="2814"/>
                    </a:lnTo>
                    <a:lnTo>
                      <a:pt x="734" y="2802"/>
                    </a:lnTo>
                    <a:lnTo>
                      <a:pt x="702" y="2788"/>
                    </a:lnTo>
                    <a:lnTo>
                      <a:pt x="702" y="2788"/>
                    </a:lnTo>
                    <a:lnTo>
                      <a:pt x="678" y="2774"/>
                    </a:lnTo>
                    <a:lnTo>
                      <a:pt x="658" y="2760"/>
                    </a:lnTo>
                    <a:lnTo>
                      <a:pt x="642" y="2744"/>
                    </a:lnTo>
                    <a:lnTo>
                      <a:pt x="630" y="2728"/>
                    </a:lnTo>
                    <a:lnTo>
                      <a:pt x="150" y="1768"/>
                    </a:lnTo>
                    <a:lnTo>
                      <a:pt x="150" y="1768"/>
                    </a:lnTo>
                    <a:lnTo>
                      <a:pt x="132" y="1736"/>
                    </a:lnTo>
                    <a:lnTo>
                      <a:pt x="116" y="1704"/>
                    </a:lnTo>
                    <a:lnTo>
                      <a:pt x="116" y="1704"/>
                    </a:lnTo>
                    <a:lnTo>
                      <a:pt x="114" y="1698"/>
                    </a:lnTo>
                    <a:lnTo>
                      <a:pt x="114" y="1698"/>
                    </a:lnTo>
                    <a:lnTo>
                      <a:pt x="98" y="1660"/>
                    </a:lnTo>
                    <a:lnTo>
                      <a:pt x="82" y="1622"/>
                    </a:lnTo>
                    <a:lnTo>
                      <a:pt x="68" y="1582"/>
                    </a:lnTo>
                    <a:lnTo>
                      <a:pt x="56" y="1542"/>
                    </a:lnTo>
                    <a:lnTo>
                      <a:pt x="46" y="1502"/>
                    </a:lnTo>
                    <a:lnTo>
                      <a:pt x="36" y="1462"/>
                    </a:lnTo>
                    <a:lnTo>
                      <a:pt x="28" y="1420"/>
                    </a:lnTo>
                    <a:lnTo>
                      <a:pt x="20" y="1378"/>
                    </a:lnTo>
                    <a:lnTo>
                      <a:pt x="20" y="1378"/>
                    </a:lnTo>
                    <a:lnTo>
                      <a:pt x="12" y="1320"/>
                    </a:lnTo>
                    <a:lnTo>
                      <a:pt x="4" y="1262"/>
                    </a:lnTo>
                    <a:lnTo>
                      <a:pt x="2" y="1202"/>
                    </a:lnTo>
                    <a:lnTo>
                      <a:pt x="0" y="1140"/>
                    </a:lnTo>
                    <a:lnTo>
                      <a:pt x="0" y="1140"/>
                    </a:lnTo>
                    <a:lnTo>
                      <a:pt x="0" y="1082"/>
                    </a:lnTo>
                    <a:lnTo>
                      <a:pt x="4" y="1024"/>
                    </a:lnTo>
                    <a:lnTo>
                      <a:pt x="10" y="968"/>
                    </a:lnTo>
                    <a:lnTo>
                      <a:pt x="16" y="914"/>
                    </a:lnTo>
                    <a:lnTo>
                      <a:pt x="26" y="860"/>
                    </a:lnTo>
                    <a:lnTo>
                      <a:pt x="36" y="806"/>
                    </a:lnTo>
                    <a:lnTo>
                      <a:pt x="50" y="756"/>
                    </a:lnTo>
                    <a:lnTo>
                      <a:pt x="66" y="704"/>
                    </a:lnTo>
                    <a:lnTo>
                      <a:pt x="84" y="654"/>
                    </a:lnTo>
                    <a:lnTo>
                      <a:pt x="102" y="606"/>
                    </a:lnTo>
                    <a:lnTo>
                      <a:pt x="124" y="558"/>
                    </a:lnTo>
                    <a:lnTo>
                      <a:pt x="148" y="512"/>
                    </a:lnTo>
                    <a:lnTo>
                      <a:pt x="174" y="466"/>
                    </a:lnTo>
                    <a:lnTo>
                      <a:pt x="202" y="422"/>
                    </a:lnTo>
                    <a:lnTo>
                      <a:pt x="232" y="380"/>
                    </a:lnTo>
                    <a:lnTo>
                      <a:pt x="264" y="336"/>
                    </a:lnTo>
                    <a:lnTo>
                      <a:pt x="264" y="336"/>
                    </a:lnTo>
                    <a:lnTo>
                      <a:pt x="294" y="298"/>
                    </a:lnTo>
                    <a:lnTo>
                      <a:pt x="328" y="264"/>
                    </a:lnTo>
                    <a:lnTo>
                      <a:pt x="360" y="230"/>
                    </a:lnTo>
                    <a:lnTo>
                      <a:pt x="394" y="198"/>
                    </a:lnTo>
                    <a:lnTo>
                      <a:pt x="428" y="170"/>
                    </a:lnTo>
                    <a:lnTo>
                      <a:pt x="464" y="142"/>
                    </a:lnTo>
                    <a:lnTo>
                      <a:pt x="500" y="118"/>
                    </a:lnTo>
                    <a:lnTo>
                      <a:pt x="536" y="96"/>
                    </a:lnTo>
                    <a:lnTo>
                      <a:pt x="574" y="76"/>
                    </a:lnTo>
                    <a:lnTo>
                      <a:pt x="612" y="60"/>
                    </a:lnTo>
                    <a:lnTo>
                      <a:pt x="650" y="44"/>
                    </a:lnTo>
                    <a:lnTo>
                      <a:pt x="690" y="32"/>
                    </a:lnTo>
                    <a:lnTo>
                      <a:pt x="730" y="20"/>
                    </a:lnTo>
                    <a:lnTo>
                      <a:pt x="772" y="12"/>
                    </a:lnTo>
                    <a:lnTo>
                      <a:pt x="814" y="6"/>
                    </a:lnTo>
                    <a:lnTo>
                      <a:pt x="856" y="2"/>
                    </a:lnTo>
                    <a:lnTo>
                      <a:pt x="856" y="2"/>
                    </a:lnTo>
                    <a:lnTo>
                      <a:pt x="904" y="0"/>
                    </a:lnTo>
                    <a:lnTo>
                      <a:pt x="904" y="0"/>
                    </a:lnTo>
                    <a:lnTo>
                      <a:pt x="922" y="0"/>
                    </a:lnTo>
                    <a:lnTo>
                      <a:pt x="922" y="4"/>
                    </a:lnTo>
                    <a:lnTo>
                      <a:pt x="922" y="4"/>
                    </a:lnTo>
                    <a:lnTo>
                      <a:pt x="902" y="2"/>
                    </a:lnTo>
                    <a:lnTo>
                      <a:pt x="902" y="2"/>
                    </a:lnTo>
                    <a:lnTo>
                      <a:pt x="878" y="4"/>
                    </a:lnTo>
                    <a:lnTo>
                      <a:pt x="854" y="8"/>
                    </a:lnTo>
                    <a:lnTo>
                      <a:pt x="830" y="14"/>
                    </a:lnTo>
                    <a:lnTo>
                      <a:pt x="808" y="24"/>
                    </a:lnTo>
                    <a:lnTo>
                      <a:pt x="784" y="36"/>
                    </a:lnTo>
                    <a:lnTo>
                      <a:pt x="762" y="50"/>
                    </a:lnTo>
                    <a:lnTo>
                      <a:pt x="740" y="66"/>
                    </a:lnTo>
                    <a:lnTo>
                      <a:pt x="720" y="86"/>
                    </a:lnTo>
                    <a:lnTo>
                      <a:pt x="698" y="108"/>
                    </a:lnTo>
                    <a:lnTo>
                      <a:pt x="678" y="132"/>
                    </a:lnTo>
                    <a:lnTo>
                      <a:pt x="658" y="160"/>
                    </a:lnTo>
                    <a:lnTo>
                      <a:pt x="638" y="190"/>
                    </a:lnTo>
                    <a:lnTo>
                      <a:pt x="620" y="222"/>
                    </a:lnTo>
                    <a:lnTo>
                      <a:pt x="600" y="256"/>
                    </a:lnTo>
                    <a:lnTo>
                      <a:pt x="582" y="294"/>
                    </a:lnTo>
                    <a:lnTo>
                      <a:pt x="564" y="334"/>
                    </a:lnTo>
                    <a:lnTo>
                      <a:pt x="564" y="334"/>
                    </a:lnTo>
                    <a:lnTo>
                      <a:pt x="548" y="376"/>
                    </a:lnTo>
                    <a:lnTo>
                      <a:pt x="532" y="420"/>
                    </a:lnTo>
                    <a:lnTo>
                      <a:pt x="518" y="464"/>
                    </a:lnTo>
                    <a:lnTo>
                      <a:pt x="504" y="510"/>
                    </a:lnTo>
                    <a:lnTo>
                      <a:pt x="492" y="556"/>
                    </a:lnTo>
                    <a:lnTo>
                      <a:pt x="480" y="604"/>
                    </a:lnTo>
                    <a:lnTo>
                      <a:pt x="470" y="654"/>
                    </a:lnTo>
                    <a:lnTo>
                      <a:pt x="460" y="702"/>
                    </a:lnTo>
                    <a:lnTo>
                      <a:pt x="452" y="754"/>
                    </a:lnTo>
                    <a:lnTo>
                      <a:pt x="446" y="806"/>
                    </a:lnTo>
                    <a:lnTo>
                      <a:pt x="434" y="912"/>
                    </a:lnTo>
                    <a:lnTo>
                      <a:pt x="428" y="1024"/>
                    </a:lnTo>
                    <a:lnTo>
                      <a:pt x="426" y="1138"/>
                    </a:lnTo>
                    <a:lnTo>
                      <a:pt x="426" y="1138"/>
                    </a:lnTo>
                    <a:lnTo>
                      <a:pt x="426" y="1216"/>
                    </a:lnTo>
                    <a:lnTo>
                      <a:pt x="430" y="1290"/>
                    </a:lnTo>
                    <a:lnTo>
                      <a:pt x="434" y="1362"/>
                    </a:lnTo>
                    <a:lnTo>
                      <a:pt x="442" y="1434"/>
                    </a:lnTo>
                    <a:lnTo>
                      <a:pt x="450" y="1502"/>
                    </a:lnTo>
                    <a:lnTo>
                      <a:pt x="460" y="1568"/>
                    </a:lnTo>
                    <a:lnTo>
                      <a:pt x="472" y="1634"/>
                    </a:lnTo>
                    <a:lnTo>
                      <a:pt x="486" y="1696"/>
                    </a:lnTo>
                    <a:lnTo>
                      <a:pt x="486" y="1696"/>
                    </a:lnTo>
                    <a:lnTo>
                      <a:pt x="486" y="1702"/>
                    </a:lnTo>
                    <a:lnTo>
                      <a:pt x="486" y="1702"/>
                    </a:lnTo>
                    <a:lnTo>
                      <a:pt x="506" y="1768"/>
                    </a:lnTo>
                    <a:lnTo>
                      <a:pt x="758" y="2728"/>
                    </a:lnTo>
                    <a:lnTo>
                      <a:pt x="758" y="2728"/>
                    </a:lnTo>
                    <a:lnTo>
                      <a:pt x="764" y="2744"/>
                    </a:lnTo>
                    <a:lnTo>
                      <a:pt x="774" y="2760"/>
                    </a:lnTo>
                    <a:lnTo>
                      <a:pt x="784" y="2774"/>
                    </a:lnTo>
                    <a:lnTo>
                      <a:pt x="798" y="2788"/>
                    </a:lnTo>
                    <a:lnTo>
                      <a:pt x="798" y="2788"/>
                    </a:lnTo>
                    <a:lnTo>
                      <a:pt x="816" y="2804"/>
                    </a:lnTo>
                    <a:lnTo>
                      <a:pt x="836" y="2816"/>
                    </a:lnTo>
                    <a:lnTo>
                      <a:pt x="858" y="2824"/>
                    </a:lnTo>
                    <a:lnTo>
                      <a:pt x="882" y="2830"/>
                    </a:lnTo>
                    <a:lnTo>
                      <a:pt x="882" y="2830"/>
                    </a:lnTo>
                    <a:lnTo>
                      <a:pt x="876" y="2830"/>
                    </a:lnTo>
                    <a:lnTo>
                      <a:pt x="876" y="2830"/>
                    </a:lnTo>
                    <a:lnTo>
                      <a:pt x="862" y="2828"/>
                    </a:lnTo>
                    <a:lnTo>
                      <a:pt x="850" y="2828"/>
                    </a:lnTo>
                    <a:lnTo>
                      <a:pt x="850" y="2828"/>
                    </a:lnTo>
                    <a:close/>
                  </a:path>
                </a:pathLst>
              </a:cu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5" name="Freeform 532">
                <a:extLst>
                  <a:ext uri="{FF2B5EF4-FFF2-40B4-BE49-F238E27FC236}">
                    <a16:creationId xmlns="" xmlns:a16="http://schemas.microsoft.com/office/drawing/2014/main" id="{0608023D-D992-42E0-8E05-5977764373AB}"/>
                  </a:ext>
                </a:extLst>
              </p:cNvPr>
              <p:cNvSpPr>
                <a:spLocks noEditPoints="1"/>
              </p:cNvSpPr>
              <p:nvPr/>
            </p:nvSpPr>
            <p:spPr bwMode="auto">
              <a:xfrm>
                <a:off x="498861" y="2033618"/>
                <a:ext cx="1169166" cy="2865162"/>
              </a:xfrm>
              <a:custGeom>
                <a:avLst/>
                <a:gdLst>
                  <a:gd name="T0" fmla="*/ 1140 w 1154"/>
                  <a:gd name="T1" fmla="*/ 2828 h 2828"/>
                  <a:gd name="T2" fmla="*/ 1090 w 1154"/>
                  <a:gd name="T3" fmla="*/ 2822 h 2828"/>
                  <a:gd name="T4" fmla="*/ 1030 w 1154"/>
                  <a:gd name="T5" fmla="*/ 2786 h 2828"/>
                  <a:gd name="T6" fmla="*/ 990 w 1154"/>
                  <a:gd name="T7" fmla="*/ 2726 h 2828"/>
                  <a:gd name="T8" fmla="*/ 718 w 1154"/>
                  <a:gd name="T9" fmla="*/ 1700 h 2828"/>
                  <a:gd name="T10" fmla="*/ 692 w 1154"/>
                  <a:gd name="T11" fmla="*/ 1566 h 2828"/>
                  <a:gd name="T12" fmla="*/ 662 w 1154"/>
                  <a:gd name="T13" fmla="*/ 1288 h 2828"/>
                  <a:gd name="T14" fmla="*/ 660 w 1154"/>
                  <a:gd name="T15" fmla="*/ 1022 h 2828"/>
                  <a:gd name="T16" fmla="*/ 692 w 1154"/>
                  <a:gd name="T17" fmla="*/ 700 h 2828"/>
                  <a:gd name="T18" fmla="*/ 736 w 1154"/>
                  <a:gd name="T19" fmla="*/ 508 h 2828"/>
                  <a:gd name="T20" fmla="*/ 796 w 1154"/>
                  <a:gd name="T21" fmla="*/ 332 h 2828"/>
                  <a:gd name="T22" fmla="*/ 852 w 1154"/>
                  <a:gd name="T23" fmla="*/ 220 h 2828"/>
                  <a:gd name="T24" fmla="*/ 930 w 1154"/>
                  <a:gd name="T25" fmla="*/ 106 h 2828"/>
                  <a:gd name="T26" fmla="*/ 1016 w 1154"/>
                  <a:gd name="T27" fmla="*/ 34 h 2828"/>
                  <a:gd name="T28" fmla="*/ 1110 w 1154"/>
                  <a:gd name="T29" fmla="*/ 2 h 2828"/>
                  <a:gd name="T30" fmla="*/ 1154 w 1154"/>
                  <a:gd name="T31" fmla="*/ 2 h 2828"/>
                  <a:gd name="T32" fmla="*/ 1004 w 1154"/>
                  <a:gd name="T33" fmla="*/ 10 h 2828"/>
                  <a:gd name="T34" fmla="*/ 844 w 1154"/>
                  <a:gd name="T35" fmla="*/ 58 h 2828"/>
                  <a:gd name="T36" fmla="*/ 696 w 1154"/>
                  <a:gd name="T37" fmla="*/ 140 h 2828"/>
                  <a:gd name="T38" fmla="*/ 560 w 1154"/>
                  <a:gd name="T39" fmla="*/ 262 h 2828"/>
                  <a:gd name="T40" fmla="*/ 464 w 1154"/>
                  <a:gd name="T41" fmla="*/ 378 h 2828"/>
                  <a:gd name="T42" fmla="*/ 356 w 1154"/>
                  <a:gd name="T43" fmla="*/ 556 h 2828"/>
                  <a:gd name="T44" fmla="*/ 282 w 1154"/>
                  <a:gd name="T45" fmla="*/ 754 h 2828"/>
                  <a:gd name="T46" fmla="*/ 242 w 1154"/>
                  <a:gd name="T47" fmla="*/ 966 h 2828"/>
                  <a:gd name="T48" fmla="*/ 232 w 1154"/>
                  <a:gd name="T49" fmla="*/ 1138 h 2828"/>
                  <a:gd name="T50" fmla="*/ 252 w 1154"/>
                  <a:gd name="T51" fmla="*/ 1376 h 2828"/>
                  <a:gd name="T52" fmla="*/ 278 w 1154"/>
                  <a:gd name="T53" fmla="*/ 1500 h 2828"/>
                  <a:gd name="T54" fmla="*/ 330 w 1154"/>
                  <a:gd name="T55" fmla="*/ 1658 h 2828"/>
                  <a:gd name="T56" fmla="*/ 348 w 1154"/>
                  <a:gd name="T57" fmla="*/ 1702 h 2828"/>
                  <a:gd name="T58" fmla="*/ 862 w 1154"/>
                  <a:gd name="T59" fmla="*/ 2726 h 2828"/>
                  <a:gd name="T60" fmla="*/ 934 w 1154"/>
                  <a:gd name="T61" fmla="*/ 2786 h 2828"/>
                  <a:gd name="T62" fmla="*/ 1042 w 1154"/>
                  <a:gd name="T63" fmla="*/ 2820 h 2828"/>
                  <a:gd name="T64" fmla="*/ 974 w 1154"/>
                  <a:gd name="T65" fmla="*/ 2812 h 2828"/>
                  <a:gd name="T66" fmla="*/ 852 w 1154"/>
                  <a:gd name="T67" fmla="*/ 2770 h 2828"/>
                  <a:gd name="T68" fmla="*/ 188 w 1154"/>
                  <a:gd name="T69" fmla="*/ 1762 h 2828"/>
                  <a:gd name="T70" fmla="*/ 144 w 1154"/>
                  <a:gd name="T71" fmla="*/ 1692 h 2828"/>
                  <a:gd name="T72" fmla="*/ 96 w 1154"/>
                  <a:gd name="T73" fmla="*/ 1596 h 2828"/>
                  <a:gd name="T74" fmla="*/ 46 w 1154"/>
                  <a:gd name="T75" fmla="*/ 1462 h 2828"/>
                  <a:gd name="T76" fmla="*/ 8 w 1154"/>
                  <a:gd name="T77" fmla="*/ 1284 h 2828"/>
                  <a:gd name="T78" fmla="*/ 0 w 1154"/>
                  <a:gd name="T79" fmla="*/ 1078 h 2828"/>
                  <a:gd name="T80" fmla="*/ 20 w 1154"/>
                  <a:gd name="T81" fmla="*/ 916 h 2828"/>
                  <a:gd name="T82" fmla="*/ 62 w 1154"/>
                  <a:gd name="T83" fmla="*/ 754 h 2828"/>
                  <a:gd name="T84" fmla="*/ 128 w 1154"/>
                  <a:gd name="T85" fmla="*/ 604 h 2828"/>
                  <a:gd name="T86" fmla="*/ 218 w 1154"/>
                  <a:gd name="T87" fmla="*/ 462 h 2828"/>
                  <a:gd name="T88" fmla="*/ 332 w 1154"/>
                  <a:gd name="T89" fmla="*/ 330 h 2828"/>
                  <a:gd name="T90" fmla="*/ 456 w 1154"/>
                  <a:gd name="T91" fmla="*/ 222 h 2828"/>
                  <a:gd name="T92" fmla="*/ 632 w 1154"/>
                  <a:gd name="T93" fmla="*/ 112 h 2828"/>
                  <a:gd name="T94" fmla="*/ 826 w 1154"/>
                  <a:gd name="T95" fmla="*/ 38 h 2828"/>
                  <a:gd name="T96" fmla="*/ 1034 w 1154"/>
                  <a:gd name="T97" fmla="*/ 4 h 2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4" h="2828">
                    <a:moveTo>
                      <a:pt x="1154" y="2"/>
                    </a:moveTo>
                    <a:lnTo>
                      <a:pt x="1154" y="2828"/>
                    </a:lnTo>
                    <a:lnTo>
                      <a:pt x="1154" y="2828"/>
                    </a:lnTo>
                    <a:lnTo>
                      <a:pt x="1140" y="2828"/>
                    </a:lnTo>
                    <a:lnTo>
                      <a:pt x="1140" y="2828"/>
                    </a:lnTo>
                    <a:lnTo>
                      <a:pt x="1114" y="2828"/>
                    </a:lnTo>
                    <a:lnTo>
                      <a:pt x="1114" y="2828"/>
                    </a:lnTo>
                    <a:lnTo>
                      <a:pt x="1090" y="2822"/>
                    </a:lnTo>
                    <a:lnTo>
                      <a:pt x="1068" y="2814"/>
                    </a:lnTo>
                    <a:lnTo>
                      <a:pt x="1048" y="2802"/>
                    </a:lnTo>
                    <a:lnTo>
                      <a:pt x="1030" y="2786"/>
                    </a:lnTo>
                    <a:lnTo>
                      <a:pt x="1030" y="2786"/>
                    </a:lnTo>
                    <a:lnTo>
                      <a:pt x="1016" y="2772"/>
                    </a:lnTo>
                    <a:lnTo>
                      <a:pt x="1006" y="2758"/>
                    </a:lnTo>
                    <a:lnTo>
                      <a:pt x="996" y="2742"/>
                    </a:lnTo>
                    <a:lnTo>
                      <a:pt x="990" y="2726"/>
                    </a:lnTo>
                    <a:lnTo>
                      <a:pt x="738" y="1766"/>
                    </a:lnTo>
                    <a:lnTo>
                      <a:pt x="738" y="1766"/>
                    </a:lnTo>
                    <a:lnTo>
                      <a:pt x="718" y="1700"/>
                    </a:lnTo>
                    <a:lnTo>
                      <a:pt x="718" y="1700"/>
                    </a:lnTo>
                    <a:lnTo>
                      <a:pt x="718" y="1694"/>
                    </a:lnTo>
                    <a:lnTo>
                      <a:pt x="718" y="1694"/>
                    </a:lnTo>
                    <a:lnTo>
                      <a:pt x="704" y="1632"/>
                    </a:lnTo>
                    <a:lnTo>
                      <a:pt x="692" y="1566"/>
                    </a:lnTo>
                    <a:lnTo>
                      <a:pt x="682" y="1500"/>
                    </a:lnTo>
                    <a:lnTo>
                      <a:pt x="674" y="1432"/>
                    </a:lnTo>
                    <a:lnTo>
                      <a:pt x="666" y="1360"/>
                    </a:lnTo>
                    <a:lnTo>
                      <a:pt x="662" y="1288"/>
                    </a:lnTo>
                    <a:lnTo>
                      <a:pt x="658" y="1214"/>
                    </a:lnTo>
                    <a:lnTo>
                      <a:pt x="658" y="1136"/>
                    </a:lnTo>
                    <a:lnTo>
                      <a:pt x="658" y="1136"/>
                    </a:lnTo>
                    <a:lnTo>
                      <a:pt x="660" y="1022"/>
                    </a:lnTo>
                    <a:lnTo>
                      <a:pt x="666" y="910"/>
                    </a:lnTo>
                    <a:lnTo>
                      <a:pt x="678" y="804"/>
                    </a:lnTo>
                    <a:lnTo>
                      <a:pt x="684" y="752"/>
                    </a:lnTo>
                    <a:lnTo>
                      <a:pt x="692" y="700"/>
                    </a:lnTo>
                    <a:lnTo>
                      <a:pt x="702" y="652"/>
                    </a:lnTo>
                    <a:lnTo>
                      <a:pt x="712" y="602"/>
                    </a:lnTo>
                    <a:lnTo>
                      <a:pt x="724" y="554"/>
                    </a:lnTo>
                    <a:lnTo>
                      <a:pt x="736" y="508"/>
                    </a:lnTo>
                    <a:lnTo>
                      <a:pt x="750" y="462"/>
                    </a:lnTo>
                    <a:lnTo>
                      <a:pt x="764" y="418"/>
                    </a:lnTo>
                    <a:lnTo>
                      <a:pt x="780" y="374"/>
                    </a:lnTo>
                    <a:lnTo>
                      <a:pt x="796" y="332"/>
                    </a:lnTo>
                    <a:lnTo>
                      <a:pt x="796" y="332"/>
                    </a:lnTo>
                    <a:lnTo>
                      <a:pt x="814" y="292"/>
                    </a:lnTo>
                    <a:lnTo>
                      <a:pt x="832" y="254"/>
                    </a:lnTo>
                    <a:lnTo>
                      <a:pt x="852" y="220"/>
                    </a:lnTo>
                    <a:lnTo>
                      <a:pt x="870" y="188"/>
                    </a:lnTo>
                    <a:lnTo>
                      <a:pt x="890" y="158"/>
                    </a:lnTo>
                    <a:lnTo>
                      <a:pt x="910" y="130"/>
                    </a:lnTo>
                    <a:lnTo>
                      <a:pt x="930" y="106"/>
                    </a:lnTo>
                    <a:lnTo>
                      <a:pt x="952" y="84"/>
                    </a:lnTo>
                    <a:lnTo>
                      <a:pt x="972" y="64"/>
                    </a:lnTo>
                    <a:lnTo>
                      <a:pt x="994" y="48"/>
                    </a:lnTo>
                    <a:lnTo>
                      <a:pt x="1016" y="34"/>
                    </a:lnTo>
                    <a:lnTo>
                      <a:pt x="1040" y="22"/>
                    </a:lnTo>
                    <a:lnTo>
                      <a:pt x="1062" y="12"/>
                    </a:lnTo>
                    <a:lnTo>
                      <a:pt x="1086" y="6"/>
                    </a:lnTo>
                    <a:lnTo>
                      <a:pt x="1110" y="2"/>
                    </a:lnTo>
                    <a:lnTo>
                      <a:pt x="1134" y="0"/>
                    </a:lnTo>
                    <a:lnTo>
                      <a:pt x="1134" y="0"/>
                    </a:lnTo>
                    <a:lnTo>
                      <a:pt x="1154" y="2"/>
                    </a:lnTo>
                    <a:lnTo>
                      <a:pt x="1154" y="2"/>
                    </a:lnTo>
                    <a:close/>
                    <a:moveTo>
                      <a:pt x="1088" y="0"/>
                    </a:moveTo>
                    <a:lnTo>
                      <a:pt x="1088" y="0"/>
                    </a:lnTo>
                    <a:lnTo>
                      <a:pt x="1046" y="4"/>
                    </a:lnTo>
                    <a:lnTo>
                      <a:pt x="1004" y="10"/>
                    </a:lnTo>
                    <a:lnTo>
                      <a:pt x="962" y="18"/>
                    </a:lnTo>
                    <a:lnTo>
                      <a:pt x="922" y="30"/>
                    </a:lnTo>
                    <a:lnTo>
                      <a:pt x="882" y="42"/>
                    </a:lnTo>
                    <a:lnTo>
                      <a:pt x="844" y="58"/>
                    </a:lnTo>
                    <a:lnTo>
                      <a:pt x="806" y="74"/>
                    </a:lnTo>
                    <a:lnTo>
                      <a:pt x="768" y="94"/>
                    </a:lnTo>
                    <a:lnTo>
                      <a:pt x="732" y="116"/>
                    </a:lnTo>
                    <a:lnTo>
                      <a:pt x="696" y="140"/>
                    </a:lnTo>
                    <a:lnTo>
                      <a:pt x="660" y="168"/>
                    </a:lnTo>
                    <a:lnTo>
                      <a:pt x="626" y="196"/>
                    </a:lnTo>
                    <a:lnTo>
                      <a:pt x="592" y="228"/>
                    </a:lnTo>
                    <a:lnTo>
                      <a:pt x="560" y="262"/>
                    </a:lnTo>
                    <a:lnTo>
                      <a:pt x="526" y="296"/>
                    </a:lnTo>
                    <a:lnTo>
                      <a:pt x="496" y="334"/>
                    </a:lnTo>
                    <a:lnTo>
                      <a:pt x="496" y="334"/>
                    </a:lnTo>
                    <a:lnTo>
                      <a:pt x="464" y="378"/>
                    </a:lnTo>
                    <a:lnTo>
                      <a:pt x="434" y="420"/>
                    </a:lnTo>
                    <a:lnTo>
                      <a:pt x="406" y="464"/>
                    </a:lnTo>
                    <a:lnTo>
                      <a:pt x="380" y="510"/>
                    </a:lnTo>
                    <a:lnTo>
                      <a:pt x="356" y="556"/>
                    </a:lnTo>
                    <a:lnTo>
                      <a:pt x="334" y="604"/>
                    </a:lnTo>
                    <a:lnTo>
                      <a:pt x="316" y="652"/>
                    </a:lnTo>
                    <a:lnTo>
                      <a:pt x="298" y="702"/>
                    </a:lnTo>
                    <a:lnTo>
                      <a:pt x="282" y="754"/>
                    </a:lnTo>
                    <a:lnTo>
                      <a:pt x="268" y="804"/>
                    </a:lnTo>
                    <a:lnTo>
                      <a:pt x="258" y="858"/>
                    </a:lnTo>
                    <a:lnTo>
                      <a:pt x="248" y="912"/>
                    </a:lnTo>
                    <a:lnTo>
                      <a:pt x="242" y="966"/>
                    </a:lnTo>
                    <a:lnTo>
                      <a:pt x="236" y="1022"/>
                    </a:lnTo>
                    <a:lnTo>
                      <a:pt x="232" y="1080"/>
                    </a:lnTo>
                    <a:lnTo>
                      <a:pt x="232" y="1138"/>
                    </a:lnTo>
                    <a:lnTo>
                      <a:pt x="232" y="1138"/>
                    </a:lnTo>
                    <a:lnTo>
                      <a:pt x="234" y="1200"/>
                    </a:lnTo>
                    <a:lnTo>
                      <a:pt x="236" y="1260"/>
                    </a:lnTo>
                    <a:lnTo>
                      <a:pt x="244" y="1318"/>
                    </a:lnTo>
                    <a:lnTo>
                      <a:pt x="252" y="1376"/>
                    </a:lnTo>
                    <a:lnTo>
                      <a:pt x="252" y="1376"/>
                    </a:lnTo>
                    <a:lnTo>
                      <a:pt x="260" y="1418"/>
                    </a:lnTo>
                    <a:lnTo>
                      <a:pt x="268" y="1460"/>
                    </a:lnTo>
                    <a:lnTo>
                      <a:pt x="278" y="1500"/>
                    </a:lnTo>
                    <a:lnTo>
                      <a:pt x="288" y="1540"/>
                    </a:lnTo>
                    <a:lnTo>
                      <a:pt x="300" y="1580"/>
                    </a:lnTo>
                    <a:lnTo>
                      <a:pt x="314" y="1620"/>
                    </a:lnTo>
                    <a:lnTo>
                      <a:pt x="330" y="1658"/>
                    </a:lnTo>
                    <a:lnTo>
                      <a:pt x="346" y="1696"/>
                    </a:lnTo>
                    <a:lnTo>
                      <a:pt x="346" y="1696"/>
                    </a:lnTo>
                    <a:lnTo>
                      <a:pt x="348" y="1702"/>
                    </a:lnTo>
                    <a:lnTo>
                      <a:pt x="348" y="1702"/>
                    </a:lnTo>
                    <a:lnTo>
                      <a:pt x="364" y="1734"/>
                    </a:lnTo>
                    <a:lnTo>
                      <a:pt x="382" y="1766"/>
                    </a:lnTo>
                    <a:lnTo>
                      <a:pt x="862" y="2726"/>
                    </a:lnTo>
                    <a:lnTo>
                      <a:pt x="862" y="2726"/>
                    </a:lnTo>
                    <a:lnTo>
                      <a:pt x="874" y="2742"/>
                    </a:lnTo>
                    <a:lnTo>
                      <a:pt x="890" y="2758"/>
                    </a:lnTo>
                    <a:lnTo>
                      <a:pt x="910" y="2772"/>
                    </a:lnTo>
                    <a:lnTo>
                      <a:pt x="934" y="2786"/>
                    </a:lnTo>
                    <a:lnTo>
                      <a:pt x="934" y="2786"/>
                    </a:lnTo>
                    <a:lnTo>
                      <a:pt x="966" y="2800"/>
                    </a:lnTo>
                    <a:lnTo>
                      <a:pt x="1002" y="2812"/>
                    </a:lnTo>
                    <a:lnTo>
                      <a:pt x="1042" y="2820"/>
                    </a:lnTo>
                    <a:lnTo>
                      <a:pt x="1082" y="2826"/>
                    </a:lnTo>
                    <a:lnTo>
                      <a:pt x="1082" y="2826"/>
                    </a:lnTo>
                    <a:lnTo>
                      <a:pt x="1026" y="2820"/>
                    </a:lnTo>
                    <a:lnTo>
                      <a:pt x="974" y="2812"/>
                    </a:lnTo>
                    <a:lnTo>
                      <a:pt x="926" y="2800"/>
                    </a:lnTo>
                    <a:lnTo>
                      <a:pt x="882" y="2784"/>
                    </a:lnTo>
                    <a:lnTo>
                      <a:pt x="882" y="2784"/>
                    </a:lnTo>
                    <a:lnTo>
                      <a:pt x="852" y="2770"/>
                    </a:lnTo>
                    <a:lnTo>
                      <a:pt x="828" y="2756"/>
                    </a:lnTo>
                    <a:lnTo>
                      <a:pt x="806" y="2742"/>
                    </a:lnTo>
                    <a:lnTo>
                      <a:pt x="792" y="2726"/>
                    </a:lnTo>
                    <a:lnTo>
                      <a:pt x="188" y="1762"/>
                    </a:lnTo>
                    <a:lnTo>
                      <a:pt x="188" y="1762"/>
                    </a:lnTo>
                    <a:lnTo>
                      <a:pt x="146" y="1698"/>
                    </a:lnTo>
                    <a:lnTo>
                      <a:pt x="146" y="1698"/>
                    </a:lnTo>
                    <a:lnTo>
                      <a:pt x="144" y="1692"/>
                    </a:lnTo>
                    <a:lnTo>
                      <a:pt x="144" y="1692"/>
                    </a:lnTo>
                    <a:lnTo>
                      <a:pt x="126" y="1660"/>
                    </a:lnTo>
                    <a:lnTo>
                      <a:pt x="110" y="1630"/>
                    </a:lnTo>
                    <a:lnTo>
                      <a:pt x="96" y="1596"/>
                    </a:lnTo>
                    <a:lnTo>
                      <a:pt x="82" y="1564"/>
                    </a:lnTo>
                    <a:lnTo>
                      <a:pt x="68" y="1530"/>
                    </a:lnTo>
                    <a:lnTo>
                      <a:pt x="56" y="1496"/>
                    </a:lnTo>
                    <a:lnTo>
                      <a:pt x="46" y="1462"/>
                    </a:lnTo>
                    <a:lnTo>
                      <a:pt x="36" y="1428"/>
                    </a:lnTo>
                    <a:lnTo>
                      <a:pt x="28" y="1392"/>
                    </a:lnTo>
                    <a:lnTo>
                      <a:pt x="20" y="1358"/>
                    </a:lnTo>
                    <a:lnTo>
                      <a:pt x="8" y="1284"/>
                    </a:lnTo>
                    <a:lnTo>
                      <a:pt x="2" y="1210"/>
                    </a:lnTo>
                    <a:lnTo>
                      <a:pt x="0" y="1134"/>
                    </a:lnTo>
                    <a:lnTo>
                      <a:pt x="0" y="1134"/>
                    </a:lnTo>
                    <a:lnTo>
                      <a:pt x="0" y="1078"/>
                    </a:lnTo>
                    <a:lnTo>
                      <a:pt x="4" y="1022"/>
                    </a:lnTo>
                    <a:lnTo>
                      <a:pt x="10" y="968"/>
                    </a:lnTo>
                    <a:lnTo>
                      <a:pt x="20" y="916"/>
                    </a:lnTo>
                    <a:lnTo>
                      <a:pt x="20" y="916"/>
                    </a:lnTo>
                    <a:lnTo>
                      <a:pt x="28" y="874"/>
                    </a:lnTo>
                    <a:lnTo>
                      <a:pt x="38" y="834"/>
                    </a:lnTo>
                    <a:lnTo>
                      <a:pt x="50" y="794"/>
                    </a:lnTo>
                    <a:lnTo>
                      <a:pt x="62" y="754"/>
                    </a:lnTo>
                    <a:lnTo>
                      <a:pt x="76" y="716"/>
                    </a:lnTo>
                    <a:lnTo>
                      <a:pt x="92" y="678"/>
                    </a:lnTo>
                    <a:lnTo>
                      <a:pt x="110" y="640"/>
                    </a:lnTo>
                    <a:lnTo>
                      <a:pt x="128" y="604"/>
                    </a:lnTo>
                    <a:lnTo>
                      <a:pt x="148" y="566"/>
                    </a:lnTo>
                    <a:lnTo>
                      <a:pt x="170" y="532"/>
                    </a:lnTo>
                    <a:lnTo>
                      <a:pt x="194" y="496"/>
                    </a:lnTo>
                    <a:lnTo>
                      <a:pt x="218" y="462"/>
                    </a:lnTo>
                    <a:lnTo>
                      <a:pt x="244" y="428"/>
                    </a:lnTo>
                    <a:lnTo>
                      <a:pt x="272" y="394"/>
                    </a:lnTo>
                    <a:lnTo>
                      <a:pt x="302" y="362"/>
                    </a:lnTo>
                    <a:lnTo>
                      <a:pt x="332" y="330"/>
                    </a:lnTo>
                    <a:lnTo>
                      <a:pt x="332" y="330"/>
                    </a:lnTo>
                    <a:lnTo>
                      <a:pt x="372" y="292"/>
                    </a:lnTo>
                    <a:lnTo>
                      <a:pt x="412" y="256"/>
                    </a:lnTo>
                    <a:lnTo>
                      <a:pt x="456" y="222"/>
                    </a:lnTo>
                    <a:lnTo>
                      <a:pt x="498" y="192"/>
                    </a:lnTo>
                    <a:lnTo>
                      <a:pt x="542" y="162"/>
                    </a:lnTo>
                    <a:lnTo>
                      <a:pt x="586" y="136"/>
                    </a:lnTo>
                    <a:lnTo>
                      <a:pt x="632" y="112"/>
                    </a:lnTo>
                    <a:lnTo>
                      <a:pt x="680" y="90"/>
                    </a:lnTo>
                    <a:lnTo>
                      <a:pt x="728" y="70"/>
                    </a:lnTo>
                    <a:lnTo>
                      <a:pt x="776" y="54"/>
                    </a:lnTo>
                    <a:lnTo>
                      <a:pt x="826" y="38"/>
                    </a:lnTo>
                    <a:lnTo>
                      <a:pt x="876" y="26"/>
                    </a:lnTo>
                    <a:lnTo>
                      <a:pt x="928" y="16"/>
                    </a:lnTo>
                    <a:lnTo>
                      <a:pt x="980" y="8"/>
                    </a:lnTo>
                    <a:lnTo>
                      <a:pt x="1034" y="4"/>
                    </a:lnTo>
                    <a:lnTo>
                      <a:pt x="1088" y="0"/>
                    </a:lnTo>
                    <a:lnTo>
                      <a:pt x="1088" y="0"/>
                    </a:lnTo>
                    <a:close/>
                  </a:path>
                </a:pathLst>
              </a:cu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6" name="Freeform 539">
                <a:extLst>
                  <a:ext uri="{FF2B5EF4-FFF2-40B4-BE49-F238E27FC236}">
                    <a16:creationId xmlns="" xmlns:a16="http://schemas.microsoft.com/office/drawing/2014/main" id="{E0EDA675-DE18-4292-9619-8446DB58BCE0}"/>
                  </a:ext>
                </a:extLst>
              </p:cNvPr>
              <p:cNvSpPr>
                <a:spLocks/>
              </p:cNvSpPr>
              <p:nvPr/>
            </p:nvSpPr>
            <p:spPr bwMode="auto">
              <a:xfrm>
                <a:off x="1621422" y="4979831"/>
                <a:ext cx="60789" cy="24315"/>
              </a:xfrm>
              <a:custGeom>
                <a:avLst/>
                <a:gdLst>
                  <a:gd name="T0" fmla="*/ 58 w 60"/>
                  <a:gd name="T1" fmla="*/ 16 h 24"/>
                  <a:gd name="T2" fmla="*/ 58 w 60"/>
                  <a:gd name="T3" fmla="*/ 16 h 24"/>
                  <a:gd name="T4" fmla="*/ 50 w 60"/>
                  <a:gd name="T5" fmla="*/ 22 h 24"/>
                  <a:gd name="T6" fmla="*/ 50 w 60"/>
                  <a:gd name="T7" fmla="*/ 22 h 24"/>
                  <a:gd name="T8" fmla="*/ 42 w 60"/>
                  <a:gd name="T9" fmla="*/ 24 h 24"/>
                  <a:gd name="T10" fmla="*/ 30 w 60"/>
                  <a:gd name="T11" fmla="*/ 24 h 24"/>
                  <a:gd name="T12" fmla="*/ 30 w 60"/>
                  <a:gd name="T13" fmla="*/ 24 h 24"/>
                  <a:gd name="T14" fmla="*/ 20 w 60"/>
                  <a:gd name="T15" fmla="*/ 24 h 24"/>
                  <a:gd name="T16" fmla="*/ 10 w 60"/>
                  <a:gd name="T17" fmla="*/ 22 h 24"/>
                  <a:gd name="T18" fmla="*/ 10 w 60"/>
                  <a:gd name="T19" fmla="*/ 22 h 24"/>
                  <a:gd name="T20" fmla="*/ 8 w 60"/>
                  <a:gd name="T21" fmla="*/ 22 h 24"/>
                  <a:gd name="T22" fmla="*/ 8 w 60"/>
                  <a:gd name="T23" fmla="*/ 22 h 24"/>
                  <a:gd name="T24" fmla="*/ 0 w 60"/>
                  <a:gd name="T25" fmla="*/ 14 h 24"/>
                  <a:gd name="T26" fmla="*/ 0 w 60"/>
                  <a:gd name="T27" fmla="*/ 10 h 24"/>
                  <a:gd name="T28" fmla="*/ 0 w 60"/>
                  <a:gd name="T29" fmla="*/ 10 h 24"/>
                  <a:gd name="T30" fmla="*/ 4 w 60"/>
                  <a:gd name="T31" fmla="*/ 6 h 24"/>
                  <a:gd name="T32" fmla="*/ 8 w 60"/>
                  <a:gd name="T33" fmla="*/ 4 h 24"/>
                  <a:gd name="T34" fmla="*/ 8 w 60"/>
                  <a:gd name="T35" fmla="*/ 4 h 24"/>
                  <a:gd name="T36" fmla="*/ 18 w 60"/>
                  <a:gd name="T37" fmla="*/ 2 h 24"/>
                  <a:gd name="T38" fmla="*/ 30 w 60"/>
                  <a:gd name="T39" fmla="*/ 0 h 24"/>
                  <a:gd name="T40" fmla="*/ 30 w 60"/>
                  <a:gd name="T41" fmla="*/ 0 h 24"/>
                  <a:gd name="T42" fmla="*/ 42 w 60"/>
                  <a:gd name="T43" fmla="*/ 2 h 24"/>
                  <a:gd name="T44" fmla="*/ 50 w 60"/>
                  <a:gd name="T45" fmla="*/ 4 h 24"/>
                  <a:gd name="T46" fmla="*/ 50 w 60"/>
                  <a:gd name="T47" fmla="*/ 4 h 24"/>
                  <a:gd name="T48" fmla="*/ 58 w 60"/>
                  <a:gd name="T49" fmla="*/ 8 h 24"/>
                  <a:gd name="T50" fmla="*/ 60 w 60"/>
                  <a:gd name="T51" fmla="*/ 10 h 24"/>
                  <a:gd name="T52" fmla="*/ 60 w 60"/>
                  <a:gd name="T53" fmla="*/ 12 h 24"/>
                  <a:gd name="T54" fmla="*/ 60 w 60"/>
                  <a:gd name="T55" fmla="*/ 14 h 24"/>
                  <a:gd name="T56" fmla="*/ 60 w 60"/>
                  <a:gd name="T57" fmla="*/ 14 h 24"/>
                  <a:gd name="T58" fmla="*/ 60 w 60"/>
                  <a:gd name="T59" fmla="*/ 16 h 24"/>
                  <a:gd name="T60" fmla="*/ 58 w 60"/>
                  <a:gd name="T61" fmla="*/ 16 h 24"/>
                  <a:gd name="T62" fmla="*/ 58 w 60"/>
                  <a:gd name="T63"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24">
                    <a:moveTo>
                      <a:pt x="58" y="16"/>
                    </a:moveTo>
                    <a:lnTo>
                      <a:pt x="58" y="16"/>
                    </a:lnTo>
                    <a:lnTo>
                      <a:pt x="50" y="22"/>
                    </a:lnTo>
                    <a:lnTo>
                      <a:pt x="50" y="22"/>
                    </a:lnTo>
                    <a:lnTo>
                      <a:pt x="42" y="24"/>
                    </a:lnTo>
                    <a:lnTo>
                      <a:pt x="30" y="24"/>
                    </a:lnTo>
                    <a:lnTo>
                      <a:pt x="30" y="24"/>
                    </a:lnTo>
                    <a:lnTo>
                      <a:pt x="20" y="24"/>
                    </a:lnTo>
                    <a:lnTo>
                      <a:pt x="10" y="22"/>
                    </a:lnTo>
                    <a:lnTo>
                      <a:pt x="10" y="22"/>
                    </a:lnTo>
                    <a:lnTo>
                      <a:pt x="8" y="22"/>
                    </a:lnTo>
                    <a:lnTo>
                      <a:pt x="8" y="22"/>
                    </a:lnTo>
                    <a:lnTo>
                      <a:pt x="0" y="14"/>
                    </a:lnTo>
                    <a:lnTo>
                      <a:pt x="0" y="10"/>
                    </a:lnTo>
                    <a:lnTo>
                      <a:pt x="0" y="10"/>
                    </a:lnTo>
                    <a:lnTo>
                      <a:pt x="4" y="6"/>
                    </a:lnTo>
                    <a:lnTo>
                      <a:pt x="8" y="4"/>
                    </a:lnTo>
                    <a:lnTo>
                      <a:pt x="8" y="4"/>
                    </a:lnTo>
                    <a:lnTo>
                      <a:pt x="18" y="2"/>
                    </a:lnTo>
                    <a:lnTo>
                      <a:pt x="30" y="0"/>
                    </a:lnTo>
                    <a:lnTo>
                      <a:pt x="30" y="0"/>
                    </a:lnTo>
                    <a:lnTo>
                      <a:pt x="42" y="2"/>
                    </a:lnTo>
                    <a:lnTo>
                      <a:pt x="50" y="4"/>
                    </a:lnTo>
                    <a:lnTo>
                      <a:pt x="50" y="4"/>
                    </a:lnTo>
                    <a:lnTo>
                      <a:pt x="58" y="8"/>
                    </a:lnTo>
                    <a:lnTo>
                      <a:pt x="60" y="10"/>
                    </a:lnTo>
                    <a:lnTo>
                      <a:pt x="60" y="12"/>
                    </a:lnTo>
                    <a:lnTo>
                      <a:pt x="60" y="14"/>
                    </a:lnTo>
                    <a:lnTo>
                      <a:pt x="60" y="14"/>
                    </a:lnTo>
                    <a:lnTo>
                      <a:pt x="60" y="16"/>
                    </a:lnTo>
                    <a:lnTo>
                      <a:pt x="58" y="16"/>
                    </a:lnTo>
                    <a:lnTo>
                      <a:pt x="58" y="1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kern="120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grpSp>
      </p:grpSp>
      <p:sp>
        <p:nvSpPr>
          <p:cNvPr id="105" name="TextBox 82">
            <a:extLst>
              <a:ext uri="{FF2B5EF4-FFF2-40B4-BE49-F238E27FC236}">
                <a16:creationId xmlns="" xmlns:a16="http://schemas.microsoft.com/office/drawing/2014/main" id="{75D3C5EC-BADB-4312-8A7C-00493A73B37D}"/>
              </a:ext>
            </a:extLst>
          </p:cNvPr>
          <p:cNvSpPr txBox="1"/>
          <p:nvPr/>
        </p:nvSpPr>
        <p:spPr>
          <a:xfrm>
            <a:off x="982221" y="4850055"/>
            <a:ext cx="1937183"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106" name="Rectangle 54">
            <a:extLst>
              <a:ext uri="{FF2B5EF4-FFF2-40B4-BE49-F238E27FC236}">
                <a16:creationId xmlns="" xmlns:a16="http://schemas.microsoft.com/office/drawing/2014/main" id="{DA819860-7725-4486-A563-680080B2FF21}"/>
              </a:ext>
            </a:extLst>
          </p:cNvPr>
          <p:cNvSpPr/>
          <p:nvPr/>
        </p:nvSpPr>
        <p:spPr>
          <a:xfrm>
            <a:off x="966512" y="5278026"/>
            <a:ext cx="1936028" cy="646331"/>
          </a:xfrm>
          <a:prstGeom prst="rect">
            <a:avLst/>
          </a:prstGeom>
        </p:spPr>
        <p:txBody>
          <a:bodyPr wrap="square" anchor="ctr">
            <a:spAutoFit/>
          </a:bodyPr>
          <a:lstStyle/>
          <a:p>
            <a:pPr algn="ctr" defTabSz="1828800" rtl="0">
              <a:spcBef>
                <a:spcPts val="1200"/>
              </a:spcBef>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107" name="TextBox 82">
            <a:extLst>
              <a:ext uri="{FF2B5EF4-FFF2-40B4-BE49-F238E27FC236}">
                <a16:creationId xmlns="" xmlns:a16="http://schemas.microsoft.com/office/drawing/2014/main" id="{B19DAC80-B339-4E89-B49C-7D21E86BE34B}"/>
              </a:ext>
            </a:extLst>
          </p:cNvPr>
          <p:cNvSpPr txBox="1"/>
          <p:nvPr/>
        </p:nvSpPr>
        <p:spPr>
          <a:xfrm>
            <a:off x="3585536" y="3420071"/>
            <a:ext cx="1937183"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108" name="Rectangle 54">
            <a:extLst>
              <a:ext uri="{FF2B5EF4-FFF2-40B4-BE49-F238E27FC236}">
                <a16:creationId xmlns="" xmlns:a16="http://schemas.microsoft.com/office/drawing/2014/main" id="{2D852372-771A-4DD6-A0BD-2AB58E390B14}"/>
              </a:ext>
            </a:extLst>
          </p:cNvPr>
          <p:cNvSpPr/>
          <p:nvPr/>
        </p:nvSpPr>
        <p:spPr>
          <a:xfrm>
            <a:off x="3569827" y="3848042"/>
            <a:ext cx="1936028" cy="646331"/>
          </a:xfrm>
          <a:prstGeom prst="rect">
            <a:avLst/>
          </a:prstGeom>
        </p:spPr>
        <p:txBody>
          <a:bodyPr wrap="square" anchor="ctr">
            <a:spAutoFit/>
          </a:bodyPr>
          <a:lstStyle/>
          <a:p>
            <a:pPr algn="ctr" defTabSz="1828800" rtl="0">
              <a:spcBef>
                <a:spcPts val="1200"/>
              </a:spcBef>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109" name="TextBox 82">
            <a:extLst>
              <a:ext uri="{FF2B5EF4-FFF2-40B4-BE49-F238E27FC236}">
                <a16:creationId xmlns="" xmlns:a16="http://schemas.microsoft.com/office/drawing/2014/main" id="{B177B742-D0D1-4CCF-B571-73BDC09BD633}"/>
              </a:ext>
            </a:extLst>
          </p:cNvPr>
          <p:cNvSpPr txBox="1"/>
          <p:nvPr/>
        </p:nvSpPr>
        <p:spPr>
          <a:xfrm>
            <a:off x="6226587" y="5007980"/>
            <a:ext cx="1937183"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110" name="Rectangle 54">
            <a:extLst>
              <a:ext uri="{FF2B5EF4-FFF2-40B4-BE49-F238E27FC236}">
                <a16:creationId xmlns="" xmlns:a16="http://schemas.microsoft.com/office/drawing/2014/main" id="{BD90D08D-28C9-4A39-9ADB-9F38D23D2F43}"/>
              </a:ext>
            </a:extLst>
          </p:cNvPr>
          <p:cNvSpPr/>
          <p:nvPr/>
        </p:nvSpPr>
        <p:spPr>
          <a:xfrm>
            <a:off x="6210878" y="5435951"/>
            <a:ext cx="1936028" cy="646331"/>
          </a:xfrm>
          <a:prstGeom prst="rect">
            <a:avLst/>
          </a:prstGeom>
        </p:spPr>
        <p:txBody>
          <a:bodyPr wrap="square" anchor="ctr">
            <a:spAutoFit/>
          </a:bodyPr>
          <a:lstStyle/>
          <a:p>
            <a:pPr algn="ctr" defTabSz="1828800" rtl="0">
              <a:spcBef>
                <a:spcPts val="1200"/>
              </a:spcBef>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111" name="TextBox 82">
            <a:extLst>
              <a:ext uri="{FF2B5EF4-FFF2-40B4-BE49-F238E27FC236}">
                <a16:creationId xmlns="" xmlns:a16="http://schemas.microsoft.com/office/drawing/2014/main" id="{9C1D6445-D7F3-4FB3-B17C-4B8F695F2F54}"/>
              </a:ext>
            </a:extLst>
          </p:cNvPr>
          <p:cNvSpPr txBox="1"/>
          <p:nvPr/>
        </p:nvSpPr>
        <p:spPr>
          <a:xfrm>
            <a:off x="9459642" y="3763139"/>
            <a:ext cx="1937183"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6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112" name="Rectangle 54">
            <a:extLst>
              <a:ext uri="{FF2B5EF4-FFF2-40B4-BE49-F238E27FC236}">
                <a16:creationId xmlns="" xmlns:a16="http://schemas.microsoft.com/office/drawing/2014/main" id="{07D59942-DA60-4C2A-9C10-6334591A04F8}"/>
              </a:ext>
            </a:extLst>
          </p:cNvPr>
          <p:cNvSpPr/>
          <p:nvPr/>
        </p:nvSpPr>
        <p:spPr>
          <a:xfrm>
            <a:off x="9443933" y="4191110"/>
            <a:ext cx="1936028" cy="646331"/>
          </a:xfrm>
          <a:prstGeom prst="rect">
            <a:avLst/>
          </a:prstGeom>
        </p:spPr>
        <p:txBody>
          <a:bodyPr wrap="square" anchor="ctr">
            <a:spAutoFit/>
          </a:bodyPr>
          <a:lstStyle/>
          <a:p>
            <a:pPr algn="ctr" defTabSz="1828800" rtl="0">
              <a:spcBef>
                <a:spcPts val="1200"/>
              </a:spcBef>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cxnSp>
        <p:nvCxnSpPr>
          <p:cNvPr id="114" name="直接连接符 113">
            <a:extLst>
              <a:ext uri="{FF2B5EF4-FFF2-40B4-BE49-F238E27FC236}">
                <a16:creationId xmlns="" xmlns:a16="http://schemas.microsoft.com/office/drawing/2014/main" id="{A203CE85-A1A0-4321-B5B9-47A9816B7D27}"/>
              </a:ext>
            </a:extLst>
          </p:cNvPr>
          <p:cNvCxnSpPr/>
          <p:nvPr/>
        </p:nvCxnSpPr>
        <p:spPr>
          <a:xfrm flipV="1">
            <a:off x="2541494" y="2433918"/>
            <a:ext cx="1385047" cy="106461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a:extLst>
              <a:ext uri="{FF2B5EF4-FFF2-40B4-BE49-F238E27FC236}">
                <a16:creationId xmlns="" xmlns:a16="http://schemas.microsoft.com/office/drawing/2014/main" id="{18F9548C-AE7E-4840-BADE-8EE7A487984B}"/>
              </a:ext>
            </a:extLst>
          </p:cNvPr>
          <p:cNvCxnSpPr>
            <a:cxnSpLocks/>
          </p:cNvCxnSpPr>
          <p:nvPr/>
        </p:nvCxnSpPr>
        <p:spPr>
          <a:xfrm>
            <a:off x="5112845" y="2346948"/>
            <a:ext cx="1469989" cy="120322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 xmlns:a16="http://schemas.microsoft.com/office/drawing/2014/main" id="{A78BB5D9-8F31-4C94-A15A-85ABF8916D4B}"/>
              </a:ext>
            </a:extLst>
          </p:cNvPr>
          <p:cNvCxnSpPr>
            <a:cxnSpLocks/>
          </p:cNvCxnSpPr>
          <p:nvPr/>
        </p:nvCxnSpPr>
        <p:spPr>
          <a:xfrm flipV="1">
            <a:off x="7839740" y="2769589"/>
            <a:ext cx="1948408" cy="86587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1408665"/>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fill="hold"/>
                                        <p:tgtEl>
                                          <p:spTgt spid="41"/>
                                        </p:tgtEl>
                                        <p:attrNameLst>
                                          <p:attrName>ppt_x</p:attrName>
                                        </p:attrNameLst>
                                      </p:cBhvr>
                                      <p:tavLst>
                                        <p:tav tm="0">
                                          <p:val>
                                            <p:strVal val="#ppt_x"/>
                                          </p:val>
                                        </p:tav>
                                        <p:tav tm="100000">
                                          <p:val>
                                            <p:strVal val="#ppt_x"/>
                                          </p:val>
                                        </p:tav>
                                      </p:tavLst>
                                    </p:anim>
                                    <p:anim calcmode="lin" valueType="num">
                                      <p:cBhvr additive="base">
                                        <p:cTn id="14" dur="500" fill="hold"/>
                                        <p:tgtEl>
                                          <p:spTgt spid="4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5"/>
                                        </p:tgtEl>
                                        <p:attrNameLst>
                                          <p:attrName>style.visibility</p:attrName>
                                        </p:attrNameLst>
                                      </p:cBhvr>
                                      <p:to>
                                        <p:strVal val="visible"/>
                                      </p:to>
                                    </p:set>
                                    <p:anim calcmode="lin" valueType="num">
                                      <p:cBhvr additive="base">
                                        <p:cTn id="17" dur="500" fill="hold"/>
                                        <p:tgtEl>
                                          <p:spTgt spid="105"/>
                                        </p:tgtEl>
                                        <p:attrNameLst>
                                          <p:attrName>ppt_x</p:attrName>
                                        </p:attrNameLst>
                                      </p:cBhvr>
                                      <p:tavLst>
                                        <p:tav tm="0">
                                          <p:val>
                                            <p:strVal val="#ppt_x"/>
                                          </p:val>
                                        </p:tav>
                                        <p:tav tm="100000">
                                          <p:val>
                                            <p:strVal val="#ppt_x"/>
                                          </p:val>
                                        </p:tav>
                                      </p:tavLst>
                                    </p:anim>
                                    <p:anim calcmode="lin" valueType="num">
                                      <p:cBhvr additive="base">
                                        <p:cTn id="18" dur="500" fill="hold"/>
                                        <p:tgtEl>
                                          <p:spTgt spid="10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additive="base">
                                        <p:cTn id="21" dur="500" fill="hold"/>
                                        <p:tgtEl>
                                          <p:spTgt spid="106"/>
                                        </p:tgtEl>
                                        <p:attrNameLst>
                                          <p:attrName>ppt_x</p:attrName>
                                        </p:attrNameLst>
                                      </p:cBhvr>
                                      <p:tavLst>
                                        <p:tav tm="0">
                                          <p:val>
                                            <p:strVal val="#ppt_x"/>
                                          </p:val>
                                        </p:tav>
                                        <p:tav tm="100000">
                                          <p:val>
                                            <p:strVal val="#ppt_x"/>
                                          </p:val>
                                        </p:tav>
                                      </p:tavLst>
                                    </p:anim>
                                    <p:anim calcmode="lin" valueType="num">
                                      <p:cBhvr additive="base">
                                        <p:cTn id="22" dur="500" fill="hold"/>
                                        <p:tgtEl>
                                          <p:spTgt spid="10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500" fill="hold"/>
                                        <p:tgtEl>
                                          <p:spTgt spid="57"/>
                                        </p:tgtEl>
                                        <p:attrNameLst>
                                          <p:attrName>ppt_x</p:attrName>
                                        </p:attrNameLst>
                                      </p:cBhvr>
                                      <p:tavLst>
                                        <p:tav tm="0">
                                          <p:val>
                                            <p:strVal val="#ppt_x"/>
                                          </p:val>
                                        </p:tav>
                                        <p:tav tm="100000">
                                          <p:val>
                                            <p:strVal val="#ppt_x"/>
                                          </p:val>
                                        </p:tav>
                                      </p:tavLst>
                                    </p:anim>
                                    <p:anim calcmode="lin" valueType="num">
                                      <p:cBhvr additive="base">
                                        <p:cTn id="28" dur="500" fill="hold"/>
                                        <p:tgtEl>
                                          <p:spTgt spid="5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additive="base">
                                        <p:cTn id="31" dur="500" fill="hold"/>
                                        <p:tgtEl>
                                          <p:spTgt spid="107"/>
                                        </p:tgtEl>
                                        <p:attrNameLst>
                                          <p:attrName>ppt_x</p:attrName>
                                        </p:attrNameLst>
                                      </p:cBhvr>
                                      <p:tavLst>
                                        <p:tav tm="0">
                                          <p:val>
                                            <p:strVal val="#ppt_x"/>
                                          </p:val>
                                        </p:tav>
                                        <p:tav tm="100000">
                                          <p:val>
                                            <p:strVal val="#ppt_x"/>
                                          </p:val>
                                        </p:tav>
                                      </p:tavLst>
                                    </p:anim>
                                    <p:anim calcmode="lin" valueType="num">
                                      <p:cBhvr additive="base">
                                        <p:cTn id="32" dur="500" fill="hold"/>
                                        <p:tgtEl>
                                          <p:spTgt spid="10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8"/>
                                        </p:tgtEl>
                                        <p:attrNameLst>
                                          <p:attrName>style.visibility</p:attrName>
                                        </p:attrNameLst>
                                      </p:cBhvr>
                                      <p:to>
                                        <p:strVal val="visible"/>
                                      </p:to>
                                    </p:set>
                                    <p:anim calcmode="lin" valueType="num">
                                      <p:cBhvr additive="base">
                                        <p:cTn id="35" dur="500" fill="hold"/>
                                        <p:tgtEl>
                                          <p:spTgt spid="108"/>
                                        </p:tgtEl>
                                        <p:attrNameLst>
                                          <p:attrName>ppt_x</p:attrName>
                                        </p:attrNameLst>
                                      </p:cBhvr>
                                      <p:tavLst>
                                        <p:tav tm="0">
                                          <p:val>
                                            <p:strVal val="#ppt_x"/>
                                          </p:val>
                                        </p:tav>
                                        <p:tav tm="100000">
                                          <p:val>
                                            <p:strVal val="#ppt_x"/>
                                          </p:val>
                                        </p:tav>
                                      </p:tavLst>
                                    </p:anim>
                                    <p:anim calcmode="lin" valueType="num">
                                      <p:cBhvr additive="base">
                                        <p:cTn id="36" dur="500" fill="hold"/>
                                        <p:tgtEl>
                                          <p:spTgt spid="10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73"/>
                                        </p:tgtEl>
                                        <p:attrNameLst>
                                          <p:attrName>style.visibility</p:attrName>
                                        </p:attrNameLst>
                                      </p:cBhvr>
                                      <p:to>
                                        <p:strVal val="visible"/>
                                      </p:to>
                                    </p:set>
                                    <p:anim calcmode="lin" valueType="num">
                                      <p:cBhvr additive="base">
                                        <p:cTn id="41" dur="500" fill="hold"/>
                                        <p:tgtEl>
                                          <p:spTgt spid="73"/>
                                        </p:tgtEl>
                                        <p:attrNameLst>
                                          <p:attrName>ppt_x</p:attrName>
                                        </p:attrNameLst>
                                      </p:cBhvr>
                                      <p:tavLst>
                                        <p:tav tm="0">
                                          <p:val>
                                            <p:strVal val="#ppt_x"/>
                                          </p:val>
                                        </p:tav>
                                        <p:tav tm="100000">
                                          <p:val>
                                            <p:strVal val="#ppt_x"/>
                                          </p:val>
                                        </p:tav>
                                      </p:tavLst>
                                    </p:anim>
                                    <p:anim calcmode="lin" valueType="num">
                                      <p:cBhvr additive="base">
                                        <p:cTn id="42" dur="500" fill="hold"/>
                                        <p:tgtEl>
                                          <p:spTgt spid="7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10"/>
                                        </p:tgtEl>
                                        <p:attrNameLst>
                                          <p:attrName>style.visibility</p:attrName>
                                        </p:attrNameLst>
                                      </p:cBhvr>
                                      <p:to>
                                        <p:strVal val="visible"/>
                                      </p:to>
                                    </p:set>
                                    <p:anim calcmode="lin" valueType="num">
                                      <p:cBhvr additive="base">
                                        <p:cTn id="45" dur="500" fill="hold"/>
                                        <p:tgtEl>
                                          <p:spTgt spid="110"/>
                                        </p:tgtEl>
                                        <p:attrNameLst>
                                          <p:attrName>ppt_x</p:attrName>
                                        </p:attrNameLst>
                                      </p:cBhvr>
                                      <p:tavLst>
                                        <p:tav tm="0">
                                          <p:val>
                                            <p:strVal val="#ppt_x"/>
                                          </p:val>
                                        </p:tav>
                                        <p:tav tm="100000">
                                          <p:val>
                                            <p:strVal val="#ppt_x"/>
                                          </p:val>
                                        </p:tav>
                                      </p:tavLst>
                                    </p:anim>
                                    <p:anim calcmode="lin" valueType="num">
                                      <p:cBhvr additive="base">
                                        <p:cTn id="46" dur="500" fill="hold"/>
                                        <p:tgtEl>
                                          <p:spTgt spid="1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09"/>
                                        </p:tgtEl>
                                        <p:attrNameLst>
                                          <p:attrName>style.visibility</p:attrName>
                                        </p:attrNameLst>
                                      </p:cBhvr>
                                      <p:to>
                                        <p:strVal val="visible"/>
                                      </p:to>
                                    </p:set>
                                    <p:anim calcmode="lin" valueType="num">
                                      <p:cBhvr additive="base">
                                        <p:cTn id="49" dur="500" fill="hold"/>
                                        <p:tgtEl>
                                          <p:spTgt spid="109"/>
                                        </p:tgtEl>
                                        <p:attrNameLst>
                                          <p:attrName>ppt_x</p:attrName>
                                        </p:attrNameLst>
                                      </p:cBhvr>
                                      <p:tavLst>
                                        <p:tav tm="0">
                                          <p:val>
                                            <p:strVal val="#ppt_x"/>
                                          </p:val>
                                        </p:tav>
                                        <p:tav tm="100000">
                                          <p:val>
                                            <p:strVal val="#ppt_x"/>
                                          </p:val>
                                        </p:tav>
                                      </p:tavLst>
                                    </p:anim>
                                    <p:anim calcmode="lin" valueType="num">
                                      <p:cBhvr additive="base">
                                        <p:cTn id="50" dur="500" fill="hold"/>
                                        <p:tgtEl>
                                          <p:spTgt spid="10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89"/>
                                        </p:tgtEl>
                                        <p:attrNameLst>
                                          <p:attrName>style.visibility</p:attrName>
                                        </p:attrNameLst>
                                      </p:cBhvr>
                                      <p:to>
                                        <p:strVal val="visible"/>
                                      </p:to>
                                    </p:set>
                                    <p:anim calcmode="lin" valueType="num">
                                      <p:cBhvr additive="base">
                                        <p:cTn id="55" dur="500" fill="hold"/>
                                        <p:tgtEl>
                                          <p:spTgt spid="89"/>
                                        </p:tgtEl>
                                        <p:attrNameLst>
                                          <p:attrName>ppt_x</p:attrName>
                                        </p:attrNameLst>
                                      </p:cBhvr>
                                      <p:tavLst>
                                        <p:tav tm="0">
                                          <p:val>
                                            <p:strVal val="#ppt_x"/>
                                          </p:val>
                                        </p:tav>
                                        <p:tav tm="100000">
                                          <p:val>
                                            <p:strVal val="#ppt_x"/>
                                          </p:val>
                                        </p:tav>
                                      </p:tavLst>
                                    </p:anim>
                                    <p:anim calcmode="lin" valueType="num">
                                      <p:cBhvr additive="base">
                                        <p:cTn id="56" dur="500" fill="hold"/>
                                        <p:tgtEl>
                                          <p:spTgt spid="8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1"/>
                                        </p:tgtEl>
                                        <p:attrNameLst>
                                          <p:attrName>style.visibility</p:attrName>
                                        </p:attrNameLst>
                                      </p:cBhvr>
                                      <p:to>
                                        <p:strVal val="visible"/>
                                      </p:to>
                                    </p:set>
                                    <p:anim calcmode="lin" valueType="num">
                                      <p:cBhvr additive="base">
                                        <p:cTn id="59" dur="500" fill="hold"/>
                                        <p:tgtEl>
                                          <p:spTgt spid="111"/>
                                        </p:tgtEl>
                                        <p:attrNameLst>
                                          <p:attrName>ppt_x</p:attrName>
                                        </p:attrNameLst>
                                      </p:cBhvr>
                                      <p:tavLst>
                                        <p:tav tm="0">
                                          <p:val>
                                            <p:strVal val="#ppt_x"/>
                                          </p:val>
                                        </p:tav>
                                        <p:tav tm="100000">
                                          <p:val>
                                            <p:strVal val="#ppt_x"/>
                                          </p:val>
                                        </p:tav>
                                      </p:tavLst>
                                    </p:anim>
                                    <p:anim calcmode="lin" valueType="num">
                                      <p:cBhvr additive="base">
                                        <p:cTn id="60" dur="500" fill="hold"/>
                                        <p:tgtEl>
                                          <p:spTgt spid="11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12"/>
                                        </p:tgtEl>
                                        <p:attrNameLst>
                                          <p:attrName>style.visibility</p:attrName>
                                        </p:attrNameLst>
                                      </p:cBhvr>
                                      <p:to>
                                        <p:strVal val="visible"/>
                                      </p:to>
                                    </p:set>
                                    <p:anim calcmode="lin" valueType="num">
                                      <p:cBhvr additive="base">
                                        <p:cTn id="63" dur="500" fill="hold"/>
                                        <p:tgtEl>
                                          <p:spTgt spid="112"/>
                                        </p:tgtEl>
                                        <p:attrNameLst>
                                          <p:attrName>ppt_x</p:attrName>
                                        </p:attrNameLst>
                                      </p:cBhvr>
                                      <p:tavLst>
                                        <p:tav tm="0">
                                          <p:val>
                                            <p:strVal val="#ppt_x"/>
                                          </p:val>
                                        </p:tav>
                                        <p:tav tm="100000">
                                          <p:val>
                                            <p:strVal val="#ppt_x"/>
                                          </p:val>
                                        </p:tav>
                                      </p:tavLst>
                                    </p:anim>
                                    <p:anim calcmode="lin" valueType="num">
                                      <p:cBhvr additive="base">
                                        <p:cTn id="64" dur="500" fill="hold"/>
                                        <p:tgtEl>
                                          <p:spTgt spid="112"/>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14"/>
                                        </p:tgtEl>
                                        <p:attrNameLst>
                                          <p:attrName>style.visibility</p:attrName>
                                        </p:attrNameLst>
                                      </p:cBhvr>
                                      <p:to>
                                        <p:strVal val="visible"/>
                                      </p:to>
                                    </p:set>
                                    <p:animEffect transition="in" filter="fade">
                                      <p:cBhvr>
                                        <p:cTn id="69" dur="500"/>
                                        <p:tgtEl>
                                          <p:spTgt spid="114"/>
                                        </p:tgtEl>
                                      </p:cBhvr>
                                    </p:animEffect>
                                  </p:childTnLst>
                                </p:cTn>
                              </p:par>
                              <p:par>
                                <p:cTn id="70" presetID="10" presetClass="entr" presetSubtype="0" fill="hold" nodeType="withEffect">
                                  <p:stCondLst>
                                    <p:cond delay="0"/>
                                  </p:stCondLst>
                                  <p:childTnLst>
                                    <p:set>
                                      <p:cBhvr>
                                        <p:cTn id="71" dur="1" fill="hold">
                                          <p:stCondLst>
                                            <p:cond delay="0"/>
                                          </p:stCondLst>
                                        </p:cTn>
                                        <p:tgtEl>
                                          <p:spTgt spid="115"/>
                                        </p:tgtEl>
                                        <p:attrNameLst>
                                          <p:attrName>style.visibility</p:attrName>
                                        </p:attrNameLst>
                                      </p:cBhvr>
                                      <p:to>
                                        <p:strVal val="visible"/>
                                      </p:to>
                                    </p:set>
                                    <p:animEffect transition="in" filter="fade">
                                      <p:cBhvr>
                                        <p:cTn id="72" dur="500"/>
                                        <p:tgtEl>
                                          <p:spTgt spid="115"/>
                                        </p:tgtEl>
                                      </p:cBhvr>
                                    </p:animEffect>
                                  </p:childTnLst>
                                </p:cTn>
                              </p:par>
                              <p:par>
                                <p:cTn id="73" presetID="10" presetClass="entr" presetSubtype="0" fill="hold" nodeType="withEffect">
                                  <p:stCondLst>
                                    <p:cond delay="0"/>
                                  </p:stCondLst>
                                  <p:childTnLst>
                                    <p:set>
                                      <p:cBhvr>
                                        <p:cTn id="74" dur="1" fill="hold">
                                          <p:stCondLst>
                                            <p:cond delay="0"/>
                                          </p:stCondLst>
                                        </p:cTn>
                                        <p:tgtEl>
                                          <p:spTgt spid="118"/>
                                        </p:tgtEl>
                                        <p:attrNameLst>
                                          <p:attrName>style.visibility</p:attrName>
                                        </p:attrNameLst>
                                      </p:cBhvr>
                                      <p:to>
                                        <p:strVal val="visible"/>
                                      </p:to>
                                    </p:set>
                                    <p:animEffect transition="in" filter="fade">
                                      <p:cBhvr>
                                        <p:cTn id="75"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5" grpId="0"/>
      <p:bldP spid="106" grpId="0"/>
      <p:bldP spid="107" grpId="0"/>
      <p:bldP spid="108" grpId="0"/>
      <p:bldP spid="109" grpId="0"/>
      <p:bldP spid="110" grpId="0"/>
      <p:bldP spid="111" grpId="0"/>
      <p:bldP spid="1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3C22F57-759E-44FD-AB4C-5494F554C56D}"/>
              </a:ext>
            </a:extLst>
          </p:cNvPr>
          <p:cNvSpPr/>
          <p:nvPr/>
        </p:nvSpPr>
        <p:spPr>
          <a:xfrm>
            <a:off x="1" y="1"/>
            <a:ext cx="12192000" cy="3428999"/>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图文框 7">
            <a:extLst>
              <a:ext uri="{FF2B5EF4-FFF2-40B4-BE49-F238E27FC236}">
                <a16:creationId xmlns="" xmlns:a16="http://schemas.microsoft.com/office/drawing/2014/main" id="{3D9262F7-26E8-43EE-906D-1C59602EB3A8}"/>
              </a:ext>
            </a:extLst>
          </p:cNvPr>
          <p:cNvSpPr/>
          <p:nvPr/>
        </p:nvSpPr>
        <p:spPr>
          <a:xfrm>
            <a:off x="9274629" y="4683854"/>
            <a:ext cx="979394" cy="1086817"/>
          </a:xfrm>
          <a:prstGeom prst="frame">
            <a:avLst>
              <a:gd name="adj1" fmla="val 3697"/>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图文框 8">
            <a:extLst>
              <a:ext uri="{FF2B5EF4-FFF2-40B4-BE49-F238E27FC236}">
                <a16:creationId xmlns="" xmlns:a16="http://schemas.microsoft.com/office/drawing/2014/main" id="{2B549945-B347-4B98-A5DE-71522824EF34}"/>
              </a:ext>
            </a:extLst>
          </p:cNvPr>
          <p:cNvSpPr/>
          <p:nvPr/>
        </p:nvSpPr>
        <p:spPr>
          <a:xfrm>
            <a:off x="1937977" y="1087329"/>
            <a:ext cx="2265073" cy="1498552"/>
          </a:xfrm>
          <a:prstGeom prst="frame">
            <a:avLst>
              <a:gd name="adj1" fmla="val 3697"/>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a:extLst>
              <a:ext uri="{FF2B5EF4-FFF2-40B4-BE49-F238E27FC236}">
                <a16:creationId xmlns="" xmlns:a16="http://schemas.microsoft.com/office/drawing/2014/main" id="{5B020DD1-6035-4F11-9439-34B3CC4F7841}"/>
              </a:ext>
            </a:extLst>
          </p:cNvPr>
          <p:cNvSpPr/>
          <p:nvPr/>
        </p:nvSpPr>
        <p:spPr>
          <a:xfrm>
            <a:off x="2432958" y="1630737"/>
            <a:ext cx="7326084" cy="3596526"/>
          </a:xfrm>
          <a:prstGeom prst="rect">
            <a:avLst/>
          </a:prstGeom>
          <a:solidFill>
            <a:schemeClr val="bg1"/>
          </a:solidFill>
          <a:ln>
            <a:noFill/>
          </a:ln>
          <a:effectLst>
            <a:outerShdw blurRad="317500" dist="190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710CD8B7-674E-4426-9A69-4EF7EE23200A}"/>
              </a:ext>
            </a:extLst>
          </p:cNvPr>
          <p:cNvSpPr txBox="1"/>
          <p:nvPr/>
        </p:nvSpPr>
        <p:spPr>
          <a:xfrm>
            <a:off x="4552862" y="2170383"/>
            <a:ext cx="3086275" cy="830997"/>
          </a:xfrm>
          <a:prstGeom prst="rect">
            <a:avLst/>
          </a:prstGeom>
          <a:noFill/>
        </p:spPr>
        <p:txBody>
          <a:bodyPr wrap="square" rtlCol="0">
            <a:spAutoFit/>
          </a:bodyPr>
          <a:lstStyle/>
          <a:p>
            <a:pPr algn="ctr"/>
            <a:r>
              <a:rPr lang="en-US" altLang="zh-CN" sz="4800" dirty="0">
                <a:solidFill>
                  <a:srgbClr val="171919"/>
                </a:solidFill>
                <a:latin typeface="字魂58号-创中黑" panose="00000500000000000000" pitchFamily="2" charset="-122"/>
                <a:ea typeface="字魂58号-创中黑" panose="00000500000000000000" pitchFamily="2" charset="-122"/>
              </a:rPr>
              <a:t>Part 02</a:t>
            </a:r>
            <a:endParaRPr lang="zh-CN" altLang="en-US" sz="4800" dirty="0">
              <a:solidFill>
                <a:srgbClr val="171919"/>
              </a:solidFill>
              <a:latin typeface="字魂58号-创中黑" panose="00000500000000000000" pitchFamily="2" charset="-122"/>
              <a:ea typeface="字魂58号-创中黑" panose="00000500000000000000" pitchFamily="2" charset="-122"/>
            </a:endParaRPr>
          </a:p>
        </p:txBody>
      </p:sp>
      <p:sp>
        <p:nvSpPr>
          <p:cNvPr id="13" name="文本框 12">
            <a:extLst>
              <a:ext uri="{FF2B5EF4-FFF2-40B4-BE49-F238E27FC236}">
                <a16:creationId xmlns="" xmlns:a16="http://schemas.microsoft.com/office/drawing/2014/main" id="{AC10EFB5-EDB7-46A0-9AC3-AC85391E3CD5}"/>
              </a:ext>
            </a:extLst>
          </p:cNvPr>
          <p:cNvSpPr txBox="1"/>
          <p:nvPr/>
        </p:nvSpPr>
        <p:spPr bwMode="auto">
          <a:xfrm>
            <a:off x="4203050" y="3069515"/>
            <a:ext cx="4005201" cy="1015663"/>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algn="ctr" eaLnBrk="1" fontAlgn="auto" hangingPunct="1">
              <a:spcBef>
                <a:spcPts val="0"/>
              </a:spcBef>
              <a:spcAft>
                <a:spcPts val="0"/>
              </a:spcAft>
              <a:defRPr/>
            </a:pPr>
            <a:r>
              <a:rPr lang="zh-CN" altLang="en-US" sz="6000" b="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4" name="Rectangle 6">
            <a:extLst>
              <a:ext uri="{FF2B5EF4-FFF2-40B4-BE49-F238E27FC236}">
                <a16:creationId xmlns="" xmlns:a16="http://schemas.microsoft.com/office/drawing/2014/main" id="{72AD6351-6CB8-43B6-BAFE-EF1DEAA6A0B0}"/>
              </a:ext>
            </a:extLst>
          </p:cNvPr>
          <p:cNvSpPr/>
          <p:nvPr/>
        </p:nvSpPr>
        <p:spPr>
          <a:xfrm>
            <a:off x="4575048" y="4073011"/>
            <a:ext cx="3086275" cy="584775"/>
          </a:xfrm>
          <a:prstGeom prst="rect">
            <a:avLst/>
          </a:prstGeom>
        </p:spPr>
        <p:txBody>
          <a:bodyPr wrap="square">
            <a:spAutoFit/>
          </a:bodyPr>
          <a:lstStyle/>
          <a:p>
            <a:pPr algn="dist"/>
            <a:r>
              <a:rPr lang="en-US" sz="32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5" name="图文框 14">
            <a:extLst>
              <a:ext uri="{FF2B5EF4-FFF2-40B4-BE49-F238E27FC236}">
                <a16:creationId xmlns="" xmlns:a16="http://schemas.microsoft.com/office/drawing/2014/main" id="{9C85CCFE-484A-48D3-8703-BA6C12FB2AA1}"/>
              </a:ext>
            </a:extLst>
          </p:cNvPr>
          <p:cNvSpPr/>
          <p:nvPr/>
        </p:nvSpPr>
        <p:spPr>
          <a:xfrm>
            <a:off x="10551299" y="5515697"/>
            <a:ext cx="503144" cy="509948"/>
          </a:xfrm>
          <a:prstGeom prst="frame">
            <a:avLst>
              <a:gd name="adj1" fmla="val 13433"/>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图文框 15">
            <a:extLst>
              <a:ext uri="{FF2B5EF4-FFF2-40B4-BE49-F238E27FC236}">
                <a16:creationId xmlns="" xmlns:a16="http://schemas.microsoft.com/office/drawing/2014/main" id="{3CA1D614-E7A3-42A0-A28A-87D7499E6A6F}"/>
              </a:ext>
            </a:extLst>
          </p:cNvPr>
          <p:cNvSpPr/>
          <p:nvPr/>
        </p:nvSpPr>
        <p:spPr>
          <a:xfrm>
            <a:off x="3378359" y="640707"/>
            <a:ext cx="1174503" cy="775182"/>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9765383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500"/>
                                        <p:tgtEl>
                                          <p:spTgt spid="12"/>
                                        </p:tgtEl>
                                      </p:cBhvr>
                                    </p:animEffect>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ppt_y</p:attrName>
                                        </p:attrNameLst>
                                      </p:cBhvr>
                                      <p:tavLst>
                                        <p:tav tm="0">
                                          <p:val>
                                            <p:strVal val="#ppt_y-#ppt_h*1.125000"/>
                                          </p:val>
                                        </p:tav>
                                        <p:tav tm="100000">
                                          <p:val>
                                            <p:strVal val="#ppt_y"/>
                                          </p:val>
                                        </p:tav>
                                      </p:tavLst>
                                    </p:anim>
                                    <p:animEffect transition="in" filter="wipe(down)">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3" grpId="0" animBg="1"/>
      <p:bldP spid="12" grpId="0"/>
      <p:bldP spid="13" grpId="0"/>
      <p:bldP spid="14" grpId="0"/>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68D64839-2DCB-4411-A280-F4AA36E9ED3E}"/>
              </a:ext>
            </a:extLst>
          </p:cNvPr>
          <p:cNvGrpSpPr/>
          <p:nvPr/>
        </p:nvGrpSpPr>
        <p:grpSpPr>
          <a:xfrm>
            <a:off x="660399" y="504490"/>
            <a:ext cx="573235" cy="481442"/>
            <a:chOff x="3378359" y="640707"/>
            <a:chExt cx="663790" cy="557497"/>
          </a:xfrm>
        </p:grpSpPr>
        <p:sp>
          <p:nvSpPr>
            <p:cNvPr id="2" name="图文框 1">
              <a:extLst>
                <a:ext uri="{FF2B5EF4-FFF2-40B4-BE49-F238E27FC236}">
                  <a16:creationId xmlns="" xmlns:a16="http://schemas.microsoft.com/office/drawing/2014/main" id="{4ED448EC-7973-4DCB-B2A3-5A55F8ECBB51}"/>
                </a:ext>
              </a:extLst>
            </p:cNvPr>
            <p:cNvSpPr/>
            <p:nvPr/>
          </p:nvSpPr>
          <p:spPr>
            <a:xfrm>
              <a:off x="3378359" y="640707"/>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图文框 2">
              <a:extLst>
                <a:ext uri="{FF2B5EF4-FFF2-40B4-BE49-F238E27FC236}">
                  <a16:creationId xmlns="" xmlns:a16="http://schemas.microsoft.com/office/drawing/2014/main" id="{036C49B5-C1D6-449D-9571-3A90F7A831F9}"/>
                </a:ext>
              </a:extLst>
            </p:cNvPr>
            <p:cNvSpPr/>
            <p:nvPr/>
          </p:nvSpPr>
          <p:spPr>
            <a:xfrm>
              <a:off x="3599622" y="826540"/>
              <a:ext cx="442527" cy="371664"/>
            </a:xfrm>
            <a:prstGeom prst="frame">
              <a:avLst>
                <a:gd name="adj1" fmla="val 7594"/>
              </a:avLst>
            </a:prstGeom>
            <a:solidFill>
              <a:srgbClr val="ECCE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 name="文本框 4">
            <a:extLst>
              <a:ext uri="{FF2B5EF4-FFF2-40B4-BE49-F238E27FC236}">
                <a16:creationId xmlns="" xmlns:a16="http://schemas.microsoft.com/office/drawing/2014/main" id="{DB444242-7218-48C5-A90E-AE65BB69E035}"/>
              </a:ext>
            </a:extLst>
          </p:cNvPr>
          <p:cNvSpPr txBox="1"/>
          <p:nvPr/>
        </p:nvSpPr>
        <p:spPr bwMode="auto">
          <a:xfrm>
            <a:off x="1424712" y="479137"/>
            <a:ext cx="4005201" cy="58477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a:ea typeface="微软雅黑"/>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矩形 7">
            <a:extLst>
              <a:ext uri="{FF2B5EF4-FFF2-40B4-BE49-F238E27FC236}">
                <a16:creationId xmlns="" xmlns:a16="http://schemas.microsoft.com/office/drawing/2014/main" id="{83DD774F-3338-41DB-8096-B8575F3F6EBC}"/>
              </a:ext>
            </a:extLst>
          </p:cNvPr>
          <p:cNvSpPr/>
          <p:nvPr/>
        </p:nvSpPr>
        <p:spPr>
          <a:xfrm>
            <a:off x="1" y="1"/>
            <a:ext cx="12192000" cy="3428999"/>
          </a:xfrm>
          <a:prstGeom prst="rect">
            <a:avLst/>
          </a:prstGeom>
          <a:solidFill>
            <a:srgbClr val="F6E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 xmlns:a16="http://schemas.microsoft.com/office/drawing/2014/main" id="{90FE8D96-E957-40C0-B60F-E376E9B3BB7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668" r="3666"/>
          <a:stretch/>
        </p:blipFill>
        <p:spPr>
          <a:xfrm>
            <a:off x="1233634" y="1728883"/>
            <a:ext cx="2962833" cy="2962833"/>
          </a:xfrm>
          <a:prstGeom prst="rect">
            <a:avLst/>
          </a:prstGeom>
          <a:effectLst>
            <a:outerShdw blurRad="63500" sx="102000" sy="102000" algn="ctr" rotWithShape="0">
              <a:prstClr val="black">
                <a:alpha val="40000"/>
              </a:prstClr>
            </a:outerShdw>
          </a:effectLst>
        </p:spPr>
      </p:pic>
      <p:pic>
        <p:nvPicPr>
          <p:cNvPr id="10" name="图片 9">
            <a:extLst>
              <a:ext uri="{FF2B5EF4-FFF2-40B4-BE49-F238E27FC236}">
                <a16:creationId xmlns="" xmlns:a16="http://schemas.microsoft.com/office/drawing/2014/main" id="{70C7C0EA-BB81-492F-AAB4-8F3C466D113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6433" b="16433"/>
          <a:stretch/>
        </p:blipFill>
        <p:spPr>
          <a:xfrm>
            <a:off x="4570340" y="1728883"/>
            <a:ext cx="2962833" cy="2962833"/>
          </a:xfrm>
          <a:prstGeom prst="rect">
            <a:avLst/>
          </a:prstGeom>
          <a:effectLst>
            <a:outerShdw blurRad="63500" sx="102000" sy="102000" algn="ctr" rotWithShape="0">
              <a:prstClr val="black">
                <a:alpha val="40000"/>
              </a:prstClr>
            </a:outerShdw>
          </a:effectLst>
        </p:spPr>
      </p:pic>
      <p:pic>
        <p:nvPicPr>
          <p:cNvPr id="12" name="图片 11">
            <a:extLst>
              <a:ext uri="{FF2B5EF4-FFF2-40B4-BE49-F238E27FC236}">
                <a16:creationId xmlns="" xmlns:a16="http://schemas.microsoft.com/office/drawing/2014/main" id="{55322895-3832-49D6-9FD6-B3215C4F4B8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6660" b="16660"/>
          <a:stretch/>
        </p:blipFill>
        <p:spPr>
          <a:xfrm>
            <a:off x="7907046" y="1728882"/>
            <a:ext cx="2962834" cy="2962834"/>
          </a:xfrm>
          <a:prstGeom prst="rect">
            <a:avLst/>
          </a:prstGeom>
          <a:effectLst>
            <a:outerShdw blurRad="63500" sx="102000" sy="102000" algn="ctr" rotWithShape="0">
              <a:prstClr val="black">
                <a:alpha val="40000"/>
              </a:prstClr>
            </a:outerShdw>
          </a:effectLst>
        </p:spPr>
      </p:pic>
      <p:sp>
        <p:nvSpPr>
          <p:cNvPr id="13" name="Rectangle 6">
            <a:extLst>
              <a:ext uri="{FF2B5EF4-FFF2-40B4-BE49-F238E27FC236}">
                <a16:creationId xmlns="" xmlns:a16="http://schemas.microsoft.com/office/drawing/2014/main" id="{E05D5892-BD85-4F96-8B01-C09C4B53878A}"/>
              </a:ext>
            </a:extLst>
          </p:cNvPr>
          <p:cNvSpPr/>
          <p:nvPr/>
        </p:nvSpPr>
        <p:spPr>
          <a:xfrm>
            <a:off x="1171912" y="972485"/>
            <a:ext cx="3086275" cy="523220"/>
          </a:xfrm>
          <a:prstGeom prst="rect">
            <a:avLst/>
          </a:prstGeom>
        </p:spPr>
        <p:txBody>
          <a:bodyPr wrap="square">
            <a:spAutoFit/>
          </a:bodyPr>
          <a:lstStyle/>
          <a:p>
            <a:pPr algn="ctr"/>
            <a:r>
              <a:rPr lang="en-US" sz="28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4" name="Rectangle 6">
            <a:extLst>
              <a:ext uri="{FF2B5EF4-FFF2-40B4-BE49-F238E27FC236}">
                <a16:creationId xmlns="" xmlns:a16="http://schemas.microsoft.com/office/drawing/2014/main" id="{56647189-6E9F-40FD-8530-E6708C1F74FA}"/>
              </a:ext>
            </a:extLst>
          </p:cNvPr>
          <p:cNvSpPr/>
          <p:nvPr/>
        </p:nvSpPr>
        <p:spPr>
          <a:xfrm>
            <a:off x="4446898" y="972485"/>
            <a:ext cx="3086275" cy="523220"/>
          </a:xfrm>
          <a:prstGeom prst="rect">
            <a:avLst/>
          </a:prstGeom>
        </p:spPr>
        <p:txBody>
          <a:bodyPr wrap="square">
            <a:spAutoFit/>
          </a:bodyPr>
          <a:lstStyle/>
          <a:p>
            <a:pPr algn="ctr"/>
            <a:r>
              <a:rPr lang="en-US" sz="28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5" name="Rectangle 6">
            <a:extLst>
              <a:ext uri="{FF2B5EF4-FFF2-40B4-BE49-F238E27FC236}">
                <a16:creationId xmlns="" xmlns:a16="http://schemas.microsoft.com/office/drawing/2014/main" id="{2D99AE1E-7E5D-41FE-B215-E62F49F9F426}"/>
              </a:ext>
            </a:extLst>
          </p:cNvPr>
          <p:cNvSpPr/>
          <p:nvPr/>
        </p:nvSpPr>
        <p:spPr>
          <a:xfrm>
            <a:off x="7907046" y="963335"/>
            <a:ext cx="3086275" cy="523220"/>
          </a:xfrm>
          <a:prstGeom prst="rect">
            <a:avLst/>
          </a:prstGeom>
        </p:spPr>
        <p:txBody>
          <a:bodyPr wrap="square">
            <a:spAutoFit/>
          </a:bodyPr>
          <a:lstStyle/>
          <a:p>
            <a:pPr algn="ctr"/>
            <a:r>
              <a:rPr lang="en-US" sz="2800" dirty="0">
                <a:solidFill>
                  <a:schemeClr val="tx1">
                    <a:lumMod val="65000"/>
                    <a:lumOff val="3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6" name="TextBox 82">
            <a:extLst>
              <a:ext uri="{FF2B5EF4-FFF2-40B4-BE49-F238E27FC236}">
                <a16:creationId xmlns="" xmlns:a16="http://schemas.microsoft.com/office/drawing/2014/main" id="{66277E3B-CBBA-4611-AFB0-14B2021CCC92}"/>
              </a:ext>
            </a:extLst>
          </p:cNvPr>
          <p:cNvSpPr txBox="1"/>
          <p:nvPr/>
        </p:nvSpPr>
        <p:spPr>
          <a:xfrm>
            <a:off x="1574892" y="5021477"/>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8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17" name="Rectangle 54">
            <a:extLst>
              <a:ext uri="{FF2B5EF4-FFF2-40B4-BE49-F238E27FC236}">
                <a16:creationId xmlns="" xmlns:a16="http://schemas.microsoft.com/office/drawing/2014/main" id="{63F90470-F8F0-45BD-BA86-68F3BF786131}"/>
              </a:ext>
            </a:extLst>
          </p:cNvPr>
          <p:cNvSpPr/>
          <p:nvPr/>
        </p:nvSpPr>
        <p:spPr>
          <a:xfrm>
            <a:off x="1559183" y="5451844"/>
            <a:ext cx="2233126" cy="738664"/>
          </a:xfrm>
          <a:prstGeom prst="rect">
            <a:avLst/>
          </a:prstGeom>
        </p:spPr>
        <p:txBody>
          <a:bodyPr wrap="square" anchor="ctr">
            <a:spAutoFit/>
          </a:bodyPr>
          <a:lstStyle/>
          <a:p>
            <a:pPr algn="ctr" defTabSz="1828800" rtl="0">
              <a:spcBef>
                <a:spcPts val="1200"/>
              </a:spcBef>
              <a:buClr>
                <a:srgbClr val="E24848"/>
              </a:buClr>
              <a:defRPr/>
            </a:pPr>
            <a:r>
              <a:rPr lang="en-US" sz="14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18" name="TextBox 82">
            <a:extLst>
              <a:ext uri="{FF2B5EF4-FFF2-40B4-BE49-F238E27FC236}">
                <a16:creationId xmlns="" xmlns:a16="http://schemas.microsoft.com/office/drawing/2014/main" id="{0D415005-F497-40E7-B7BC-2612A8DEF817}"/>
              </a:ext>
            </a:extLst>
          </p:cNvPr>
          <p:cNvSpPr txBox="1"/>
          <p:nvPr/>
        </p:nvSpPr>
        <p:spPr>
          <a:xfrm>
            <a:off x="4978771" y="5021477"/>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8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19" name="Rectangle 54">
            <a:extLst>
              <a:ext uri="{FF2B5EF4-FFF2-40B4-BE49-F238E27FC236}">
                <a16:creationId xmlns="" xmlns:a16="http://schemas.microsoft.com/office/drawing/2014/main" id="{AAABF9C5-B535-4759-B877-BA35A47C69A2}"/>
              </a:ext>
            </a:extLst>
          </p:cNvPr>
          <p:cNvSpPr/>
          <p:nvPr/>
        </p:nvSpPr>
        <p:spPr>
          <a:xfrm>
            <a:off x="4963062" y="5451844"/>
            <a:ext cx="2233126" cy="738664"/>
          </a:xfrm>
          <a:prstGeom prst="rect">
            <a:avLst/>
          </a:prstGeom>
        </p:spPr>
        <p:txBody>
          <a:bodyPr wrap="square" anchor="ctr">
            <a:spAutoFit/>
          </a:bodyPr>
          <a:lstStyle/>
          <a:p>
            <a:pPr algn="ctr" defTabSz="1828800" rtl="0">
              <a:spcBef>
                <a:spcPts val="1200"/>
              </a:spcBef>
              <a:buClr>
                <a:srgbClr val="E24848"/>
              </a:buClr>
              <a:defRPr/>
            </a:pPr>
            <a:r>
              <a:rPr lang="en-US" sz="14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
        <p:nvSpPr>
          <p:cNvPr id="20" name="TextBox 82">
            <a:extLst>
              <a:ext uri="{FF2B5EF4-FFF2-40B4-BE49-F238E27FC236}">
                <a16:creationId xmlns="" xmlns:a16="http://schemas.microsoft.com/office/drawing/2014/main" id="{E5267F74-B752-4C43-AB40-2579654786F5}"/>
              </a:ext>
            </a:extLst>
          </p:cNvPr>
          <p:cNvSpPr txBox="1"/>
          <p:nvPr/>
        </p:nvSpPr>
        <p:spPr>
          <a:xfrm>
            <a:off x="8246406" y="5021477"/>
            <a:ext cx="2234458" cy="540091"/>
          </a:xfrm>
          <a:prstGeom prst="rect">
            <a:avLst/>
          </a:prstGeom>
        </p:spPr>
        <p:txBody>
          <a:bodyPr vert="horz" lIns="182880" tIns="91440" rIns="182880" bIns="91440" rtlCol="0" anchor="ctr">
            <a:noAutofit/>
          </a:bodyPr>
          <a:lstStyle>
            <a:defPPr>
              <a:defRPr lang="en-US"/>
            </a:defPPr>
            <a:lvl1pPr defTabSz="914082">
              <a:spcBef>
                <a:spcPct val="0"/>
              </a:spcBef>
              <a:defRPr sz="2800">
                <a:solidFill>
                  <a:srgbClr val="171717"/>
                </a:solidFill>
                <a:latin typeface="Bebas Neue" panose="020B0606020202050201" pitchFamily="34" charset="0"/>
                <a:ea typeface="Roboto Light" panose="02000000000000000000" pitchFamily="2" charset="0"/>
                <a:cs typeface="Lato Light" panose="020F0402020204030203" pitchFamily="34" charset="0"/>
              </a:defRPr>
            </a:lvl1pPr>
          </a:lstStyle>
          <a:p>
            <a:pPr algn="l" defTabSz="1828164" rtl="0"/>
            <a:r>
              <a:rPr lang="id-ID" sz="1800" kern="1200" dirty="0">
                <a:solidFill>
                  <a:schemeClr val="tx1">
                    <a:lumMod val="75000"/>
                    <a:lumOff val="25000"/>
                  </a:schemeClr>
                </a:solidFill>
                <a:latin typeface="字魂58号-创中黑" panose="00000500000000000000" pitchFamily="2" charset="-122"/>
                <a:ea typeface="字魂58号-创中黑" panose="00000500000000000000" pitchFamily="2" charset="-122"/>
              </a:rPr>
              <a:t>Project In Progress</a:t>
            </a:r>
          </a:p>
        </p:txBody>
      </p:sp>
      <p:sp>
        <p:nvSpPr>
          <p:cNvPr id="21" name="Rectangle 54">
            <a:extLst>
              <a:ext uri="{FF2B5EF4-FFF2-40B4-BE49-F238E27FC236}">
                <a16:creationId xmlns="" xmlns:a16="http://schemas.microsoft.com/office/drawing/2014/main" id="{F8D3824B-0ADF-4706-9AB4-C620619BF047}"/>
              </a:ext>
            </a:extLst>
          </p:cNvPr>
          <p:cNvSpPr/>
          <p:nvPr/>
        </p:nvSpPr>
        <p:spPr>
          <a:xfrm>
            <a:off x="8230697" y="5451844"/>
            <a:ext cx="2233126" cy="738664"/>
          </a:xfrm>
          <a:prstGeom prst="rect">
            <a:avLst/>
          </a:prstGeom>
        </p:spPr>
        <p:txBody>
          <a:bodyPr wrap="square" anchor="ctr">
            <a:spAutoFit/>
          </a:bodyPr>
          <a:lstStyle/>
          <a:p>
            <a:pPr algn="ctr" defTabSz="1828800" rtl="0">
              <a:spcBef>
                <a:spcPts val="1200"/>
              </a:spcBef>
              <a:buClr>
                <a:srgbClr val="E24848"/>
              </a:buClr>
              <a:defRPr/>
            </a:pPr>
            <a:r>
              <a:rPr lang="en-US" sz="14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Nunc enim sem.</a:t>
            </a:r>
          </a:p>
        </p:txBody>
      </p:sp>
    </p:spTree>
    <p:extLst>
      <p:ext uri="{BB962C8B-B14F-4D97-AF65-F5344CB8AC3E}">
        <p14:creationId xmlns:p14="http://schemas.microsoft.com/office/powerpoint/2010/main" val="2750877545"/>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1000"/>
                                        <p:tgtEl>
                                          <p:spTgt spid="21"/>
                                        </p:tgtEl>
                                      </p:cBhvr>
                                    </p:animEffect>
                                    <p:anim calcmode="lin" valueType="num">
                                      <p:cBhvr>
                                        <p:cTn id="66" dur="1000" fill="hold"/>
                                        <p:tgtEl>
                                          <p:spTgt spid="21"/>
                                        </p:tgtEl>
                                        <p:attrNameLst>
                                          <p:attrName>ppt_x</p:attrName>
                                        </p:attrNameLst>
                                      </p:cBhvr>
                                      <p:tavLst>
                                        <p:tav tm="0">
                                          <p:val>
                                            <p:strVal val="#ppt_x"/>
                                          </p:val>
                                        </p:tav>
                                        <p:tav tm="100000">
                                          <p:val>
                                            <p:strVal val="#ppt_x"/>
                                          </p:val>
                                        </p:tav>
                                      </p:tavLst>
                                    </p:anim>
                                    <p:anim calcmode="lin" valueType="num">
                                      <p:cBhvr>
                                        <p:cTn id="6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13" grpId="0"/>
      <p:bldP spid="14" grpId="0"/>
      <p:bldP spid="15" grpId="0"/>
      <p:bldP spid="16" grpId="0"/>
      <p:bldP spid="17" grpId="0"/>
      <p:bldP spid="18" grpId="0"/>
      <p:bldP spid="19" grpId="0"/>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开题报告"/>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1928</TotalTime>
  <Words>1440</Words>
  <Application>Microsoft Office PowerPoint</Application>
  <PresentationFormat>宽屏</PresentationFormat>
  <Paragraphs>220</Paragraphs>
  <Slides>26</Slides>
  <Notes>26</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26</vt:i4>
      </vt:variant>
    </vt:vector>
  </HeadingPairs>
  <TitlesOfParts>
    <vt:vector size="43" baseType="lpstr">
      <vt:lpstr>Meiryo</vt:lpstr>
      <vt:lpstr>等线</vt:lpstr>
      <vt:lpstr>等线 Light</vt:lpstr>
      <vt:lpstr>思源黑体</vt:lpstr>
      <vt:lpstr>宋体</vt:lpstr>
      <vt:lpstr>微软雅黑</vt:lpstr>
      <vt:lpstr>字魂58号-创中黑</vt:lpstr>
      <vt:lpstr>字魂59号-创粗黑</vt:lpstr>
      <vt:lpstr>Arial</vt:lpstr>
      <vt:lpstr>Calibri</vt:lpstr>
      <vt:lpstr>Calibri Light</vt:lpstr>
      <vt:lpstr>Lato Light</vt:lpstr>
      <vt:lpstr>Open Sans Light</vt:lpstr>
      <vt:lpstr>Segoe UI</vt:lpstr>
      <vt:lpstr>Segoe UI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136</cp:revision>
  <dcterms:created xsi:type="dcterms:W3CDTF">2019-07-04T08:14:45Z</dcterms:created>
  <dcterms:modified xsi:type="dcterms:W3CDTF">2019-12-10T02:39:37Z</dcterms:modified>
</cp:coreProperties>
</file>