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4" r:id="rId2"/>
  </p:sldMasterIdLst>
  <p:notesMasterIdLst>
    <p:notesMasterId r:id="rId25"/>
  </p:notesMasterIdLst>
  <p:handoutMasterIdLst>
    <p:handoutMasterId r:id="rId26"/>
  </p:handoutMasterIdLst>
  <p:sldIdLst>
    <p:sldId id="7597" r:id="rId3"/>
    <p:sldId id="7598" r:id="rId4"/>
    <p:sldId id="7599" r:id="rId5"/>
    <p:sldId id="372" r:id="rId6"/>
    <p:sldId id="370" r:id="rId7"/>
    <p:sldId id="365" r:id="rId8"/>
    <p:sldId id="7588" r:id="rId9"/>
    <p:sldId id="7600" r:id="rId10"/>
    <p:sldId id="378" r:id="rId11"/>
    <p:sldId id="373" r:id="rId12"/>
    <p:sldId id="7592" r:id="rId13"/>
    <p:sldId id="7587" r:id="rId14"/>
    <p:sldId id="7601" r:id="rId15"/>
    <p:sldId id="376" r:id="rId16"/>
    <p:sldId id="377" r:id="rId17"/>
    <p:sldId id="7593" r:id="rId18"/>
    <p:sldId id="7602" r:id="rId19"/>
    <p:sldId id="380" r:id="rId20"/>
    <p:sldId id="381" r:id="rId21"/>
    <p:sldId id="379" r:id="rId22"/>
    <p:sldId id="7603" r:id="rId23"/>
    <p:sldId id="7604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FCFC"/>
    <a:srgbClr val="0F802E"/>
    <a:srgbClr val="A4CC41"/>
    <a:srgbClr val="F3E513"/>
    <a:srgbClr val="E22723"/>
    <a:srgbClr val="060800"/>
    <a:srgbClr val="000000"/>
    <a:srgbClr val="53A1FA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1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2021/12/29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553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2021/12/29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4903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169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263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4210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990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06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491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268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4275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968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486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15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0629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241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791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7934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069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141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98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563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533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BFB60-DF70-49C9-ACF0-1AFEF911598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852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87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/>
        </p:nvGrpSpPr>
        <p:grpSpPr>
          <a:xfrm>
            <a:off x="344626" y="232814"/>
            <a:ext cx="919610" cy="787790"/>
            <a:chOff x="2650777" y="1555153"/>
            <a:chExt cx="543423" cy="465527"/>
          </a:xfrm>
        </p:grpSpPr>
        <p:sp>
          <p:nvSpPr>
            <p:cNvPr id="21" name="椭圆 20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</p:grp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708263" y="1059134"/>
            <a:ext cx="10825161" cy="5366441"/>
            <a:chOff x="708263" y="1059134"/>
            <a:chExt cx="10825161" cy="5366441"/>
          </a:xfrm>
        </p:grpSpPr>
        <p:sp>
          <p:nvSpPr>
            <p:cNvPr id="9" name="圆角矩形 8"/>
            <p:cNvSpPr/>
            <p:nvPr/>
          </p:nvSpPr>
          <p:spPr>
            <a:xfrm>
              <a:off x="708263" y="1059134"/>
              <a:ext cx="10728993" cy="5237220"/>
            </a:xfrm>
            <a:custGeom>
              <a:avLst/>
              <a:gdLst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8234772 w 8407400"/>
                <a:gd name="connsiteY2" fmla="*/ 0 h 4616965"/>
                <a:gd name="connsiteX3" fmla="*/ 8407400 w 8407400"/>
                <a:gd name="connsiteY3" fmla="*/ 172628 h 4616965"/>
                <a:gd name="connsiteX4" fmla="*/ 8407400 w 8407400"/>
                <a:gd name="connsiteY4" fmla="*/ 4444337 h 4616965"/>
                <a:gd name="connsiteX5" fmla="*/ 8234772 w 8407400"/>
                <a:gd name="connsiteY5" fmla="*/ 4616965 h 4616965"/>
                <a:gd name="connsiteX6" fmla="*/ 172628 w 8407400"/>
                <a:gd name="connsiteY6" fmla="*/ 4616965 h 4616965"/>
                <a:gd name="connsiteX7" fmla="*/ 0 w 8407400"/>
                <a:gd name="connsiteY7" fmla="*/ 4444337 h 4616965"/>
                <a:gd name="connsiteX8" fmla="*/ 0 w 8407400"/>
                <a:gd name="connsiteY8" fmla="*/ 172628 h 4616965"/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4419600 w 8407400"/>
                <a:gd name="connsiteY2" fmla="*/ 102118 h 4616965"/>
                <a:gd name="connsiteX3" fmla="*/ 8234772 w 8407400"/>
                <a:gd name="connsiteY3" fmla="*/ 0 h 4616965"/>
                <a:gd name="connsiteX4" fmla="*/ 8407400 w 8407400"/>
                <a:gd name="connsiteY4" fmla="*/ 172628 h 4616965"/>
                <a:gd name="connsiteX5" fmla="*/ 8407400 w 8407400"/>
                <a:gd name="connsiteY5" fmla="*/ 4444337 h 4616965"/>
                <a:gd name="connsiteX6" fmla="*/ 8234772 w 8407400"/>
                <a:gd name="connsiteY6" fmla="*/ 4616965 h 4616965"/>
                <a:gd name="connsiteX7" fmla="*/ 172628 w 8407400"/>
                <a:gd name="connsiteY7" fmla="*/ 4616965 h 4616965"/>
                <a:gd name="connsiteX8" fmla="*/ 0 w 8407400"/>
                <a:gd name="connsiteY8" fmla="*/ 4444337 h 4616965"/>
                <a:gd name="connsiteX9" fmla="*/ 0 w 8407400"/>
                <a:gd name="connsiteY9" fmla="*/ 172628 h 4616965"/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4419600 w 8407400"/>
                <a:gd name="connsiteY2" fmla="*/ 102118 h 4616965"/>
                <a:gd name="connsiteX3" fmla="*/ 8234772 w 8407400"/>
                <a:gd name="connsiteY3" fmla="*/ 0 h 4616965"/>
                <a:gd name="connsiteX4" fmla="*/ 8407400 w 8407400"/>
                <a:gd name="connsiteY4" fmla="*/ 172628 h 4616965"/>
                <a:gd name="connsiteX5" fmla="*/ 8407400 w 8407400"/>
                <a:gd name="connsiteY5" fmla="*/ 4444337 h 4616965"/>
                <a:gd name="connsiteX6" fmla="*/ 8234772 w 8407400"/>
                <a:gd name="connsiteY6" fmla="*/ 4616965 h 4616965"/>
                <a:gd name="connsiteX7" fmla="*/ 6438900 w 8407400"/>
                <a:gd name="connsiteY7" fmla="*/ 4547118 h 4616965"/>
                <a:gd name="connsiteX8" fmla="*/ 172628 w 8407400"/>
                <a:gd name="connsiteY8" fmla="*/ 4616965 h 4616965"/>
                <a:gd name="connsiteX9" fmla="*/ 0 w 8407400"/>
                <a:gd name="connsiteY9" fmla="*/ 4444337 h 4616965"/>
                <a:gd name="connsiteX10" fmla="*/ 0 w 8407400"/>
                <a:gd name="connsiteY10" fmla="*/ 172628 h 4616965"/>
                <a:gd name="connsiteX0" fmla="*/ 0 w 8407400"/>
                <a:gd name="connsiteY0" fmla="*/ 210210 h 4654547"/>
                <a:gd name="connsiteX1" fmla="*/ 172628 w 8407400"/>
                <a:gd name="connsiteY1" fmla="*/ 37582 h 4654547"/>
                <a:gd name="connsiteX2" fmla="*/ 2438400 w 8407400"/>
                <a:gd name="connsiteY2" fmla="*/ 0 h 4654547"/>
                <a:gd name="connsiteX3" fmla="*/ 8234772 w 8407400"/>
                <a:gd name="connsiteY3" fmla="*/ 37582 h 4654547"/>
                <a:gd name="connsiteX4" fmla="*/ 8407400 w 8407400"/>
                <a:gd name="connsiteY4" fmla="*/ 210210 h 4654547"/>
                <a:gd name="connsiteX5" fmla="*/ 8407400 w 8407400"/>
                <a:gd name="connsiteY5" fmla="*/ 4481919 h 4654547"/>
                <a:gd name="connsiteX6" fmla="*/ 8234772 w 8407400"/>
                <a:gd name="connsiteY6" fmla="*/ 4654547 h 4654547"/>
                <a:gd name="connsiteX7" fmla="*/ 6438900 w 8407400"/>
                <a:gd name="connsiteY7" fmla="*/ 4584700 h 4654547"/>
                <a:gd name="connsiteX8" fmla="*/ 172628 w 8407400"/>
                <a:gd name="connsiteY8" fmla="*/ 4654547 h 4654547"/>
                <a:gd name="connsiteX9" fmla="*/ 0 w 8407400"/>
                <a:gd name="connsiteY9" fmla="*/ 4481919 h 4654547"/>
                <a:gd name="connsiteX10" fmla="*/ 0 w 8407400"/>
                <a:gd name="connsiteY10" fmla="*/ 210210 h 4654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07400" h="4654547">
                  <a:moveTo>
                    <a:pt x="0" y="210210"/>
                  </a:moveTo>
                  <a:cubicBezTo>
                    <a:pt x="0" y="114870"/>
                    <a:pt x="77288" y="37582"/>
                    <a:pt x="172628" y="37582"/>
                  </a:cubicBezTo>
                  <a:cubicBezTo>
                    <a:pt x="1579819" y="37755"/>
                    <a:pt x="1031209" y="-173"/>
                    <a:pt x="2438400" y="0"/>
                  </a:cubicBezTo>
                  <a:lnTo>
                    <a:pt x="8234772" y="37582"/>
                  </a:lnTo>
                  <a:cubicBezTo>
                    <a:pt x="8330112" y="37582"/>
                    <a:pt x="8407400" y="114870"/>
                    <a:pt x="8407400" y="210210"/>
                  </a:cubicBezTo>
                  <a:lnTo>
                    <a:pt x="8407400" y="4481919"/>
                  </a:lnTo>
                  <a:cubicBezTo>
                    <a:pt x="8407400" y="4577259"/>
                    <a:pt x="8330112" y="4654547"/>
                    <a:pt x="8234772" y="4654547"/>
                  </a:cubicBezTo>
                  <a:cubicBezTo>
                    <a:pt x="7737748" y="4652431"/>
                    <a:pt x="6935924" y="4586816"/>
                    <a:pt x="6438900" y="4584700"/>
                  </a:cubicBezTo>
                  <a:lnTo>
                    <a:pt x="172628" y="4654547"/>
                  </a:lnTo>
                  <a:cubicBezTo>
                    <a:pt x="77288" y="4654547"/>
                    <a:pt x="0" y="4577259"/>
                    <a:pt x="0" y="4481919"/>
                  </a:cubicBezTo>
                  <a:lnTo>
                    <a:pt x="0" y="210210"/>
                  </a:lnTo>
                  <a:close/>
                </a:path>
              </a:pathLst>
            </a:custGeom>
            <a:solidFill>
              <a:schemeClr val="bg1">
                <a:alpha val="81000"/>
              </a:schemeClr>
            </a:solidFill>
            <a:ln w="25400">
              <a:solidFill>
                <a:srgbClr val="060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8"/>
            <p:cNvSpPr/>
            <p:nvPr/>
          </p:nvSpPr>
          <p:spPr>
            <a:xfrm>
              <a:off x="804431" y="1188355"/>
              <a:ext cx="10728993" cy="5237220"/>
            </a:xfrm>
            <a:custGeom>
              <a:avLst/>
              <a:gdLst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8234772 w 8407400"/>
                <a:gd name="connsiteY2" fmla="*/ 0 h 4616965"/>
                <a:gd name="connsiteX3" fmla="*/ 8407400 w 8407400"/>
                <a:gd name="connsiteY3" fmla="*/ 172628 h 4616965"/>
                <a:gd name="connsiteX4" fmla="*/ 8407400 w 8407400"/>
                <a:gd name="connsiteY4" fmla="*/ 4444337 h 4616965"/>
                <a:gd name="connsiteX5" fmla="*/ 8234772 w 8407400"/>
                <a:gd name="connsiteY5" fmla="*/ 4616965 h 4616965"/>
                <a:gd name="connsiteX6" fmla="*/ 172628 w 8407400"/>
                <a:gd name="connsiteY6" fmla="*/ 4616965 h 4616965"/>
                <a:gd name="connsiteX7" fmla="*/ 0 w 8407400"/>
                <a:gd name="connsiteY7" fmla="*/ 4444337 h 4616965"/>
                <a:gd name="connsiteX8" fmla="*/ 0 w 8407400"/>
                <a:gd name="connsiteY8" fmla="*/ 172628 h 4616965"/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4419600 w 8407400"/>
                <a:gd name="connsiteY2" fmla="*/ 102118 h 4616965"/>
                <a:gd name="connsiteX3" fmla="*/ 8234772 w 8407400"/>
                <a:gd name="connsiteY3" fmla="*/ 0 h 4616965"/>
                <a:gd name="connsiteX4" fmla="*/ 8407400 w 8407400"/>
                <a:gd name="connsiteY4" fmla="*/ 172628 h 4616965"/>
                <a:gd name="connsiteX5" fmla="*/ 8407400 w 8407400"/>
                <a:gd name="connsiteY5" fmla="*/ 4444337 h 4616965"/>
                <a:gd name="connsiteX6" fmla="*/ 8234772 w 8407400"/>
                <a:gd name="connsiteY6" fmla="*/ 4616965 h 4616965"/>
                <a:gd name="connsiteX7" fmla="*/ 172628 w 8407400"/>
                <a:gd name="connsiteY7" fmla="*/ 4616965 h 4616965"/>
                <a:gd name="connsiteX8" fmla="*/ 0 w 8407400"/>
                <a:gd name="connsiteY8" fmla="*/ 4444337 h 4616965"/>
                <a:gd name="connsiteX9" fmla="*/ 0 w 8407400"/>
                <a:gd name="connsiteY9" fmla="*/ 172628 h 4616965"/>
                <a:gd name="connsiteX0" fmla="*/ 0 w 8407400"/>
                <a:gd name="connsiteY0" fmla="*/ 172628 h 4616965"/>
                <a:gd name="connsiteX1" fmla="*/ 172628 w 8407400"/>
                <a:gd name="connsiteY1" fmla="*/ 0 h 4616965"/>
                <a:gd name="connsiteX2" fmla="*/ 4419600 w 8407400"/>
                <a:gd name="connsiteY2" fmla="*/ 102118 h 4616965"/>
                <a:gd name="connsiteX3" fmla="*/ 8234772 w 8407400"/>
                <a:gd name="connsiteY3" fmla="*/ 0 h 4616965"/>
                <a:gd name="connsiteX4" fmla="*/ 8407400 w 8407400"/>
                <a:gd name="connsiteY4" fmla="*/ 172628 h 4616965"/>
                <a:gd name="connsiteX5" fmla="*/ 8407400 w 8407400"/>
                <a:gd name="connsiteY5" fmla="*/ 4444337 h 4616965"/>
                <a:gd name="connsiteX6" fmla="*/ 8234772 w 8407400"/>
                <a:gd name="connsiteY6" fmla="*/ 4616965 h 4616965"/>
                <a:gd name="connsiteX7" fmla="*/ 6438900 w 8407400"/>
                <a:gd name="connsiteY7" fmla="*/ 4547118 h 4616965"/>
                <a:gd name="connsiteX8" fmla="*/ 172628 w 8407400"/>
                <a:gd name="connsiteY8" fmla="*/ 4616965 h 4616965"/>
                <a:gd name="connsiteX9" fmla="*/ 0 w 8407400"/>
                <a:gd name="connsiteY9" fmla="*/ 4444337 h 4616965"/>
                <a:gd name="connsiteX10" fmla="*/ 0 w 8407400"/>
                <a:gd name="connsiteY10" fmla="*/ 172628 h 4616965"/>
                <a:gd name="connsiteX0" fmla="*/ 0 w 8407400"/>
                <a:gd name="connsiteY0" fmla="*/ 210210 h 4654547"/>
                <a:gd name="connsiteX1" fmla="*/ 172628 w 8407400"/>
                <a:gd name="connsiteY1" fmla="*/ 37582 h 4654547"/>
                <a:gd name="connsiteX2" fmla="*/ 2438400 w 8407400"/>
                <a:gd name="connsiteY2" fmla="*/ 0 h 4654547"/>
                <a:gd name="connsiteX3" fmla="*/ 8234772 w 8407400"/>
                <a:gd name="connsiteY3" fmla="*/ 37582 h 4654547"/>
                <a:gd name="connsiteX4" fmla="*/ 8407400 w 8407400"/>
                <a:gd name="connsiteY4" fmla="*/ 210210 h 4654547"/>
                <a:gd name="connsiteX5" fmla="*/ 8407400 w 8407400"/>
                <a:gd name="connsiteY5" fmla="*/ 4481919 h 4654547"/>
                <a:gd name="connsiteX6" fmla="*/ 8234772 w 8407400"/>
                <a:gd name="connsiteY6" fmla="*/ 4654547 h 4654547"/>
                <a:gd name="connsiteX7" fmla="*/ 6438900 w 8407400"/>
                <a:gd name="connsiteY7" fmla="*/ 4584700 h 4654547"/>
                <a:gd name="connsiteX8" fmla="*/ 172628 w 8407400"/>
                <a:gd name="connsiteY8" fmla="*/ 4654547 h 4654547"/>
                <a:gd name="connsiteX9" fmla="*/ 0 w 8407400"/>
                <a:gd name="connsiteY9" fmla="*/ 4481919 h 4654547"/>
                <a:gd name="connsiteX10" fmla="*/ 0 w 8407400"/>
                <a:gd name="connsiteY10" fmla="*/ 210210 h 4654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07400" h="4654547">
                  <a:moveTo>
                    <a:pt x="0" y="210210"/>
                  </a:moveTo>
                  <a:cubicBezTo>
                    <a:pt x="0" y="114870"/>
                    <a:pt x="77288" y="37582"/>
                    <a:pt x="172628" y="37582"/>
                  </a:cubicBezTo>
                  <a:cubicBezTo>
                    <a:pt x="1579819" y="37755"/>
                    <a:pt x="1031209" y="-173"/>
                    <a:pt x="2438400" y="0"/>
                  </a:cubicBezTo>
                  <a:lnTo>
                    <a:pt x="8234772" y="37582"/>
                  </a:lnTo>
                  <a:cubicBezTo>
                    <a:pt x="8330112" y="37582"/>
                    <a:pt x="8407400" y="114870"/>
                    <a:pt x="8407400" y="210210"/>
                  </a:cubicBezTo>
                  <a:lnTo>
                    <a:pt x="8407400" y="4481919"/>
                  </a:lnTo>
                  <a:cubicBezTo>
                    <a:pt x="8407400" y="4577259"/>
                    <a:pt x="8330112" y="4654547"/>
                    <a:pt x="8234772" y="4654547"/>
                  </a:cubicBezTo>
                  <a:cubicBezTo>
                    <a:pt x="7737748" y="4652431"/>
                    <a:pt x="6935924" y="4586816"/>
                    <a:pt x="6438900" y="4584700"/>
                  </a:cubicBezTo>
                  <a:lnTo>
                    <a:pt x="172628" y="4654547"/>
                  </a:lnTo>
                  <a:cubicBezTo>
                    <a:pt x="77288" y="4654547"/>
                    <a:pt x="0" y="4577259"/>
                    <a:pt x="0" y="4481919"/>
                  </a:cubicBezTo>
                  <a:lnTo>
                    <a:pt x="0" y="210210"/>
                  </a:lnTo>
                  <a:close/>
                </a:path>
              </a:pathLst>
            </a:custGeom>
            <a:noFill/>
            <a:ln w="12700">
              <a:solidFill>
                <a:srgbClr val="0608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986896" y="5625002"/>
            <a:ext cx="4306173" cy="790349"/>
            <a:chOff x="986896" y="5625002"/>
            <a:chExt cx="4306173" cy="79034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852" b="51281"/>
            <a:stretch/>
          </p:blipFill>
          <p:spPr>
            <a:xfrm>
              <a:off x="986896" y="5657499"/>
              <a:ext cx="1117676" cy="68157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52" t="3113" r="-1102" b="48168"/>
            <a:stretch/>
          </p:blipFill>
          <p:spPr>
            <a:xfrm>
              <a:off x="2343972" y="5733775"/>
              <a:ext cx="1282279" cy="68157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6" t="50500" r="49766" b="781"/>
            <a:stretch/>
          </p:blipFill>
          <p:spPr>
            <a:xfrm>
              <a:off x="4010790" y="5625002"/>
              <a:ext cx="1282279" cy="68157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 userDrawn="1"/>
        </p:nvGrpSpPr>
        <p:grpSpPr>
          <a:xfrm>
            <a:off x="8510909" y="103214"/>
            <a:ext cx="3113563" cy="1134764"/>
            <a:chOff x="8510909" y="103214"/>
            <a:chExt cx="3113563" cy="113476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799"/>
            <a:stretch/>
          </p:blipFill>
          <p:spPr>
            <a:xfrm>
              <a:off x="9674742" y="103214"/>
              <a:ext cx="1949730" cy="11347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127"/>
            <a:stretch/>
          </p:blipFill>
          <p:spPr>
            <a:xfrm>
              <a:off x="8510909" y="154668"/>
              <a:ext cx="1938879" cy="108331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55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79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449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64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47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05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8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3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00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6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2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677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17" name="云形标注 16"/>
          <p:cNvSpPr/>
          <p:nvPr/>
        </p:nvSpPr>
        <p:spPr>
          <a:xfrm>
            <a:off x="972457" y="1259111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30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972457" y="1001486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bg1"/>
          </a:solidFill>
          <a:ln w="25400">
            <a:gradFill>
              <a:gsLst>
                <a:gs pos="0">
                  <a:srgbClr val="A4CC41"/>
                </a:gs>
                <a:gs pos="100000">
                  <a:srgbClr val="0F802E"/>
                </a:gs>
              </a:gsLst>
              <a:lin ang="5400000" scaled="1"/>
            </a:gra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1669895" y="2136979"/>
            <a:ext cx="6105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 smtClean="0">
                <a:solidFill>
                  <a:srgbClr val="060800"/>
                </a:solidFill>
                <a:latin typeface="演示秋鸿楷" panose="00000500000000000000" pitchFamily="2" charset="-122"/>
                <a:ea typeface="演示秋鸿楷" panose="00000500000000000000" pitchFamily="2" charset="-122"/>
                <a:cs typeface="+mn-ea"/>
                <a:sym typeface="+mn-lt"/>
              </a:rPr>
              <a:t>可爱卡通说课</a:t>
            </a:r>
            <a:endParaRPr lang="zh-CN" altLang="en-US" sz="6600" dirty="0">
              <a:solidFill>
                <a:srgbClr val="060800"/>
              </a:solidFill>
              <a:latin typeface="演示秋鸿楷" panose="00000500000000000000" pitchFamily="2" charset="-122"/>
              <a:ea typeface="演示秋鸿楷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94638" y="1463855"/>
            <a:ext cx="25747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Work report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1270242" y="3450374"/>
            <a:ext cx="610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述职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报告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工作总结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年终总结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工作汇报</a:t>
            </a:r>
            <a:endParaRPr lang="zh-CN" altLang="en-US" dirty="0">
              <a:solidFill>
                <a:srgbClr val="060800"/>
              </a:solidFill>
              <a:latin typeface="杨任东竹石体-Semibold" panose="02000000000000000000" pitchFamily="2" charset="-122"/>
              <a:ea typeface="杨任东竹石体-Semibold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729582" y="3207162"/>
            <a:ext cx="5646057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944914" y="3887756"/>
            <a:ext cx="4905829" cy="137349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4"/>
          <p:cNvSpPr txBox="1"/>
          <p:nvPr/>
        </p:nvSpPr>
        <p:spPr>
          <a:xfrm>
            <a:off x="3033484" y="4261179"/>
            <a:ext cx="272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汇报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人：</a:t>
            </a:r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060800"/>
              </a:solidFill>
              <a:latin typeface="杨任东竹石体-Semibold" panose="02000000000000000000" pitchFamily="2" charset="-122"/>
              <a:ea typeface="杨任东竹石体-Semibold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262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3"/>
          <p:cNvSpPr>
            <a:spLocks noChangeArrowheads="1"/>
          </p:cNvSpPr>
          <p:nvPr/>
        </p:nvSpPr>
        <p:spPr bwMode="auto">
          <a:xfrm>
            <a:off x="1575804" y="2115765"/>
            <a:ext cx="1305084" cy="1305084"/>
          </a:xfrm>
          <a:prstGeom prst="roundRect">
            <a:avLst/>
          </a:prstGeom>
          <a:solidFill>
            <a:srgbClr val="0F802E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" name="TextBox 33"/>
          <p:cNvSpPr>
            <a:spLocks noChangeArrowheads="1"/>
          </p:cNvSpPr>
          <p:nvPr/>
        </p:nvSpPr>
        <p:spPr bwMode="auto">
          <a:xfrm>
            <a:off x="3080583" y="2115765"/>
            <a:ext cx="1305084" cy="1305084"/>
          </a:xfrm>
          <a:prstGeom prst="roundRect">
            <a:avLst/>
          </a:prstGeom>
          <a:solidFill>
            <a:srgbClr val="A4CC41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" name="TextBox 33"/>
          <p:cNvSpPr>
            <a:spLocks noChangeArrowheads="1"/>
          </p:cNvSpPr>
          <p:nvPr/>
        </p:nvSpPr>
        <p:spPr bwMode="auto">
          <a:xfrm>
            <a:off x="4585362" y="2115765"/>
            <a:ext cx="1305084" cy="1305084"/>
          </a:xfrm>
          <a:prstGeom prst="roundRect">
            <a:avLst/>
          </a:prstGeom>
          <a:solidFill>
            <a:srgbClr val="0F802E"/>
          </a:solidFill>
          <a:ln w="9525">
            <a:noFill/>
            <a:miter lim="800000"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82277" y="3824073"/>
            <a:ext cx="4208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1"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kumimoji="1"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02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1" r="32950"/>
          <a:stretch/>
        </p:blipFill>
        <p:spPr>
          <a:xfrm>
            <a:off x="6604000" y="1736202"/>
            <a:ext cx="2206171" cy="41379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1" r="35788"/>
          <a:stretch/>
        </p:blipFill>
        <p:spPr>
          <a:xfrm>
            <a:off x="8530542" y="1288916"/>
            <a:ext cx="2093915" cy="5032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îşļîďè"/>
          <p:cNvSpPr/>
          <p:nvPr/>
        </p:nvSpPr>
        <p:spPr bwMode="auto">
          <a:xfrm>
            <a:off x="1656259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2" name="îSļíḓê"/>
          <p:cNvSpPr/>
          <p:nvPr/>
        </p:nvSpPr>
        <p:spPr bwMode="auto">
          <a:xfrm>
            <a:off x="1419546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3" name="îṩḷíďe"/>
          <p:cNvSpPr/>
          <p:nvPr/>
        </p:nvSpPr>
        <p:spPr bwMode="auto">
          <a:xfrm>
            <a:off x="1560376" y="3160426"/>
            <a:ext cx="303232" cy="192367"/>
          </a:xfrm>
          <a:custGeom>
            <a:avLst/>
            <a:gdLst>
              <a:gd name="T0" fmla="*/ 401638 w 21130"/>
              <a:gd name="T1" fmla="*/ 263932 h 21219"/>
              <a:gd name="T2" fmla="*/ 401638 w 21130"/>
              <a:gd name="T3" fmla="*/ 263932 h 21219"/>
              <a:gd name="T4" fmla="*/ 401638 w 21130"/>
              <a:gd name="T5" fmla="*/ 263932 h 21219"/>
              <a:gd name="T6" fmla="*/ 401638 w 21130"/>
              <a:gd name="T7" fmla="*/ 263932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72765" y="2130623"/>
            <a:ext cx="2777047" cy="853068"/>
            <a:chOff x="1227531" y="2349127"/>
            <a:chExt cx="3099187" cy="952024"/>
          </a:xfrm>
        </p:grpSpPr>
        <p:sp>
          <p:nvSpPr>
            <p:cNvPr id="15" name="文本框 14"/>
            <p:cNvSpPr txBox="1"/>
            <p:nvPr/>
          </p:nvSpPr>
          <p:spPr>
            <a:xfrm>
              <a:off x="1227531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41719" y="2662281"/>
              <a:ext cx="2784999" cy="6388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isḻiďé"/>
          <p:cNvSpPr/>
          <p:nvPr/>
        </p:nvSpPr>
        <p:spPr bwMode="auto">
          <a:xfrm>
            <a:off x="4930685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19" name="îšļïḓè"/>
          <p:cNvSpPr/>
          <p:nvPr/>
        </p:nvSpPr>
        <p:spPr bwMode="auto">
          <a:xfrm>
            <a:off x="4690980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0" name="ïš1îḋé"/>
          <p:cNvSpPr/>
          <p:nvPr/>
        </p:nvSpPr>
        <p:spPr bwMode="auto">
          <a:xfrm>
            <a:off x="4862372" y="3133460"/>
            <a:ext cx="245103" cy="245702"/>
          </a:xfrm>
          <a:custGeom>
            <a:avLst/>
            <a:gdLst>
              <a:gd name="T0" fmla="*/ 324644 w 21600"/>
              <a:gd name="T1" fmla="*/ 325438 h 21600"/>
              <a:gd name="T2" fmla="*/ 324644 w 21600"/>
              <a:gd name="T3" fmla="*/ 325438 h 21600"/>
              <a:gd name="T4" fmla="*/ 324644 w 21600"/>
              <a:gd name="T5" fmla="*/ 325438 h 21600"/>
              <a:gd name="T6" fmla="*/ 324644 w 21600"/>
              <a:gd name="T7" fmla="*/ 32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779563" y="2117369"/>
            <a:ext cx="2757162" cy="866321"/>
            <a:chOff x="1249723" y="2334336"/>
            <a:chExt cx="3076995" cy="966815"/>
          </a:xfrm>
        </p:grpSpPr>
        <p:sp>
          <p:nvSpPr>
            <p:cNvPr id="22" name="文本框 21"/>
            <p:cNvSpPr txBox="1"/>
            <p:nvPr/>
          </p:nvSpPr>
          <p:spPr>
            <a:xfrm>
              <a:off x="1249723" y="2334336"/>
              <a:ext cx="2133782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41719" y="2662281"/>
              <a:ext cx="2784999" cy="6388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isḻiďé"/>
          <p:cNvSpPr/>
          <p:nvPr/>
        </p:nvSpPr>
        <p:spPr bwMode="auto">
          <a:xfrm>
            <a:off x="8205111" y="2023007"/>
            <a:ext cx="2608033" cy="1278848"/>
          </a:xfrm>
          <a:custGeom>
            <a:avLst/>
            <a:gdLst>
              <a:gd name="T0" fmla="*/ 3454400 w 21600"/>
              <a:gd name="T1" fmla="*/ 1693863 h 21600"/>
              <a:gd name="T2" fmla="*/ 3454400 w 21600"/>
              <a:gd name="T3" fmla="*/ 1693863 h 21600"/>
              <a:gd name="T4" fmla="*/ 3454400 w 21600"/>
              <a:gd name="T5" fmla="*/ 1693863 h 21600"/>
              <a:gd name="T6" fmla="*/ 3454400 w 21600"/>
              <a:gd name="T7" fmla="*/ 1693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599"/>
                </a:moveTo>
                <a:cubicBezTo>
                  <a:pt x="3434" y="21319"/>
                  <a:pt x="3468" y="21038"/>
                  <a:pt x="3468" y="20688"/>
                </a:cubicBezTo>
                <a:cubicBezTo>
                  <a:pt x="3468" y="17322"/>
                  <a:pt x="2094" y="14516"/>
                  <a:pt x="412" y="14516"/>
                </a:cubicBezTo>
                <a:cubicBezTo>
                  <a:pt x="274" y="14516"/>
                  <a:pt x="137" y="14516"/>
                  <a:pt x="0" y="14587"/>
                </a:cubicBezTo>
                <a:cubicBezTo>
                  <a:pt x="0" y="2664"/>
                  <a:pt x="0" y="2664"/>
                  <a:pt x="0" y="2664"/>
                </a:cubicBezTo>
                <a:cubicBezTo>
                  <a:pt x="0" y="1192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2"/>
                  <a:pt x="21600" y="2664"/>
                </a:cubicBezTo>
                <a:cubicBezTo>
                  <a:pt x="21600" y="18935"/>
                  <a:pt x="21600" y="18935"/>
                  <a:pt x="21600" y="18935"/>
                </a:cubicBezTo>
                <a:cubicBezTo>
                  <a:pt x="21600" y="20407"/>
                  <a:pt x="21016" y="21599"/>
                  <a:pt x="20295" y="21599"/>
                </a:cubicBezTo>
                <a:lnTo>
                  <a:pt x="3434" y="21599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6" name="îšļïḓè"/>
          <p:cNvSpPr/>
          <p:nvPr/>
        </p:nvSpPr>
        <p:spPr bwMode="auto">
          <a:xfrm>
            <a:off x="7968396" y="2962068"/>
            <a:ext cx="584890" cy="588485"/>
          </a:xfrm>
          <a:custGeom>
            <a:avLst/>
            <a:gdLst>
              <a:gd name="T0" fmla="*/ 774661 w 19679"/>
              <a:gd name="T1" fmla="*/ 855551 h 19679"/>
              <a:gd name="T2" fmla="*/ 774661 w 19679"/>
              <a:gd name="T3" fmla="*/ 855551 h 19679"/>
              <a:gd name="T4" fmla="*/ 774661 w 19679"/>
              <a:gd name="T5" fmla="*/ 855551 h 19679"/>
              <a:gd name="T6" fmla="*/ 774661 w 19679"/>
              <a:gd name="T7" fmla="*/ 85555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27" name="ïš1îḋé"/>
          <p:cNvSpPr/>
          <p:nvPr/>
        </p:nvSpPr>
        <p:spPr bwMode="auto">
          <a:xfrm>
            <a:off x="8139789" y="3133460"/>
            <a:ext cx="245103" cy="245702"/>
          </a:xfrm>
          <a:custGeom>
            <a:avLst/>
            <a:gdLst>
              <a:gd name="T0" fmla="*/ 324644 w 21600"/>
              <a:gd name="T1" fmla="*/ 325438 h 21600"/>
              <a:gd name="T2" fmla="*/ 324644 w 21600"/>
              <a:gd name="T3" fmla="*/ 325438 h 21600"/>
              <a:gd name="T4" fmla="*/ 324644 w 21600"/>
              <a:gd name="T5" fmla="*/ 325438 h 21600"/>
              <a:gd name="T6" fmla="*/ 324644 w 21600"/>
              <a:gd name="T7" fmla="*/ 3254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600" y="4150"/>
                  <a:pt x="21600" y="9322"/>
                </a:cubicBezTo>
                <a:cubicBezTo>
                  <a:pt x="21600" y="9357"/>
                  <a:pt x="21600" y="9392"/>
                  <a:pt x="21600" y="9427"/>
                </a:cubicBezTo>
                <a:cubicBezTo>
                  <a:pt x="21600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982910" y="2117369"/>
            <a:ext cx="2800335" cy="866321"/>
            <a:chOff x="1201542" y="2334336"/>
            <a:chExt cx="3125176" cy="966815"/>
          </a:xfrm>
        </p:grpSpPr>
        <p:sp>
          <p:nvSpPr>
            <p:cNvPr id="29" name="文本框 28"/>
            <p:cNvSpPr txBox="1"/>
            <p:nvPr/>
          </p:nvSpPr>
          <p:spPr>
            <a:xfrm>
              <a:off x="1201542" y="2334336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41719" y="2662281"/>
              <a:ext cx="2784999" cy="6388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îṣľídè"/>
          <p:cNvSpPr/>
          <p:nvPr/>
        </p:nvSpPr>
        <p:spPr bwMode="auto">
          <a:xfrm>
            <a:off x="1656259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33" name="ïṧ1íḑe"/>
          <p:cNvSpPr/>
          <p:nvPr/>
        </p:nvSpPr>
        <p:spPr bwMode="auto">
          <a:xfrm>
            <a:off x="1419546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34" name="ïšḷïḓè"/>
          <p:cNvSpPr/>
          <p:nvPr/>
        </p:nvSpPr>
        <p:spPr bwMode="auto">
          <a:xfrm>
            <a:off x="1603523" y="4795841"/>
            <a:ext cx="216936" cy="237313"/>
          </a:xfrm>
          <a:custGeom>
            <a:avLst/>
            <a:gdLst>
              <a:gd name="T0" fmla="*/ 287338 w 21600"/>
              <a:gd name="T1" fmla="*/ 314325 h 21600"/>
              <a:gd name="T2" fmla="*/ 287338 w 21600"/>
              <a:gd name="T3" fmla="*/ 314325 h 21600"/>
              <a:gd name="T4" fmla="*/ 287338 w 21600"/>
              <a:gd name="T5" fmla="*/ 314325 h 21600"/>
              <a:gd name="T6" fmla="*/ 287338 w 21600"/>
              <a:gd name="T7" fmla="*/ 3143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600" y="0"/>
                </a:lnTo>
                <a:cubicBezTo>
                  <a:pt x="21600" y="0"/>
                  <a:pt x="21600" y="21600"/>
                  <a:pt x="21600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480550" y="3790939"/>
            <a:ext cx="2769262" cy="853067"/>
            <a:chOff x="1236219" y="2349127"/>
            <a:chExt cx="3090499" cy="952024"/>
          </a:xfrm>
        </p:grpSpPr>
        <p:sp>
          <p:nvSpPr>
            <p:cNvPr id="36" name="文本框 35"/>
            <p:cNvSpPr txBox="1"/>
            <p:nvPr/>
          </p:nvSpPr>
          <p:spPr>
            <a:xfrm>
              <a:off x="1236219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62281"/>
              <a:ext cx="2784999" cy="6388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íṩḻïḑe"/>
          <p:cNvSpPr/>
          <p:nvPr/>
        </p:nvSpPr>
        <p:spPr bwMode="auto">
          <a:xfrm>
            <a:off x="4930685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0" name="îṧ1îḍè"/>
          <p:cNvSpPr/>
          <p:nvPr/>
        </p:nvSpPr>
        <p:spPr bwMode="auto">
          <a:xfrm>
            <a:off x="4690980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A4CC4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1" name="îšliḍê"/>
          <p:cNvSpPr/>
          <p:nvPr/>
        </p:nvSpPr>
        <p:spPr bwMode="auto">
          <a:xfrm>
            <a:off x="4871362" y="4792845"/>
            <a:ext cx="227124" cy="243304"/>
          </a:xfrm>
          <a:custGeom>
            <a:avLst/>
            <a:gdLst>
              <a:gd name="T0" fmla="*/ 300832 w 21600"/>
              <a:gd name="T1" fmla="*/ 322263 h 21600"/>
              <a:gd name="T2" fmla="*/ 300832 w 21600"/>
              <a:gd name="T3" fmla="*/ 322263 h 21600"/>
              <a:gd name="T4" fmla="*/ 300832 w 21600"/>
              <a:gd name="T5" fmla="*/ 322263 h 21600"/>
              <a:gd name="T6" fmla="*/ 300832 w 21600"/>
              <a:gd name="T7" fmla="*/ 322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50535" y="3777223"/>
            <a:ext cx="2786191" cy="866784"/>
            <a:chOff x="1217327" y="2333819"/>
            <a:chExt cx="3109391" cy="967332"/>
          </a:xfrm>
        </p:grpSpPr>
        <p:sp>
          <p:nvSpPr>
            <p:cNvPr id="43" name="文本框 42"/>
            <p:cNvSpPr txBox="1"/>
            <p:nvPr/>
          </p:nvSpPr>
          <p:spPr>
            <a:xfrm>
              <a:off x="1217327" y="2333819"/>
              <a:ext cx="2133782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541719" y="2662280"/>
              <a:ext cx="2784999" cy="63887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íṩḻïḑe"/>
          <p:cNvSpPr/>
          <p:nvPr/>
        </p:nvSpPr>
        <p:spPr bwMode="auto">
          <a:xfrm>
            <a:off x="8205110" y="3683591"/>
            <a:ext cx="2608033" cy="1275252"/>
          </a:xfrm>
          <a:custGeom>
            <a:avLst/>
            <a:gdLst>
              <a:gd name="T0" fmla="*/ 3454400 w 21600"/>
              <a:gd name="T1" fmla="*/ 1689100 h 21600"/>
              <a:gd name="T2" fmla="*/ 3454400 w 21600"/>
              <a:gd name="T3" fmla="*/ 1689100 h 21600"/>
              <a:gd name="T4" fmla="*/ 3454400 w 21600"/>
              <a:gd name="T5" fmla="*/ 1689100 h 21600"/>
              <a:gd name="T6" fmla="*/ 3454400 w 21600"/>
              <a:gd name="T7" fmla="*/ 1689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434" y="21600"/>
                </a:moveTo>
                <a:cubicBezTo>
                  <a:pt x="3434" y="21318"/>
                  <a:pt x="3468" y="21037"/>
                  <a:pt x="3468" y="20755"/>
                </a:cubicBezTo>
                <a:cubicBezTo>
                  <a:pt x="3468" y="17308"/>
                  <a:pt x="2094" y="14493"/>
                  <a:pt x="412" y="14493"/>
                </a:cubicBezTo>
                <a:cubicBezTo>
                  <a:pt x="274" y="14493"/>
                  <a:pt x="137" y="14493"/>
                  <a:pt x="0" y="14564"/>
                </a:cubicBezTo>
                <a:cubicBezTo>
                  <a:pt x="0" y="2603"/>
                  <a:pt x="0" y="2603"/>
                  <a:pt x="0" y="2603"/>
                </a:cubicBezTo>
                <a:cubicBezTo>
                  <a:pt x="0" y="1196"/>
                  <a:pt x="583" y="0"/>
                  <a:pt x="1304" y="0"/>
                </a:cubicBezTo>
                <a:cubicBezTo>
                  <a:pt x="20295" y="0"/>
                  <a:pt x="20295" y="0"/>
                  <a:pt x="20295" y="0"/>
                </a:cubicBezTo>
                <a:cubicBezTo>
                  <a:pt x="21016" y="0"/>
                  <a:pt x="21600" y="1196"/>
                  <a:pt x="21600" y="2603"/>
                </a:cubicBezTo>
                <a:cubicBezTo>
                  <a:pt x="21600" y="18926"/>
                  <a:pt x="21600" y="18926"/>
                  <a:pt x="21600" y="18926"/>
                </a:cubicBezTo>
                <a:cubicBezTo>
                  <a:pt x="21600" y="20403"/>
                  <a:pt x="21016" y="21600"/>
                  <a:pt x="20295" y="21600"/>
                </a:cubicBezTo>
                <a:lnTo>
                  <a:pt x="3434" y="21600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7" name="îṧ1îḍè"/>
          <p:cNvSpPr/>
          <p:nvPr/>
        </p:nvSpPr>
        <p:spPr bwMode="auto">
          <a:xfrm>
            <a:off x="7968396" y="4619055"/>
            <a:ext cx="584890" cy="590284"/>
          </a:xfrm>
          <a:custGeom>
            <a:avLst/>
            <a:gdLst>
              <a:gd name="T0" fmla="*/ 774661 w 19679"/>
              <a:gd name="T1" fmla="*/ 858165 h 19679"/>
              <a:gd name="T2" fmla="*/ 774661 w 19679"/>
              <a:gd name="T3" fmla="*/ 858165 h 19679"/>
              <a:gd name="T4" fmla="*/ 774661 w 19679"/>
              <a:gd name="T5" fmla="*/ 858165 h 19679"/>
              <a:gd name="T6" fmla="*/ 774661 w 19679"/>
              <a:gd name="T7" fmla="*/ 85816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0F802E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sp>
        <p:nvSpPr>
          <p:cNvPr id="48" name="îšliḍê"/>
          <p:cNvSpPr/>
          <p:nvPr/>
        </p:nvSpPr>
        <p:spPr bwMode="auto">
          <a:xfrm>
            <a:off x="8148778" y="4792845"/>
            <a:ext cx="227124" cy="243304"/>
          </a:xfrm>
          <a:custGeom>
            <a:avLst/>
            <a:gdLst>
              <a:gd name="T0" fmla="*/ 300832 w 21600"/>
              <a:gd name="T1" fmla="*/ 322263 h 21600"/>
              <a:gd name="T2" fmla="*/ 300832 w 21600"/>
              <a:gd name="T3" fmla="*/ 322263 h 21600"/>
              <a:gd name="T4" fmla="*/ 300832 w 21600"/>
              <a:gd name="T5" fmla="*/ 322263 h 21600"/>
              <a:gd name="T6" fmla="*/ 300832 w 21600"/>
              <a:gd name="T7" fmla="*/ 3222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600" y="17976"/>
                </a:moveTo>
                <a:cubicBezTo>
                  <a:pt x="21600" y="20463"/>
                  <a:pt x="14805" y="21600"/>
                  <a:pt x="10781" y="21600"/>
                </a:cubicBezTo>
                <a:cubicBezTo>
                  <a:pt x="6756" y="21600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600" y="17585"/>
                  <a:pt x="21600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sz="1600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82910" y="3790939"/>
            <a:ext cx="2800335" cy="853067"/>
            <a:chOff x="1201542" y="2349127"/>
            <a:chExt cx="3125176" cy="952024"/>
          </a:xfrm>
        </p:grpSpPr>
        <p:sp>
          <p:nvSpPr>
            <p:cNvPr id="50" name="文本框 49"/>
            <p:cNvSpPr txBox="1"/>
            <p:nvPr/>
          </p:nvSpPr>
          <p:spPr>
            <a:xfrm>
              <a:off x="1201542" y="2349127"/>
              <a:ext cx="2133781" cy="4121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41719" y="2662281"/>
              <a:ext cx="2784999" cy="63887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02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空心弧 17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9000000"/>
              <a:gd name="adj2" fmla="val 162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空心弧 18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1800000"/>
              <a:gd name="adj2" fmla="val 90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空心弧 19"/>
          <p:cNvSpPr/>
          <p:nvPr/>
        </p:nvSpPr>
        <p:spPr>
          <a:xfrm>
            <a:off x="4781441" y="3094332"/>
            <a:ext cx="2629116" cy="2629116"/>
          </a:xfrm>
          <a:prstGeom prst="blockArc">
            <a:avLst>
              <a:gd name="adj1" fmla="val 16200000"/>
              <a:gd name="adj2" fmla="val 1800000"/>
              <a:gd name="adj3" fmla="val 4636"/>
            </a:avLst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任意多边形: 形状 12"/>
          <p:cNvSpPr/>
          <p:nvPr/>
        </p:nvSpPr>
        <p:spPr>
          <a:xfrm>
            <a:off x="5450009" y="2478813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A4C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13"/>
          <p:cNvSpPr/>
          <p:nvPr/>
        </p:nvSpPr>
        <p:spPr>
          <a:xfrm>
            <a:off x="6562062" y="4404946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任意多边形: 形状 14"/>
          <p:cNvSpPr/>
          <p:nvPr/>
        </p:nvSpPr>
        <p:spPr>
          <a:xfrm>
            <a:off x="4337956" y="4404946"/>
            <a:ext cx="1291982" cy="1291978"/>
          </a:xfrm>
          <a:custGeom>
            <a:avLst/>
            <a:gdLst>
              <a:gd name="connsiteX0" fmla="*/ 0 w 846385"/>
              <a:gd name="connsiteY0" fmla="*/ 423193 h 846385"/>
              <a:gd name="connsiteX1" fmla="*/ 423193 w 846385"/>
              <a:gd name="connsiteY1" fmla="*/ 0 h 846385"/>
              <a:gd name="connsiteX2" fmla="*/ 846386 w 846385"/>
              <a:gd name="connsiteY2" fmla="*/ 423193 h 846385"/>
              <a:gd name="connsiteX3" fmla="*/ 423193 w 846385"/>
              <a:gd name="connsiteY3" fmla="*/ 846386 h 846385"/>
              <a:gd name="connsiteX4" fmla="*/ 0 w 846385"/>
              <a:gd name="connsiteY4" fmla="*/ 423193 h 84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85" h="846385">
                <a:moveTo>
                  <a:pt x="0" y="423193"/>
                </a:moveTo>
                <a:cubicBezTo>
                  <a:pt x="0" y="189470"/>
                  <a:pt x="189470" y="0"/>
                  <a:pt x="423193" y="0"/>
                </a:cubicBezTo>
                <a:cubicBezTo>
                  <a:pt x="656916" y="0"/>
                  <a:pt x="846386" y="189470"/>
                  <a:pt x="846386" y="423193"/>
                </a:cubicBezTo>
                <a:cubicBezTo>
                  <a:pt x="846386" y="656916"/>
                  <a:pt x="656916" y="846386"/>
                  <a:pt x="423193" y="846386"/>
                </a:cubicBezTo>
                <a:cubicBezTo>
                  <a:pt x="189470" y="846386"/>
                  <a:pt x="0" y="656916"/>
                  <a:pt x="0" y="423193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080" tIns="148080" rIns="148080" bIns="148080" numCol="1" spcCol="1270" anchor="ctr" anchorCtr="0">
            <a:noAutofit/>
          </a:bodyPr>
          <a:lstStyle/>
          <a:p>
            <a:pPr marL="0" lvl="0" indent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900" kern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椭圆 15"/>
          <p:cNvSpPr/>
          <p:nvPr/>
        </p:nvSpPr>
        <p:spPr>
          <a:xfrm>
            <a:off x="5823857" y="2876860"/>
            <a:ext cx="544286" cy="495884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6"/>
          <p:cNvSpPr/>
          <p:nvPr/>
        </p:nvSpPr>
        <p:spPr>
          <a:xfrm>
            <a:off x="4747610" y="4778792"/>
            <a:ext cx="472674" cy="544286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7"/>
          <p:cNvSpPr/>
          <p:nvPr/>
        </p:nvSpPr>
        <p:spPr>
          <a:xfrm>
            <a:off x="6945035" y="4778792"/>
            <a:ext cx="526032" cy="544286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189191" y="4039249"/>
            <a:ext cx="2577123" cy="1165154"/>
            <a:chOff x="6631302" y="1678126"/>
            <a:chExt cx="2577123" cy="1165154"/>
          </a:xfrm>
        </p:grpSpPr>
        <p:sp>
          <p:nvSpPr>
            <p:cNvPr id="25" name="矩形 24"/>
            <p:cNvSpPr/>
            <p:nvPr/>
          </p:nvSpPr>
          <p:spPr>
            <a:xfrm>
              <a:off x="6631302" y="2030750"/>
              <a:ext cx="2577123" cy="8125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631303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400630" y="4039249"/>
            <a:ext cx="2602178" cy="1165154"/>
            <a:chOff x="6968903" y="1678126"/>
            <a:chExt cx="2602178" cy="1165154"/>
          </a:xfrm>
        </p:grpSpPr>
        <p:sp>
          <p:nvSpPr>
            <p:cNvPr id="28" name="矩形 27"/>
            <p:cNvSpPr/>
            <p:nvPr/>
          </p:nvSpPr>
          <p:spPr>
            <a:xfrm>
              <a:off x="6968903" y="2030750"/>
              <a:ext cx="2602178" cy="8125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329107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r"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379887" y="1721756"/>
            <a:ext cx="7359200" cy="670411"/>
            <a:chOff x="4239571" y="1678126"/>
            <a:chExt cx="7359200" cy="670411"/>
          </a:xfrm>
        </p:grpSpPr>
        <p:sp>
          <p:nvSpPr>
            <p:cNvPr id="31" name="矩形 30"/>
            <p:cNvSpPr/>
            <p:nvPr/>
          </p:nvSpPr>
          <p:spPr>
            <a:xfrm>
              <a:off x="4239571" y="2033579"/>
              <a:ext cx="7359200" cy="31495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798184" y="1678126"/>
              <a:ext cx="2241974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02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313735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03</a:t>
              </a:r>
              <a:endParaRPr lang="zh-CN" altLang="en-US" sz="72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市场调研分析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</a:p>
        </p:txBody>
      </p:sp>
    </p:spTree>
    <p:extLst>
      <p:ext uri="{BB962C8B-B14F-4D97-AF65-F5344CB8AC3E}">
        <p14:creationId xmlns:p14="http://schemas.microsoft.com/office/powerpoint/2010/main" val="264975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3"/>
          <p:cNvCxnSpPr/>
          <p:nvPr/>
        </p:nvCxnSpPr>
        <p:spPr>
          <a:xfrm>
            <a:off x="3700656" y="2457297"/>
            <a:ext cx="6567477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ľíde"/>
          <p:cNvSpPr/>
          <p:nvPr/>
        </p:nvSpPr>
        <p:spPr>
          <a:xfrm>
            <a:off x="4055592" y="2185781"/>
            <a:ext cx="543029" cy="543034"/>
          </a:xfrm>
          <a:prstGeom prst="ellipse">
            <a:avLst/>
          </a:prstGeom>
          <a:solidFill>
            <a:srgbClr val="0F802E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íŝ1ïḓe"/>
          <p:cNvSpPr/>
          <p:nvPr/>
        </p:nvSpPr>
        <p:spPr>
          <a:xfrm>
            <a:off x="5828406" y="2185781"/>
            <a:ext cx="543029" cy="543034"/>
          </a:xfrm>
          <a:prstGeom prst="ellipse">
            <a:avLst/>
          </a:prstGeom>
          <a:solidFill>
            <a:srgbClr val="A4CC41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iSlïḑé"/>
          <p:cNvSpPr/>
          <p:nvPr/>
        </p:nvSpPr>
        <p:spPr>
          <a:xfrm>
            <a:off x="7601220" y="2185781"/>
            <a:ext cx="543029" cy="543034"/>
          </a:xfrm>
          <a:prstGeom prst="ellipse">
            <a:avLst/>
          </a:prstGeom>
          <a:solidFill>
            <a:srgbClr val="0F802E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iṣ1iḓê"/>
          <p:cNvSpPr/>
          <p:nvPr/>
        </p:nvSpPr>
        <p:spPr>
          <a:xfrm>
            <a:off x="9374034" y="2185781"/>
            <a:ext cx="543029" cy="543033"/>
          </a:xfrm>
          <a:prstGeom prst="ellipse">
            <a:avLst/>
          </a:prstGeom>
          <a:solidFill>
            <a:srgbClr val="A4CC41"/>
          </a:solidFill>
          <a:ln w="38100">
            <a:solidFill>
              <a:schemeClr val="bg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Q4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" name="直接连接符 8"/>
          <p:cNvCxnSpPr/>
          <p:nvPr/>
        </p:nvCxnSpPr>
        <p:spPr>
          <a:xfrm>
            <a:off x="5156241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9"/>
          <p:cNvCxnSpPr/>
          <p:nvPr/>
        </p:nvCxnSpPr>
        <p:spPr>
          <a:xfrm>
            <a:off x="6954664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0"/>
          <p:cNvCxnSpPr/>
          <p:nvPr/>
        </p:nvCxnSpPr>
        <p:spPr>
          <a:xfrm>
            <a:off x="8753088" y="2799238"/>
            <a:ext cx="0" cy="86714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627017" y="4298092"/>
            <a:ext cx="665529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12" name="矩形 11"/>
          <p:cNvSpPr/>
          <p:nvPr/>
        </p:nvSpPr>
        <p:spPr>
          <a:xfrm>
            <a:off x="3672870" y="2845930"/>
            <a:ext cx="1436222" cy="1000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37334" y="2845930"/>
            <a:ext cx="1436222" cy="1000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15888" y="2845930"/>
            <a:ext cx="1436222" cy="1000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927437" y="2845930"/>
            <a:ext cx="1436222" cy="1000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03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市场调研分析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01" y="1723642"/>
            <a:ext cx="2548408" cy="3987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4631" y="1810680"/>
            <a:ext cx="5017594" cy="3540708"/>
            <a:chOff x="1092920" y="1949422"/>
            <a:chExt cx="5821026" cy="4107657"/>
          </a:xfrm>
        </p:grpSpPr>
        <p:sp>
          <p:nvSpPr>
            <p:cNvPr id="31" name="TextBox 12"/>
            <p:cNvSpPr txBox="1"/>
            <p:nvPr/>
          </p:nvSpPr>
          <p:spPr>
            <a:xfrm>
              <a:off x="1527245" y="5738530"/>
              <a:ext cx="1208181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</a:p>
          </p:txBody>
        </p:sp>
        <p:sp>
          <p:nvSpPr>
            <p:cNvPr id="32" name="TextBox 13"/>
            <p:cNvSpPr txBox="1"/>
            <p:nvPr/>
          </p:nvSpPr>
          <p:spPr>
            <a:xfrm>
              <a:off x="1092920" y="5113499"/>
              <a:ext cx="374417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14"/>
            <p:cNvSpPr txBox="1"/>
            <p:nvPr/>
          </p:nvSpPr>
          <p:spPr>
            <a:xfrm>
              <a:off x="2906344" y="5738530"/>
              <a:ext cx="1208181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4266774" y="5738530"/>
              <a:ext cx="1208181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</a:p>
          </p:txBody>
        </p:sp>
        <p:sp>
          <p:nvSpPr>
            <p:cNvPr id="35" name="TextBox 16"/>
            <p:cNvSpPr txBox="1"/>
            <p:nvPr/>
          </p:nvSpPr>
          <p:spPr>
            <a:xfrm>
              <a:off x="5627206" y="5738530"/>
              <a:ext cx="1208181" cy="318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</a:t>
              </a:r>
              <a:r>
                <a:rPr lang="en-US" altLang="zh-CN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r>
                <a:rPr lang="zh-CN" altLang="en-US" sz="14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季度</a:t>
              </a:r>
            </a:p>
          </p:txBody>
        </p:sp>
        <p:sp>
          <p:nvSpPr>
            <p:cNvPr id="36" name="TextBox 17"/>
            <p:cNvSpPr txBox="1"/>
            <p:nvPr/>
          </p:nvSpPr>
          <p:spPr>
            <a:xfrm>
              <a:off x="1092921" y="4661488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1092921" y="4209477"/>
              <a:ext cx="393799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19"/>
            <p:cNvSpPr txBox="1"/>
            <p:nvPr/>
          </p:nvSpPr>
          <p:spPr>
            <a:xfrm>
              <a:off x="1092921" y="3757465"/>
              <a:ext cx="434325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0"/>
            <p:cNvSpPr txBox="1"/>
            <p:nvPr/>
          </p:nvSpPr>
          <p:spPr>
            <a:xfrm>
              <a:off x="1092921" y="3305455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21"/>
            <p:cNvSpPr txBox="1"/>
            <p:nvPr/>
          </p:nvSpPr>
          <p:spPr>
            <a:xfrm>
              <a:off x="1092921" y="2853444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600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22"/>
            <p:cNvSpPr txBox="1"/>
            <p:nvPr/>
          </p:nvSpPr>
          <p:spPr>
            <a:xfrm>
              <a:off x="1092921" y="2393785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445714" y="2034246"/>
              <a:ext cx="5468232" cy="3616089"/>
              <a:chOff x="1126939" y="1350372"/>
              <a:chExt cx="4464496" cy="2952328"/>
            </a:xfrm>
          </p:grpSpPr>
          <p:cxnSp>
            <p:nvCxnSpPr>
              <p:cNvPr id="43" name="直接连接符 3"/>
              <p:cNvCxnSpPr/>
              <p:nvPr/>
            </p:nvCxnSpPr>
            <p:spPr>
              <a:xfrm>
                <a:off x="1126939" y="4302700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5"/>
              <p:cNvCxnSpPr/>
              <p:nvPr/>
            </p:nvCxnSpPr>
            <p:spPr>
              <a:xfrm>
                <a:off x="1126939" y="3933659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6"/>
              <p:cNvCxnSpPr/>
              <p:nvPr/>
            </p:nvCxnSpPr>
            <p:spPr>
              <a:xfrm>
                <a:off x="1126939" y="3564618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7"/>
              <p:cNvCxnSpPr/>
              <p:nvPr/>
            </p:nvCxnSpPr>
            <p:spPr>
              <a:xfrm>
                <a:off x="1126939" y="3195577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8"/>
              <p:cNvCxnSpPr/>
              <p:nvPr/>
            </p:nvCxnSpPr>
            <p:spPr>
              <a:xfrm>
                <a:off x="1126939" y="2826536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9"/>
              <p:cNvCxnSpPr/>
              <p:nvPr/>
            </p:nvCxnSpPr>
            <p:spPr>
              <a:xfrm>
                <a:off x="1126939" y="2457495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10"/>
              <p:cNvCxnSpPr/>
              <p:nvPr/>
            </p:nvCxnSpPr>
            <p:spPr>
              <a:xfrm>
                <a:off x="1126939" y="2088454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11"/>
              <p:cNvCxnSpPr/>
              <p:nvPr/>
            </p:nvCxnSpPr>
            <p:spPr>
              <a:xfrm>
                <a:off x="1126939" y="1719413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23"/>
              <p:cNvCxnSpPr/>
              <p:nvPr/>
            </p:nvCxnSpPr>
            <p:spPr>
              <a:xfrm>
                <a:off x="1126939" y="1350372"/>
                <a:ext cx="4464496" cy="0"/>
              </a:xfrm>
              <a:prstGeom prst="line">
                <a:avLst/>
              </a:prstGeom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24"/>
            <p:cNvSpPr txBox="1"/>
            <p:nvPr/>
          </p:nvSpPr>
          <p:spPr>
            <a:xfrm>
              <a:off x="1092921" y="1949422"/>
              <a:ext cx="352793" cy="1963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800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25"/>
            <p:cNvSpPr txBox="1"/>
            <p:nvPr/>
          </p:nvSpPr>
          <p:spPr>
            <a:xfrm>
              <a:off x="1092921" y="5565511"/>
              <a:ext cx="264592" cy="1695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868585" y="2938269"/>
              <a:ext cx="586978" cy="27120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765186" y="3842291"/>
              <a:ext cx="793776" cy="1808047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3216937" y="3842284"/>
              <a:ext cx="586978" cy="180804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113538" y="4379118"/>
              <a:ext cx="793776" cy="1271218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4577368" y="3390272"/>
              <a:ext cx="586978" cy="22600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473969" y="4147604"/>
              <a:ext cx="793776" cy="1502734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945104" y="2486253"/>
              <a:ext cx="586978" cy="31640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841705" y="2736442"/>
              <a:ext cx="793776" cy="2913891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矩形 21"/>
          <p:cNvSpPr>
            <a:spLocks noChangeArrowheads="1"/>
          </p:cNvSpPr>
          <p:nvPr/>
        </p:nvSpPr>
        <p:spPr bwMode="auto">
          <a:xfrm>
            <a:off x="7374762" y="2294849"/>
            <a:ext cx="1694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22"/>
          <p:cNvSpPr>
            <a:spLocks noChangeArrowheads="1"/>
          </p:cNvSpPr>
          <p:nvPr/>
        </p:nvSpPr>
        <p:spPr bwMode="auto">
          <a:xfrm>
            <a:off x="7374762" y="2872557"/>
            <a:ext cx="31789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03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市场调研分析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A_椭圆 13"/>
          <p:cNvSpPr/>
          <p:nvPr>
            <p:custDataLst>
              <p:tags r:id="rId1"/>
            </p:custDataLst>
          </p:nvPr>
        </p:nvSpPr>
        <p:spPr>
          <a:xfrm rot="2687795">
            <a:off x="3887547" y="2796533"/>
            <a:ext cx="4432300" cy="1974851"/>
          </a:xfrm>
          <a:prstGeom prst="ellipse">
            <a:avLst/>
          </a:prstGeom>
          <a:noFill/>
          <a:ln w="19050">
            <a:solidFill>
              <a:srgbClr val="A4CC41">
                <a:alpha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66" name="PA_椭圆 213"/>
          <p:cNvSpPr/>
          <p:nvPr>
            <p:custDataLst>
              <p:tags r:id="rId2"/>
            </p:custDataLst>
          </p:nvPr>
        </p:nvSpPr>
        <p:spPr>
          <a:xfrm rot="8087795">
            <a:off x="3873166" y="2796533"/>
            <a:ext cx="4432300" cy="1974851"/>
          </a:xfrm>
          <a:prstGeom prst="ellipse">
            <a:avLst/>
          </a:prstGeom>
          <a:noFill/>
          <a:ln w="19050">
            <a:solidFill>
              <a:srgbClr val="0F802E">
                <a:alpha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67" name="PA_椭圆 214"/>
          <p:cNvSpPr/>
          <p:nvPr>
            <p:custDataLst>
              <p:tags r:id="rId3"/>
            </p:custDataLst>
          </p:nvPr>
        </p:nvSpPr>
        <p:spPr>
          <a:xfrm>
            <a:off x="6025911" y="4990474"/>
            <a:ext cx="155575" cy="155575"/>
          </a:xfrm>
          <a:prstGeom prst="ellipse">
            <a:avLst/>
          </a:prstGeom>
          <a:solidFill>
            <a:srgbClr val="A4CC4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8" name="PA_椭圆 215"/>
          <p:cNvSpPr/>
          <p:nvPr>
            <p:custDataLst>
              <p:tags r:id="rId4"/>
            </p:custDataLst>
          </p:nvPr>
        </p:nvSpPr>
        <p:spPr>
          <a:xfrm>
            <a:off x="6018213" y="2434767"/>
            <a:ext cx="155575" cy="155575"/>
          </a:xfrm>
          <a:prstGeom prst="ellipse">
            <a:avLst/>
          </a:prstGeom>
          <a:solidFill>
            <a:srgbClr val="A4CC4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9" name="PA_椭圆 217"/>
          <p:cNvSpPr/>
          <p:nvPr>
            <p:custDataLst>
              <p:tags r:id="rId5"/>
            </p:custDataLst>
          </p:nvPr>
        </p:nvSpPr>
        <p:spPr>
          <a:xfrm>
            <a:off x="7292974" y="3742865"/>
            <a:ext cx="155575" cy="155575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1" name="PA_文本框 219"/>
          <p:cNvSpPr txBox="1"/>
          <p:nvPr>
            <p:custDataLst>
              <p:tags r:id="rId6"/>
            </p:custDataLst>
          </p:nvPr>
        </p:nvSpPr>
        <p:spPr>
          <a:xfrm>
            <a:off x="4650871" y="2001645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S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2" name="PA_文本框 220"/>
          <p:cNvSpPr txBox="1"/>
          <p:nvPr>
            <p:custDataLst>
              <p:tags r:id="rId7"/>
            </p:custDataLst>
          </p:nvPr>
        </p:nvSpPr>
        <p:spPr>
          <a:xfrm>
            <a:off x="6601328" y="2001269"/>
            <a:ext cx="889000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W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3" name="PA_文本框 221"/>
          <p:cNvSpPr txBox="1"/>
          <p:nvPr>
            <p:custDataLst>
              <p:tags r:id="rId8"/>
            </p:custDataLst>
          </p:nvPr>
        </p:nvSpPr>
        <p:spPr>
          <a:xfrm>
            <a:off x="4571510" y="4128961"/>
            <a:ext cx="792087" cy="132343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O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sp>
        <p:nvSpPr>
          <p:cNvPr id="74" name="PA_文本框 222"/>
          <p:cNvSpPr txBox="1"/>
          <p:nvPr>
            <p:custDataLst>
              <p:tags r:id="rId9"/>
            </p:custDataLst>
          </p:nvPr>
        </p:nvSpPr>
        <p:spPr>
          <a:xfrm>
            <a:off x="6843802" y="4220389"/>
            <a:ext cx="792087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8000" dirty="0">
                <a:solidFill>
                  <a:srgbClr val="0F802E"/>
                </a:solidFill>
                <a:cs typeface="+mn-ea"/>
                <a:sym typeface="+mn-lt"/>
              </a:rPr>
              <a:t>T</a:t>
            </a:r>
            <a:endParaRPr lang="zh-CN" altLang="en-US" sz="8000" dirty="0">
              <a:solidFill>
                <a:srgbClr val="0F802E"/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161264" y="4082012"/>
            <a:ext cx="2784309" cy="1334661"/>
            <a:chOff x="3943969" y="2339562"/>
            <a:chExt cx="2133782" cy="1334662"/>
          </a:xfrm>
        </p:grpSpPr>
        <p:sp>
          <p:nvSpPr>
            <p:cNvPr id="76" name="文本框 29"/>
            <p:cNvSpPr txBox="1"/>
            <p:nvPr/>
          </p:nvSpPr>
          <p:spPr>
            <a:xfrm>
              <a:off x="3943970" y="2339562"/>
              <a:ext cx="2133781" cy="440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77" name="文本框 30"/>
            <p:cNvSpPr txBox="1"/>
            <p:nvPr/>
          </p:nvSpPr>
          <p:spPr>
            <a:xfrm>
              <a:off x="3943969" y="2750893"/>
              <a:ext cx="2133782" cy="923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161264" y="1901282"/>
            <a:ext cx="2784309" cy="1351095"/>
            <a:chOff x="3943969" y="2323128"/>
            <a:chExt cx="2133782" cy="1351094"/>
          </a:xfrm>
        </p:grpSpPr>
        <p:sp>
          <p:nvSpPr>
            <p:cNvPr id="79" name="文本框 32"/>
            <p:cNvSpPr txBox="1"/>
            <p:nvPr/>
          </p:nvSpPr>
          <p:spPr>
            <a:xfrm>
              <a:off x="3943970" y="2323128"/>
              <a:ext cx="213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33"/>
            <p:cNvSpPr txBox="1"/>
            <p:nvPr/>
          </p:nvSpPr>
          <p:spPr>
            <a:xfrm>
              <a:off x="3943969" y="2750893"/>
              <a:ext cx="2133782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208235" y="4082011"/>
            <a:ext cx="2784309" cy="1334662"/>
            <a:chOff x="3943969" y="2339561"/>
            <a:chExt cx="2133782" cy="1334662"/>
          </a:xfrm>
        </p:grpSpPr>
        <p:sp>
          <p:nvSpPr>
            <p:cNvPr id="82" name="文本框 36"/>
            <p:cNvSpPr txBox="1"/>
            <p:nvPr/>
          </p:nvSpPr>
          <p:spPr>
            <a:xfrm>
              <a:off x="3943970" y="2339561"/>
              <a:ext cx="2133781" cy="440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83" name="文本框 37"/>
            <p:cNvSpPr txBox="1"/>
            <p:nvPr/>
          </p:nvSpPr>
          <p:spPr>
            <a:xfrm>
              <a:off x="3943969" y="2750893"/>
              <a:ext cx="213378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208235" y="1901279"/>
            <a:ext cx="2784309" cy="1351096"/>
            <a:chOff x="3943969" y="2323127"/>
            <a:chExt cx="2133782" cy="1351095"/>
          </a:xfrm>
        </p:grpSpPr>
        <p:sp>
          <p:nvSpPr>
            <p:cNvPr id="85" name="文本框 39"/>
            <p:cNvSpPr txBox="1"/>
            <p:nvPr/>
          </p:nvSpPr>
          <p:spPr>
            <a:xfrm>
              <a:off x="3943970" y="2323127"/>
              <a:ext cx="2133781" cy="440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86" name="文本框 40"/>
            <p:cNvSpPr txBox="1"/>
            <p:nvPr/>
          </p:nvSpPr>
          <p:spPr>
            <a:xfrm>
              <a:off x="3943969" y="2750893"/>
              <a:ext cx="2133782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03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市场调研分析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27" name="PA_椭圆 217"/>
          <p:cNvSpPr/>
          <p:nvPr>
            <p:custDataLst>
              <p:tags r:id="rId10"/>
            </p:custDataLst>
          </p:nvPr>
        </p:nvSpPr>
        <p:spPr>
          <a:xfrm>
            <a:off x="4701645" y="3742865"/>
            <a:ext cx="155575" cy="155575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313735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04</a:t>
              </a:r>
              <a:endParaRPr lang="zh-CN" altLang="en-US" sz="72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未来工作目标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</a:p>
        </p:txBody>
      </p:sp>
    </p:spTree>
    <p:extLst>
      <p:ext uri="{BB962C8B-B14F-4D97-AF65-F5344CB8AC3E}">
        <p14:creationId xmlns:p14="http://schemas.microsoft.com/office/powerpoint/2010/main" val="348106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8"/>
          <p:cNvCxnSpPr/>
          <p:nvPr/>
        </p:nvCxnSpPr>
        <p:spPr>
          <a:xfrm>
            <a:off x="3024780" y="1627382"/>
            <a:ext cx="0" cy="3938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2881406" y="1940073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F80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881406" y="2931369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881406" y="3922664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81406" y="4913960"/>
            <a:ext cx="286748" cy="28674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321053" y="1754784"/>
            <a:ext cx="2748908" cy="892986"/>
            <a:chOff x="922668" y="2796560"/>
            <a:chExt cx="2748908" cy="892986"/>
          </a:xfrm>
        </p:grpSpPr>
        <p:sp>
          <p:nvSpPr>
            <p:cNvPr id="11" name="文本框 10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60768" y="3154015"/>
              <a:ext cx="2710808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21053" y="2746079"/>
            <a:ext cx="2748908" cy="892986"/>
            <a:chOff x="922668" y="2796560"/>
            <a:chExt cx="2748908" cy="892986"/>
          </a:xfrm>
        </p:grpSpPr>
        <p:sp>
          <p:nvSpPr>
            <p:cNvPr id="14" name="文本框 13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321053" y="3740798"/>
            <a:ext cx="2748908" cy="892986"/>
            <a:chOff x="922668" y="2796560"/>
            <a:chExt cx="2748908" cy="892986"/>
          </a:xfrm>
        </p:grpSpPr>
        <p:sp>
          <p:nvSpPr>
            <p:cNvPr id="17" name="文本框 16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21053" y="4728670"/>
            <a:ext cx="2748908" cy="892986"/>
            <a:chOff x="922668" y="2796560"/>
            <a:chExt cx="2748908" cy="892986"/>
          </a:xfrm>
        </p:grpSpPr>
        <p:sp>
          <p:nvSpPr>
            <p:cNvPr id="20" name="文本框 19"/>
            <p:cNvSpPr txBox="1"/>
            <p:nvPr/>
          </p:nvSpPr>
          <p:spPr>
            <a:xfrm>
              <a:off x="922668" y="2796560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60767" y="3154015"/>
              <a:ext cx="2710809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400630" y="1785939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rgbClr val="0F802E"/>
                </a:solidFill>
                <a:cs typeface="+mn-ea"/>
                <a:sym typeface="+mn-lt"/>
              </a:rPr>
              <a:t>2021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400630" y="2777235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2022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400630" y="3768531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2023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400630" y="4759826"/>
            <a:ext cx="128307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28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2024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04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未来工作目标</a:t>
            </a:r>
            <a:endParaRPr lang="zh-CN" altLang="en-US" sz="40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451" y="2083447"/>
            <a:ext cx="3581177" cy="34042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/>
          <p:nvPr/>
        </p:nvSpPr>
        <p:spPr>
          <a:xfrm>
            <a:off x="-100836" y="3186467"/>
            <a:ext cx="8189304" cy="1602252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-1" fmla="*/ 0 w 6038850"/>
              <a:gd name="connsiteY0-2" fmla="*/ 299838 h 1304686"/>
              <a:gd name="connsiteX1-3" fmla="*/ 2705100 w 6038850"/>
              <a:gd name="connsiteY1-4" fmla="*/ 52188 h 1304686"/>
              <a:gd name="connsiteX2-5" fmla="*/ 5619750 w 6038850"/>
              <a:gd name="connsiteY2-6" fmla="*/ 1195188 h 1304686"/>
              <a:gd name="connsiteX3-7" fmla="*/ 6038850 w 6038850"/>
              <a:gd name="connsiteY3-8" fmla="*/ 1176138 h 1304686"/>
              <a:gd name="connsiteX0-9" fmla="*/ 0 w 6038850"/>
              <a:gd name="connsiteY0-10" fmla="*/ 287550 h 1218694"/>
              <a:gd name="connsiteX1-11" fmla="*/ 2705100 w 6038850"/>
              <a:gd name="connsiteY1-12" fmla="*/ 39900 h 1218694"/>
              <a:gd name="connsiteX2-13" fmla="*/ 4832350 w 6038850"/>
              <a:gd name="connsiteY2-14" fmla="*/ 1005100 h 1218694"/>
              <a:gd name="connsiteX3-15" fmla="*/ 6038850 w 6038850"/>
              <a:gd name="connsiteY3-16" fmla="*/ 1163850 h 1218694"/>
              <a:gd name="connsiteX0-17" fmla="*/ 0 w 6038850"/>
              <a:gd name="connsiteY0-18" fmla="*/ 287550 h 1225494"/>
              <a:gd name="connsiteX1-19" fmla="*/ 2705100 w 6038850"/>
              <a:gd name="connsiteY1-20" fmla="*/ 39900 h 1225494"/>
              <a:gd name="connsiteX2-21" fmla="*/ 4832350 w 6038850"/>
              <a:gd name="connsiteY2-22" fmla="*/ 1005100 h 1225494"/>
              <a:gd name="connsiteX3-23" fmla="*/ 6038850 w 6038850"/>
              <a:gd name="connsiteY3-24" fmla="*/ 1163850 h 1225494"/>
              <a:gd name="connsiteX0-25" fmla="*/ 0 w 6066351"/>
              <a:gd name="connsiteY0-26" fmla="*/ 287550 h 1183922"/>
              <a:gd name="connsiteX1-27" fmla="*/ 2705100 w 6066351"/>
              <a:gd name="connsiteY1-28" fmla="*/ 39900 h 1183922"/>
              <a:gd name="connsiteX2-29" fmla="*/ 4832350 w 6066351"/>
              <a:gd name="connsiteY2-30" fmla="*/ 1005100 h 1183922"/>
              <a:gd name="connsiteX3-31" fmla="*/ 6066351 w 6066351"/>
              <a:gd name="connsiteY3-32" fmla="*/ 1101974 h 1183922"/>
              <a:gd name="connsiteX0-33" fmla="*/ 0 w 6066351"/>
              <a:gd name="connsiteY0-34" fmla="*/ 287550 h 1204375"/>
              <a:gd name="connsiteX1-35" fmla="*/ 2705100 w 6066351"/>
              <a:gd name="connsiteY1-36" fmla="*/ 39900 h 1204375"/>
              <a:gd name="connsiteX2-37" fmla="*/ 4832350 w 6066351"/>
              <a:gd name="connsiteY2-38" fmla="*/ 1005100 h 1204375"/>
              <a:gd name="connsiteX3-39" fmla="*/ 6066351 w 6066351"/>
              <a:gd name="connsiteY3-40" fmla="*/ 1101974 h 1204375"/>
              <a:gd name="connsiteX0-41" fmla="*/ 0 w 6066351"/>
              <a:gd name="connsiteY0-42" fmla="*/ 287550 h 1204375"/>
              <a:gd name="connsiteX1-43" fmla="*/ 2705100 w 6066351"/>
              <a:gd name="connsiteY1-44" fmla="*/ 39900 h 1204375"/>
              <a:gd name="connsiteX2-45" fmla="*/ 4832350 w 6066351"/>
              <a:gd name="connsiteY2-46" fmla="*/ 1005100 h 1204375"/>
              <a:gd name="connsiteX3-47" fmla="*/ 6066351 w 6066351"/>
              <a:gd name="connsiteY3-48" fmla="*/ 1101974 h 1204375"/>
              <a:gd name="connsiteX0-49" fmla="*/ 0 w 6141978"/>
              <a:gd name="connsiteY0-50" fmla="*/ 315478 h 1197927"/>
              <a:gd name="connsiteX1-51" fmla="*/ 2780727 w 6141978"/>
              <a:gd name="connsiteY1-52" fmla="*/ 33452 h 1197927"/>
              <a:gd name="connsiteX2-53" fmla="*/ 4907977 w 6141978"/>
              <a:gd name="connsiteY2-54" fmla="*/ 998652 h 1197927"/>
              <a:gd name="connsiteX3-55" fmla="*/ 6141978 w 6141978"/>
              <a:gd name="connsiteY3-56" fmla="*/ 1095526 h 1197927"/>
              <a:gd name="connsiteX0-57" fmla="*/ 0 w 6141978"/>
              <a:gd name="connsiteY0-58" fmla="*/ 316169 h 1198618"/>
              <a:gd name="connsiteX1-59" fmla="*/ 2780727 w 6141978"/>
              <a:gd name="connsiteY1-60" fmla="*/ 34143 h 1198618"/>
              <a:gd name="connsiteX2-61" fmla="*/ 4907977 w 6141978"/>
              <a:gd name="connsiteY2-62" fmla="*/ 999343 h 1198618"/>
              <a:gd name="connsiteX3-63" fmla="*/ 6141978 w 6141978"/>
              <a:gd name="connsiteY3-64" fmla="*/ 1096217 h 1198618"/>
              <a:gd name="connsiteX0-65" fmla="*/ 0 w 6141978"/>
              <a:gd name="connsiteY0-66" fmla="*/ 318869 h 1201318"/>
              <a:gd name="connsiteX1-67" fmla="*/ 2780727 w 6141978"/>
              <a:gd name="connsiteY1-68" fmla="*/ 36843 h 1201318"/>
              <a:gd name="connsiteX2-69" fmla="*/ 4907977 w 6141978"/>
              <a:gd name="connsiteY2-70" fmla="*/ 1002043 h 1201318"/>
              <a:gd name="connsiteX3-71" fmla="*/ 6141978 w 6141978"/>
              <a:gd name="connsiteY3-72" fmla="*/ 1098917 h 12013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141978" h="1201318">
                <a:moveTo>
                  <a:pt x="0" y="318869"/>
                </a:moveTo>
                <a:cubicBezTo>
                  <a:pt x="746733" y="113556"/>
                  <a:pt x="1928355" y="-83894"/>
                  <a:pt x="2780727" y="36843"/>
                </a:cubicBezTo>
                <a:cubicBezTo>
                  <a:pt x="3633099" y="157580"/>
                  <a:pt x="4447602" y="755468"/>
                  <a:pt x="4907977" y="1002043"/>
                </a:cubicBezTo>
                <a:cubicBezTo>
                  <a:pt x="5368352" y="1221118"/>
                  <a:pt x="5836175" y="1268751"/>
                  <a:pt x="6141978" y="1098917"/>
                </a:cubicBezTo>
              </a:path>
            </a:pathLst>
          </a:custGeom>
          <a:ln w="6350" cmpd="sng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072583" y="3741746"/>
            <a:ext cx="1133095" cy="847569"/>
            <a:chOff x="6054436" y="2516682"/>
            <a:chExt cx="849821" cy="635481"/>
          </a:xfrm>
        </p:grpSpPr>
        <p:sp>
          <p:nvSpPr>
            <p:cNvPr id="5" name="Freeform 133"/>
            <p:cNvSpPr/>
            <p:nvPr/>
          </p:nvSpPr>
          <p:spPr bwMode="auto">
            <a:xfrm rot="2700000" flipH="1">
              <a:off x="6116557" y="2900581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134"/>
            <p:cNvSpPr/>
            <p:nvPr/>
          </p:nvSpPr>
          <p:spPr bwMode="auto">
            <a:xfrm rot="2700000" flipH="1">
              <a:off x="6176406" y="2915096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135"/>
            <p:cNvSpPr/>
            <p:nvPr/>
          </p:nvSpPr>
          <p:spPr bwMode="auto">
            <a:xfrm rot="2700000" flipH="1">
              <a:off x="6216128" y="2926935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3E513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107"/>
            <p:cNvSpPr/>
            <p:nvPr/>
          </p:nvSpPr>
          <p:spPr bwMode="auto">
            <a:xfrm rot="2700000" flipH="1">
              <a:off x="6219230" y="2666090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07"/>
            <p:cNvSpPr/>
            <p:nvPr/>
          </p:nvSpPr>
          <p:spPr bwMode="auto">
            <a:xfrm rot="2700000">
              <a:off x="6369742" y="2816602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08"/>
            <p:cNvSpPr/>
            <p:nvPr/>
          </p:nvSpPr>
          <p:spPr bwMode="auto">
            <a:xfrm rot="2700000">
              <a:off x="6407803" y="2370881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0F802E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113"/>
            <p:cNvSpPr>
              <a:spLocks noChangeArrowheads="1"/>
            </p:cNvSpPr>
            <p:nvPr/>
          </p:nvSpPr>
          <p:spPr bwMode="auto">
            <a:xfrm rot="2700000">
              <a:off x="6568043" y="2592693"/>
              <a:ext cx="117123" cy="1140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16"/>
            <p:cNvSpPr>
              <a:spLocks noChangeArrowheads="1"/>
            </p:cNvSpPr>
            <p:nvPr/>
          </p:nvSpPr>
          <p:spPr bwMode="auto">
            <a:xfrm rot="2700000">
              <a:off x="6500229" y="2704639"/>
              <a:ext cx="70303" cy="72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19"/>
            <p:cNvSpPr>
              <a:spLocks noChangeArrowheads="1"/>
            </p:cNvSpPr>
            <p:nvPr/>
          </p:nvSpPr>
          <p:spPr bwMode="auto">
            <a:xfrm rot="2700000">
              <a:off x="6447912" y="2785652"/>
              <a:ext cx="43239" cy="42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27"/>
            <p:cNvSpPr/>
            <p:nvPr/>
          </p:nvSpPr>
          <p:spPr>
            <a:xfrm rot="2700000">
              <a:off x="6301683" y="2909543"/>
              <a:ext cx="71523" cy="4383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Rounded Rectangle 34"/>
          <p:cNvSpPr/>
          <p:nvPr/>
        </p:nvSpPr>
        <p:spPr>
          <a:xfrm>
            <a:off x="1830858" y="2927829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A4CC41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50"/>
          <p:cNvSpPr>
            <a:spLocks noEditPoints="1"/>
          </p:cNvSpPr>
          <p:nvPr/>
        </p:nvSpPr>
        <p:spPr bwMode="auto">
          <a:xfrm>
            <a:off x="2045545" y="3112565"/>
            <a:ext cx="231227" cy="291329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Oval 40"/>
          <p:cNvSpPr/>
          <p:nvPr/>
        </p:nvSpPr>
        <p:spPr>
          <a:xfrm>
            <a:off x="9202699" y="2046290"/>
            <a:ext cx="1660604" cy="1661116"/>
          </a:xfrm>
          <a:prstGeom prst="ellipse">
            <a:avLst/>
          </a:prstGeom>
          <a:solidFill>
            <a:srgbClr val="0F802E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gradFill flip="none" rotWithShape="1">
                <a:gsLst>
                  <a:gs pos="0">
                    <a:srgbClr val="FFFFFF">
                      <a:shade val="30000"/>
                      <a:satMod val="115000"/>
                    </a:srgbClr>
                  </a:gs>
                  <a:gs pos="50000">
                    <a:srgbClr val="FFFFFF">
                      <a:shade val="67500"/>
                      <a:satMod val="115000"/>
                    </a:srgbClr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18" name="Rounded Rectangle 34"/>
          <p:cNvSpPr/>
          <p:nvPr/>
        </p:nvSpPr>
        <p:spPr>
          <a:xfrm>
            <a:off x="4423148" y="3251052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0F802E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48"/>
          <p:cNvSpPr>
            <a:spLocks noEditPoints="1"/>
          </p:cNvSpPr>
          <p:nvPr/>
        </p:nvSpPr>
        <p:spPr bwMode="auto">
          <a:xfrm>
            <a:off x="4646530" y="3427467"/>
            <a:ext cx="213832" cy="312976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ko-KR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ed Rectangle 34"/>
          <p:cNvSpPr/>
          <p:nvPr/>
        </p:nvSpPr>
        <p:spPr>
          <a:xfrm>
            <a:off x="6691712" y="4349340"/>
            <a:ext cx="660597" cy="660801"/>
          </a:xfrm>
          <a:prstGeom prst="roundRect">
            <a:avLst>
              <a:gd name="adj" fmla="val 50000"/>
            </a:avLst>
          </a:prstGeom>
          <a:solidFill>
            <a:srgbClr val="A4CC41"/>
          </a:solidFill>
          <a:ln w="12700"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Group 30"/>
          <p:cNvGrpSpPr/>
          <p:nvPr/>
        </p:nvGrpSpPr>
        <p:grpSpPr>
          <a:xfrm>
            <a:off x="6882271" y="4566325"/>
            <a:ext cx="280272" cy="245881"/>
            <a:chOff x="3175" y="-1587"/>
            <a:chExt cx="490538" cy="430212"/>
          </a:xfrm>
          <a:solidFill>
            <a:schemeClr val="bg1"/>
          </a:solidFill>
        </p:grpSpPr>
        <p:sp>
          <p:nvSpPr>
            <p:cNvPr id="22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TextBox 98"/>
          <p:cNvSpPr txBox="1"/>
          <p:nvPr/>
        </p:nvSpPr>
        <p:spPr>
          <a:xfrm>
            <a:off x="9530300" y="252587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单击此处</a:t>
            </a:r>
          </a:p>
          <a:p>
            <a:pPr algn="ctr"/>
            <a:r>
              <a:rPr lang="zh-CN" altLang="en-US" sz="1600" dirty="0">
                <a:solidFill>
                  <a:srgbClr val="FFFFFF"/>
                </a:solidFill>
                <a:cs typeface="+mn-ea"/>
                <a:sym typeface="+mn-lt"/>
              </a:rPr>
              <a:t>添加名称</a:t>
            </a:r>
          </a:p>
        </p:txBody>
      </p:sp>
      <p:sp>
        <p:nvSpPr>
          <p:cNvPr id="25" name="矩形 24"/>
          <p:cNvSpPr/>
          <p:nvPr/>
        </p:nvSpPr>
        <p:spPr>
          <a:xfrm>
            <a:off x="4800676" y="4810090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4805780" y="5177527"/>
            <a:ext cx="3043118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18425" y="3825575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423529" y="4193012"/>
            <a:ext cx="3043118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77803" y="2070143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4182907" y="2437580"/>
            <a:ext cx="3043118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04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未来工作目标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2209800" y="1066800"/>
            <a:ext cx="7073900" cy="4654547"/>
          </a:xfrm>
          <a:custGeom>
            <a:avLst/>
            <a:gdLst>
              <a:gd name="connsiteX0" fmla="*/ 0 w 8407400"/>
              <a:gd name="connsiteY0" fmla="*/ 172628 h 4616965"/>
              <a:gd name="connsiteX1" fmla="*/ 172628 w 8407400"/>
              <a:gd name="connsiteY1" fmla="*/ 0 h 4616965"/>
              <a:gd name="connsiteX2" fmla="*/ 8234772 w 8407400"/>
              <a:gd name="connsiteY2" fmla="*/ 0 h 4616965"/>
              <a:gd name="connsiteX3" fmla="*/ 8407400 w 8407400"/>
              <a:gd name="connsiteY3" fmla="*/ 172628 h 4616965"/>
              <a:gd name="connsiteX4" fmla="*/ 8407400 w 8407400"/>
              <a:gd name="connsiteY4" fmla="*/ 4444337 h 4616965"/>
              <a:gd name="connsiteX5" fmla="*/ 8234772 w 8407400"/>
              <a:gd name="connsiteY5" fmla="*/ 4616965 h 4616965"/>
              <a:gd name="connsiteX6" fmla="*/ 172628 w 8407400"/>
              <a:gd name="connsiteY6" fmla="*/ 4616965 h 4616965"/>
              <a:gd name="connsiteX7" fmla="*/ 0 w 8407400"/>
              <a:gd name="connsiteY7" fmla="*/ 4444337 h 4616965"/>
              <a:gd name="connsiteX8" fmla="*/ 0 w 8407400"/>
              <a:gd name="connsiteY8" fmla="*/ 172628 h 4616965"/>
              <a:gd name="connsiteX0" fmla="*/ 0 w 8407400"/>
              <a:gd name="connsiteY0" fmla="*/ 172628 h 4616965"/>
              <a:gd name="connsiteX1" fmla="*/ 172628 w 8407400"/>
              <a:gd name="connsiteY1" fmla="*/ 0 h 4616965"/>
              <a:gd name="connsiteX2" fmla="*/ 4419600 w 8407400"/>
              <a:gd name="connsiteY2" fmla="*/ 102118 h 4616965"/>
              <a:gd name="connsiteX3" fmla="*/ 8234772 w 8407400"/>
              <a:gd name="connsiteY3" fmla="*/ 0 h 4616965"/>
              <a:gd name="connsiteX4" fmla="*/ 8407400 w 8407400"/>
              <a:gd name="connsiteY4" fmla="*/ 172628 h 4616965"/>
              <a:gd name="connsiteX5" fmla="*/ 8407400 w 8407400"/>
              <a:gd name="connsiteY5" fmla="*/ 4444337 h 4616965"/>
              <a:gd name="connsiteX6" fmla="*/ 8234772 w 8407400"/>
              <a:gd name="connsiteY6" fmla="*/ 4616965 h 4616965"/>
              <a:gd name="connsiteX7" fmla="*/ 172628 w 8407400"/>
              <a:gd name="connsiteY7" fmla="*/ 4616965 h 4616965"/>
              <a:gd name="connsiteX8" fmla="*/ 0 w 8407400"/>
              <a:gd name="connsiteY8" fmla="*/ 4444337 h 4616965"/>
              <a:gd name="connsiteX9" fmla="*/ 0 w 8407400"/>
              <a:gd name="connsiteY9" fmla="*/ 172628 h 4616965"/>
              <a:gd name="connsiteX0" fmla="*/ 0 w 8407400"/>
              <a:gd name="connsiteY0" fmla="*/ 172628 h 4616965"/>
              <a:gd name="connsiteX1" fmla="*/ 172628 w 8407400"/>
              <a:gd name="connsiteY1" fmla="*/ 0 h 4616965"/>
              <a:gd name="connsiteX2" fmla="*/ 4419600 w 8407400"/>
              <a:gd name="connsiteY2" fmla="*/ 102118 h 4616965"/>
              <a:gd name="connsiteX3" fmla="*/ 8234772 w 8407400"/>
              <a:gd name="connsiteY3" fmla="*/ 0 h 4616965"/>
              <a:gd name="connsiteX4" fmla="*/ 8407400 w 8407400"/>
              <a:gd name="connsiteY4" fmla="*/ 172628 h 4616965"/>
              <a:gd name="connsiteX5" fmla="*/ 8407400 w 8407400"/>
              <a:gd name="connsiteY5" fmla="*/ 4444337 h 4616965"/>
              <a:gd name="connsiteX6" fmla="*/ 8234772 w 8407400"/>
              <a:gd name="connsiteY6" fmla="*/ 4616965 h 4616965"/>
              <a:gd name="connsiteX7" fmla="*/ 6438900 w 8407400"/>
              <a:gd name="connsiteY7" fmla="*/ 4547118 h 4616965"/>
              <a:gd name="connsiteX8" fmla="*/ 172628 w 8407400"/>
              <a:gd name="connsiteY8" fmla="*/ 4616965 h 4616965"/>
              <a:gd name="connsiteX9" fmla="*/ 0 w 8407400"/>
              <a:gd name="connsiteY9" fmla="*/ 4444337 h 4616965"/>
              <a:gd name="connsiteX10" fmla="*/ 0 w 8407400"/>
              <a:gd name="connsiteY10" fmla="*/ 172628 h 4616965"/>
              <a:gd name="connsiteX0" fmla="*/ 0 w 8407400"/>
              <a:gd name="connsiteY0" fmla="*/ 210210 h 4654547"/>
              <a:gd name="connsiteX1" fmla="*/ 172628 w 8407400"/>
              <a:gd name="connsiteY1" fmla="*/ 37582 h 4654547"/>
              <a:gd name="connsiteX2" fmla="*/ 2438400 w 8407400"/>
              <a:gd name="connsiteY2" fmla="*/ 0 h 4654547"/>
              <a:gd name="connsiteX3" fmla="*/ 8234772 w 8407400"/>
              <a:gd name="connsiteY3" fmla="*/ 37582 h 4654547"/>
              <a:gd name="connsiteX4" fmla="*/ 8407400 w 8407400"/>
              <a:gd name="connsiteY4" fmla="*/ 210210 h 4654547"/>
              <a:gd name="connsiteX5" fmla="*/ 8407400 w 8407400"/>
              <a:gd name="connsiteY5" fmla="*/ 4481919 h 4654547"/>
              <a:gd name="connsiteX6" fmla="*/ 8234772 w 8407400"/>
              <a:gd name="connsiteY6" fmla="*/ 4654547 h 4654547"/>
              <a:gd name="connsiteX7" fmla="*/ 6438900 w 8407400"/>
              <a:gd name="connsiteY7" fmla="*/ 4584700 h 4654547"/>
              <a:gd name="connsiteX8" fmla="*/ 172628 w 8407400"/>
              <a:gd name="connsiteY8" fmla="*/ 4654547 h 4654547"/>
              <a:gd name="connsiteX9" fmla="*/ 0 w 8407400"/>
              <a:gd name="connsiteY9" fmla="*/ 4481919 h 4654547"/>
              <a:gd name="connsiteX10" fmla="*/ 0 w 8407400"/>
              <a:gd name="connsiteY10" fmla="*/ 210210 h 465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07400" h="4654547">
                <a:moveTo>
                  <a:pt x="0" y="210210"/>
                </a:moveTo>
                <a:cubicBezTo>
                  <a:pt x="0" y="114870"/>
                  <a:pt x="77288" y="37582"/>
                  <a:pt x="172628" y="37582"/>
                </a:cubicBezTo>
                <a:cubicBezTo>
                  <a:pt x="1579819" y="37755"/>
                  <a:pt x="1031209" y="-173"/>
                  <a:pt x="2438400" y="0"/>
                </a:cubicBezTo>
                <a:lnTo>
                  <a:pt x="8234772" y="37582"/>
                </a:lnTo>
                <a:cubicBezTo>
                  <a:pt x="8330112" y="37582"/>
                  <a:pt x="8407400" y="114870"/>
                  <a:pt x="8407400" y="210210"/>
                </a:cubicBezTo>
                <a:lnTo>
                  <a:pt x="8407400" y="4481919"/>
                </a:lnTo>
                <a:cubicBezTo>
                  <a:pt x="8407400" y="4577259"/>
                  <a:pt x="8330112" y="4654547"/>
                  <a:pt x="8234772" y="4654547"/>
                </a:cubicBezTo>
                <a:cubicBezTo>
                  <a:pt x="7737748" y="4652431"/>
                  <a:pt x="6935924" y="4586816"/>
                  <a:pt x="6438900" y="4584700"/>
                </a:cubicBezTo>
                <a:lnTo>
                  <a:pt x="172628" y="4654547"/>
                </a:lnTo>
                <a:cubicBezTo>
                  <a:pt x="77288" y="4654547"/>
                  <a:pt x="0" y="4577259"/>
                  <a:pt x="0" y="4481919"/>
                </a:cubicBezTo>
                <a:lnTo>
                  <a:pt x="0" y="210210"/>
                </a:lnTo>
                <a:close/>
              </a:path>
            </a:pathLst>
          </a:custGeom>
          <a:noFill/>
          <a:ln w="25400"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云形标注 3"/>
          <p:cNvSpPr/>
          <p:nvPr/>
        </p:nvSpPr>
        <p:spPr>
          <a:xfrm>
            <a:off x="8337947" y="467954"/>
            <a:ext cx="2843192" cy="153919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2883799 w 2555671"/>
              <a:gd name="connsiteY0" fmla="*/ 1378139 h 1538514"/>
              <a:gd name="connsiteX1" fmla="*/ 2841062 w 2555671"/>
              <a:gd name="connsiteY1" fmla="*/ 1420876 h 1538514"/>
              <a:gd name="connsiteX2" fmla="*/ 2798325 w 2555671"/>
              <a:gd name="connsiteY2" fmla="*/ 1378139 h 1538514"/>
              <a:gd name="connsiteX3" fmla="*/ 2841062 w 2555671"/>
              <a:gd name="connsiteY3" fmla="*/ 1335402 h 1538514"/>
              <a:gd name="connsiteX4" fmla="*/ 2883799 w 2555671"/>
              <a:gd name="connsiteY4" fmla="*/ 1378139 h 1538514"/>
              <a:gd name="connsiteX0" fmla="*/ 2789626 w 2555671"/>
              <a:gd name="connsiteY0" fmla="*/ 1324813 h 1538514"/>
              <a:gd name="connsiteX1" fmla="*/ 2704153 w 2555671"/>
              <a:gd name="connsiteY1" fmla="*/ 1410286 h 1538514"/>
              <a:gd name="connsiteX2" fmla="*/ 2618680 w 2555671"/>
              <a:gd name="connsiteY2" fmla="*/ 1324813 h 1538514"/>
              <a:gd name="connsiteX3" fmla="*/ 2704153 w 2555671"/>
              <a:gd name="connsiteY3" fmla="*/ 1239340 h 1538514"/>
              <a:gd name="connsiteX4" fmla="*/ 2789626 w 2555671"/>
              <a:gd name="connsiteY4" fmla="*/ 1324813 h 1538514"/>
              <a:gd name="connsiteX0" fmla="*/ 2615808 w 2555671"/>
              <a:gd name="connsiteY0" fmla="*/ 1240464 h 1538514"/>
              <a:gd name="connsiteX1" fmla="*/ 2487598 w 2555671"/>
              <a:gd name="connsiteY1" fmla="*/ 1368674 h 1538514"/>
              <a:gd name="connsiteX2" fmla="*/ 2359388 w 2555671"/>
              <a:gd name="connsiteY2" fmla="*/ 1240464 h 1538514"/>
              <a:gd name="connsiteX3" fmla="*/ 2487598 w 2555671"/>
              <a:gd name="connsiteY3" fmla="*/ 1112254 h 1538514"/>
              <a:gd name="connsiteX4" fmla="*/ 2615808 w 2555671"/>
              <a:gd name="connsiteY4" fmla="*/ 1240464 h 1538514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8150"/>
              <a:gd name="connsiteY0" fmla="*/ 14229 h 43219"/>
              <a:gd name="connsiteX1" fmla="*/ 5659 w 48150"/>
              <a:gd name="connsiteY1" fmla="*/ 6766 h 43219"/>
              <a:gd name="connsiteX2" fmla="*/ 14041 w 48150"/>
              <a:gd name="connsiteY2" fmla="*/ 5061 h 43219"/>
              <a:gd name="connsiteX3" fmla="*/ 22492 w 48150"/>
              <a:gd name="connsiteY3" fmla="*/ 3291 h 43219"/>
              <a:gd name="connsiteX4" fmla="*/ 25785 w 48150"/>
              <a:gd name="connsiteY4" fmla="*/ 59 h 43219"/>
              <a:gd name="connsiteX5" fmla="*/ 29869 w 48150"/>
              <a:gd name="connsiteY5" fmla="*/ 2340 h 43219"/>
              <a:gd name="connsiteX6" fmla="*/ 35499 w 48150"/>
              <a:gd name="connsiteY6" fmla="*/ 549 h 43219"/>
              <a:gd name="connsiteX7" fmla="*/ 38354 w 48150"/>
              <a:gd name="connsiteY7" fmla="*/ 5435 h 43219"/>
              <a:gd name="connsiteX8" fmla="*/ 42018 w 48150"/>
              <a:gd name="connsiteY8" fmla="*/ 10177 h 43219"/>
              <a:gd name="connsiteX9" fmla="*/ 41854 w 48150"/>
              <a:gd name="connsiteY9" fmla="*/ 15319 h 43219"/>
              <a:gd name="connsiteX10" fmla="*/ 43052 w 48150"/>
              <a:gd name="connsiteY10" fmla="*/ 23181 h 43219"/>
              <a:gd name="connsiteX11" fmla="*/ 37440 w 48150"/>
              <a:gd name="connsiteY11" fmla="*/ 30063 h 43219"/>
              <a:gd name="connsiteX12" fmla="*/ 35431 w 48150"/>
              <a:gd name="connsiteY12" fmla="*/ 35960 h 43219"/>
              <a:gd name="connsiteX13" fmla="*/ 28591 w 48150"/>
              <a:gd name="connsiteY13" fmla="*/ 36674 h 43219"/>
              <a:gd name="connsiteX14" fmla="*/ 23703 w 48150"/>
              <a:gd name="connsiteY14" fmla="*/ 42965 h 43219"/>
              <a:gd name="connsiteX15" fmla="*/ 16516 w 48150"/>
              <a:gd name="connsiteY15" fmla="*/ 39125 h 43219"/>
              <a:gd name="connsiteX16" fmla="*/ 5840 w 48150"/>
              <a:gd name="connsiteY16" fmla="*/ 35331 h 43219"/>
              <a:gd name="connsiteX17" fmla="*/ 1146 w 48150"/>
              <a:gd name="connsiteY17" fmla="*/ 31109 h 43219"/>
              <a:gd name="connsiteX18" fmla="*/ 2149 w 48150"/>
              <a:gd name="connsiteY18" fmla="*/ 25410 h 43219"/>
              <a:gd name="connsiteX19" fmla="*/ 31 w 48150"/>
              <a:gd name="connsiteY19" fmla="*/ 19563 h 43219"/>
              <a:gd name="connsiteX20" fmla="*/ 3899 w 48150"/>
              <a:gd name="connsiteY20" fmla="*/ 14366 h 43219"/>
              <a:gd name="connsiteX21" fmla="*/ 3936 w 48150"/>
              <a:gd name="connsiteY21" fmla="*/ 14229 h 43219"/>
              <a:gd name="connsiteX0" fmla="*/ 2843192 w 2848534"/>
              <a:gd name="connsiteY0" fmla="*/ 1330380 h 1539190"/>
              <a:gd name="connsiteX1" fmla="*/ 2843192 w 2848534"/>
              <a:gd name="connsiteY1" fmla="*/ 1415854 h 1539190"/>
              <a:gd name="connsiteX2" fmla="*/ 2800455 w 2848534"/>
              <a:gd name="connsiteY2" fmla="*/ 1373117 h 1539190"/>
              <a:gd name="connsiteX3" fmla="*/ 2843192 w 2848534"/>
              <a:gd name="connsiteY3" fmla="*/ 1330380 h 1539190"/>
              <a:gd name="connsiteX0" fmla="*/ 2791756 w 2848534"/>
              <a:gd name="connsiteY0" fmla="*/ 1319791 h 1539190"/>
              <a:gd name="connsiteX1" fmla="*/ 2706283 w 2848534"/>
              <a:gd name="connsiteY1" fmla="*/ 1405264 h 1539190"/>
              <a:gd name="connsiteX2" fmla="*/ 2620810 w 2848534"/>
              <a:gd name="connsiteY2" fmla="*/ 1319791 h 1539190"/>
              <a:gd name="connsiteX3" fmla="*/ 2706283 w 2848534"/>
              <a:gd name="connsiteY3" fmla="*/ 1234318 h 1539190"/>
              <a:gd name="connsiteX4" fmla="*/ 2791756 w 2848534"/>
              <a:gd name="connsiteY4" fmla="*/ 1319791 h 1539190"/>
              <a:gd name="connsiteX0" fmla="*/ 2617938 w 2848534"/>
              <a:gd name="connsiteY0" fmla="*/ 1235442 h 1539190"/>
              <a:gd name="connsiteX1" fmla="*/ 2489728 w 2848534"/>
              <a:gd name="connsiteY1" fmla="*/ 1363652 h 1539190"/>
              <a:gd name="connsiteX2" fmla="*/ 2361518 w 2848534"/>
              <a:gd name="connsiteY2" fmla="*/ 1235442 h 1539190"/>
              <a:gd name="connsiteX3" fmla="*/ 2489728 w 2848534"/>
              <a:gd name="connsiteY3" fmla="*/ 1107232 h 1539190"/>
              <a:gd name="connsiteX4" fmla="*/ 2617938 w 2848534"/>
              <a:gd name="connsiteY4" fmla="*/ 1235442 h 1539190"/>
              <a:gd name="connsiteX0" fmla="*/ 4729 w 48150"/>
              <a:gd name="connsiteY0" fmla="*/ 26036 h 43219"/>
              <a:gd name="connsiteX1" fmla="*/ 2196 w 48150"/>
              <a:gd name="connsiteY1" fmla="*/ 25239 h 43219"/>
              <a:gd name="connsiteX2" fmla="*/ 6964 w 48150"/>
              <a:gd name="connsiteY2" fmla="*/ 34758 h 43219"/>
              <a:gd name="connsiteX3" fmla="*/ 5856 w 48150"/>
              <a:gd name="connsiteY3" fmla="*/ 35139 h 43219"/>
              <a:gd name="connsiteX4" fmla="*/ 16514 w 48150"/>
              <a:gd name="connsiteY4" fmla="*/ 38949 h 43219"/>
              <a:gd name="connsiteX5" fmla="*/ 15846 w 48150"/>
              <a:gd name="connsiteY5" fmla="*/ 37209 h 43219"/>
              <a:gd name="connsiteX6" fmla="*/ 28863 w 48150"/>
              <a:gd name="connsiteY6" fmla="*/ 34610 h 43219"/>
              <a:gd name="connsiteX7" fmla="*/ 28596 w 48150"/>
              <a:gd name="connsiteY7" fmla="*/ 36519 h 43219"/>
              <a:gd name="connsiteX8" fmla="*/ 34165 w 48150"/>
              <a:gd name="connsiteY8" fmla="*/ 22813 h 43219"/>
              <a:gd name="connsiteX9" fmla="*/ 37416 w 48150"/>
              <a:gd name="connsiteY9" fmla="*/ 29949 h 43219"/>
              <a:gd name="connsiteX10" fmla="*/ 41834 w 48150"/>
              <a:gd name="connsiteY10" fmla="*/ 15213 h 43219"/>
              <a:gd name="connsiteX11" fmla="*/ 40386 w 48150"/>
              <a:gd name="connsiteY11" fmla="*/ 17889 h 43219"/>
              <a:gd name="connsiteX12" fmla="*/ 38360 w 48150"/>
              <a:gd name="connsiteY12" fmla="*/ 5285 h 43219"/>
              <a:gd name="connsiteX13" fmla="*/ 38436 w 48150"/>
              <a:gd name="connsiteY13" fmla="*/ 6549 h 43219"/>
              <a:gd name="connsiteX14" fmla="*/ 29114 w 48150"/>
              <a:gd name="connsiteY14" fmla="*/ 3811 h 43219"/>
              <a:gd name="connsiteX15" fmla="*/ 29856 w 48150"/>
              <a:gd name="connsiteY15" fmla="*/ 2199 h 43219"/>
              <a:gd name="connsiteX16" fmla="*/ 22177 w 48150"/>
              <a:gd name="connsiteY16" fmla="*/ 4579 h 43219"/>
              <a:gd name="connsiteX17" fmla="*/ 22536 w 48150"/>
              <a:gd name="connsiteY17" fmla="*/ 3189 h 43219"/>
              <a:gd name="connsiteX18" fmla="*/ 14036 w 48150"/>
              <a:gd name="connsiteY18" fmla="*/ 5051 h 43219"/>
              <a:gd name="connsiteX19" fmla="*/ 15336 w 48150"/>
              <a:gd name="connsiteY19" fmla="*/ 6399 h 43219"/>
              <a:gd name="connsiteX20" fmla="*/ 4163 w 48150"/>
              <a:gd name="connsiteY20" fmla="*/ 15648 h 43219"/>
              <a:gd name="connsiteX21" fmla="*/ 3936 w 4815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791756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3" fmla="*/ 2706283 w 2843192"/>
              <a:gd name="connsiteY3" fmla="*/ 1234318 h 1539190"/>
              <a:gd name="connsiteX4" fmla="*/ 2791756 w 2843192"/>
              <a:gd name="connsiteY4" fmla="*/ 1319791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489728 w 2843192"/>
              <a:gd name="connsiteY3" fmla="*/ 1107232 h 1539190"/>
              <a:gd name="connsiteX4" fmla="*/ 2617938 w 2843192"/>
              <a:gd name="connsiteY4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791756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3" fmla="*/ 2706283 w 2843192"/>
              <a:gd name="connsiteY3" fmla="*/ 1234318 h 1539190"/>
              <a:gd name="connsiteX4" fmla="*/ 2791756 w 2843192"/>
              <a:gd name="connsiteY4" fmla="*/ 1319791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489728 w 2843192"/>
              <a:gd name="connsiteY3" fmla="*/ 1107232 h 1539190"/>
              <a:gd name="connsiteX4" fmla="*/ 2617938 w 2843192"/>
              <a:gd name="connsiteY4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791756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3" fmla="*/ 2706283 w 2843192"/>
              <a:gd name="connsiteY3" fmla="*/ 1234318 h 1539190"/>
              <a:gd name="connsiteX4" fmla="*/ 2791756 w 2843192"/>
              <a:gd name="connsiteY4" fmla="*/ 1319791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489728 w 2843192"/>
              <a:gd name="connsiteY3" fmla="*/ 1107232 h 1539190"/>
              <a:gd name="connsiteX4" fmla="*/ 2617938 w 2843192"/>
              <a:gd name="connsiteY4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706283 w 2843192"/>
              <a:gd name="connsiteY0" fmla="*/ 1234318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3" fmla="*/ 2706283 w 2843192"/>
              <a:gd name="connsiteY3" fmla="*/ 1234318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489728 w 2843192"/>
              <a:gd name="connsiteY3" fmla="*/ 1107232 h 1539190"/>
              <a:gd name="connsiteX4" fmla="*/ 2617938 w 2843192"/>
              <a:gd name="connsiteY4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620810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489728 w 2843192"/>
              <a:gd name="connsiteY3" fmla="*/ 1107232 h 1539190"/>
              <a:gd name="connsiteX4" fmla="*/ 2617938 w 2843192"/>
              <a:gd name="connsiteY4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620810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0" fmla="*/ 261793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3" fmla="*/ 2617938 w 2843192"/>
              <a:gd name="connsiteY3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  <a:gd name="connsiteX0" fmla="*/ 3936 w 48060"/>
              <a:gd name="connsiteY0" fmla="*/ 14229 h 43219"/>
              <a:gd name="connsiteX1" fmla="*/ 5659 w 48060"/>
              <a:gd name="connsiteY1" fmla="*/ 6766 h 43219"/>
              <a:gd name="connsiteX2" fmla="*/ 14041 w 48060"/>
              <a:gd name="connsiteY2" fmla="*/ 5061 h 43219"/>
              <a:gd name="connsiteX3" fmla="*/ 22492 w 48060"/>
              <a:gd name="connsiteY3" fmla="*/ 3291 h 43219"/>
              <a:gd name="connsiteX4" fmla="*/ 25785 w 48060"/>
              <a:gd name="connsiteY4" fmla="*/ 59 h 43219"/>
              <a:gd name="connsiteX5" fmla="*/ 29869 w 48060"/>
              <a:gd name="connsiteY5" fmla="*/ 2340 h 43219"/>
              <a:gd name="connsiteX6" fmla="*/ 35499 w 48060"/>
              <a:gd name="connsiteY6" fmla="*/ 549 h 43219"/>
              <a:gd name="connsiteX7" fmla="*/ 38354 w 48060"/>
              <a:gd name="connsiteY7" fmla="*/ 5435 h 43219"/>
              <a:gd name="connsiteX8" fmla="*/ 42018 w 48060"/>
              <a:gd name="connsiteY8" fmla="*/ 10177 h 43219"/>
              <a:gd name="connsiteX9" fmla="*/ 41854 w 48060"/>
              <a:gd name="connsiteY9" fmla="*/ 15319 h 43219"/>
              <a:gd name="connsiteX10" fmla="*/ 43052 w 48060"/>
              <a:gd name="connsiteY10" fmla="*/ 23181 h 43219"/>
              <a:gd name="connsiteX11" fmla="*/ 37440 w 48060"/>
              <a:gd name="connsiteY11" fmla="*/ 30063 h 43219"/>
              <a:gd name="connsiteX12" fmla="*/ 35431 w 48060"/>
              <a:gd name="connsiteY12" fmla="*/ 35960 h 43219"/>
              <a:gd name="connsiteX13" fmla="*/ 28591 w 48060"/>
              <a:gd name="connsiteY13" fmla="*/ 36674 h 43219"/>
              <a:gd name="connsiteX14" fmla="*/ 23703 w 48060"/>
              <a:gd name="connsiteY14" fmla="*/ 42965 h 43219"/>
              <a:gd name="connsiteX15" fmla="*/ 16516 w 48060"/>
              <a:gd name="connsiteY15" fmla="*/ 39125 h 43219"/>
              <a:gd name="connsiteX16" fmla="*/ 5840 w 48060"/>
              <a:gd name="connsiteY16" fmla="*/ 35331 h 43219"/>
              <a:gd name="connsiteX17" fmla="*/ 1146 w 48060"/>
              <a:gd name="connsiteY17" fmla="*/ 31109 h 43219"/>
              <a:gd name="connsiteX18" fmla="*/ 2149 w 48060"/>
              <a:gd name="connsiteY18" fmla="*/ 25410 h 43219"/>
              <a:gd name="connsiteX19" fmla="*/ 31 w 48060"/>
              <a:gd name="connsiteY19" fmla="*/ 19563 h 43219"/>
              <a:gd name="connsiteX20" fmla="*/ 3899 w 48060"/>
              <a:gd name="connsiteY20" fmla="*/ 14366 h 43219"/>
              <a:gd name="connsiteX21" fmla="*/ 3936 w 48060"/>
              <a:gd name="connsiteY21" fmla="*/ 14229 h 43219"/>
              <a:gd name="connsiteX0" fmla="*/ 2800455 w 2843192"/>
              <a:gd name="connsiteY0" fmla="*/ 1373117 h 1539190"/>
              <a:gd name="connsiteX1" fmla="*/ 2843192 w 2843192"/>
              <a:gd name="connsiteY1" fmla="*/ 1415854 h 1539190"/>
              <a:gd name="connsiteX2" fmla="*/ 2800455 w 2843192"/>
              <a:gd name="connsiteY2" fmla="*/ 1373117 h 1539190"/>
              <a:gd name="connsiteX0" fmla="*/ 2620810 w 2843192"/>
              <a:gd name="connsiteY0" fmla="*/ 1319791 h 1539190"/>
              <a:gd name="connsiteX1" fmla="*/ 2706283 w 2843192"/>
              <a:gd name="connsiteY1" fmla="*/ 1405264 h 1539190"/>
              <a:gd name="connsiteX2" fmla="*/ 2620810 w 2843192"/>
              <a:gd name="connsiteY2" fmla="*/ 1319791 h 1539190"/>
              <a:gd name="connsiteX0" fmla="*/ 2361518 w 2843192"/>
              <a:gd name="connsiteY0" fmla="*/ 1235442 h 1539190"/>
              <a:gd name="connsiteX1" fmla="*/ 2489728 w 2843192"/>
              <a:gd name="connsiteY1" fmla="*/ 1363652 h 1539190"/>
              <a:gd name="connsiteX2" fmla="*/ 2361518 w 2843192"/>
              <a:gd name="connsiteY2" fmla="*/ 1235442 h 1539190"/>
              <a:gd name="connsiteX0" fmla="*/ 4729 w 48060"/>
              <a:gd name="connsiteY0" fmla="*/ 26036 h 43219"/>
              <a:gd name="connsiteX1" fmla="*/ 2196 w 48060"/>
              <a:gd name="connsiteY1" fmla="*/ 25239 h 43219"/>
              <a:gd name="connsiteX2" fmla="*/ 6964 w 48060"/>
              <a:gd name="connsiteY2" fmla="*/ 34758 h 43219"/>
              <a:gd name="connsiteX3" fmla="*/ 5856 w 48060"/>
              <a:gd name="connsiteY3" fmla="*/ 35139 h 43219"/>
              <a:gd name="connsiteX4" fmla="*/ 16514 w 48060"/>
              <a:gd name="connsiteY4" fmla="*/ 38949 h 43219"/>
              <a:gd name="connsiteX5" fmla="*/ 15846 w 48060"/>
              <a:gd name="connsiteY5" fmla="*/ 37209 h 43219"/>
              <a:gd name="connsiteX6" fmla="*/ 28863 w 48060"/>
              <a:gd name="connsiteY6" fmla="*/ 34610 h 43219"/>
              <a:gd name="connsiteX7" fmla="*/ 28596 w 48060"/>
              <a:gd name="connsiteY7" fmla="*/ 36519 h 43219"/>
              <a:gd name="connsiteX8" fmla="*/ 34165 w 48060"/>
              <a:gd name="connsiteY8" fmla="*/ 22813 h 43219"/>
              <a:gd name="connsiteX9" fmla="*/ 37416 w 48060"/>
              <a:gd name="connsiteY9" fmla="*/ 29949 h 43219"/>
              <a:gd name="connsiteX10" fmla="*/ 41834 w 48060"/>
              <a:gd name="connsiteY10" fmla="*/ 15213 h 43219"/>
              <a:gd name="connsiteX11" fmla="*/ 40386 w 48060"/>
              <a:gd name="connsiteY11" fmla="*/ 17889 h 43219"/>
              <a:gd name="connsiteX12" fmla="*/ 38360 w 48060"/>
              <a:gd name="connsiteY12" fmla="*/ 5285 h 43219"/>
              <a:gd name="connsiteX13" fmla="*/ 38436 w 48060"/>
              <a:gd name="connsiteY13" fmla="*/ 6549 h 43219"/>
              <a:gd name="connsiteX14" fmla="*/ 29114 w 48060"/>
              <a:gd name="connsiteY14" fmla="*/ 3811 h 43219"/>
              <a:gd name="connsiteX15" fmla="*/ 29856 w 48060"/>
              <a:gd name="connsiteY15" fmla="*/ 2199 h 43219"/>
              <a:gd name="connsiteX16" fmla="*/ 22177 w 48060"/>
              <a:gd name="connsiteY16" fmla="*/ 4579 h 43219"/>
              <a:gd name="connsiteX17" fmla="*/ 22536 w 48060"/>
              <a:gd name="connsiteY17" fmla="*/ 3189 h 43219"/>
              <a:gd name="connsiteX18" fmla="*/ 14036 w 48060"/>
              <a:gd name="connsiteY18" fmla="*/ 5051 h 43219"/>
              <a:gd name="connsiteX19" fmla="*/ 15336 w 48060"/>
              <a:gd name="connsiteY19" fmla="*/ 6399 h 43219"/>
              <a:gd name="connsiteX20" fmla="*/ 4163 w 48060"/>
              <a:gd name="connsiteY20" fmla="*/ 15648 h 43219"/>
              <a:gd name="connsiteX21" fmla="*/ 3936 w 48060"/>
              <a:gd name="connsiteY21" fmla="*/ 14229 h 4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060" h="43219">
                <a:moveTo>
                  <a:pt x="3936" y="14229"/>
                </a:moveTo>
                <a:cubicBezTo>
                  <a:pt x="3665" y="11516"/>
                  <a:pt x="4297" y="8780"/>
                  <a:pt x="5659" y="6766"/>
                </a:cubicBezTo>
                <a:cubicBezTo>
                  <a:pt x="7811" y="3585"/>
                  <a:pt x="11300" y="2876"/>
                  <a:pt x="14041" y="5061"/>
                </a:cubicBezTo>
                <a:cubicBezTo>
                  <a:pt x="15714" y="768"/>
                  <a:pt x="19950" y="-119"/>
                  <a:pt x="22492" y="3291"/>
                </a:cubicBezTo>
                <a:cubicBezTo>
                  <a:pt x="23133" y="1542"/>
                  <a:pt x="24364" y="333"/>
                  <a:pt x="25785" y="59"/>
                </a:cubicBezTo>
                <a:cubicBezTo>
                  <a:pt x="27349" y="-243"/>
                  <a:pt x="28911" y="629"/>
                  <a:pt x="29869" y="2340"/>
                </a:cubicBezTo>
                <a:cubicBezTo>
                  <a:pt x="31251" y="126"/>
                  <a:pt x="33537" y="-601"/>
                  <a:pt x="35499" y="549"/>
                </a:cubicBezTo>
                <a:cubicBezTo>
                  <a:pt x="36994" y="1425"/>
                  <a:pt x="38066" y="3259"/>
                  <a:pt x="38354" y="5435"/>
                </a:cubicBezTo>
                <a:cubicBezTo>
                  <a:pt x="40082" y="6077"/>
                  <a:pt x="41458" y="7857"/>
                  <a:pt x="42018" y="10177"/>
                </a:cubicBezTo>
                <a:cubicBezTo>
                  <a:pt x="42425" y="11861"/>
                  <a:pt x="42367" y="13690"/>
                  <a:pt x="41854" y="15319"/>
                </a:cubicBezTo>
                <a:cubicBezTo>
                  <a:pt x="43115" y="17553"/>
                  <a:pt x="43556" y="20449"/>
                  <a:pt x="43052" y="23181"/>
                </a:cubicBezTo>
                <a:cubicBezTo>
                  <a:pt x="42382" y="26813"/>
                  <a:pt x="40164" y="29533"/>
                  <a:pt x="37440" y="30063"/>
                </a:cubicBezTo>
                <a:cubicBezTo>
                  <a:pt x="37427" y="32330"/>
                  <a:pt x="36694" y="34480"/>
                  <a:pt x="35431" y="35960"/>
                </a:cubicBezTo>
                <a:cubicBezTo>
                  <a:pt x="33512" y="38209"/>
                  <a:pt x="30740" y="38498"/>
                  <a:pt x="28591" y="36674"/>
                </a:cubicBezTo>
                <a:cubicBezTo>
                  <a:pt x="27896" y="39807"/>
                  <a:pt x="26035" y="42202"/>
                  <a:pt x="23703" y="42965"/>
                </a:cubicBezTo>
                <a:cubicBezTo>
                  <a:pt x="20955" y="43864"/>
                  <a:pt x="18087" y="42332"/>
                  <a:pt x="16516" y="39125"/>
                </a:cubicBezTo>
                <a:cubicBezTo>
                  <a:pt x="12808" y="42169"/>
                  <a:pt x="7992" y="40458"/>
                  <a:pt x="5840" y="35331"/>
                </a:cubicBezTo>
                <a:cubicBezTo>
                  <a:pt x="3726" y="35668"/>
                  <a:pt x="1741" y="33883"/>
                  <a:pt x="1146" y="31109"/>
                </a:cubicBezTo>
                <a:cubicBezTo>
                  <a:pt x="715" y="29102"/>
                  <a:pt x="1096" y="26936"/>
                  <a:pt x="2149" y="25410"/>
                </a:cubicBezTo>
                <a:cubicBezTo>
                  <a:pt x="655" y="24213"/>
                  <a:pt x="-177" y="21916"/>
                  <a:pt x="31" y="19563"/>
                </a:cubicBezTo>
                <a:cubicBezTo>
                  <a:pt x="275" y="16808"/>
                  <a:pt x="1881" y="14650"/>
                  <a:pt x="3899" y="14366"/>
                </a:cubicBezTo>
                <a:cubicBezTo>
                  <a:pt x="3911" y="14320"/>
                  <a:pt x="3924" y="14275"/>
                  <a:pt x="3936" y="14229"/>
                </a:cubicBezTo>
                <a:close/>
              </a:path>
              <a:path w="2843192" h="1539190">
                <a:moveTo>
                  <a:pt x="2800455" y="1373117"/>
                </a:moveTo>
                <a:lnTo>
                  <a:pt x="2843192" y="1415854"/>
                </a:lnTo>
                <a:lnTo>
                  <a:pt x="2800455" y="1373117"/>
                </a:lnTo>
                <a:close/>
              </a:path>
              <a:path w="2843192" h="1539190">
                <a:moveTo>
                  <a:pt x="2620810" y="1319791"/>
                </a:moveTo>
                <a:lnTo>
                  <a:pt x="2706283" y="1405264"/>
                </a:lnTo>
                <a:lnTo>
                  <a:pt x="2620810" y="1319791"/>
                </a:lnTo>
                <a:close/>
              </a:path>
              <a:path w="2843192" h="1539190">
                <a:moveTo>
                  <a:pt x="2361518" y="1235442"/>
                </a:moveTo>
                <a:lnTo>
                  <a:pt x="2489728" y="1363652"/>
                </a:lnTo>
                <a:cubicBezTo>
                  <a:pt x="2418920" y="1363652"/>
                  <a:pt x="2361518" y="1306250"/>
                  <a:pt x="2361518" y="1235442"/>
                </a:cubicBezTo>
                <a:close/>
              </a:path>
              <a:path w="48060" h="43219" fill="none" extrusionOk="0">
                <a:moveTo>
                  <a:pt x="4729" y="26036"/>
                </a:moveTo>
                <a:cubicBezTo>
                  <a:pt x="3845" y="26130"/>
                  <a:pt x="2961" y="25852"/>
                  <a:pt x="2196" y="25239"/>
                </a:cubicBezTo>
                <a:moveTo>
                  <a:pt x="6964" y="34758"/>
                </a:moveTo>
                <a:cubicBezTo>
                  <a:pt x="6609" y="34951"/>
                  <a:pt x="6236" y="35079"/>
                  <a:pt x="5856" y="35139"/>
                </a:cubicBezTo>
                <a:moveTo>
                  <a:pt x="16514" y="38949"/>
                </a:moveTo>
                <a:cubicBezTo>
                  <a:pt x="16247" y="38403"/>
                  <a:pt x="16023" y="37820"/>
                  <a:pt x="15846" y="37209"/>
                </a:cubicBezTo>
                <a:moveTo>
                  <a:pt x="28863" y="34610"/>
                </a:moveTo>
                <a:cubicBezTo>
                  <a:pt x="28824" y="35257"/>
                  <a:pt x="28734" y="35897"/>
                  <a:pt x="28596" y="36519"/>
                </a:cubicBezTo>
                <a:moveTo>
                  <a:pt x="34165" y="22813"/>
                </a:moveTo>
                <a:cubicBezTo>
                  <a:pt x="36169" y="24141"/>
                  <a:pt x="37434" y="26917"/>
                  <a:pt x="37416" y="29949"/>
                </a:cubicBezTo>
                <a:moveTo>
                  <a:pt x="41834" y="15213"/>
                </a:moveTo>
                <a:cubicBezTo>
                  <a:pt x="41509" y="16245"/>
                  <a:pt x="41014" y="17161"/>
                  <a:pt x="40386" y="17889"/>
                </a:cubicBezTo>
                <a:moveTo>
                  <a:pt x="38360" y="5285"/>
                </a:moveTo>
                <a:cubicBezTo>
                  <a:pt x="38415" y="5702"/>
                  <a:pt x="38441" y="6125"/>
                  <a:pt x="38436" y="6549"/>
                </a:cubicBezTo>
                <a:moveTo>
                  <a:pt x="29114" y="3811"/>
                </a:moveTo>
                <a:cubicBezTo>
                  <a:pt x="29303" y="3228"/>
                  <a:pt x="29552" y="2685"/>
                  <a:pt x="29856" y="2199"/>
                </a:cubicBezTo>
                <a:moveTo>
                  <a:pt x="22177" y="4579"/>
                </a:moveTo>
                <a:cubicBezTo>
                  <a:pt x="22254" y="4097"/>
                  <a:pt x="22375" y="3630"/>
                  <a:pt x="22536" y="3189"/>
                </a:cubicBezTo>
                <a:moveTo>
                  <a:pt x="14036" y="5051"/>
                </a:moveTo>
                <a:cubicBezTo>
                  <a:pt x="14508" y="5427"/>
                  <a:pt x="14944" y="5880"/>
                  <a:pt x="15336" y="6399"/>
                </a:cubicBezTo>
                <a:moveTo>
                  <a:pt x="4163" y="15648"/>
                </a:moveTo>
                <a:cubicBezTo>
                  <a:pt x="4060" y="15184"/>
                  <a:pt x="3984" y="14710"/>
                  <a:pt x="3936" y="14229"/>
                </a:cubicBez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92392" y="1323109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CONTENTS</a:t>
            </a:r>
          </a:p>
        </p:txBody>
      </p:sp>
      <p:sp>
        <p:nvSpPr>
          <p:cNvPr id="2" name="矩形 1"/>
          <p:cNvSpPr/>
          <p:nvPr/>
        </p:nvSpPr>
        <p:spPr>
          <a:xfrm>
            <a:off x="9020632" y="755135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目录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39"/>
          <a:stretch/>
        </p:blipFill>
        <p:spPr>
          <a:xfrm>
            <a:off x="477461" y="1072112"/>
            <a:ext cx="1732339" cy="46492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000" y="4813299"/>
            <a:ext cx="1501417" cy="844547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3155436" y="2369061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421094" y="1910308"/>
            <a:ext cx="543423" cy="465527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46381" y="159809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01</a:t>
              </a:r>
              <a:endParaRPr lang="zh-CN" altLang="en-US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4088792" y="1784774"/>
            <a:ext cx="3549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  <p:sp>
        <p:nvSpPr>
          <p:cNvPr id="61" name="任意多边形 60"/>
          <p:cNvSpPr/>
          <p:nvPr/>
        </p:nvSpPr>
        <p:spPr>
          <a:xfrm>
            <a:off x="3155436" y="3138318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4088792" y="2540623"/>
            <a:ext cx="3549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  <p:sp>
        <p:nvSpPr>
          <p:cNvPr id="68" name="任意多边形 67"/>
          <p:cNvSpPr/>
          <p:nvPr/>
        </p:nvSpPr>
        <p:spPr>
          <a:xfrm>
            <a:off x="3155436" y="390757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088792" y="3362836"/>
            <a:ext cx="3549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市场调研分析</a:t>
            </a:r>
          </a:p>
        </p:txBody>
      </p:sp>
      <p:sp>
        <p:nvSpPr>
          <p:cNvPr id="75" name="任意多边形 74"/>
          <p:cNvSpPr/>
          <p:nvPr/>
        </p:nvSpPr>
        <p:spPr>
          <a:xfrm>
            <a:off x="3155436" y="4676832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4088792" y="4107128"/>
            <a:ext cx="3549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latin typeface="演示秋鸿楷" panose="00000500000000000000" pitchFamily="2" charset="-122"/>
                <a:ea typeface="演示秋鸿楷" panose="00000500000000000000" pitchFamily="2" charset="-122"/>
              </a:rPr>
              <a:t>未来工作目标</a:t>
            </a:r>
            <a:endParaRPr lang="zh-CN" altLang="en-US" sz="2800" dirty="0">
              <a:latin typeface="演示秋鸿楷" panose="00000500000000000000" pitchFamily="2" charset="-122"/>
              <a:ea typeface="演示秋鸿楷" panose="000005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421094" y="2672791"/>
            <a:ext cx="543423" cy="465527"/>
            <a:chOff x="2650777" y="1555153"/>
            <a:chExt cx="543423" cy="465527"/>
          </a:xfrm>
        </p:grpSpPr>
        <p:sp>
          <p:nvSpPr>
            <p:cNvPr id="82" name="椭圆 81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746381" y="159809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02</a:t>
              </a:r>
              <a:endParaRPr lang="zh-CN" altLang="en-US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421094" y="3435274"/>
            <a:ext cx="543423" cy="465527"/>
            <a:chOff x="2650777" y="1555153"/>
            <a:chExt cx="543423" cy="465527"/>
          </a:xfrm>
        </p:grpSpPr>
        <p:sp>
          <p:nvSpPr>
            <p:cNvPr id="86" name="椭圆 85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746381" y="159809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03</a:t>
              </a:r>
              <a:endParaRPr lang="zh-CN" altLang="en-US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421094" y="4197757"/>
            <a:ext cx="543423" cy="465527"/>
            <a:chOff x="2650777" y="1555153"/>
            <a:chExt cx="543423" cy="465527"/>
          </a:xfrm>
        </p:grpSpPr>
        <p:sp>
          <p:nvSpPr>
            <p:cNvPr id="90" name="椭圆 89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12700" cmpd="sng">
              <a:gradFill flip="none" rotWithShape="1">
                <a:gsLst>
                  <a:gs pos="0">
                    <a:srgbClr val="F3E513">
                      <a:alpha val="0"/>
                    </a:srgbClr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2746381" y="159809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04</a:t>
              </a:r>
              <a:endParaRPr lang="zh-CN" altLang="en-US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-512670" y="-5427718"/>
            <a:ext cx="4163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CFCFC"/>
                </a:solidFill>
              </a:rPr>
              <a:t>51PPT</a:t>
            </a:r>
            <a:r>
              <a:rPr lang="zh-CN" altLang="en-US" dirty="0">
                <a:solidFill>
                  <a:srgbClr val="FCFCFC"/>
                </a:solidFill>
              </a:rPr>
              <a:t>模板网   </a:t>
            </a:r>
            <a:r>
              <a:rPr lang="en-US" altLang="zh-CN" dirty="0">
                <a:solidFill>
                  <a:srgbClr val="FCFCFC"/>
                </a:solidFill>
              </a:rPr>
              <a:t>www.51pp tmoban.com</a:t>
            </a:r>
            <a:endParaRPr lang="zh-CN" altLang="en-US" dirty="0">
              <a:solidFill>
                <a:srgbClr val="FCFCF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50714" y="310718"/>
            <a:ext cx="2155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56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弧形 6"/>
          <p:cNvSpPr/>
          <p:nvPr/>
        </p:nvSpPr>
        <p:spPr>
          <a:xfrm>
            <a:off x="1675300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4" name="弧形 7"/>
          <p:cNvSpPr/>
          <p:nvPr/>
        </p:nvSpPr>
        <p:spPr>
          <a:xfrm>
            <a:off x="1675300" y="1877339"/>
            <a:ext cx="2101328" cy="2101328"/>
          </a:xfrm>
          <a:prstGeom prst="arc">
            <a:avLst>
              <a:gd name="adj1" fmla="val 16200000"/>
              <a:gd name="adj2" fmla="val 7098700"/>
            </a:avLst>
          </a:prstGeom>
          <a:ln w="114300">
            <a:solidFill>
              <a:srgbClr val="0F802E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677310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67%</a:t>
            </a:r>
          </a:p>
        </p:txBody>
      </p:sp>
      <p:sp>
        <p:nvSpPr>
          <p:cNvPr id="6" name="Oval 10"/>
          <p:cNvSpPr/>
          <p:nvPr/>
        </p:nvSpPr>
        <p:spPr>
          <a:xfrm>
            <a:off x="2479221" y="2257769"/>
            <a:ext cx="493486" cy="445007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弧形 17"/>
          <p:cNvSpPr/>
          <p:nvPr/>
        </p:nvSpPr>
        <p:spPr>
          <a:xfrm>
            <a:off x="5051588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8" name="弧形 18"/>
          <p:cNvSpPr/>
          <p:nvPr/>
        </p:nvSpPr>
        <p:spPr>
          <a:xfrm>
            <a:off x="5051588" y="1877339"/>
            <a:ext cx="2101328" cy="2101328"/>
          </a:xfrm>
          <a:prstGeom prst="arc">
            <a:avLst>
              <a:gd name="adj1" fmla="val 16200000"/>
              <a:gd name="adj2" fmla="val 10971703"/>
            </a:avLst>
          </a:prstGeom>
          <a:ln w="114300">
            <a:solidFill>
              <a:srgbClr val="A4CC41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5053598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83%</a:t>
            </a:r>
          </a:p>
        </p:txBody>
      </p:sp>
      <p:sp>
        <p:nvSpPr>
          <p:cNvPr id="10" name="Oval 14"/>
          <p:cNvSpPr/>
          <p:nvPr/>
        </p:nvSpPr>
        <p:spPr>
          <a:xfrm>
            <a:off x="5855509" y="2256384"/>
            <a:ext cx="493486" cy="447776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rgbClr val="A4CC4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弧形 24"/>
          <p:cNvSpPr/>
          <p:nvPr/>
        </p:nvSpPr>
        <p:spPr>
          <a:xfrm>
            <a:off x="8427876" y="1877339"/>
            <a:ext cx="2101328" cy="2101328"/>
          </a:xfrm>
          <a:prstGeom prst="arc">
            <a:avLst>
              <a:gd name="adj1" fmla="val 21496969"/>
              <a:gd name="adj2" fmla="val 17262036"/>
            </a:avLst>
          </a:prstGeom>
          <a:ln w="1143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2" name="弧形 25"/>
          <p:cNvSpPr/>
          <p:nvPr/>
        </p:nvSpPr>
        <p:spPr>
          <a:xfrm>
            <a:off x="8427876" y="1877339"/>
            <a:ext cx="2101328" cy="2101328"/>
          </a:xfrm>
          <a:prstGeom prst="arc">
            <a:avLst>
              <a:gd name="adj1" fmla="val 16200000"/>
              <a:gd name="adj2" fmla="val 4194235"/>
            </a:avLst>
          </a:prstGeom>
          <a:ln w="114300">
            <a:solidFill>
              <a:srgbClr val="0F802E"/>
            </a:soli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8429886" y="2859647"/>
            <a:ext cx="2090429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49%</a:t>
            </a:r>
          </a:p>
        </p:txBody>
      </p:sp>
      <p:sp>
        <p:nvSpPr>
          <p:cNvPr id="14" name="Oval 21"/>
          <p:cNvSpPr/>
          <p:nvPr/>
        </p:nvSpPr>
        <p:spPr>
          <a:xfrm>
            <a:off x="9231797" y="2233991"/>
            <a:ext cx="493486" cy="492562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rgbClr val="0F802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68430" y="4549841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286954" y="4917278"/>
            <a:ext cx="2709300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73630" y="4549841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4748962" y="4917278"/>
            <a:ext cx="2694075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78830" y="4549841"/>
            <a:ext cx="1946348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8297355" y="4943672"/>
            <a:ext cx="2709300" cy="52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04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未来工作目标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17" name="云形标注 16"/>
          <p:cNvSpPr/>
          <p:nvPr/>
        </p:nvSpPr>
        <p:spPr>
          <a:xfrm>
            <a:off x="972457" y="1259111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30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972457" y="1001486"/>
            <a:ext cx="7257143" cy="4368800"/>
          </a:xfrm>
          <a:prstGeom prst="cloudCallout">
            <a:avLst>
              <a:gd name="adj1" fmla="val 61167"/>
              <a:gd name="adj2" fmla="val 39576"/>
            </a:avLst>
          </a:prstGeom>
          <a:solidFill>
            <a:schemeClr val="bg1"/>
          </a:solidFill>
          <a:ln w="25400">
            <a:gradFill>
              <a:gsLst>
                <a:gs pos="0">
                  <a:srgbClr val="A4CC41"/>
                </a:gs>
                <a:gs pos="100000">
                  <a:srgbClr val="0F802E"/>
                </a:gs>
              </a:gsLst>
              <a:lin ang="5400000" scaled="1"/>
            </a:gradFill>
          </a:ln>
          <a:effectLst>
            <a:innerShdw blurRad="393700" dist="50800" dir="13500000">
              <a:srgbClr val="A4CC41">
                <a:alpha val="35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1669895" y="2136979"/>
            <a:ext cx="6105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 smtClean="0">
                <a:solidFill>
                  <a:srgbClr val="060800"/>
                </a:solidFill>
                <a:latin typeface="演示秋鸿楷" panose="00000500000000000000" pitchFamily="2" charset="-122"/>
                <a:ea typeface="演示秋鸿楷" panose="00000500000000000000" pitchFamily="2" charset="-122"/>
                <a:cs typeface="+mn-ea"/>
                <a:sym typeface="+mn-lt"/>
              </a:rPr>
              <a:t>汇报完毕</a:t>
            </a:r>
            <a:endParaRPr lang="zh-CN" altLang="en-US" sz="6600" dirty="0">
              <a:solidFill>
                <a:srgbClr val="060800"/>
              </a:solidFill>
              <a:latin typeface="演示秋鸿楷" panose="00000500000000000000" pitchFamily="2" charset="-122"/>
              <a:ea typeface="演示秋鸿楷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94638" y="1463855"/>
            <a:ext cx="25747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Work report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1270242" y="3450374"/>
            <a:ext cx="610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述职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报告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工作总结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年终总结  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/  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工作汇报</a:t>
            </a:r>
            <a:endParaRPr lang="zh-CN" altLang="en-US" dirty="0">
              <a:solidFill>
                <a:srgbClr val="060800"/>
              </a:solidFill>
              <a:latin typeface="杨任东竹石体-Semibold" panose="02000000000000000000" pitchFamily="2" charset="-122"/>
              <a:ea typeface="杨任东竹石体-Semibold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729582" y="3207162"/>
            <a:ext cx="5646057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944914" y="3887756"/>
            <a:ext cx="4905829" cy="137349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4"/>
          <p:cNvSpPr txBox="1"/>
          <p:nvPr/>
        </p:nvSpPr>
        <p:spPr>
          <a:xfrm>
            <a:off x="3033484" y="4261179"/>
            <a:ext cx="272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汇报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人：</a:t>
            </a:r>
            <a:r>
              <a:rPr lang="zh-CN" altLang="en-US" dirty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优</a:t>
            </a:r>
            <a:r>
              <a:rPr lang="zh-CN" altLang="en-US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品</a:t>
            </a:r>
            <a:r>
              <a:rPr lang="en-US" altLang="zh-CN" dirty="0" smtClean="0">
                <a:solidFill>
                  <a:srgbClr val="060800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060800"/>
              </a:solidFill>
              <a:latin typeface="杨任东竹石体-Semibold" panose="02000000000000000000" pitchFamily="2" charset="-122"/>
              <a:ea typeface="杨任东竹石体-Semibold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366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528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313735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01</a:t>
              </a:r>
              <a:endParaRPr lang="zh-CN" altLang="en-US" sz="72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</a:p>
        </p:txBody>
      </p:sp>
    </p:spTree>
    <p:extLst>
      <p:ext uri="{BB962C8B-B14F-4D97-AF65-F5344CB8AC3E}">
        <p14:creationId xmlns:p14="http://schemas.microsoft.com/office/powerpoint/2010/main" val="412388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29630" y="2322444"/>
            <a:ext cx="4696271" cy="1677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29630" y="1921444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52752" y="1808633"/>
            <a:ext cx="3719136" cy="3481227"/>
            <a:chOff x="1099634" y="1554652"/>
            <a:chExt cx="4502855" cy="4214813"/>
          </a:xfrm>
        </p:grpSpPr>
        <p:sp>
          <p:nvSpPr>
            <p:cNvPr id="5" name="矩形 4"/>
            <p:cNvSpPr/>
            <p:nvPr/>
          </p:nvSpPr>
          <p:spPr>
            <a:xfrm>
              <a:off x="1099634" y="1554652"/>
              <a:ext cx="3214687" cy="4214813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497" y="3391827"/>
              <a:ext cx="3296992" cy="1210614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22913" y="3622425"/>
              <a:ext cx="2502076" cy="708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BUSINESS</a:t>
              </a:r>
              <a:endParaRPr kumimoji="1" lang="zh-CN" altLang="en-US" sz="3200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029629" y="4152743"/>
            <a:ext cx="46962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31942" y="290448"/>
            <a:ext cx="700833" cy="707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01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029629" y="4920528"/>
            <a:ext cx="46962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1"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661785" y="1751406"/>
            <a:ext cx="9229992" cy="3588175"/>
            <a:chOff x="996649" y="1964399"/>
            <a:chExt cx="10560264" cy="410532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996649" y="1966092"/>
              <a:ext cx="0" cy="2589497"/>
            </a:xfrm>
            <a:prstGeom prst="line">
              <a:avLst/>
            </a:prstGeom>
            <a:solidFill>
              <a:srgbClr val="00A39E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649" y="1966092"/>
              <a:ext cx="39426" cy="1182779"/>
            </a:xfrm>
            <a:prstGeom prst="rect">
              <a:avLst/>
            </a:prstGeom>
            <a:solidFill>
              <a:srgbClr val="A4CC41"/>
            </a:solidFill>
            <a:ln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" name="直接连接符 5"/>
            <p:cNvCxnSpPr/>
            <p:nvPr/>
          </p:nvCxnSpPr>
          <p:spPr>
            <a:xfrm flipV="1">
              <a:off x="3636716" y="3451917"/>
              <a:ext cx="0" cy="2613558"/>
            </a:xfrm>
            <a:prstGeom prst="line">
              <a:avLst/>
            </a:prstGeom>
            <a:solidFill>
              <a:srgbClr val="82B73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 flipV="1">
              <a:off x="3636716" y="4886941"/>
              <a:ext cx="39426" cy="1182779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8"/>
            <p:cNvCxnSpPr/>
            <p:nvPr/>
          </p:nvCxnSpPr>
          <p:spPr>
            <a:xfrm>
              <a:off x="6276782" y="1966092"/>
              <a:ext cx="0" cy="2589497"/>
            </a:xfrm>
            <a:prstGeom prst="line">
              <a:avLst/>
            </a:prstGeom>
            <a:solidFill>
              <a:srgbClr val="F39C1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6276782" y="1966092"/>
              <a:ext cx="39426" cy="1182779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11"/>
            <p:cNvCxnSpPr/>
            <p:nvPr/>
          </p:nvCxnSpPr>
          <p:spPr>
            <a:xfrm flipV="1">
              <a:off x="8916847" y="3451912"/>
              <a:ext cx="0" cy="2613559"/>
            </a:xfrm>
            <a:prstGeom prst="line">
              <a:avLst/>
            </a:prstGeom>
            <a:solidFill>
              <a:srgbClr val="E2376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 flipV="1">
              <a:off x="8916847" y="4886937"/>
              <a:ext cx="39426" cy="1182779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276783" y="3451912"/>
              <a:ext cx="2299761" cy="1114105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120"/>
            <p:cNvSpPr>
              <a:spLocks noEditPoints="1"/>
            </p:cNvSpPr>
            <p:nvPr/>
          </p:nvSpPr>
          <p:spPr bwMode="auto">
            <a:xfrm>
              <a:off x="7105540" y="3760875"/>
              <a:ext cx="626806" cy="496179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1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96652" y="3451912"/>
              <a:ext cx="2299761" cy="1114105"/>
            </a:xfrm>
            <a:prstGeom prst="rect">
              <a:avLst/>
            </a:prstGeom>
            <a:solidFill>
              <a:srgbClr val="A4CC41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1271"/>
            <p:cNvGrpSpPr>
              <a:grpSpLocks noChangeAspect="1"/>
            </p:cNvGrpSpPr>
            <p:nvPr/>
          </p:nvGrpSpPr>
          <p:grpSpPr bwMode="auto">
            <a:xfrm>
              <a:off x="1899598" y="3784011"/>
              <a:ext cx="493864" cy="493365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15" name="Freeform 1273"/>
              <p:cNvSpPr/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274"/>
              <p:cNvSpPr/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275"/>
              <p:cNvSpPr/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 flipV="1">
              <a:off x="8916850" y="3451912"/>
              <a:ext cx="2299761" cy="1114105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Group 1036"/>
            <p:cNvGrpSpPr>
              <a:grpSpLocks noChangeAspect="1"/>
            </p:cNvGrpSpPr>
            <p:nvPr/>
          </p:nvGrpSpPr>
          <p:grpSpPr bwMode="auto">
            <a:xfrm>
              <a:off x="9878574" y="3763687"/>
              <a:ext cx="508996" cy="505898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1" name="Freeform 1038"/>
              <p:cNvSpPr/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1039"/>
              <p:cNvSpPr/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1040"/>
              <p:cNvSpPr/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1041"/>
              <p:cNvSpPr/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043"/>
              <p:cNvSpPr/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en-US" sz="1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 flipV="1">
              <a:off x="3636717" y="3451912"/>
              <a:ext cx="2299761" cy="1114105"/>
            </a:xfrm>
            <a:prstGeom prst="rect">
              <a:avLst/>
            </a:prstGeom>
            <a:solidFill>
              <a:srgbClr val="0F802E"/>
            </a:solidFill>
            <a:ln>
              <a:noFill/>
            </a:ln>
            <a:effectLst>
              <a:outerShdw blurRad="1016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71"/>
            <p:cNvSpPr/>
            <p:nvPr/>
          </p:nvSpPr>
          <p:spPr bwMode="auto">
            <a:xfrm>
              <a:off x="4465755" y="3796166"/>
              <a:ext cx="641685" cy="481209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en-US" sz="1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1"/>
            <p:cNvSpPr txBox="1">
              <a:spLocks noChangeArrowheads="1"/>
            </p:cNvSpPr>
            <p:nvPr/>
          </p:nvSpPr>
          <p:spPr bwMode="auto">
            <a:xfrm>
              <a:off x="1273846" y="2027887"/>
              <a:ext cx="1806974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1276515" y="2441116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3928280" y="4929905"/>
              <a:ext cx="1881672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3930950" y="5343133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6553978" y="1964399"/>
              <a:ext cx="1806969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6556648" y="2377627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9208411" y="4866417"/>
              <a:ext cx="1881670" cy="352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添加标题文本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9211082" y="5279644"/>
              <a:ext cx="2345831" cy="63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531942" y="290448"/>
            <a:ext cx="700833" cy="707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01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原创设计师QQ598969553          _3"/>
          <p:cNvSpPr/>
          <p:nvPr/>
        </p:nvSpPr>
        <p:spPr>
          <a:xfrm>
            <a:off x="6137065" y="2344707"/>
            <a:ext cx="4590731" cy="1221800"/>
          </a:xfrm>
          <a:prstGeom prst="roundRect">
            <a:avLst>
              <a:gd name="adj" fmla="val 9083"/>
            </a:avLst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原创设计师QQ598969553          _4"/>
          <p:cNvSpPr/>
          <p:nvPr/>
        </p:nvSpPr>
        <p:spPr>
          <a:xfrm>
            <a:off x="6470440" y="2735890"/>
            <a:ext cx="3923980" cy="632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原创设计师QQ598969553          _6"/>
          <p:cNvSpPr/>
          <p:nvPr/>
        </p:nvSpPr>
        <p:spPr>
          <a:xfrm>
            <a:off x="6792671" y="2110623"/>
            <a:ext cx="3279515" cy="462161"/>
          </a:xfrm>
          <a:prstGeom prst="roundRect">
            <a:avLst/>
          </a:prstGeom>
          <a:solidFill>
            <a:srgbClr val="0F802E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975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原创设计师QQ598969553          _7"/>
          <p:cNvSpPr txBox="1"/>
          <p:nvPr/>
        </p:nvSpPr>
        <p:spPr>
          <a:xfrm>
            <a:off x="7023917" y="2160421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1942" y="290448"/>
            <a:ext cx="700833" cy="707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01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1400630" y="2118711"/>
            <a:ext cx="4242292" cy="2551651"/>
          </a:xfrm>
          <a:custGeom>
            <a:avLst/>
            <a:gdLst>
              <a:gd name="connsiteX0" fmla="*/ 2614731 w 4242292"/>
              <a:gd name="connsiteY0" fmla="*/ 634 h 2551651"/>
              <a:gd name="connsiteX1" fmla="*/ 2848741 w 4242292"/>
              <a:gd name="connsiteY1" fmla="*/ 71987 h 2551651"/>
              <a:gd name="connsiteX2" fmla="*/ 2924695 w 4242292"/>
              <a:gd name="connsiteY2" fmla="*/ 134301 h 2551651"/>
              <a:gd name="connsiteX3" fmla="*/ 2929390 w 4242292"/>
              <a:gd name="connsiteY3" fmla="*/ 138153 h 2551651"/>
              <a:gd name="connsiteX4" fmla="*/ 3258014 w 4242292"/>
              <a:gd name="connsiteY4" fmla="*/ 1567 h 2551651"/>
              <a:gd name="connsiteX5" fmla="*/ 3481539 w 4242292"/>
              <a:gd name="connsiteY5" fmla="*/ 32413 h 2551651"/>
              <a:gd name="connsiteX6" fmla="*/ 3761537 w 4242292"/>
              <a:gd name="connsiteY6" fmla="*/ 320880 h 2551651"/>
              <a:gd name="connsiteX7" fmla="*/ 3763061 w 4242292"/>
              <a:gd name="connsiteY7" fmla="*/ 321395 h 2551651"/>
              <a:gd name="connsiteX8" fmla="*/ 3881455 w 4242292"/>
              <a:gd name="connsiteY8" fmla="*/ 361354 h 2551651"/>
              <a:gd name="connsiteX9" fmla="*/ 4120875 w 4242292"/>
              <a:gd name="connsiteY9" fmla="*/ 600846 h 2551651"/>
              <a:gd name="connsiteX10" fmla="*/ 4104791 w 4242292"/>
              <a:gd name="connsiteY10" fmla="*/ 904427 h 2551651"/>
              <a:gd name="connsiteX11" fmla="*/ 4222282 w 4242292"/>
              <a:gd name="connsiteY11" fmla="*/ 1368596 h 2551651"/>
              <a:gd name="connsiteX12" fmla="*/ 3671898 w 4242292"/>
              <a:gd name="connsiteY12" fmla="*/ 1774907 h 2551651"/>
              <a:gd name="connsiteX13" fmla="*/ 3474870 w 4242292"/>
              <a:gd name="connsiteY13" fmla="*/ 2123063 h 2551651"/>
              <a:gd name="connsiteX14" fmla="*/ 2804053 w 4242292"/>
              <a:gd name="connsiteY14" fmla="*/ 2165217 h 2551651"/>
              <a:gd name="connsiteX15" fmla="*/ 2324674 w 4242292"/>
              <a:gd name="connsiteY15" fmla="*/ 2536635 h 2551651"/>
              <a:gd name="connsiteX16" fmla="*/ 1619826 w 4242292"/>
              <a:gd name="connsiteY16" fmla="*/ 2309923 h 2551651"/>
              <a:gd name="connsiteX17" fmla="*/ 572802 w 4242292"/>
              <a:gd name="connsiteY17" fmla="*/ 2085927 h 2551651"/>
              <a:gd name="connsiteX18" fmla="*/ 112449 w 4242292"/>
              <a:gd name="connsiteY18" fmla="*/ 1836662 h 2551651"/>
              <a:gd name="connsiteX19" fmla="*/ 210815 w 4242292"/>
              <a:gd name="connsiteY19" fmla="*/ 1500196 h 2551651"/>
              <a:gd name="connsiteX20" fmla="*/ 3098 w 4242292"/>
              <a:gd name="connsiteY20" fmla="*/ 1154991 h 2551651"/>
              <a:gd name="connsiteX21" fmla="*/ 382443 w 4242292"/>
              <a:gd name="connsiteY21" fmla="*/ 848163 h 2551651"/>
              <a:gd name="connsiteX22" fmla="*/ 386071 w 4242292"/>
              <a:gd name="connsiteY22" fmla="*/ 840074 h 2551651"/>
              <a:gd name="connsiteX23" fmla="*/ 555051 w 4242292"/>
              <a:gd name="connsiteY23" fmla="*/ 399462 h 2551651"/>
              <a:gd name="connsiteX24" fmla="*/ 1377096 w 4242292"/>
              <a:gd name="connsiteY24" fmla="*/ 298800 h 2551651"/>
              <a:gd name="connsiteX25" fmla="*/ 1377254 w 4242292"/>
              <a:gd name="connsiteY25" fmla="*/ 298614 h 2551651"/>
              <a:gd name="connsiteX26" fmla="*/ 1449591 w 4242292"/>
              <a:gd name="connsiteY26" fmla="*/ 213282 h 2551651"/>
              <a:gd name="connsiteX27" fmla="*/ 2205908 w 4242292"/>
              <a:gd name="connsiteY27" fmla="*/ 194299 h 2551651"/>
              <a:gd name="connsiteX28" fmla="*/ 2209605 w 4242292"/>
              <a:gd name="connsiteY28" fmla="*/ 189719 h 2551651"/>
              <a:gd name="connsiteX29" fmla="*/ 2263293 w 4242292"/>
              <a:gd name="connsiteY29" fmla="*/ 123196 h 2551651"/>
              <a:gd name="connsiteX30" fmla="*/ 2528861 w 4242292"/>
              <a:gd name="connsiteY30" fmla="*/ 3484 h 2551651"/>
              <a:gd name="connsiteX31" fmla="*/ 2614731 w 4242292"/>
              <a:gd name="connsiteY31" fmla="*/ 634 h 255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242292" h="2551651">
                <a:moveTo>
                  <a:pt x="2614731" y="634"/>
                </a:moveTo>
                <a:cubicBezTo>
                  <a:pt x="2699801" y="4834"/>
                  <a:pt x="2781307" y="29792"/>
                  <a:pt x="2848741" y="71987"/>
                </a:cubicBezTo>
                <a:lnTo>
                  <a:pt x="2924695" y="134301"/>
                </a:lnTo>
                <a:lnTo>
                  <a:pt x="2929390" y="138153"/>
                </a:lnTo>
                <a:cubicBezTo>
                  <a:pt x="3014100" y="56457"/>
                  <a:pt x="3133442" y="9055"/>
                  <a:pt x="3258014" y="1567"/>
                </a:cubicBezTo>
                <a:cubicBezTo>
                  <a:pt x="3332757" y="-2925"/>
                  <a:pt x="3409382" y="6952"/>
                  <a:pt x="3481539" y="32413"/>
                </a:cubicBezTo>
                <a:cubicBezTo>
                  <a:pt x="3628158" y="84132"/>
                  <a:pt x="3733292" y="192410"/>
                  <a:pt x="3761537" y="320880"/>
                </a:cubicBezTo>
                <a:lnTo>
                  <a:pt x="3763061" y="321395"/>
                </a:lnTo>
                <a:lnTo>
                  <a:pt x="3881455" y="361354"/>
                </a:lnTo>
                <a:cubicBezTo>
                  <a:pt x="3993479" y="413322"/>
                  <a:pt x="4079685" y="498117"/>
                  <a:pt x="4120875" y="600846"/>
                </a:cubicBezTo>
                <a:cubicBezTo>
                  <a:pt x="4160791" y="700269"/>
                  <a:pt x="4155102" y="808252"/>
                  <a:pt x="4104791" y="904427"/>
                </a:cubicBezTo>
                <a:cubicBezTo>
                  <a:pt x="4228461" y="1036322"/>
                  <a:pt x="4271711" y="1207300"/>
                  <a:pt x="4222282" y="1368596"/>
                </a:cubicBezTo>
                <a:cubicBezTo>
                  <a:pt x="4156573" y="1583028"/>
                  <a:pt x="3939048" y="1743616"/>
                  <a:pt x="3671898" y="1774907"/>
                </a:cubicBezTo>
                <a:cubicBezTo>
                  <a:pt x="3670623" y="1908749"/>
                  <a:pt x="3598736" y="2035684"/>
                  <a:pt x="3474870" y="2123063"/>
                </a:cubicBezTo>
                <a:cubicBezTo>
                  <a:pt x="3286669" y="2255843"/>
                  <a:pt x="3014811" y="2272905"/>
                  <a:pt x="2804053" y="2165217"/>
                </a:cubicBezTo>
                <a:cubicBezTo>
                  <a:pt x="2735893" y="2350188"/>
                  <a:pt x="2553379" y="2491588"/>
                  <a:pt x="2324674" y="2536635"/>
                </a:cubicBezTo>
                <a:cubicBezTo>
                  <a:pt x="2055170" y="2589712"/>
                  <a:pt x="1773898" y="2499263"/>
                  <a:pt x="1619826" y="2309923"/>
                </a:cubicBezTo>
                <a:cubicBezTo>
                  <a:pt x="1256172" y="2489640"/>
                  <a:pt x="783854" y="2388623"/>
                  <a:pt x="572802" y="2085927"/>
                </a:cubicBezTo>
                <a:cubicBezTo>
                  <a:pt x="365476" y="2105823"/>
                  <a:pt x="170802" y="2000438"/>
                  <a:pt x="112449" y="1836662"/>
                </a:cubicBezTo>
                <a:cubicBezTo>
                  <a:pt x="70179" y="1718170"/>
                  <a:pt x="107545" y="1590290"/>
                  <a:pt x="210815" y="1500196"/>
                </a:cubicBezTo>
                <a:cubicBezTo>
                  <a:pt x="64295" y="1429525"/>
                  <a:pt x="-17301" y="1293911"/>
                  <a:pt x="3098" y="1154991"/>
                </a:cubicBezTo>
                <a:cubicBezTo>
                  <a:pt x="27027" y="992337"/>
                  <a:pt x="184532" y="864930"/>
                  <a:pt x="382443" y="848163"/>
                </a:cubicBezTo>
                <a:lnTo>
                  <a:pt x="386071" y="840074"/>
                </a:lnTo>
                <a:cubicBezTo>
                  <a:pt x="359494" y="679900"/>
                  <a:pt x="421476" y="518368"/>
                  <a:pt x="555051" y="399462"/>
                </a:cubicBezTo>
                <a:cubicBezTo>
                  <a:pt x="766103" y="211657"/>
                  <a:pt x="1108279" y="169798"/>
                  <a:pt x="1377096" y="298800"/>
                </a:cubicBezTo>
                <a:lnTo>
                  <a:pt x="1377254" y="298614"/>
                </a:lnTo>
                <a:lnTo>
                  <a:pt x="1449591" y="213282"/>
                </a:lnTo>
                <a:cubicBezTo>
                  <a:pt x="1642435" y="36215"/>
                  <a:pt x="1987770" y="18140"/>
                  <a:pt x="2205908" y="194299"/>
                </a:cubicBezTo>
                <a:lnTo>
                  <a:pt x="2209605" y="189719"/>
                </a:lnTo>
                <a:lnTo>
                  <a:pt x="2263293" y="123196"/>
                </a:lnTo>
                <a:cubicBezTo>
                  <a:pt x="2330301" y="58800"/>
                  <a:pt x="2424340" y="15616"/>
                  <a:pt x="2528861" y="3484"/>
                </a:cubicBezTo>
                <a:cubicBezTo>
                  <a:pt x="2557621" y="141"/>
                  <a:pt x="2586374" y="-766"/>
                  <a:pt x="2614731" y="634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原创设计师QQ598969553          _3"/>
          <p:cNvSpPr/>
          <p:nvPr/>
        </p:nvSpPr>
        <p:spPr>
          <a:xfrm>
            <a:off x="6137065" y="4034675"/>
            <a:ext cx="4590731" cy="1221800"/>
          </a:xfrm>
          <a:prstGeom prst="roundRect">
            <a:avLst>
              <a:gd name="adj" fmla="val 9083"/>
            </a:avLst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原创设计师QQ598969553          _4"/>
          <p:cNvSpPr/>
          <p:nvPr/>
        </p:nvSpPr>
        <p:spPr>
          <a:xfrm>
            <a:off x="6470440" y="4425858"/>
            <a:ext cx="3923980" cy="632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原创设计师QQ598969553          _6"/>
          <p:cNvSpPr/>
          <p:nvPr/>
        </p:nvSpPr>
        <p:spPr>
          <a:xfrm>
            <a:off x="6792671" y="3800591"/>
            <a:ext cx="3279515" cy="462161"/>
          </a:xfrm>
          <a:prstGeom prst="roundRect">
            <a:avLst/>
          </a:prstGeom>
          <a:solidFill>
            <a:srgbClr val="A4CC41"/>
          </a:solidFill>
          <a:ln>
            <a:noFill/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975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原创设计师QQ598969553          _7"/>
          <p:cNvSpPr txBox="1"/>
          <p:nvPr/>
        </p:nvSpPr>
        <p:spPr>
          <a:xfrm>
            <a:off x="7023917" y="3850389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13"/>
          <p:cNvSpPr/>
          <p:nvPr/>
        </p:nvSpPr>
        <p:spPr bwMode="auto">
          <a:xfrm>
            <a:off x="5695791" y="3236449"/>
            <a:ext cx="671399" cy="673226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</p:spPr>
        <p:txBody>
          <a:bodyPr vert="horz" wrap="square" lIns="132701" tIns="66352" rIns="132701" bIns="66352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Down Arrow 15"/>
          <p:cNvSpPr/>
          <p:nvPr/>
        </p:nvSpPr>
        <p:spPr bwMode="auto">
          <a:xfrm rot="14548862">
            <a:off x="6414858" y="3177582"/>
            <a:ext cx="174440" cy="31158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Down Arrow 19"/>
          <p:cNvSpPr/>
          <p:nvPr/>
        </p:nvSpPr>
        <p:spPr bwMode="auto">
          <a:xfrm rot="14548862" flipH="1" flipV="1">
            <a:off x="5478547" y="3639444"/>
            <a:ext cx="174440" cy="32270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Down Arrow 44"/>
          <p:cNvSpPr/>
          <p:nvPr/>
        </p:nvSpPr>
        <p:spPr bwMode="auto">
          <a:xfrm rot="10800000">
            <a:off x="5948310" y="2907645"/>
            <a:ext cx="174431" cy="311603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Down Arrow 47"/>
          <p:cNvSpPr/>
          <p:nvPr/>
        </p:nvSpPr>
        <p:spPr bwMode="auto">
          <a:xfrm rot="7051138" flipH="1">
            <a:off x="5483408" y="3177210"/>
            <a:ext cx="174440" cy="31158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Down Arrow 55"/>
          <p:cNvSpPr/>
          <p:nvPr/>
        </p:nvSpPr>
        <p:spPr bwMode="auto">
          <a:xfrm rot="10800000" flipV="1">
            <a:off x="5948310" y="3926876"/>
            <a:ext cx="174431" cy="311603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A4CC41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Down Arrow 56"/>
          <p:cNvSpPr/>
          <p:nvPr/>
        </p:nvSpPr>
        <p:spPr bwMode="auto">
          <a:xfrm rot="7051138" flipV="1">
            <a:off x="6409996" y="3649238"/>
            <a:ext cx="174440" cy="322706"/>
          </a:xfrm>
          <a:prstGeom prst="downArrow">
            <a:avLst>
              <a:gd name="adj1" fmla="val 63516"/>
              <a:gd name="adj2" fmla="val 50000"/>
            </a:avLst>
          </a:prstGeom>
          <a:solidFill>
            <a:srgbClr val="0F802E"/>
          </a:solidFill>
          <a:ln w="9525">
            <a:noFill/>
            <a:round/>
          </a:ln>
        </p:spPr>
        <p:txBody>
          <a:bodyPr vert="horz" wrap="square" lIns="94364" tIns="47183" rIns="94364" bIns="47183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133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Group 84"/>
          <p:cNvGrpSpPr/>
          <p:nvPr/>
        </p:nvGrpSpPr>
        <p:grpSpPr>
          <a:xfrm>
            <a:off x="5686606" y="2199855"/>
            <a:ext cx="707160" cy="707788"/>
            <a:chOff x="3307763" y="1427226"/>
            <a:chExt cx="648499" cy="649042"/>
          </a:xfrm>
        </p:grpSpPr>
        <p:sp>
          <p:nvSpPr>
            <p:cNvPr id="41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88"/>
          <p:cNvGrpSpPr/>
          <p:nvPr/>
        </p:nvGrpSpPr>
        <p:grpSpPr>
          <a:xfrm>
            <a:off x="6603415" y="3691406"/>
            <a:ext cx="707160" cy="707788"/>
            <a:chOff x="3365370" y="3682819"/>
            <a:chExt cx="648499" cy="649042"/>
          </a:xfrm>
        </p:grpSpPr>
        <p:sp>
          <p:nvSpPr>
            <p:cNvPr id="44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Group 87"/>
          <p:cNvGrpSpPr/>
          <p:nvPr/>
        </p:nvGrpSpPr>
        <p:grpSpPr>
          <a:xfrm>
            <a:off x="4756470" y="2762996"/>
            <a:ext cx="707160" cy="707788"/>
            <a:chOff x="5187738" y="3682819"/>
            <a:chExt cx="648499" cy="649042"/>
          </a:xfrm>
        </p:grpSpPr>
        <p:sp>
          <p:nvSpPr>
            <p:cNvPr id="47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Group 85"/>
          <p:cNvGrpSpPr/>
          <p:nvPr/>
        </p:nvGrpSpPr>
        <p:grpSpPr>
          <a:xfrm>
            <a:off x="5683013" y="4236148"/>
            <a:ext cx="707160" cy="707788"/>
            <a:chOff x="5187738" y="1415796"/>
            <a:chExt cx="648499" cy="649042"/>
          </a:xfrm>
        </p:grpSpPr>
        <p:sp>
          <p:nvSpPr>
            <p:cNvPr id="50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Group 86"/>
          <p:cNvGrpSpPr/>
          <p:nvPr/>
        </p:nvGrpSpPr>
        <p:grpSpPr>
          <a:xfrm>
            <a:off x="4747667" y="3691406"/>
            <a:ext cx="707160" cy="707788"/>
            <a:chOff x="5648594" y="2472338"/>
            <a:chExt cx="648499" cy="649042"/>
          </a:xfrm>
        </p:grpSpPr>
        <p:sp>
          <p:nvSpPr>
            <p:cNvPr id="53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rgbClr val="0F802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Group 83"/>
          <p:cNvGrpSpPr/>
          <p:nvPr/>
        </p:nvGrpSpPr>
        <p:grpSpPr>
          <a:xfrm>
            <a:off x="6610313" y="2759746"/>
            <a:ext cx="707160" cy="707788"/>
            <a:chOff x="2886238" y="2472339"/>
            <a:chExt cx="648499" cy="649042"/>
          </a:xfrm>
        </p:grpSpPr>
        <p:sp>
          <p:nvSpPr>
            <p:cNvPr id="56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rgbClr val="A4CC4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4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32701" tIns="66352" rIns="132701" bIns="6635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33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Group 22"/>
          <p:cNvGrpSpPr/>
          <p:nvPr/>
        </p:nvGrpSpPr>
        <p:grpSpPr>
          <a:xfrm>
            <a:off x="1643606" y="2689680"/>
            <a:ext cx="3012274" cy="762382"/>
            <a:chOff x="-1211402" y="1835575"/>
            <a:chExt cx="4343228" cy="1052515"/>
          </a:xfrm>
        </p:grpSpPr>
        <p:sp>
          <p:nvSpPr>
            <p:cNvPr id="59" name="Footer Text"/>
            <p:cNvSpPr txBox="1"/>
            <p:nvPr/>
          </p:nvSpPr>
          <p:spPr>
            <a:xfrm>
              <a:off x="-1211402" y="2225239"/>
              <a:ext cx="4343228" cy="66285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92"/>
            <p:cNvSpPr txBox="1"/>
            <p:nvPr/>
          </p:nvSpPr>
          <p:spPr>
            <a:xfrm>
              <a:off x="923683" y="1835575"/>
              <a:ext cx="1528077" cy="29821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Group 25"/>
          <p:cNvGrpSpPr/>
          <p:nvPr/>
        </p:nvGrpSpPr>
        <p:grpSpPr>
          <a:xfrm>
            <a:off x="1643606" y="3818870"/>
            <a:ext cx="2987926" cy="766687"/>
            <a:chOff x="-1176297" y="1835576"/>
            <a:chExt cx="4308124" cy="1058457"/>
          </a:xfrm>
        </p:grpSpPr>
        <p:sp>
          <p:nvSpPr>
            <p:cNvPr id="62" name="Footer Text"/>
            <p:cNvSpPr txBox="1"/>
            <p:nvPr/>
          </p:nvSpPr>
          <p:spPr>
            <a:xfrm>
              <a:off x="-1176297" y="2231184"/>
              <a:ext cx="4308124" cy="66284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95"/>
            <p:cNvSpPr txBox="1"/>
            <p:nvPr/>
          </p:nvSpPr>
          <p:spPr>
            <a:xfrm>
              <a:off x="924314" y="1835576"/>
              <a:ext cx="1528078" cy="298217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32"/>
          <p:cNvGrpSpPr/>
          <p:nvPr/>
        </p:nvGrpSpPr>
        <p:grpSpPr>
          <a:xfrm>
            <a:off x="7492200" y="2711894"/>
            <a:ext cx="2994462" cy="790233"/>
            <a:chOff x="844733" y="1769660"/>
            <a:chExt cx="4302153" cy="1090965"/>
          </a:xfrm>
        </p:grpSpPr>
        <p:sp>
          <p:nvSpPr>
            <p:cNvPr id="65" name="Footer Text"/>
            <p:cNvSpPr txBox="1"/>
            <p:nvPr/>
          </p:nvSpPr>
          <p:spPr>
            <a:xfrm>
              <a:off x="844733" y="2197775"/>
              <a:ext cx="4302153" cy="6628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98"/>
            <p:cNvSpPr txBox="1"/>
            <p:nvPr/>
          </p:nvSpPr>
          <p:spPr>
            <a:xfrm>
              <a:off x="844734" y="1769660"/>
              <a:ext cx="1522629" cy="29821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Group 35"/>
          <p:cNvGrpSpPr/>
          <p:nvPr/>
        </p:nvGrpSpPr>
        <p:grpSpPr>
          <a:xfrm>
            <a:off x="7441653" y="3812103"/>
            <a:ext cx="3045009" cy="787615"/>
            <a:chOff x="844733" y="1769665"/>
            <a:chExt cx="4374773" cy="1087349"/>
          </a:xfrm>
        </p:grpSpPr>
        <p:sp>
          <p:nvSpPr>
            <p:cNvPr id="68" name="Footer Text"/>
            <p:cNvSpPr txBox="1"/>
            <p:nvPr/>
          </p:nvSpPr>
          <p:spPr>
            <a:xfrm>
              <a:off x="844733" y="2194165"/>
              <a:ext cx="4374773" cy="66284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TextBox 101"/>
            <p:cNvSpPr txBox="1"/>
            <p:nvPr/>
          </p:nvSpPr>
          <p:spPr>
            <a:xfrm>
              <a:off x="844734" y="1769665"/>
              <a:ext cx="2612059" cy="42490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Group 22"/>
          <p:cNvGrpSpPr/>
          <p:nvPr/>
        </p:nvGrpSpPr>
        <p:grpSpPr>
          <a:xfrm>
            <a:off x="3446078" y="1485104"/>
            <a:ext cx="5735479" cy="777467"/>
            <a:chOff x="-1552801" y="1721618"/>
            <a:chExt cx="8269670" cy="1073335"/>
          </a:xfrm>
        </p:grpSpPr>
        <p:sp>
          <p:nvSpPr>
            <p:cNvPr id="71" name="Footer Text"/>
            <p:cNvSpPr txBox="1"/>
            <p:nvPr/>
          </p:nvSpPr>
          <p:spPr>
            <a:xfrm>
              <a:off x="-1552801" y="2157601"/>
              <a:ext cx="8269670" cy="63735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72" name="TextBox 104"/>
            <p:cNvSpPr txBox="1"/>
            <p:nvPr/>
          </p:nvSpPr>
          <p:spPr>
            <a:xfrm>
              <a:off x="1384213" y="1721618"/>
              <a:ext cx="1528077" cy="29821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Group 35"/>
          <p:cNvGrpSpPr/>
          <p:nvPr/>
        </p:nvGrpSpPr>
        <p:grpSpPr>
          <a:xfrm>
            <a:off x="3311531" y="5001227"/>
            <a:ext cx="5508377" cy="550231"/>
            <a:chOff x="-2288061" y="1897307"/>
            <a:chExt cx="7913902" cy="759630"/>
          </a:xfrm>
        </p:grpSpPr>
        <p:sp>
          <p:nvSpPr>
            <p:cNvPr id="74" name="Footer Text"/>
            <p:cNvSpPr txBox="1"/>
            <p:nvPr/>
          </p:nvSpPr>
          <p:spPr>
            <a:xfrm>
              <a:off x="-2288061" y="2325510"/>
              <a:ext cx="7913902" cy="33142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107"/>
            <p:cNvSpPr txBox="1"/>
            <p:nvPr/>
          </p:nvSpPr>
          <p:spPr>
            <a:xfrm>
              <a:off x="638809" y="1897307"/>
              <a:ext cx="1522629" cy="298219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531942" y="290448"/>
            <a:ext cx="700833" cy="707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01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工作内容概述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947" y="0"/>
            <a:ext cx="3854053" cy="6858000"/>
          </a:xfrm>
          <a:prstGeom prst="rect">
            <a:avLst/>
          </a:prstGeom>
        </p:spPr>
      </p:pic>
      <p:sp>
        <p:nvSpPr>
          <p:cNvPr id="20" name="任意多边形 19"/>
          <p:cNvSpPr/>
          <p:nvPr/>
        </p:nvSpPr>
        <p:spPr>
          <a:xfrm>
            <a:off x="2216409" y="3886085"/>
            <a:ext cx="4991701" cy="87581"/>
          </a:xfrm>
          <a:custGeom>
            <a:avLst/>
            <a:gdLst>
              <a:gd name="connsiteX0" fmla="*/ 0 w 5646057"/>
              <a:gd name="connsiteY0" fmla="*/ 29524 h 87581"/>
              <a:gd name="connsiteX1" fmla="*/ 2815772 w 5646057"/>
              <a:gd name="connsiteY1" fmla="*/ 87581 h 87581"/>
              <a:gd name="connsiteX2" fmla="*/ 4339772 w 5646057"/>
              <a:gd name="connsiteY2" fmla="*/ 495 h 87581"/>
              <a:gd name="connsiteX3" fmla="*/ 5646057 w 5646057"/>
              <a:gd name="connsiteY3" fmla="*/ 58552 h 8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6057" h="87581">
                <a:moveTo>
                  <a:pt x="0" y="29524"/>
                </a:moveTo>
                <a:lnTo>
                  <a:pt x="2815772" y="87581"/>
                </a:lnTo>
                <a:cubicBezTo>
                  <a:pt x="3539067" y="82743"/>
                  <a:pt x="3868058" y="5333"/>
                  <a:pt x="4339772" y="495"/>
                </a:cubicBezTo>
                <a:cubicBezTo>
                  <a:pt x="4811486" y="-4343"/>
                  <a:pt x="5228771" y="27104"/>
                  <a:pt x="5646057" y="58552"/>
                </a:cubicBezTo>
              </a:path>
            </a:pathLst>
          </a:custGeom>
          <a:noFill/>
          <a:ln>
            <a:solidFill>
              <a:srgbClr val="0608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grpSp>
        <p:nvGrpSpPr>
          <p:cNvPr id="18" name="组合 17"/>
          <p:cNvGrpSpPr/>
          <p:nvPr/>
        </p:nvGrpSpPr>
        <p:grpSpPr>
          <a:xfrm>
            <a:off x="3788352" y="1388251"/>
            <a:ext cx="1930277" cy="1653585"/>
            <a:chOff x="2650777" y="1555153"/>
            <a:chExt cx="543423" cy="465527"/>
          </a:xfrm>
        </p:grpSpPr>
        <p:sp>
          <p:nvSpPr>
            <p:cNvPr id="15" name="椭圆 14"/>
            <p:cNvSpPr/>
            <p:nvPr/>
          </p:nvSpPr>
          <p:spPr>
            <a:xfrm>
              <a:off x="2650777" y="1555153"/>
              <a:ext cx="459241" cy="459241"/>
            </a:xfrm>
            <a:prstGeom prst="ellipse">
              <a:avLst/>
            </a:prstGeom>
            <a:gradFill>
              <a:gsLst>
                <a:gs pos="100000">
                  <a:srgbClr val="A4CC41"/>
                </a:gs>
                <a:gs pos="0">
                  <a:srgbClr val="F3E513">
                    <a:alpha val="0"/>
                  </a:srgbClr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707927" y="1598090"/>
              <a:ext cx="486273" cy="422590"/>
            </a:xfrm>
            <a:custGeom>
              <a:avLst/>
              <a:gdLst>
                <a:gd name="connsiteX0" fmla="*/ 182891 w 499855"/>
                <a:gd name="connsiteY0" fmla="*/ 529257 h 529257"/>
                <a:gd name="connsiteX1" fmla="*/ 11 w 499855"/>
                <a:gd name="connsiteY1" fmla="*/ 178737 h 529257"/>
                <a:gd name="connsiteX2" fmla="*/ 175271 w 499855"/>
                <a:gd name="connsiteY2" fmla="*/ 3477 h 529257"/>
                <a:gd name="connsiteX3" fmla="*/ 434351 w 499855"/>
                <a:gd name="connsiteY3" fmla="*/ 72057 h 529257"/>
                <a:gd name="connsiteX4" fmla="*/ 464831 w 499855"/>
                <a:gd name="connsiteY4" fmla="*/ 193977 h 529257"/>
                <a:gd name="connsiteX5" fmla="*/ 464831 w 499855"/>
                <a:gd name="connsiteY5" fmla="*/ 315897 h 529257"/>
                <a:gd name="connsiteX6" fmla="*/ 7631 w 499855"/>
                <a:gd name="connsiteY6" fmla="*/ 414957 h 529257"/>
                <a:gd name="connsiteX0" fmla="*/ 182891 w 518550"/>
                <a:gd name="connsiteY0" fmla="*/ 529282 h 529282"/>
                <a:gd name="connsiteX1" fmla="*/ 11 w 518550"/>
                <a:gd name="connsiteY1" fmla="*/ 178762 h 529282"/>
                <a:gd name="connsiteX2" fmla="*/ 175271 w 518550"/>
                <a:gd name="connsiteY2" fmla="*/ 3502 h 529282"/>
                <a:gd name="connsiteX3" fmla="*/ 434351 w 518550"/>
                <a:gd name="connsiteY3" fmla="*/ 72082 h 529282"/>
                <a:gd name="connsiteX4" fmla="*/ 506106 w 518550"/>
                <a:gd name="connsiteY4" fmla="*/ 197177 h 529282"/>
                <a:gd name="connsiteX5" fmla="*/ 464831 w 518550"/>
                <a:gd name="connsiteY5" fmla="*/ 315922 h 529282"/>
                <a:gd name="connsiteX6" fmla="*/ 7631 w 518550"/>
                <a:gd name="connsiteY6" fmla="*/ 414982 h 529282"/>
                <a:gd name="connsiteX0" fmla="*/ 182891 w 499322"/>
                <a:gd name="connsiteY0" fmla="*/ 530520 h 530520"/>
                <a:gd name="connsiteX1" fmla="*/ 11 w 499322"/>
                <a:gd name="connsiteY1" fmla="*/ 180000 h 530520"/>
                <a:gd name="connsiteX2" fmla="*/ 175271 w 499322"/>
                <a:gd name="connsiteY2" fmla="*/ 4740 h 530520"/>
                <a:gd name="connsiteX3" fmla="*/ 434351 w 499322"/>
                <a:gd name="connsiteY3" fmla="*/ 73320 h 530520"/>
                <a:gd name="connsiteX4" fmla="*/ 464831 w 499322"/>
                <a:gd name="connsiteY4" fmla="*/ 317160 h 530520"/>
                <a:gd name="connsiteX5" fmla="*/ 7631 w 499322"/>
                <a:gd name="connsiteY5" fmla="*/ 416220 h 530520"/>
                <a:gd name="connsiteX0" fmla="*/ 182891 w 469360"/>
                <a:gd name="connsiteY0" fmla="*/ 530651 h 530651"/>
                <a:gd name="connsiteX1" fmla="*/ 11 w 469360"/>
                <a:gd name="connsiteY1" fmla="*/ 180131 h 530651"/>
                <a:gd name="connsiteX2" fmla="*/ 175271 w 469360"/>
                <a:gd name="connsiteY2" fmla="*/ 4871 h 530651"/>
                <a:gd name="connsiteX3" fmla="*/ 434351 w 469360"/>
                <a:gd name="connsiteY3" fmla="*/ 73451 h 530651"/>
                <a:gd name="connsiteX4" fmla="*/ 420381 w 469360"/>
                <a:gd name="connsiteY4" fmla="*/ 326816 h 530651"/>
                <a:gd name="connsiteX5" fmla="*/ 7631 w 469360"/>
                <a:gd name="connsiteY5" fmla="*/ 416351 h 530651"/>
                <a:gd name="connsiteX0" fmla="*/ 182891 w 485936"/>
                <a:gd name="connsiteY0" fmla="*/ 530651 h 530651"/>
                <a:gd name="connsiteX1" fmla="*/ 11 w 485936"/>
                <a:gd name="connsiteY1" fmla="*/ 180131 h 530651"/>
                <a:gd name="connsiteX2" fmla="*/ 175271 w 485936"/>
                <a:gd name="connsiteY2" fmla="*/ 4871 h 530651"/>
                <a:gd name="connsiteX3" fmla="*/ 434351 w 485936"/>
                <a:gd name="connsiteY3" fmla="*/ 73451 h 530651"/>
                <a:gd name="connsiteX4" fmla="*/ 420381 w 485936"/>
                <a:gd name="connsiteY4" fmla="*/ 326816 h 530651"/>
                <a:gd name="connsiteX5" fmla="*/ 7631 w 485936"/>
                <a:gd name="connsiteY5" fmla="*/ 416351 h 530651"/>
                <a:gd name="connsiteX0" fmla="*/ 182902 w 485947"/>
                <a:gd name="connsiteY0" fmla="*/ 536890 h 536890"/>
                <a:gd name="connsiteX1" fmla="*/ 22 w 485947"/>
                <a:gd name="connsiteY1" fmla="*/ 186370 h 536890"/>
                <a:gd name="connsiteX2" fmla="*/ 175282 w 485947"/>
                <a:gd name="connsiteY2" fmla="*/ 11110 h 536890"/>
                <a:gd name="connsiteX3" fmla="*/ 434362 w 485947"/>
                <a:gd name="connsiteY3" fmla="*/ 79690 h 536890"/>
                <a:gd name="connsiteX4" fmla="*/ 420392 w 485947"/>
                <a:gd name="connsiteY4" fmla="*/ 333055 h 536890"/>
                <a:gd name="connsiteX5" fmla="*/ 7642 w 485947"/>
                <a:gd name="connsiteY5" fmla="*/ 422590 h 536890"/>
                <a:gd name="connsiteX0" fmla="*/ 189301 w 485996"/>
                <a:gd name="connsiteY0" fmla="*/ 441640 h 441640"/>
                <a:gd name="connsiteX1" fmla="*/ 71 w 485996"/>
                <a:gd name="connsiteY1" fmla="*/ 186370 h 441640"/>
                <a:gd name="connsiteX2" fmla="*/ 175331 w 485996"/>
                <a:gd name="connsiteY2" fmla="*/ 11110 h 441640"/>
                <a:gd name="connsiteX3" fmla="*/ 434411 w 485996"/>
                <a:gd name="connsiteY3" fmla="*/ 79690 h 441640"/>
                <a:gd name="connsiteX4" fmla="*/ 420441 w 485996"/>
                <a:gd name="connsiteY4" fmla="*/ 333055 h 441640"/>
                <a:gd name="connsiteX5" fmla="*/ 7691 w 485996"/>
                <a:gd name="connsiteY5" fmla="*/ 422590 h 441640"/>
                <a:gd name="connsiteX0" fmla="*/ 129744 w 486764"/>
                <a:gd name="connsiteY0" fmla="*/ 381315 h 422590"/>
                <a:gd name="connsiteX1" fmla="*/ 839 w 486764"/>
                <a:gd name="connsiteY1" fmla="*/ 186370 h 422590"/>
                <a:gd name="connsiteX2" fmla="*/ 176099 w 486764"/>
                <a:gd name="connsiteY2" fmla="*/ 11110 h 422590"/>
                <a:gd name="connsiteX3" fmla="*/ 435179 w 486764"/>
                <a:gd name="connsiteY3" fmla="*/ 79690 h 422590"/>
                <a:gd name="connsiteX4" fmla="*/ 421209 w 486764"/>
                <a:gd name="connsiteY4" fmla="*/ 333055 h 422590"/>
                <a:gd name="connsiteX5" fmla="*/ 8459 w 486764"/>
                <a:gd name="connsiteY5" fmla="*/ 422590 h 422590"/>
                <a:gd name="connsiteX0" fmla="*/ 129591 w 486611"/>
                <a:gd name="connsiteY0" fmla="*/ 381315 h 422590"/>
                <a:gd name="connsiteX1" fmla="*/ 686 w 486611"/>
                <a:gd name="connsiteY1" fmla="*/ 186370 h 422590"/>
                <a:gd name="connsiteX2" fmla="*/ 175946 w 486611"/>
                <a:gd name="connsiteY2" fmla="*/ 11110 h 422590"/>
                <a:gd name="connsiteX3" fmla="*/ 435026 w 486611"/>
                <a:gd name="connsiteY3" fmla="*/ 79690 h 422590"/>
                <a:gd name="connsiteX4" fmla="*/ 421056 w 486611"/>
                <a:gd name="connsiteY4" fmla="*/ 333055 h 422590"/>
                <a:gd name="connsiteX5" fmla="*/ 8306 w 486611"/>
                <a:gd name="connsiteY5" fmla="*/ 422590 h 422590"/>
                <a:gd name="connsiteX0" fmla="*/ 129343 w 486363"/>
                <a:gd name="connsiteY0" fmla="*/ 381315 h 422590"/>
                <a:gd name="connsiteX1" fmla="*/ 438 w 486363"/>
                <a:gd name="connsiteY1" fmla="*/ 186370 h 422590"/>
                <a:gd name="connsiteX2" fmla="*/ 175698 w 486363"/>
                <a:gd name="connsiteY2" fmla="*/ 11110 h 422590"/>
                <a:gd name="connsiteX3" fmla="*/ 434778 w 486363"/>
                <a:gd name="connsiteY3" fmla="*/ 79690 h 422590"/>
                <a:gd name="connsiteX4" fmla="*/ 420808 w 486363"/>
                <a:gd name="connsiteY4" fmla="*/ 333055 h 422590"/>
                <a:gd name="connsiteX5" fmla="*/ 8058 w 486363"/>
                <a:gd name="connsiteY5" fmla="*/ 422590 h 422590"/>
                <a:gd name="connsiteX0" fmla="*/ 148090 w 486060"/>
                <a:gd name="connsiteY0" fmla="*/ 336865 h 422590"/>
                <a:gd name="connsiteX1" fmla="*/ 135 w 486060"/>
                <a:gd name="connsiteY1" fmla="*/ 186370 h 422590"/>
                <a:gd name="connsiteX2" fmla="*/ 175395 w 486060"/>
                <a:gd name="connsiteY2" fmla="*/ 11110 h 422590"/>
                <a:gd name="connsiteX3" fmla="*/ 434475 w 486060"/>
                <a:gd name="connsiteY3" fmla="*/ 79690 h 422590"/>
                <a:gd name="connsiteX4" fmla="*/ 420505 w 486060"/>
                <a:gd name="connsiteY4" fmla="*/ 333055 h 422590"/>
                <a:gd name="connsiteX5" fmla="*/ 7755 w 486060"/>
                <a:gd name="connsiteY5" fmla="*/ 422590 h 422590"/>
                <a:gd name="connsiteX0" fmla="*/ 148303 w 486273"/>
                <a:gd name="connsiteY0" fmla="*/ 336865 h 422590"/>
                <a:gd name="connsiteX1" fmla="*/ 348 w 486273"/>
                <a:gd name="connsiteY1" fmla="*/ 186370 h 422590"/>
                <a:gd name="connsiteX2" fmla="*/ 175608 w 486273"/>
                <a:gd name="connsiteY2" fmla="*/ 11110 h 422590"/>
                <a:gd name="connsiteX3" fmla="*/ 434688 w 486273"/>
                <a:gd name="connsiteY3" fmla="*/ 79690 h 422590"/>
                <a:gd name="connsiteX4" fmla="*/ 420718 w 486273"/>
                <a:gd name="connsiteY4" fmla="*/ 333055 h 422590"/>
                <a:gd name="connsiteX5" fmla="*/ 7968 w 486273"/>
                <a:gd name="connsiteY5" fmla="*/ 422590 h 42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273" h="422590">
                  <a:moveTo>
                    <a:pt x="148303" y="336865"/>
                  </a:moveTo>
                  <a:cubicBezTo>
                    <a:pt x="35273" y="297495"/>
                    <a:pt x="-4203" y="240663"/>
                    <a:pt x="348" y="186370"/>
                  </a:cubicBezTo>
                  <a:cubicBezTo>
                    <a:pt x="4899" y="132078"/>
                    <a:pt x="52418" y="44765"/>
                    <a:pt x="175608" y="11110"/>
                  </a:cubicBezTo>
                  <a:cubicBezTo>
                    <a:pt x="298798" y="-22545"/>
                    <a:pt x="393836" y="26033"/>
                    <a:pt x="434688" y="79690"/>
                  </a:cubicBezTo>
                  <a:cubicBezTo>
                    <a:pt x="475540" y="133347"/>
                    <a:pt x="533113" y="260030"/>
                    <a:pt x="420718" y="333055"/>
                  </a:cubicBezTo>
                  <a:cubicBezTo>
                    <a:pt x="308323" y="406080"/>
                    <a:pt x="198468" y="391475"/>
                    <a:pt x="7968" y="422590"/>
                  </a:cubicBezTo>
                </a:path>
              </a:pathLst>
            </a:custGeom>
            <a:noFill/>
            <a:ln w="25400" cmpd="sng">
              <a:gradFill flip="none" rotWithShape="1">
                <a:gsLst>
                  <a:gs pos="3000">
                    <a:srgbClr val="F3E513"/>
                  </a:gs>
                  <a:gs pos="100000">
                    <a:srgbClr val="0F802E"/>
                  </a:gs>
                </a:gsLst>
                <a:lin ang="168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3155" y="1598090"/>
              <a:ext cx="313735" cy="337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杨任东竹石体-Semibold" panose="02000000000000000000" pitchFamily="2" charset="-122"/>
                  <a:ea typeface="杨任东竹石体-Semibold" panose="02000000000000000000" pitchFamily="2" charset="-122"/>
                </a:rPr>
                <a:t>02</a:t>
              </a:r>
              <a:endParaRPr lang="zh-CN" altLang="en-US" sz="7200" dirty="0">
                <a:latin typeface="杨任东竹石体-Semibold" panose="02000000000000000000" pitchFamily="2" charset="-122"/>
                <a:ea typeface="杨任东竹石体-Semibold" panose="02000000000000000000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149765" y="312268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  <p:sp>
        <p:nvSpPr>
          <p:cNvPr id="6" name="矩形 5"/>
          <p:cNvSpPr/>
          <p:nvPr/>
        </p:nvSpPr>
        <p:spPr>
          <a:xfrm>
            <a:off x="1902000" y="43110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</a:p>
        </p:txBody>
      </p:sp>
    </p:spTree>
    <p:extLst>
      <p:ext uri="{BB962C8B-B14F-4D97-AF65-F5344CB8AC3E}">
        <p14:creationId xmlns:p14="http://schemas.microsoft.com/office/powerpoint/2010/main" val="381250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41"/>
          <p:cNvCxnSpPr/>
          <p:nvPr/>
        </p:nvCxnSpPr>
        <p:spPr>
          <a:xfrm flipH="1">
            <a:off x="4101857" y="1924438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42"/>
          <p:cNvCxnSpPr/>
          <p:nvPr/>
        </p:nvCxnSpPr>
        <p:spPr>
          <a:xfrm flipH="1">
            <a:off x="4101857" y="3665216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3"/>
          <p:cNvCxnSpPr/>
          <p:nvPr/>
        </p:nvCxnSpPr>
        <p:spPr>
          <a:xfrm flipH="1">
            <a:off x="4101857" y="5378292"/>
            <a:ext cx="177558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44"/>
          <p:cNvCxnSpPr/>
          <p:nvPr/>
        </p:nvCxnSpPr>
        <p:spPr>
          <a:xfrm>
            <a:off x="4101857" y="1924437"/>
            <a:ext cx="0" cy="3434193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椭圆 6"/>
          <p:cNvSpPr/>
          <p:nvPr/>
        </p:nvSpPr>
        <p:spPr>
          <a:xfrm>
            <a:off x="5295390" y="1392755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95390" y="3111343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295390" y="4804758"/>
            <a:ext cx="1107747" cy="11077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78003" y="3203317"/>
            <a:ext cx="923799" cy="923799"/>
          </a:xfrm>
          <a:prstGeom prst="ellipse">
            <a:avLst/>
          </a:prstGeom>
          <a:solidFill>
            <a:srgbClr val="A4C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Freeform 176"/>
          <p:cNvSpPr>
            <a:spLocks noEditPoints="1"/>
          </p:cNvSpPr>
          <p:nvPr/>
        </p:nvSpPr>
        <p:spPr bwMode="auto">
          <a:xfrm>
            <a:off x="5573039" y="3418190"/>
            <a:ext cx="605367" cy="575733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87364" y="1484729"/>
            <a:ext cx="923799" cy="923799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78002" y="4916393"/>
            <a:ext cx="923799" cy="923799"/>
          </a:xfrm>
          <a:prstGeom prst="ellipse">
            <a:avLst/>
          </a:prstGeom>
          <a:solidFill>
            <a:srgbClr val="0F8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75"/>
          <p:cNvSpPr>
            <a:spLocks noEditPoints="1"/>
          </p:cNvSpPr>
          <p:nvPr/>
        </p:nvSpPr>
        <p:spPr bwMode="auto">
          <a:xfrm>
            <a:off x="5602672" y="5043248"/>
            <a:ext cx="575733" cy="630767"/>
          </a:xfrm>
          <a:custGeom>
            <a:avLst/>
            <a:gdLst>
              <a:gd name="T0" fmla="*/ 165 w 272"/>
              <a:gd name="T1" fmla="*/ 0 h 298"/>
              <a:gd name="T2" fmla="*/ 246 w 272"/>
              <a:gd name="T3" fmla="*/ 47 h 298"/>
              <a:gd name="T4" fmla="*/ 153 w 272"/>
              <a:gd name="T5" fmla="*/ 201 h 298"/>
              <a:gd name="T6" fmla="*/ 108 w 272"/>
              <a:gd name="T7" fmla="*/ 229 h 298"/>
              <a:gd name="T8" fmla="*/ 66 w 272"/>
              <a:gd name="T9" fmla="*/ 232 h 298"/>
              <a:gd name="T10" fmla="*/ 71 w 272"/>
              <a:gd name="T11" fmla="*/ 153 h 298"/>
              <a:gd name="T12" fmla="*/ 165 w 272"/>
              <a:gd name="T13" fmla="*/ 0 h 298"/>
              <a:gd name="T14" fmla="*/ 165 w 272"/>
              <a:gd name="T15" fmla="*/ 0 h 298"/>
              <a:gd name="T16" fmla="*/ 243 w 272"/>
              <a:gd name="T17" fmla="*/ 293 h 298"/>
              <a:gd name="T18" fmla="*/ 248 w 272"/>
              <a:gd name="T19" fmla="*/ 262 h 298"/>
              <a:gd name="T20" fmla="*/ 158 w 272"/>
              <a:gd name="T21" fmla="*/ 260 h 298"/>
              <a:gd name="T22" fmla="*/ 272 w 272"/>
              <a:gd name="T23" fmla="*/ 253 h 298"/>
              <a:gd name="T24" fmla="*/ 272 w 272"/>
              <a:gd name="T25" fmla="*/ 241 h 298"/>
              <a:gd name="T26" fmla="*/ 239 w 272"/>
              <a:gd name="T27" fmla="*/ 239 h 298"/>
              <a:gd name="T28" fmla="*/ 269 w 272"/>
              <a:gd name="T29" fmla="*/ 234 h 298"/>
              <a:gd name="T30" fmla="*/ 257 w 272"/>
              <a:gd name="T31" fmla="*/ 210 h 298"/>
              <a:gd name="T32" fmla="*/ 175 w 272"/>
              <a:gd name="T33" fmla="*/ 201 h 298"/>
              <a:gd name="T34" fmla="*/ 172 w 272"/>
              <a:gd name="T35" fmla="*/ 224 h 298"/>
              <a:gd name="T36" fmla="*/ 208 w 272"/>
              <a:gd name="T37" fmla="*/ 232 h 298"/>
              <a:gd name="T38" fmla="*/ 0 w 272"/>
              <a:gd name="T39" fmla="*/ 243 h 298"/>
              <a:gd name="T40" fmla="*/ 2 w 272"/>
              <a:gd name="T41" fmla="*/ 265 h 298"/>
              <a:gd name="T42" fmla="*/ 137 w 272"/>
              <a:gd name="T43" fmla="*/ 279 h 298"/>
              <a:gd name="T44" fmla="*/ 85 w 272"/>
              <a:gd name="T45" fmla="*/ 281 h 298"/>
              <a:gd name="T46" fmla="*/ 87 w 272"/>
              <a:gd name="T47" fmla="*/ 298 h 298"/>
              <a:gd name="T48" fmla="*/ 243 w 272"/>
              <a:gd name="T49" fmla="*/ 293 h 298"/>
              <a:gd name="T50" fmla="*/ 243 w 272"/>
              <a:gd name="T51" fmla="*/ 293 h 298"/>
              <a:gd name="T52" fmla="*/ 106 w 272"/>
              <a:gd name="T53" fmla="*/ 213 h 298"/>
              <a:gd name="T54" fmla="*/ 137 w 272"/>
              <a:gd name="T55" fmla="*/ 191 h 298"/>
              <a:gd name="T56" fmla="*/ 87 w 272"/>
              <a:gd name="T57" fmla="*/ 163 h 298"/>
              <a:gd name="T58" fmla="*/ 85 w 272"/>
              <a:gd name="T59" fmla="*/ 198 h 298"/>
              <a:gd name="T60" fmla="*/ 106 w 272"/>
              <a:gd name="T61" fmla="*/ 213 h 298"/>
              <a:gd name="T62" fmla="*/ 106 w 272"/>
              <a:gd name="T63" fmla="*/ 213 h 298"/>
              <a:gd name="T64" fmla="*/ 217 w 272"/>
              <a:gd name="T65" fmla="*/ 47 h 298"/>
              <a:gd name="T66" fmla="*/ 142 w 272"/>
              <a:gd name="T67" fmla="*/ 172 h 298"/>
              <a:gd name="T68" fmla="*/ 151 w 272"/>
              <a:gd name="T69" fmla="*/ 177 h 298"/>
              <a:gd name="T70" fmla="*/ 224 w 272"/>
              <a:gd name="T71" fmla="*/ 52 h 298"/>
              <a:gd name="T72" fmla="*/ 217 w 272"/>
              <a:gd name="T73" fmla="*/ 47 h 298"/>
              <a:gd name="T74" fmla="*/ 217 w 272"/>
              <a:gd name="T75" fmla="*/ 47 h 298"/>
              <a:gd name="T76" fmla="*/ 170 w 272"/>
              <a:gd name="T77" fmla="*/ 19 h 298"/>
              <a:gd name="T78" fmla="*/ 97 w 272"/>
              <a:gd name="T79" fmla="*/ 144 h 298"/>
              <a:gd name="T80" fmla="*/ 111 w 272"/>
              <a:gd name="T81" fmla="*/ 153 h 298"/>
              <a:gd name="T82" fmla="*/ 186 w 272"/>
              <a:gd name="T83" fmla="*/ 28 h 298"/>
              <a:gd name="T84" fmla="*/ 170 w 272"/>
              <a:gd name="T85" fmla="*/ 19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2" h="298">
                <a:moveTo>
                  <a:pt x="165" y="0"/>
                </a:moveTo>
                <a:lnTo>
                  <a:pt x="246" y="47"/>
                </a:lnTo>
                <a:lnTo>
                  <a:pt x="153" y="201"/>
                </a:lnTo>
                <a:lnTo>
                  <a:pt x="108" y="229"/>
                </a:lnTo>
                <a:lnTo>
                  <a:pt x="66" y="232"/>
                </a:lnTo>
                <a:lnTo>
                  <a:pt x="71" y="153"/>
                </a:lnTo>
                <a:lnTo>
                  <a:pt x="165" y="0"/>
                </a:lnTo>
                <a:lnTo>
                  <a:pt x="165" y="0"/>
                </a:lnTo>
                <a:close/>
                <a:moveTo>
                  <a:pt x="243" y="293"/>
                </a:moveTo>
                <a:lnTo>
                  <a:pt x="248" y="262"/>
                </a:lnTo>
                <a:lnTo>
                  <a:pt x="158" y="260"/>
                </a:lnTo>
                <a:lnTo>
                  <a:pt x="272" y="253"/>
                </a:lnTo>
                <a:lnTo>
                  <a:pt x="272" y="241"/>
                </a:lnTo>
                <a:lnTo>
                  <a:pt x="239" y="239"/>
                </a:lnTo>
                <a:lnTo>
                  <a:pt x="269" y="234"/>
                </a:lnTo>
                <a:lnTo>
                  <a:pt x="257" y="210"/>
                </a:lnTo>
                <a:lnTo>
                  <a:pt x="175" y="201"/>
                </a:lnTo>
                <a:lnTo>
                  <a:pt x="172" y="224"/>
                </a:lnTo>
                <a:lnTo>
                  <a:pt x="208" y="232"/>
                </a:lnTo>
                <a:lnTo>
                  <a:pt x="0" y="243"/>
                </a:lnTo>
                <a:lnTo>
                  <a:pt x="2" y="265"/>
                </a:lnTo>
                <a:lnTo>
                  <a:pt x="137" y="279"/>
                </a:lnTo>
                <a:lnTo>
                  <a:pt x="85" y="281"/>
                </a:lnTo>
                <a:lnTo>
                  <a:pt x="87" y="298"/>
                </a:lnTo>
                <a:lnTo>
                  <a:pt x="243" y="293"/>
                </a:lnTo>
                <a:lnTo>
                  <a:pt x="243" y="293"/>
                </a:lnTo>
                <a:close/>
                <a:moveTo>
                  <a:pt x="106" y="213"/>
                </a:moveTo>
                <a:lnTo>
                  <a:pt x="137" y="191"/>
                </a:lnTo>
                <a:lnTo>
                  <a:pt x="87" y="163"/>
                </a:lnTo>
                <a:lnTo>
                  <a:pt x="85" y="198"/>
                </a:lnTo>
                <a:lnTo>
                  <a:pt x="106" y="213"/>
                </a:lnTo>
                <a:lnTo>
                  <a:pt x="106" y="213"/>
                </a:lnTo>
                <a:close/>
                <a:moveTo>
                  <a:pt x="217" y="47"/>
                </a:moveTo>
                <a:lnTo>
                  <a:pt x="142" y="172"/>
                </a:lnTo>
                <a:lnTo>
                  <a:pt x="151" y="177"/>
                </a:lnTo>
                <a:lnTo>
                  <a:pt x="224" y="52"/>
                </a:lnTo>
                <a:lnTo>
                  <a:pt x="217" y="47"/>
                </a:lnTo>
                <a:lnTo>
                  <a:pt x="217" y="47"/>
                </a:lnTo>
                <a:close/>
                <a:moveTo>
                  <a:pt x="170" y="19"/>
                </a:moveTo>
                <a:lnTo>
                  <a:pt x="97" y="144"/>
                </a:lnTo>
                <a:lnTo>
                  <a:pt x="111" y="153"/>
                </a:lnTo>
                <a:lnTo>
                  <a:pt x="186" y="28"/>
                </a:lnTo>
                <a:lnTo>
                  <a:pt x="17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68"/>
          <p:cNvSpPr>
            <a:spLocks noEditPoints="1"/>
          </p:cNvSpPr>
          <p:nvPr/>
        </p:nvSpPr>
        <p:spPr bwMode="auto">
          <a:xfrm>
            <a:off x="5573038" y="1616462"/>
            <a:ext cx="552451" cy="615951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33"/>
          <p:cNvSpPr txBox="1"/>
          <p:nvPr/>
        </p:nvSpPr>
        <p:spPr>
          <a:xfrm>
            <a:off x="6703181" y="1907481"/>
            <a:ext cx="3613665" cy="4801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6714631" y="1484729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3"/>
          <p:cNvSpPr txBox="1"/>
          <p:nvPr/>
        </p:nvSpPr>
        <p:spPr>
          <a:xfrm>
            <a:off x="6714631" y="3648844"/>
            <a:ext cx="3613672" cy="4801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6726080" y="3226092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3"/>
          <p:cNvSpPr txBox="1"/>
          <p:nvPr/>
        </p:nvSpPr>
        <p:spPr>
          <a:xfrm>
            <a:off x="6726080" y="5347155"/>
            <a:ext cx="3613676" cy="4801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200">
              <a:lnSpc>
                <a:spcPts val="1600"/>
              </a:lnSpc>
              <a:defRPr sz="1255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600" defTabSz="1219200">
              <a:defRPr sz="2400"/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algn="l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6737529" y="4924403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1444099" y="3448307"/>
            <a:ext cx="2356789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20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marL="0" lvl="1" defTabSz="1219200">
              <a:defRPr sz="2055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200" defTabSz="1219200">
              <a:defRPr sz="2400"/>
            </a:lvl3pPr>
            <a:lvl4pPr marL="1828800" defTabSz="1219200">
              <a:defRPr sz="2400"/>
            </a:lvl4pPr>
            <a:lvl5pPr marL="2438400" defTabSz="1219200">
              <a:defRPr sz="2400"/>
            </a:lvl5pPr>
            <a:lvl6pPr marL="3048000" defTabSz="1219200">
              <a:defRPr sz="2400"/>
            </a:lvl6pPr>
            <a:lvl7pPr marL="3657600" defTabSz="1219200">
              <a:defRPr sz="2400"/>
            </a:lvl7pPr>
            <a:lvl8pPr marL="4267200" defTabSz="1219200">
              <a:defRPr sz="2400"/>
            </a:lvl8pPr>
            <a:lvl9pPr marL="4876800" defTabSz="1219200">
              <a:defRPr sz="2400"/>
            </a:lvl9pPr>
          </a:lstStyle>
          <a:p>
            <a:pPr lvl="1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添加标题文本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1343543" y="3933791"/>
            <a:ext cx="2661421" cy="33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942" y="290448"/>
            <a:ext cx="700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02</a:t>
            </a:r>
            <a:endParaRPr lang="zh-CN" altLang="en-US" sz="4000" dirty="0"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00630" y="212594"/>
            <a:ext cx="3549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>
                <a:latin typeface="演示秋鸿楷" panose="00000500000000000000" pitchFamily="2" charset="-122"/>
                <a:ea typeface="演示秋鸿楷" panose="00000500000000000000" pitchFamily="2" charset="-122"/>
              </a:rPr>
              <a:t>执行策略说明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蓝黄撞色商务述职报告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cfsh3or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1605</Words>
  <Application>Microsoft Office PowerPoint</Application>
  <PresentationFormat>宽屏</PresentationFormat>
  <Paragraphs>219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Meiryo</vt:lpstr>
      <vt:lpstr>阿里巴巴普惠体 2.0 55 Regular</vt:lpstr>
      <vt:lpstr>DengXian</vt:lpstr>
      <vt:lpstr>宋体</vt:lpstr>
      <vt:lpstr>微软雅黑</vt:lpstr>
      <vt:lpstr>演示秋鸿楷</vt:lpstr>
      <vt:lpstr>杨任东竹石体-Semibold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801</cp:revision>
  <dcterms:created xsi:type="dcterms:W3CDTF">2018-06-17T04:53:00Z</dcterms:created>
  <dcterms:modified xsi:type="dcterms:W3CDTF">2021-12-29T11:53:30Z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