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40"/>
  </p:notesMasterIdLst>
  <p:sldIdLst>
    <p:sldId id="342" r:id="rId3"/>
    <p:sldId id="341" r:id="rId4"/>
    <p:sldId id="340" r:id="rId5"/>
    <p:sldId id="320" r:id="rId6"/>
    <p:sldId id="309" r:id="rId7"/>
    <p:sldId id="311" r:id="rId8"/>
    <p:sldId id="313" r:id="rId9"/>
    <p:sldId id="323" r:id="rId10"/>
    <p:sldId id="335" r:id="rId11"/>
    <p:sldId id="310" r:id="rId12"/>
    <p:sldId id="289" r:id="rId13"/>
    <p:sldId id="292" r:id="rId14"/>
    <p:sldId id="288" r:id="rId15"/>
    <p:sldId id="315" r:id="rId16"/>
    <p:sldId id="308" r:id="rId17"/>
    <p:sldId id="336" r:id="rId18"/>
    <p:sldId id="300" r:id="rId19"/>
    <p:sldId id="301" r:id="rId20"/>
    <p:sldId id="287" r:id="rId21"/>
    <p:sldId id="314" r:id="rId22"/>
    <p:sldId id="258" r:id="rId23"/>
    <p:sldId id="321" r:id="rId24"/>
    <p:sldId id="337" r:id="rId25"/>
    <p:sldId id="290" r:id="rId26"/>
    <p:sldId id="322" r:id="rId27"/>
    <p:sldId id="307" r:id="rId28"/>
    <p:sldId id="293" r:id="rId29"/>
    <p:sldId id="294" r:id="rId30"/>
    <p:sldId id="296" r:id="rId31"/>
    <p:sldId id="338" r:id="rId32"/>
    <p:sldId id="298" r:id="rId33"/>
    <p:sldId id="299" r:id="rId34"/>
    <p:sldId id="302" r:id="rId35"/>
    <p:sldId id="312" r:id="rId36"/>
    <p:sldId id="303" r:id="rId37"/>
    <p:sldId id="306" r:id="rId38"/>
    <p:sldId id="343" r:id="rId39"/>
  </p:sldIdLst>
  <p:sldSz cx="12198350" cy="6859588"/>
  <p:notesSz cx="6858000" cy="9144000"/>
  <p:custDataLst>
    <p:tags r:id="rId41"/>
  </p:custDataLst>
  <p:defaultTextStyle>
    <a:defPPr>
      <a:defRPr lang="zh-CN"/>
    </a:defPPr>
    <a:lvl1pPr marL="0" algn="l" defTabSz="1219627" rtl="0" eaLnBrk="1" latinLnBrk="0" hangingPunct="1">
      <a:defRPr sz="2400" kern="1200">
        <a:solidFill>
          <a:schemeClr val="tx1"/>
        </a:solidFill>
        <a:latin typeface="+mn-lt"/>
        <a:ea typeface="+mn-ea"/>
        <a:cs typeface="+mn-cs"/>
      </a:defRPr>
    </a:lvl1pPr>
    <a:lvl2pPr marL="609813" algn="l" defTabSz="1219627" rtl="0" eaLnBrk="1" latinLnBrk="0" hangingPunct="1">
      <a:defRPr sz="2400" kern="1200">
        <a:solidFill>
          <a:schemeClr val="tx1"/>
        </a:solidFill>
        <a:latin typeface="+mn-lt"/>
        <a:ea typeface="+mn-ea"/>
        <a:cs typeface="+mn-cs"/>
      </a:defRPr>
    </a:lvl2pPr>
    <a:lvl3pPr marL="1219627" algn="l" defTabSz="1219627" rtl="0" eaLnBrk="1" latinLnBrk="0" hangingPunct="1">
      <a:defRPr sz="2400" kern="1200">
        <a:solidFill>
          <a:schemeClr val="tx1"/>
        </a:solidFill>
        <a:latin typeface="+mn-lt"/>
        <a:ea typeface="+mn-ea"/>
        <a:cs typeface="+mn-cs"/>
      </a:defRPr>
    </a:lvl3pPr>
    <a:lvl4pPr marL="1829440" algn="l" defTabSz="1219627" rtl="0" eaLnBrk="1" latinLnBrk="0" hangingPunct="1">
      <a:defRPr sz="2400" kern="1200">
        <a:solidFill>
          <a:schemeClr val="tx1"/>
        </a:solidFill>
        <a:latin typeface="+mn-lt"/>
        <a:ea typeface="+mn-ea"/>
        <a:cs typeface="+mn-cs"/>
      </a:defRPr>
    </a:lvl4pPr>
    <a:lvl5pPr marL="2439253" algn="l" defTabSz="1219627" rtl="0" eaLnBrk="1" latinLnBrk="0" hangingPunct="1">
      <a:defRPr sz="2400" kern="1200">
        <a:solidFill>
          <a:schemeClr val="tx1"/>
        </a:solidFill>
        <a:latin typeface="+mn-lt"/>
        <a:ea typeface="+mn-ea"/>
        <a:cs typeface="+mn-cs"/>
      </a:defRPr>
    </a:lvl5pPr>
    <a:lvl6pPr marL="3049067" algn="l" defTabSz="1219627" rtl="0" eaLnBrk="1" latinLnBrk="0" hangingPunct="1">
      <a:defRPr sz="2400" kern="1200">
        <a:solidFill>
          <a:schemeClr val="tx1"/>
        </a:solidFill>
        <a:latin typeface="+mn-lt"/>
        <a:ea typeface="+mn-ea"/>
        <a:cs typeface="+mn-cs"/>
      </a:defRPr>
    </a:lvl6pPr>
    <a:lvl7pPr marL="3658880" algn="l" defTabSz="1219627" rtl="0" eaLnBrk="1" latinLnBrk="0" hangingPunct="1">
      <a:defRPr sz="2400" kern="1200">
        <a:solidFill>
          <a:schemeClr val="tx1"/>
        </a:solidFill>
        <a:latin typeface="+mn-lt"/>
        <a:ea typeface="+mn-ea"/>
        <a:cs typeface="+mn-cs"/>
      </a:defRPr>
    </a:lvl7pPr>
    <a:lvl8pPr marL="4268694" algn="l" defTabSz="1219627" rtl="0" eaLnBrk="1" latinLnBrk="0" hangingPunct="1">
      <a:defRPr sz="2400" kern="1200">
        <a:solidFill>
          <a:schemeClr val="tx1"/>
        </a:solidFill>
        <a:latin typeface="+mn-lt"/>
        <a:ea typeface="+mn-ea"/>
        <a:cs typeface="+mn-cs"/>
      </a:defRPr>
    </a:lvl8pPr>
    <a:lvl9pPr marL="4878507" algn="l" defTabSz="121962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2">
          <p15:clr>
            <a:srgbClr val="A4A3A4"/>
          </p15:clr>
        </p15:guide>
        <p15:guide id="3" pos="304">
          <p15:clr>
            <a:srgbClr val="A4A3A4"/>
          </p15:clr>
        </p15:guide>
        <p15:guide id="4" pos="1892">
          <p15:clr>
            <a:srgbClr val="A4A3A4"/>
          </p15:clr>
        </p15:guide>
        <p15:guide id="5" pos="121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9" autoAdjust="0"/>
    <p:restoredTop sz="94660"/>
  </p:normalViewPr>
  <p:slideViewPr>
    <p:cSldViewPr>
      <p:cViewPr varScale="1">
        <p:scale>
          <a:sx n="106" d="100"/>
          <a:sy n="106" d="100"/>
        </p:scale>
        <p:origin x="684" y="114"/>
      </p:cViewPr>
      <p:guideLst>
        <p:guide orient="horz" pos="2160"/>
        <p:guide pos="3842"/>
        <p:guide pos="304"/>
        <p:guide pos="1892"/>
        <p:guide pos="1211"/>
      </p:guideLst>
    </p:cSldViewPr>
  </p:slideViewPr>
  <p:notesTextViewPr>
    <p:cViewPr>
      <p:scale>
        <a:sx n="1" d="1"/>
        <a:sy n="1" d="1"/>
      </p:scale>
      <p:origin x="0" y="0"/>
    </p:cViewPr>
  </p:notesTextViewPr>
  <p:sorterViewPr>
    <p:cViewPr>
      <p:scale>
        <a:sx n="130" d="100"/>
        <a:sy n="130" d="100"/>
      </p:scale>
      <p:origin x="0" y="441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0" Type="http://schemas.openxmlformats.org/officeDocument/2006/relationships/slide" Target="slides/slide18.xml"/><Relationship Id="rId41"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t>2022/6/14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t>‹#›</a:t>
            </a:fld>
            <a:endParaRPr lang="zh-CN" altLang="en-US"/>
          </a:p>
        </p:txBody>
      </p:sp>
    </p:spTree>
    <p:extLst>
      <p:ext uri="{BB962C8B-B14F-4D97-AF65-F5344CB8AC3E}">
        <p14:creationId xmlns:p14="http://schemas.microsoft.com/office/powerpoint/2010/main" val="3389924582"/>
      </p:ext>
    </p:extLst>
  </p:cSld>
  <p:clrMap bg1="lt1" tx1="dk1" bg2="lt2" tx2="dk2" accent1="accent1" accent2="accent2" accent3="accent3" accent4="accent4" accent5="accent5" accent6="accent6" hlink="hlink" folHlink="folHlink"/>
  <p:notesStyle>
    <a:lvl1pPr marL="0" algn="l" defTabSz="1219627" rtl="0" eaLnBrk="1" latinLnBrk="0" hangingPunct="1">
      <a:defRPr sz="1600" kern="1200">
        <a:solidFill>
          <a:schemeClr val="tx1"/>
        </a:solidFill>
        <a:latin typeface="+mn-lt"/>
        <a:ea typeface="+mn-ea"/>
        <a:cs typeface="+mn-cs"/>
      </a:defRPr>
    </a:lvl1pPr>
    <a:lvl2pPr marL="609813" algn="l" defTabSz="1219627" rtl="0" eaLnBrk="1" latinLnBrk="0" hangingPunct="1">
      <a:defRPr sz="1600" kern="1200">
        <a:solidFill>
          <a:schemeClr val="tx1"/>
        </a:solidFill>
        <a:latin typeface="+mn-lt"/>
        <a:ea typeface="+mn-ea"/>
        <a:cs typeface="+mn-cs"/>
      </a:defRPr>
    </a:lvl2pPr>
    <a:lvl3pPr marL="1219627" algn="l" defTabSz="1219627" rtl="0" eaLnBrk="1" latinLnBrk="0" hangingPunct="1">
      <a:defRPr sz="1600" kern="1200">
        <a:solidFill>
          <a:schemeClr val="tx1"/>
        </a:solidFill>
        <a:latin typeface="+mn-lt"/>
        <a:ea typeface="+mn-ea"/>
        <a:cs typeface="+mn-cs"/>
      </a:defRPr>
    </a:lvl3pPr>
    <a:lvl4pPr marL="1829440" algn="l" defTabSz="1219627" rtl="0" eaLnBrk="1" latinLnBrk="0" hangingPunct="1">
      <a:defRPr sz="1600" kern="1200">
        <a:solidFill>
          <a:schemeClr val="tx1"/>
        </a:solidFill>
        <a:latin typeface="+mn-lt"/>
        <a:ea typeface="+mn-ea"/>
        <a:cs typeface="+mn-cs"/>
      </a:defRPr>
    </a:lvl4pPr>
    <a:lvl5pPr marL="2439253" algn="l" defTabSz="1219627" rtl="0" eaLnBrk="1" latinLnBrk="0" hangingPunct="1">
      <a:defRPr sz="1600" kern="1200">
        <a:solidFill>
          <a:schemeClr val="tx1"/>
        </a:solidFill>
        <a:latin typeface="+mn-lt"/>
        <a:ea typeface="+mn-ea"/>
        <a:cs typeface="+mn-cs"/>
      </a:defRPr>
    </a:lvl5pPr>
    <a:lvl6pPr marL="3049067" algn="l" defTabSz="1219627" rtl="0" eaLnBrk="1" latinLnBrk="0" hangingPunct="1">
      <a:defRPr sz="1600" kern="1200">
        <a:solidFill>
          <a:schemeClr val="tx1"/>
        </a:solidFill>
        <a:latin typeface="+mn-lt"/>
        <a:ea typeface="+mn-ea"/>
        <a:cs typeface="+mn-cs"/>
      </a:defRPr>
    </a:lvl6pPr>
    <a:lvl7pPr marL="3658880" algn="l" defTabSz="1219627" rtl="0" eaLnBrk="1" latinLnBrk="0" hangingPunct="1">
      <a:defRPr sz="1600" kern="1200">
        <a:solidFill>
          <a:schemeClr val="tx1"/>
        </a:solidFill>
        <a:latin typeface="+mn-lt"/>
        <a:ea typeface="+mn-ea"/>
        <a:cs typeface="+mn-cs"/>
      </a:defRPr>
    </a:lvl7pPr>
    <a:lvl8pPr marL="4268694" algn="l" defTabSz="1219627" rtl="0" eaLnBrk="1" latinLnBrk="0" hangingPunct="1">
      <a:defRPr sz="1600" kern="1200">
        <a:solidFill>
          <a:schemeClr val="tx1"/>
        </a:solidFill>
        <a:latin typeface="+mn-lt"/>
        <a:ea typeface="+mn-ea"/>
        <a:cs typeface="+mn-cs"/>
      </a:defRPr>
    </a:lvl8pPr>
    <a:lvl9pPr marL="4878507" algn="l" defTabSz="121962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t>1</a:t>
            </a:fld>
            <a:endParaRPr lang="zh-CN" altLang="en-US"/>
          </a:p>
        </p:txBody>
      </p:sp>
    </p:spTree>
    <p:extLst>
      <p:ext uri="{BB962C8B-B14F-4D97-AF65-F5344CB8AC3E}">
        <p14:creationId xmlns:p14="http://schemas.microsoft.com/office/powerpoint/2010/main" val="12380752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10</a:t>
            </a:fld>
            <a:endParaRPr lang="zh-CN" altLang="en-US"/>
          </a:p>
        </p:txBody>
      </p:sp>
    </p:spTree>
    <p:extLst>
      <p:ext uri="{BB962C8B-B14F-4D97-AF65-F5344CB8AC3E}">
        <p14:creationId xmlns:p14="http://schemas.microsoft.com/office/powerpoint/2010/main" val="29175547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11</a:t>
            </a:fld>
            <a:endParaRPr lang="zh-CN" altLang="en-US"/>
          </a:p>
        </p:txBody>
      </p:sp>
    </p:spTree>
    <p:extLst>
      <p:ext uri="{BB962C8B-B14F-4D97-AF65-F5344CB8AC3E}">
        <p14:creationId xmlns:p14="http://schemas.microsoft.com/office/powerpoint/2010/main" val="15392564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12</a:t>
            </a:fld>
            <a:endParaRPr lang="zh-CN" altLang="en-US"/>
          </a:p>
        </p:txBody>
      </p:sp>
    </p:spTree>
    <p:extLst>
      <p:ext uri="{BB962C8B-B14F-4D97-AF65-F5344CB8AC3E}">
        <p14:creationId xmlns:p14="http://schemas.microsoft.com/office/powerpoint/2010/main" val="8088043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13</a:t>
            </a:fld>
            <a:endParaRPr lang="zh-CN" altLang="en-US"/>
          </a:p>
        </p:txBody>
      </p:sp>
    </p:spTree>
    <p:extLst>
      <p:ext uri="{BB962C8B-B14F-4D97-AF65-F5344CB8AC3E}">
        <p14:creationId xmlns:p14="http://schemas.microsoft.com/office/powerpoint/2010/main" val="32414901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14</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15</a:t>
            </a:fld>
            <a:endParaRPr lang="zh-CN" altLang="en-US"/>
          </a:p>
        </p:txBody>
      </p:sp>
    </p:spTree>
    <p:extLst>
      <p:ext uri="{BB962C8B-B14F-4D97-AF65-F5344CB8AC3E}">
        <p14:creationId xmlns:p14="http://schemas.microsoft.com/office/powerpoint/2010/main" val="32414901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16</a:t>
            </a:fld>
            <a:endParaRPr lang="zh-CN" altLang="en-US"/>
          </a:p>
        </p:txBody>
      </p:sp>
    </p:spTree>
    <p:extLst>
      <p:ext uri="{BB962C8B-B14F-4D97-AF65-F5344CB8AC3E}">
        <p14:creationId xmlns:p14="http://schemas.microsoft.com/office/powerpoint/2010/main" val="23459011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17</a:t>
            </a:fld>
            <a:endParaRPr lang="zh-CN" altLang="en-US"/>
          </a:p>
        </p:txBody>
      </p:sp>
    </p:spTree>
    <p:extLst>
      <p:ext uri="{BB962C8B-B14F-4D97-AF65-F5344CB8AC3E}">
        <p14:creationId xmlns:p14="http://schemas.microsoft.com/office/powerpoint/2010/main" val="8678923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18</a:t>
            </a:fld>
            <a:endParaRPr lang="zh-CN" altLang="en-US"/>
          </a:p>
        </p:txBody>
      </p:sp>
    </p:spTree>
    <p:extLst>
      <p:ext uri="{BB962C8B-B14F-4D97-AF65-F5344CB8AC3E}">
        <p14:creationId xmlns:p14="http://schemas.microsoft.com/office/powerpoint/2010/main" val="27416298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19</a:t>
            </a:fld>
            <a:endParaRPr lang="zh-CN" altLang="en-US"/>
          </a:p>
        </p:txBody>
      </p:sp>
    </p:spTree>
    <p:extLst>
      <p:ext uri="{BB962C8B-B14F-4D97-AF65-F5344CB8AC3E}">
        <p14:creationId xmlns:p14="http://schemas.microsoft.com/office/powerpoint/2010/main" val="29175547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20</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21</a:t>
            </a:fld>
            <a:endParaRPr lang="zh-CN" altLang="en-US"/>
          </a:p>
        </p:txBody>
      </p:sp>
    </p:spTree>
    <p:extLst>
      <p:ext uri="{BB962C8B-B14F-4D97-AF65-F5344CB8AC3E}">
        <p14:creationId xmlns:p14="http://schemas.microsoft.com/office/powerpoint/2010/main" val="12833368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22</a:t>
            </a:fld>
            <a:endParaRPr lang="zh-CN" altLang="en-US"/>
          </a:p>
        </p:txBody>
      </p:sp>
    </p:spTree>
    <p:extLst>
      <p:ext uri="{BB962C8B-B14F-4D97-AF65-F5344CB8AC3E}">
        <p14:creationId xmlns:p14="http://schemas.microsoft.com/office/powerpoint/2010/main" val="15392564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23</a:t>
            </a:fld>
            <a:endParaRPr lang="zh-CN" altLang="en-US"/>
          </a:p>
        </p:txBody>
      </p:sp>
    </p:spTree>
    <p:extLst>
      <p:ext uri="{BB962C8B-B14F-4D97-AF65-F5344CB8AC3E}">
        <p14:creationId xmlns:p14="http://schemas.microsoft.com/office/powerpoint/2010/main" val="23459011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24</a:t>
            </a:fld>
            <a:endParaRPr lang="zh-CN" altLang="en-US"/>
          </a:p>
        </p:txBody>
      </p:sp>
    </p:spTree>
    <p:extLst>
      <p:ext uri="{BB962C8B-B14F-4D97-AF65-F5344CB8AC3E}">
        <p14:creationId xmlns:p14="http://schemas.microsoft.com/office/powerpoint/2010/main" val="27253067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25</a:t>
            </a:fld>
            <a:endParaRPr lang="zh-CN" altLang="en-US"/>
          </a:p>
        </p:txBody>
      </p:sp>
    </p:spTree>
    <p:extLst>
      <p:ext uri="{BB962C8B-B14F-4D97-AF65-F5344CB8AC3E}">
        <p14:creationId xmlns:p14="http://schemas.microsoft.com/office/powerpoint/2010/main" val="10820994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26</a:t>
            </a:fld>
            <a:endParaRPr lang="zh-CN" altLang="en-US"/>
          </a:p>
        </p:txBody>
      </p:sp>
    </p:spTree>
    <p:extLst>
      <p:ext uri="{BB962C8B-B14F-4D97-AF65-F5344CB8AC3E}">
        <p14:creationId xmlns:p14="http://schemas.microsoft.com/office/powerpoint/2010/main" val="15392564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27</a:t>
            </a:fld>
            <a:endParaRPr lang="zh-CN" altLang="en-US"/>
          </a:p>
        </p:txBody>
      </p:sp>
    </p:spTree>
    <p:extLst>
      <p:ext uri="{BB962C8B-B14F-4D97-AF65-F5344CB8AC3E}">
        <p14:creationId xmlns:p14="http://schemas.microsoft.com/office/powerpoint/2010/main" val="10820994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28</a:t>
            </a:fld>
            <a:endParaRPr lang="zh-CN" altLang="en-US"/>
          </a:p>
        </p:txBody>
      </p:sp>
    </p:spTree>
    <p:extLst>
      <p:ext uri="{BB962C8B-B14F-4D97-AF65-F5344CB8AC3E}">
        <p14:creationId xmlns:p14="http://schemas.microsoft.com/office/powerpoint/2010/main" val="39948395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29</a:t>
            </a:fld>
            <a:endParaRPr lang="zh-CN" altLang="en-US"/>
          </a:p>
        </p:txBody>
      </p:sp>
    </p:spTree>
    <p:extLst>
      <p:ext uri="{BB962C8B-B14F-4D97-AF65-F5344CB8AC3E}">
        <p14:creationId xmlns:p14="http://schemas.microsoft.com/office/powerpoint/2010/main" val="25961968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3</a:t>
            </a:fld>
            <a:endParaRPr lang="zh-CN" altLang="en-US"/>
          </a:p>
        </p:txBody>
      </p:sp>
    </p:spTree>
    <p:extLst>
      <p:ext uri="{BB962C8B-B14F-4D97-AF65-F5344CB8AC3E}">
        <p14:creationId xmlns:p14="http://schemas.microsoft.com/office/powerpoint/2010/main" val="23459011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30</a:t>
            </a:fld>
            <a:endParaRPr lang="zh-CN" altLang="en-US"/>
          </a:p>
        </p:txBody>
      </p:sp>
    </p:spTree>
    <p:extLst>
      <p:ext uri="{BB962C8B-B14F-4D97-AF65-F5344CB8AC3E}">
        <p14:creationId xmlns:p14="http://schemas.microsoft.com/office/powerpoint/2010/main" val="23459011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31</a:t>
            </a:fld>
            <a:endParaRPr lang="zh-CN" altLang="en-US"/>
          </a:p>
        </p:txBody>
      </p:sp>
    </p:spTree>
    <p:extLst>
      <p:ext uri="{BB962C8B-B14F-4D97-AF65-F5344CB8AC3E}">
        <p14:creationId xmlns:p14="http://schemas.microsoft.com/office/powerpoint/2010/main" val="11403723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32</a:t>
            </a:fld>
            <a:endParaRPr lang="zh-CN" altLang="en-US"/>
          </a:p>
        </p:txBody>
      </p:sp>
    </p:spTree>
    <p:extLst>
      <p:ext uri="{BB962C8B-B14F-4D97-AF65-F5344CB8AC3E}">
        <p14:creationId xmlns:p14="http://schemas.microsoft.com/office/powerpoint/2010/main" val="42280794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33</a:t>
            </a:fld>
            <a:endParaRPr lang="zh-CN" altLang="en-US"/>
          </a:p>
        </p:txBody>
      </p:sp>
    </p:spTree>
    <p:extLst>
      <p:ext uri="{BB962C8B-B14F-4D97-AF65-F5344CB8AC3E}">
        <p14:creationId xmlns:p14="http://schemas.microsoft.com/office/powerpoint/2010/main" val="11599367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34</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35</a:t>
            </a:fld>
            <a:endParaRPr lang="zh-CN" altLang="en-US"/>
          </a:p>
        </p:txBody>
      </p:sp>
    </p:spTree>
    <p:extLst>
      <p:ext uri="{BB962C8B-B14F-4D97-AF65-F5344CB8AC3E}">
        <p14:creationId xmlns:p14="http://schemas.microsoft.com/office/powerpoint/2010/main" val="30369786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36</a:t>
            </a:fld>
            <a:endParaRPr lang="zh-CN" altLang="en-US"/>
          </a:p>
        </p:txBody>
      </p:sp>
    </p:spTree>
    <p:extLst>
      <p:ext uri="{BB962C8B-B14F-4D97-AF65-F5344CB8AC3E}">
        <p14:creationId xmlns:p14="http://schemas.microsoft.com/office/powerpoint/2010/main" val="12380752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02720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4</a:t>
            </a:fld>
            <a:endParaRPr lang="zh-CN" altLang="en-US"/>
          </a:p>
        </p:txBody>
      </p:sp>
    </p:spTree>
    <p:extLst>
      <p:ext uri="{BB962C8B-B14F-4D97-AF65-F5344CB8AC3E}">
        <p14:creationId xmlns:p14="http://schemas.microsoft.com/office/powerpoint/2010/main" val="32414901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5</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6</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7</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8</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9</a:t>
            </a:fld>
            <a:endParaRPr lang="zh-CN" altLang="en-US"/>
          </a:p>
        </p:txBody>
      </p:sp>
    </p:spTree>
    <p:extLst>
      <p:ext uri="{BB962C8B-B14F-4D97-AF65-F5344CB8AC3E}">
        <p14:creationId xmlns:p14="http://schemas.microsoft.com/office/powerpoint/2010/main" val="23459011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2489632"/>
      </p:ext>
    </p:extLst>
  </p:cSld>
  <p:clrMapOvr>
    <a:masterClrMapping/>
  </p:clrMapOvr>
  <p:transition spd="slow" advTm="0">
    <p:wip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637" y="365210"/>
            <a:ext cx="10521077" cy="1325870"/>
          </a:xfrm>
          <a:prstGeom prst="rect">
            <a:avLst/>
          </a:prstGeom>
        </p:spPr>
        <p:txBody>
          <a:bodyPr lIns="91472" tIns="45736" rIns="91472" bIns="45736"/>
          <a:lstStyle/>
          <a:p>
            <a:r>
              <a:rPr lang="zh-CN" altLang="en-US" smtClean="0"/>
              <a:t>单击此处编辑母版标题样式</a:t>
            </a:r>
            <a:endParaRPr lang="zh-CN" altLang="en-US"/>
          </a:p>
        </p:txBody>
      </p:sp>
      <p:sp>
        <p:nvSpPr>
          <p:cNvPr id="3" name="内容占位符 2"/>
          <p:cNvSpPr>
            <a:spLocks noGrp="1"/>
          </p:cNvSpPr>
          <p:nvPr>
            <p:ph idx="1"/>
          </p:nvPr>
        </p:nvSpPr>
        <p:spPr>
          <a:xfrm>
            <a:off x="838637" y="1826048"/>
            <a:ext cx="10521077" cy="4352346"/>
          </a:xfrm>
          <a:prstGeom prst="rect">
            <a:avLst/>
          </a:prstGeom>
        </p:spPr>
        <p:txBody>
          <a:bodyPr lIns="91472" tIns="45736" rIns="91472" bIns="45736"/>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838636" y="6357822"/>
            <a:ext cx="2744629" cy="365210"/>
          </a:xfrm>
          <a:prstGeom prst="rect">
            <a:avLst/>
          </a:prstGeom>
        </p:spPr>
        <p:txBody>
          <a:bodyPr lIns="91472" tIns="45736" rIns="91472" bIns="45736"/>
          <a:lstStyle/>
          <a:p>
            <a:fld id="{530820CF-B880-4189-942D-D702A7CBA730}" type="datetimeFigureOut">
              <a:rPr lang="zh-CN" altLang="en-US" smtClean="0"/>
              <a:t>2022/6/14</a:t>
            </a:fld>
            <a:endParaRPr lang="zh-CN" altLang="en-US"/>
          </a:p>
        </p:txBody>
      </p:sp>
      <p:sp>
        <p:nvSpPr>
          <p:cNvPr id="5" name="页脚占位符 4"/>
          <p:cNvSpPr>
            <a:spLocks noGrp="1"/>
          </p:cNvSpPr>
          <p:nvPr>
            <p:ph type="ftr" sz="quarter" idx="11"/>
          </p:nvPr>
        </p:nvSpPr>
        <p:spPr>
          <a:xfrm>
            <a:off x="4040704" y="6357822"/>
            <a:ext cx="4116943" cy="365210"/>
          </a:xfrm>
          <a:prstGeom prst="rect">
            <a:avLst/>
          </a:prstGeom>
        </p:spPr>
        <p:txBody>
          <a:bodyPr lIns="91472" tIns="45736" rIns="91472" bIns="45736"/>
          <a:lstStyle/>
          <a:p>
            <a:endParaRPr lang="zh-CN" altLang="en-US"/>
          </a:p>
        </p:txBody>
      </p:sp>
      <p:sp>
        <p:nvSpPr>
          <p:cNvPr id="6" name="灯片编号占位符 5"/>
          <p:cNvSpPr>
            <a:spLocks noGrp="1"/>
          </p:cNvSpPr>
          <p:nvPr>
            <p:ph type="sldNum" sz="quarter" idx="12"/>
          </p:nvPr>
        </p:nvSpPr>
        <p:spPr>
          <a:xfrm>
            <a:off x="8615085" y="6357822"/>
            <a:ext cx="2744629" cy="365210"/>
          </a:xfrm>
          <a:prstGeom prst="rect">
            <a:avLst/>
          </a:prstGeom>
        </p:spPr>
        <p:txBody>
          <a:bodyPr lIns="91472" tIns="45736" rIns="91472" bIns="45736"/>
          <a:lstStyle/>
          <a:p>
            <a:fld id="{0C913308-F349-4B6D-A68A-DD1791B4A57B}" type="slidenum">
              <a:rPr lang="zh-CN" altLang="en-US" smtClean="0"/>
              <a:t>‹#›</a:t>
            </a:fld>
            <a:endParaRPr lang="zh-CN" altLang="en-US"/>
          </a:p>
        </p:txBody>
      </p:sp>
    </p:spTree>
    <p:extLst>
      <p:ext uri="{BB962C8B-B14F-4D97-AF65-F5344CB8AC3E}">
        <p14:creationId xmlns:p14="http://schemas.microsoft.com/office/powerpoint/2010/main" val="3400625998"/>
      </p:ext>
    </p:extLst>
  </p:cSld>
  <p:clrMapOvr>
    <a:masterClrMapping/>
  </p:clrMapOvr>
  <p:transition spd="slow" advTm="0">
    <p:wip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794" y="1122623"/>
            <a:ext cx="9148763" cy="2388153"/>
          </a:xfrm>
        </p:spPr>
        <p:txBody>
          <a:bodyPr anchor="b"/>
          <a:lstStyle>
            <a:lvl1pPr algn="ctr">
              <a:defRPr sz="6001"/>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794" y="3602872"/>
            <a:ext cx="9148763" cy="1656145"/>
          </a:xfrm>
        </p:spPr>
        <p:txBody>
          <a:bodyPr/>
          <a:lstStyle>
            <a:lvl1pPr marL="0" indent="0" algn="ctr">
              <a:buNone/>
              <a:defRPr sz="2400"/>
            </a:lvl1pPr>
            <a:lvl2pPr marL="457291" indent="0" algn="ctr">
              <a:buNone/>
              <a:defRPr sz="2000"/>
            </a:lvl2pPr>
            <a:lvl3pPr marL="914583" indent="0" algn="ctr">
              <a:buNone/>
              <a:defRPr sz="1800"/>
            </a:lvl3pPr>
            <a:lvl4pPr marL="1371874" indent="0" algn="ctr">
              <a:buNone/>
              <a:defRPr sz="1600"/>
            </a:lvl4pPr>
            <a:lvl5pPr marL="1829166" indent="0" algn="ctr">
              <a:buNone/>
              <a:defRPr sz="1600"/>
            </a:lvl5pPr>
            <a:lvl6pPr marL="2286457" indent="0" algn="ctr">
              <a:buNone/>
              <a:defRPr sz="1600"/>
            </a:lvl6pPr>
            <a:lvl7pPr marL="2743749" indent="0" algn="ctr">
              <a:buNone/>
              <a:defRPr sz="1600"/>
            </a:lvl7pPr>
            <a:lvl8pPr marL="3201040" indent="0" algn="ctr">
              <a:buNone/>
              <a:defRPr sz="1600"/>
            </a:lvl8pPr>
            <a:lvl9pPr marL="3658332"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0450616"/>
      </p:ext>
    </p:extLst>
  </p:cSld>
  <p:clrMapOvr>
    <a:masterClrMapping/>
  </p:clrMapOvr>
  <p:transition spd="slow" advTm="0">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7273688"/>
      </p:ext>
    </p:extLst>
  </p:cSld>
  <p:clrMapOvr>
    <a:masterClrMapping/>
  </p:clrMapOvr>
  <p:transition spd="slow" advTm="0">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2283" y="1710134"/>
            <a:ext cx="10521077" cy="2853398"/>
          </a:xfrm>
        </p:spPr>
        <p:txBody>
          <a:bodyPr anchor="b"/>
          <a:lstStyle>
            <a:lvl1pPr>
              <a:defRPr sz="6001"/>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2283" y="4590526"/>
            <a:ext cx="10521077" cy="1500534"/>
          </a:xfrm>
        </p:spPr>
        <p:txBody>
          <a:bodyPr/>
          <a:lstStyle>
            <a:lvl1pPr marL="0" indent="0">
              <a:buNone/>
              <a:defRPr sz="2400">
                <a:solidFill>
                  <a:schemeClr val="tx1">
                    <a:tint val="75000"/>
                  </a:schemeClr>
                </a:solidFill>
              </a:defRPr>
            </a:lvl1pPr>
            <a:lvl2pPr marL="457291" indent="0">
              <a:buNone/>
              <a:defRPr sz="2000">
                <a:solidFill>
                  <a:schemeClr val="tx1">
                    <a:tint val="75000"/>
                  </a:schemeClr>
                </a:solidFill>
              </a:defRPr>
            </a:lvl2pPr>
            <a:lvl3pPr marL="914583" indent="0">
              <a:buNone/>
              <a:defRPr sz="1800">
                <a:solidFill>
                  <a:schemeClr val="tx1">
                    <a:tint val="75000"/>
                  </a:schemeClr>
                </a:solidFill>
              </a:defRPr>
            </a:lvl3pPr>
            <a:lvl4pPr marL="1371874" indent="0">
              <a:buNone/>
              <a:defRPr sz="1600">
                <a:solidFill>
                  <a:schemeClr val="tx1">
                    <a:tint val="75000"/>
                  </a:schemeClr>
                </a:solidFill>
              </a:defRPr>
            </a:lvl4pPr>
            <a:lvl5pPr marL="1829166" indent="0">
              <a:buNone/>
              <a:defRPr sz="1600">
                <a:solidFill>
                  <a:schemeClr val="tx1">
                    <a:tint val="75000"/>
                  </a:schemeClr>
                </a:solidFill>
              </a:defRPr>
            </a:lvl5pPr>
            <a:lvl6pPr marL="2286457" indent="0">
              <a:buNone/>
              <a:defRPr sz="1600">
                <a:solidFill>
                  <a:schemeClr val="tx1">
                    <a:tint val="75000"/>
                  </a:schemeClr>
                </a:solidFill>
              </a:defRPr>
            </a:lvl6pPr>
            <a:lvl7pPr marL="2743749" indent="0">
              <a:buNone/>
              <a:defRPr sz="1600">
                <a:solidFill>
                  <a:schemeClr val="tx1">
                    <a:tint val="75000"/>
                  </a:schemeClr>
                </a:solidFill>
              </a:defRPr>
            </a:lvl7pPr>
            <a:lvl8pPr marL="3201040" indent="0">
              <a:buNone/>
              <a:defRPr sz="1600">
                <a:solidFill>
                  <a:schemeClr val="tx1">
                    <a:tint val="75000"/>
                  </a:schemeClr>
                </a:solidFill>
              </a:defRPr>
            </a:lvl8pPr>
            <a:lvl9pPr marL="3658332"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667751"/>
      </p:ext>
    </p:extLst>
  </p:cSld>
  <p:clrMapOvr>
    <a:masterClrMapping/>
  </p:clrMapOvr>
  <p:transition spd="slow" advTm="0">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636" y="1826048"/>
            <a:ext cx="5184299"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5415" y="1826048"/>
            <a:ext cx="5184299"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042934"/>
      </p:ext>
    </p:extLst>
  </p:cSld>
  <p:clrMapOvr>
    <a:masterClrMapping/>
  </p:clrMapOvr>
  <p:transition spd="slow" advTm="0">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40225" y="365210"/>
            <a:ext cx="10521077" cy="1325870"/>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40226" y="1681552"/>
            <a:ext cx="5160473" cy="824103"/>
          </a:xfrm>
        </p:spPr>
        <p:txBody>
          <a:bodyPr anchor="b"/>
          <a:lstStyle>
            <a:lvl1pPr marL="0" indent="0">
              <a:buNone/>
              <a:defRPr sz="2400" b="1"/>
            </a:lvl1pPr>
            <a:lvl2pPr marL="457291" indent="0">
              <a:buNone/>
              <a:defRPr sz="2000" b="1"/>
            </a:lvl2pPr>
            <a:lvl3pPr marL="914583" indent="0">
              <a:buNone/>
              <a:defRPr sz="1800" b="1"/>
            </a:lvl3pPr>
            <a:lvl4pPr marL="1371874" indent="0">
              <a:buNone/>
              <a:defRPr sz="1600" b="1"/>
            </a:lvl4pPr>
            <a:lvl5pPr marL="1829166" indent="0">
              <a:buNone/>
              <a:defRPr sz="1600" b="1"/>
            </a:lvl5pPr>
            <a:lvl6pPr marL="2286457" indent="0">
              <a:buNone/>
              <a:defRPr sz="1600" b="1"/>
            </a:lvl6pPr>
            <a:lvl7pPr marL="2743749" indent="0">
              <a:buNone/>
              <a:defRPr sz="1600" b="1"/>
            </a:lvl7pPr>
            <a:lvl8pPr marL="3201040" indent="0">
              <a:buNone/>
              <a:defRPr sz="1600" b="1"/>
            </a:lvl8pPr>
            <a:lvl9pPr marL="3658332"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40226" y="2505655"/>
            <a:ext cx="5160473"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5414" y="1681552"/>
            <a:ext cx="5185888" cy="824103"/>
          </a:xfrm>
        </p:spPr>
        <p:txBody>
          <a:bodyPr anchor="b"/>
          <a:lstStyle>
            <a:lvl1pPr marL="0" indent="0">
              <a:buNone/>
              <a:defRPr sz="2400" b="1"/>
            </a:lvl1pPr>
            <a:lvl2pPr marL="457291" indent="0">
              <a:buNone/>
              <a:defRPr sz="2000" b="1"/>
            </a:lvl2pPr>
            <a:lvl3pPr marL="914583" indent="0">
              <a:buNone/>
              <a:defRPr sz="1800" b="1"/>
            </a:lvl3pPr>
            <a:lvl4pPr marL="1371874" indent="0">
              <a:buNone/>
              <a:defRPr sz="1600" b="1"/>
            </a:lvl4pPr>
            <a:lvl5pPr marL="1829166" indent="0">
              <a:buNone/>
              <a:defRPr sz="1600" b="1"/>
            </a:lvl5pPr>
            <a:lvl6pPr marL="2286457" indent="0">
              <a:buNone/>
              <a:defRPr sz="1600" b="1"/>
            </a:lvl6pPr>
            <a:lvl7pPr marL="2743749" indent="0">
              <a:buNone/>
              <a:defRPr sz="1600" b="1"/>
            </a:lvl7pPr>
            <a:lvl8pPr marL="3201040" indent="0">
              <a:buNone/>
              <a:defRPr sz="1600" b="1"/>
            </a:lvl8pPr>
            <a:lvl9pPr marL="3658332"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5414" y="2505655"/>
            <a:ext cx="5185888"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5512856"/>
      </p:ext>
    </p:extLst>
  </p:cSld>
  <p:clrMapOvr>
    <a:masterClrMapping/>
  </p:clrMapOvr>
  <p:transition spd="slow" advTm="0">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9597648"/>
      </p:ext>
    </p:extLst>
  </p:cSld>
  <p:clrMapOvr>
    <a:masterClrMapping/>
  </p:clrMapOvr>
  <p:transition spd="slow" advTm="0">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2981982"/>
      </p:ext>
    </p:extLst>
  </p:cSld>
  <p:clrMapOvr>
    <a:masterClrMapping/>
  </p:clrMapOvr>
  <p:transition spd="slow" advTm="0">
    <p:wip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226" y="457306"/>
            <a:ext cx="3934285" cy="1600571"/>
          </a:xfrm>
        </p:spPr>
        <p:txBody>
          <a:bodyPr anchor="b"/>
          <a:lstStyle>
            <a:lvl1pPr>
              <a:defRPr sz="3201"/>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5887" y="987654"/>
            <a:ext cx="6175415" cy="4874754"/>
          </a:xfrm>
        </p:spPr>
        <p:txBody>
          <a:bodyPr/>
          <a:lstStyle>
            <a:lvl1pPr>
              <a:defRPr sz="3201"/>
            </a:lvl1pPr>
            <a:lvl2pPr>
              <a:defRPr sz="2801"/>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40226" y="2057876"/>
            <a:ext cx="3934285" cy="3812471"/>
          </a:xfrm>
        </p:spPr>
        <p:txBody>
          <a:bodyPr/>
          <a:lstStyle>
            <a:lvl1pPr marL="0" indent="0">
              <a:buNone/>
              <a:defRPr sz="1600"/>
            </a:lvl1pPr>
            <a:lvl2pPr marL="457291" indent="0">
              <a:buNone/>
              <a:defRPr sz="1400"/>
            </a:lvl2pPr>
            <a:lvl3pPr marL="914583" indent="0">
              <a:buNone/>
              <a:defRPr sz="1200"/>
            </a:lvl3pPr>
            <a:lvl4pPr marL="1371874" indent="0">
              <a:buNone/>
              <a:defRPr sz="1000"/>
            </a:lvl4pPr>
            <a:lvl5pPr marL="1829166" indent="0">
              <a:buNone/>
              <a:defRPr sz="1000"/>
            </a:lvl5pPr>
            <a:lvl6pPr marL="2286457" indent="0">
              <a:buNone/>
              <a:defRPr sz="1000"/>
            </a:lvl6pPr>
            <a:lvl7pPr marL="2743749" indent="0">
              <a:buNone/>
              <a:defRPr sz="1000"/>
            </a:lvl7pPr>
            <a:lvl8pPr marL="3201040" indent="0">
              <a:buNone/>
              <a:defRPr sz="1000"/>
            </a:lvl8pPr>
            <a:lvl9pPr marL="3658332"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7743669"/>
      </p:ext>
    </p:extLst>
  </p:cSld>
  <p:clrMapOvr>
    <a:masterClrMapping/>
  </p:clrMapOvr>
  <p:transition spd="slow" advTm="0">
    <p:wip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226" y="457306"/>
            <a:ext cx="3934285" cy="1600571"/>
          </a:xfrm>
        </p:spPr>
        <p:txBody>
          <a:bodyPr anchor="b"/>
          <a:lstStyle>
            <a:lvl1pPr>
              <a:defRPr sz="3201"/>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5887" y="987654"/>
            <a:ext cx="6175415" cy="4874754"/>
          </a:xfrm>
        </p:spPr>
        <p:txBody>
          <a:bodyPr anchor="t"/>
          <a:lstStyle>
            <a:lvl1pPr marL="0" indent="0">
              <a:buNone/>
              <a:defRPr sz="3201"/>
            </a:lvl1pPr>
            <a:lvl2pPr marL="457291" indent="0">
              <a:buNone/>
              <a:defRPr sz="2801"/>
            </a:lvl2pPr>
            <a:lvl3pPr marL="914583" indent="0">
              <a:buNone/>
              <a:defRPr sz="2400"/>
            </a:lvl3pPr>
            <a:lvl4pPr marL="1371874" indent="0">
              <a:buNone/>
              <a:defRPr sz="2000"/>
            </a:lvl4pPr>
            <a:lvl5pPr marL="1829166" indent="0">
              <a:buNone/>
              <a:defRPr sz="2000"/>
            </a:lvl5pPr>
            <a:lvl6pPr marL="2286457" indent="0">
              <a:buNone/>
              <a:defRPr sz="2000"/>
            </a:lvl6pPr>
            <a:lvl7pPr marL="2743749" indent="0">
              <a:buNone/>
              <a:defRPr sz="2000"/>
            </a:lvl7pPr>
            <a:lvl8pPr marL="3201040" indent="0">
              <a:buNone/>
              <a:defRPr sz="2000"/>
            </a:lvl8pPr>
            <a:lvl9pPr marL="3658332"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40226" y="2057876"/>
            <a:ext cx="3934285" cy="3812471"/>
          </a:xfrm>
        </p:spPr>
        <p:txBody>
          <a:bodyPr/>
          <a:lstStyle>
            <a:lvl1pPr marL="0" indent="0">
              <a:buNone/>
              <a:defRPr sz="1600"/>
            </a:lvl1pPr>
            <a:lvl2pPr marL="457291" indent="0">
              <a:buNone/>
              <a:defRPr sz="1400"/>
            </a:lvl2pPr>
            <a:lvl3pPr marL="914583" indent="0">
              <a:buNone/>
              <a:defRPr sz="1200"/>
            </a:lvl3pPr>
            <a:lvl4pPr marL="1371874" indent="0">
              <a:buNone/>
              <a:defRPr sz="1000"/>
            </a:lvl4pPr>
            <a:lvl5pPr marL="1829166" indent="0">
              <a:buNone/>
              <a:defRPr sz="1000"/>
            </a:lvl5pPr>
            <a:lvl6pPr marL="2286457" indent="0">
              <a:buNone/>
              <a:defRPr sz="1000"/>
            </a:lvl6pPr>
            <a:lvl7pPr marL="2743749" indent="0">
              <a:buNone/>
              <a:defRPr sz="1000"/>
            </a:lvl7pPr>
            <a:lvl8pPr marL="3201040" indent="0">
              <a:buNone/>
              <a:defRPr sz="1000"/>
            </a:lvl8pPr>
            <a:lvl9pPr marL="3658332"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9571055"/>
      </p:ext>
    </p:extLst>
  </p:cSld>
  <p:clrMapOvr>
    <a:masterClrMapping/>
  </p:clrMapOvr>
  <p:transition spd="slow" advTm="0">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sp>
        <p:nvSpPr>
          <p:cNvPr id="4" name="TextBox 3"/>
          <p:cNvSpPr txBox="1"/>
          <p:nvPr userDrawn="1"/>
        </p:nvSpPr>
        <p:spPr>
          <a:xfrm>
            <a:off x="76808" y="117426"/>
            <a:ext cx="1701887" cy="677151"/>
          </a:xfrm>
          <a:prstGeom prst="rect">
            <a:avLst/>
          </a:prstGeom>
          <a:noFill/>
        </p:spPr>
        <p:txBody>
          <a:bodyPr wrap="square" lIns="121963" tIns="60981" rIns="121963" bIns="60981" rtlCol="0">
            <a:spAutoFit/>
          </a:bodyPr>
          <a:lstStyle/>
          <a:p>
            <a:r>
              <a:rPr lang="en-US" altLang="zh-CN" sz="3600" b="1" spc="-150" dirty="0" smtClean="0">
                <a:solidFill>
                  <a:schemeClr val="accent1"/>
                </a:solidFill>
                <a:effectLst/>
                <a:latin typeface="Arial Black" pitchFamily="34" charset="0"/>
                <a:ea typeface="微软雅黑" pitchFamily="34" charset="-122"/>
              </a:rPr>
              <a:t>LOGO</a:t>
            </a:r>
            <a:endParaRPr lang="zh-CN" altLang="en-US" sz="3600" b="1" spc="-150" dirty="0">
              <a:solidFill>
                <a:schemeClr val="accent1"/>
              </a:solidFill>
              <a:effectLst/>
              <a:latin typeface="Arial Black" pitchFamily="34" charset="0"/>
              <a:ea typeface="微软雅黑" pitchFamily="34" charset="-122"/>
            </a:endParaRPr>
          </a:p>
        </p:txBody>
      </p:sp>
      <p:cxnSp>
        <p:nvCxnSpPr>
          <p:cNvPr id="5" name="直接连接符 4"/>
          <p:cNvCxnSpPr/>
          <p:nvPr userDrawn="1"/>
        </p:nvCxnSpPr>
        <p:spPr>
          <a:xfrm>
            <a:off x="1562671" y="693490"/>
            <a:ext cx="10635679"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8634275"/>
      </p:ext>
    </p:extLst>
  </p:cSld>
  <p:clrMapOvr>
    <a:masterClrMapping/>
  </p:clrMapOvr>
  <p:transition spd="slow" advTm="0">
    <p:wip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6977686"/>
      </p:ext>
    </p:extLst>
  </p:cSld>
  <p:clrMapOvr>
    <a:masterClrMapping/>
  </p:clrMapOvr>
  <p:transition spd="slow" advTm="0">
    <p:wip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9444" y="365209"/>
            <a:ext cx="2630269" cy="581318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637" y="365209"/>
            <a:ext cx="7738328" cy="581318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1303590"/>
      </p:ext>
    </p:extLst>
  </p:cSld>
  <p:clrMapOvr>
    <a:masterClrMapping/>
  </p:clrMapOvr>
  <p:transition spd="slow" advTm="0">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702"/>
            <a:ext cx="10978515" cy="1143265"/>
          </a:xfrm>
          <a:prstGeom prst="rect">
            <a:avLst/>
          </a:prstGeom>
        </p:spPr>
        <p:txBody>
          <a:bodyPr lIns="121963" tIns="60981" rIns="121963" bIns="60981"/>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2022/6/14</a:t>
            </a:fld>
            <a:endParaRPr lang="zh-CN" altLang="en-US"/>
          </a:p>
        </p:txBody>
      </p:sp>
      <p:sp>
        <p:nvSpPr>
          <p:cNvPr id="4" name="页脚占位符 3"/>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5" name="灯片编号占位符 4"/>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3222144123"/>
      </p:ext>
    </p:extLst>
  </p:cSld>
  <p:clrMapOvr>
    <a:masterClrMapping/>
  </p:clrMapOvr>
  <p:transition spd="slow" advTm="0">
    <p:wip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2022/6/14</a:t>
            </a:fld>
            <a:endParaRPr lang="zh-CN" altLang="en-US"/>
          </a:p>
        </p:txBody>
      </p:sp>
      <p:sp>
        <p:nvSpPr>
          <p:cNvPr id="3" name="页脚占位符 2"/>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4" name="灯片编号占位符 3"/>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3832706313"/>
      </p:ext>
    </p:extLst>
  </p:cSld>
  <p:clrMapOvr>
    <a:masterClrMapping/>
  </p:clrMapOvr>
  <p:transition spd="slow" advTm="0">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920" y="273112"/>
            <a:ext cx="4013173" cy="1162320"/>
          </a:xfrm>
          <a:prstGeom prst="rect">
            <a:avLst/>
          </a:prstGeom>
        </p:spPr>
        <p:txBody>
          <a:bodyPr lIns="121963" tIns="60981" rIns="121963" bIns="60981" anchor="b"/>
          <a:lstStyle>
            <a:lvl1pPr algn="l">
              <a:defRPr sz="27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9216" y="273114"/>
            <a:ext cx="6819216" cy="5854469"/>
          </a:xfrm>
          <a:prstGeom prst="rect">
            <a:avLst/>
          </a:prstGeom>
        </p:spPr>
        <p:txBody>
          <a:bodyPr lIns="121963" tIns="60981" rIns="121963" bIns="60981"/>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920" y="1435434"/>
            <a:ext cx="4013173" cy="4692149"/>
          </a:xfrm>
          <a:prstGeom prst="rect">
            <a:avLst/>
          </a:prstGeom>
        </p:spPr>
        <p:txBody>
          <a:bodyPr lIns="121963" tIns="60981" rIns="121963" bIns="60981"/>
          <a:lstStyle>
            <a:lvl1pPr marL="0" indent="0">
              <a:buNone/>
              <a:defRPr sz="1900"/>
            </a:lvl1pPr>
            <a:lvl2pPr marL="609813" indent="0">
              <a:buNone/>
              <a:defRPr sz="1600"/>
            </a:lvl2pPr>
            <a:lvl3pPr marL="1219627" indent="0">
              <a:buNone/>
              <a:defRPr sz="1300"/>
            </a:lvl3pPr>
            <a:lvl4pPr marL="1829440" indent="0">
              <a:buNone/>
              <a:defRPr sz="1200"/>
            </a:lvl4pPr>
            <a:lvl5pPr marL="2439253" indent="0">
              <a:buNone/>
              <a:defRPr sz="1200"/>
            </a:lvl5pPr>
            <a:lvl6pPr marL="3049067" indent="0">
              <a:buNone/>
              <a:defRPr sz="1200"/>
            </a:lvl6pPr>
            <a:lvl7pPr marL="3658880" indent="0">
              <a:buNone/>
              <a:defRPr sz="1200"/>
            </a:lvl7pPr>
            <a:lvl8pPr marL="4268694" indent="0">
              <a:buNone/>
              <a:defRPr sz="1200"/>
            </a:lvl8pPr>
            <a:lvl9pPr marL="4878507"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2022/6/14</a:t>
            </a:fld>
            <a:endParaRPr lang="zh-CN" altLang="en-US"/>
          </a:p>
        </p:txBody>
      </p:sp>
      <p:sp>
        <p:nvSpPr>
          <p:cNvPr id="6" name="页脚占位符 5"/>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7" name="灯片编号占位符 6"/>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2855131934"/>
      </p:ext>
    </p:extLst>
  </p:cSld>
  <p:clrMapOvr>
    <a:masterClrMapping/>
  </p:clrMapOvr>
  <p:transition spd="slow" advTm="0">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962" y="4801712"/>
            <a:ext cx="7319010" cy="566870"/>
          </a:xfrm>
          <a:prstGeom prst="rect">
            <a:avLst/>
          </a:prstGeom>
        </p:spPr>
        <p:txBody>
          <a:bodyPr lIns="121963" tIns="60981" rIns="121963" bIns="60981" anchor="b"/>
          <a:lstStyle>
            <a:lvl1pPr algn="l">
              <a:defRPr sz="27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962" y="612916"/>
            <a:ext cx="7319010" cy="4115753"/>
          </a:xfrm>
          <a:prstGeom prst="rect">
            <a:avLst/>
          </a:prstGeom>
        </p:spPr>
        <p:txBody>
          <a:bodyPr lIns="121963" tIns="60981" rIns="121963" bIns="60981"/>
          <a:lstStyle>
            <a:lvl1pPr marL="0" indent="0">
              <a:buNone/>
              <a:defRPr sz="4300"/>
            </a:lvl1pPr>
            <a:lvl2pPr marL="609813" indent="0">
              <a:buNone/>
              <a:defRPr sz="3700"/>
            </a:lvl2pPr>
            <a:lvl3pPr marL="1219627" indent="0">
              <a:buNone/>
              <a:defRPr sz="3200"/>
            </a:lvl3pPr>
            <a:lvl4pPr marL="1829440" indent="0">
              <a:buNone/>
              <a:defRPr sz="2700"/>
            </a:lvl4pPr>
            <a:lvl5pPr marL="2439253" indent="0">
              <a:buNone/>
              <a:defRPr sz="2700"/>
            </a:lvl5pPr>
            <a:lvl6pPr marL="3049067" indent="0">
              <a:buNone/>
              <a:defRPr sz="2700"/>
            </a:lvl6pPr>
            <a:lvl7pPr marL="3658880" indent="0">
              <a:buNone/>
              <a:defRPr sz="2700"/>
            </a:lvl7pPr>
            <a:lvl8pPr marL="4268694" indent="0">
              <a:buNone/>
              <a:defRPr sz="2700"/>
            </a:lvl8pPr>
            <a:lvl9pPr marL="4878507" indent="0">
              <a:buNone/>
              <a:defRPr sz="2700"/>
            </a:lvl9pPr>
          </a:lstStyle>
          <a:p>
            <a:endParaRPr lang="zh-CN" altLang="en-US"/>
          </a:p>
        </p:txBody>
      </p:sp>
      <p:sp>
        <p:nvSpPr>
          <p:cNvPr id="4" name="文本占位符 3"/>
          <p:cNvSpPr>
            <a:spLocks noGrp="1"/>
          </p:cNvSpPr>
          <p:nvPr>
            <p:ph type="body" sz="half" idx="2"/>
          </p:nvPr>
        </p:nvSpPr>
        <p:spPr>
          <a:xfrm>
            <a:off x="2390962" y="5368581"/>
            <a:ext cx="7319010" cy="805049"/>
          </a:xfrm>
          <a:prstGeom prst="rect">
            <a:avLst/>
          </a:prstGeom>
        </p:spPr>
        <p:txBody>
          <a:bodyPr lIns="121963" tIns="60981" rIns="121963" bIns="60981"/>
          <a:lstStyle>
            <a:lvl1pPr marL="0" indent="0">
              <a:buNone/>
              <a:defRPr sz="1900"/>
            </a:lvl1pPr>
            <a:lvl2pPr marL="609813" indent="0">
              <a:buNone/>
              <a:defRPr sz="1600"/>
            </a:lvl2pPr>
            <a:lvl3pPr marL="1219627" indent="0">
              <a:buNone/>
              <a:defRPr sz="1300"/>
            </a:lvl3pPr>
            <a:lvl4pPr marL="1829440" indent="0">
              <a:buNone/>
              <a:defRPr sz="1200"/>
            </a:lvl4pPr>
            <a:lvl5pPr marL="2439253" indent="0">
              <a:buNone/>
              <a:defRPr sz="1200"/>
            </a:lvl5pPr>
            <a:lvl6pPr marL="3049067" indent="0">
              <a:buNone/>
              <a:defRPr sz="1200"/>
            </a:lvl6pPr>
            <a:lvl7pPr marL="3658880" indent="0">
              <a:buNone/>
              <a:defRPr sz="1200"/>
            </a:lvl7pPr>
            <a:lvl8pPr marL="4268694" indent="0">
              <a:buNone/>
              <a:defRPr sz="1200"/>
            </a:lvl8pPr>
            <a:lvl9pPr marL="4878507"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2022/6/14</a:t>
            </a:fld>
            <a:endParaRPr lang="zh-CN" altLang="en-US"/>
          </a:p>
        </p:txBody>
      </p:sp>
      <p:sp>
        <p:nvSpPr>
          <p:cNvPr id="6" name="页脚占位符 5"/>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7" name="灯片编号占位符 6"/>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4187172080"/>
      </p:ext>
    </p:extLst>
  </p:cSld>
  <p:clrMapOvr>
    <a:masterClrMapping/>
  </p:clrMapOvr>
  <p:transition spd="slow" advTm="0">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702"/>
            <a:ext cx="10978515" cy="1143265"/>
          </a:xfrm>
          <a:prstGeom prst="rect">
            <a:avLst/>
          </a:prstGeom>
        </p:spPr>
        <p:txBody>
          <a:bodyPr lIns="121963" tIns="60981" rIns="121963" bIns="60981"/>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918" y="1600572"/>
            <a:ext cx="10978515" cy="4527011"/>
          </a:xfrm>
          <a:prstGeom prst="rect">
            <a:avLst/>
          </a:prstGeom>
        </p:spPr>
        <p:txBody>
          <a:bodyPr vert="eaVert" lIns="121963" tIns="60981" rIns="121963" bIns="6098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2022/6/14</a:t>
            </a:fld>
            <a:endParaRPr lang="zh-CN" altLang="en-US"/>
          </a:p>
        </p:txBody>
      </p:sp>
      <p:sp>
        <p:nvSpPr>
          <p:cNvPr id="5" name="页脚占位符 4"/>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6" name="灯片编号占位符 5"/>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951010872"/>
      </p:ext>
    </p:extLst>
  </p:cSld>
  <p:clrMapOvr>
    <a:masterClrMapping/>
  </p:clrMapOvr>
  <p:transition spd="slow" advTm="0">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804" y="206422"/>
            <a:ext cx="2744629" cy="4388867"/>
          </a:xfrm>
          <a:prstGeom prst="rect">
            <a:avLst/>
          </a:prstGeom>
        </p:spPr>
        <p:txBody>
          <a:bodyPr vert="eaVert" lIns="121963" tIns="60981" rIns="121963" bIns="60981"/>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918" y="206422"/>
            <a:ext cx="8030580" cy="4388867"/>
          </a:xfrm>
          <a:prstGeom prst="rect">
            <a:avLst/>
          </a:prstGeom>
        </p:spPr>
        <p:txBody>
          <a:bodyPr vert="eaVert" lIns="121963" tIns="60981" rIns="121963" bIns="6098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2022/6/14</a:t>
            </a:fld>
            <a:endParaRPr lang="zh-CN" altLang="en-US"/>
          </a:p>
        </p:txBody>
      </p:sp>
      <p:sp>
        <p:nvSpPr>
          <p:cNvPr id="5" name="页脚占位符 4"/>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6" name="灯片编号占位符 5"/>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29725103"/>
      </p:ext>
    </p:extLst>
  </p:cSld>
  <p:clrMapOvr>
    <a:masterClrMapping/>
  </p:clrMapOvr>
  <p:transition spd="slow" advTm="0">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3602758"/>
      </p:ext>
    </p:extLst>
  </p:cSld>
  <p:clrMapOvr>
    <a:masterClrMapping/>
  </p:clrMapOvr>
  <p:transition spd="slow" advTm="0">
    <p:wip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76768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Lst>
  <p:transition spd="slow" advTm="0">
    <p:wipe/>
  </p:transition>
  <p:timing>
    <p:tnLst>
      <p:par>
        <p:cTn id="1" dur="indefinite" restart="never" nodeType="tmRoot"/>
      </p:par>
    </p:tnLst>
  </p:timing>
  <p:txStyles>
    <p:titleStyle>
      <a:lvl1pPr algn="ctr" defTabSz="1219627" rtl="0" eaLnBrk="1" latinLnBrk="0" hangingPunct="1">
        <a:spcBef>
          <a:spcPct val="0"/>
        </a:spcBef>
        <a:buNone/>
        <a:defRPr sz="5900" kern="1200">
          <a:solidFill>
            <a:schemeClr val="tx1"/>
          </a:solidFill>
          <a:latin typeface="+mj-lt"/>
          <a:ea typeface="+mj-ea"/>
          <a:cs typeface="+mj-cs"/>
        </a:defRPr>
      </a:lvl1pPr>
    </p:titleStyle>
    <p:bodyStyle>
      <a:lvl1pPr marL="457360" indent="-457360" algn="l" defTabSz="1219627"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947" indent="-381133" algn="l" defTabSz="1219627" rtl="0" eaLnBrk="1" latinLnBrk="0" hangingPunct="1">
        <a:spcBef>
          <a:spcPct val="20000"/>
        </a:spcBef>
        <a:buFont typeface="Arial" pitchFamily="34" charset="0"/>
        <a:buChar char="–"/>
        <a:defRPr sz="3700" kern="1200">
          <a:solidFill>
            <a:schemeClr val="tx1"/>
          </a:solidFill>
          <a:latin typeface="+mn-lt"/>
          <a:ea typeface="+mn-ea"/>
          <a:cs typeface="+mn-cs"/>
        </a:defRPr>
      </a:lvl2pPr>
      <a:lvl3pPr marL="1524533" indent="-304907" algn="l" defTabSz="1219627"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4347"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4160"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3973"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3787"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3600"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3414"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zh-CN"/>
      </a:defPPr>
      <a:lvl1pPr marL="0" algn="l" defTabSz="1219627" rtl="0" eaLnBrk="1" latinLnBrk="0" hangingPunct="1">
        <a:defRPr sz="2400" kern="1200">
          <a:solidFill>
            <a:schemeClr val="tx1"/>
          </a:solidFill>
          <a:latin typeface="+mn-lt"/>
          <a:ea typeface="+mn-ea"/>
          <a:cs typeface="+mn-cs"/>
        </a:defRPr>
      </a:lvl1pPr>
      <a:lvl2pPr marL="609813" algn="l" defTabSz="1219627" rtl="0" eaLnBrk="1" latinLnBrk="0" hangingPunct="1">
        <a:defRPr sz="2400" kern="1200">
          <a:solidFill>
            <a:schemeClr val="tx1"/>
          </a:solidFill>
          <a:latin typeface="+mn-lt"/>
          <a:ea typeface="+mn-ea"/>
          <a:cs typeface="+mn-cs"/>
        </a:defRPr>
      </a:lvl2pPr>
      <a:lvl3pPr marL="1219627" algn="l" defTabSz="1219627" rtl="0" eaLnBrk="1" latinLnBrk="0" hangingPunct="1">
        <a:defRPr sz="2400" kern="1200">
          <a:solidFill>
            <a:schemeClr val="tx1"/>
          </a:solidFill>
          <a:latin typeface="+mn-lt"/>
          <a:ea typeface="+mn-ea"/>
          <a:cs typeface="+mn-cs"/>
        </a:defRPr>
      </a:lvl3pPr>
      <a:lvl4pPr marL="1829440" algn="l" defTabSz="1219627" rtl="0" eaLnBrk="1" latinLnBrk="0" hangingPunct="1">
        <a:defRPr sz="2400" kern="1200">
          <a:solidFill>
            <a:schemeClr val="tx1"/>
          </a:solidFill>
          <a:latin typeface="+mn-lt"/>
          <a:ea typeface="+mn-ea"/>
          <a:cs typeface="+mn-cs"/>
        </a:defRPr>
      </a:lvl4pPr>
      <a:lvl5pPr marL="2439253" algn="l" defTabSz="1219627" rtl="0" eaLnBrk="1" latinLnBrk="0" hangingPunct="1">
        <a:defRPr sz="2400" kern="1200">
          <a:solidFill>
            <a:schemeClr val="tx1"/>
          </a:solidFill>
          <a:latin typeface="+mn-lt"/>
          <a:ea typeface="+mn-ea"/>
          <a:cs typeface="+mn-cs"/>
        </a:defRPr>
      </a:lvl5pPr>
      <a:lvl6pPr marL="3049067" algn="l" defTabSz="1219627" rtl="0" eaLnBrk="1" latinLnBrk="0" hangingPunct="1">
        <a:defRPr sz="2400" kern="1200">
          <a:solidFill>
            <a:schemeClr val="tx1"/>
          </a:solidFill>
          <a:latin typeface="+mn-lt"/>
          <a:ea typeface="+mn-ea"/>
          <a:cs typeface="+mn-cs"/>
        </a:defRPr>
      </a:lvl6pPr>
      <a:lvl7pPr marL="3658880" algn="l" defTabSz="1219627" rtl="0" eaLnBrk="1" latinLnBrk="0" hangingPunct="1">
        <a:defRPr sz="2400" kern="1200">
          <a:solidFill>
            <a:schemeClr val="tx1"/>
          </a:solidFill>
          <a:latin typeface="+mn-lt"/>
          <a:ea typeface="+mn-ea"/>
          <a:cs typeface="+mn-cs"/>
        </a:defRPr>
      </a:lvl7pPr>
      <a:lvl8pPr marL="4268694" algn="l" defTabSz="1219627" rtl="0" eaLnBrk="1" latinLnBrk="0" hangingPunct="1">
        <a:defRPr sz="2400" kern="1200">
          <a:solidFill>
            <a:schemeClr val="tx1"/>
          </a:solidFill>
          <a:latin typeface="+mn-lt"/>
          <a:ea typeface="+mn-ea"/>
          <a:cs typeface="+mn-cs"/>
        </a:defRPr>
      </a:lvl8pPr>
      <a:lvl9pPr marL="4878507" algn="l" defTabSz="1219627"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637" y="365210"/>
            <a:ext cx="10521077" cy="1325870"/>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637" y="1826048"/>
            <a:ext cx="10521077" cy="435234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636" y="6357822"/>
            <a:ext cx="2744629" cy="365210"/>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583"/>
            <a:fld id="{16E5758D-A3C3-4E88-8AC0-22500507BD7E}" type="datetimeFigureOut">
              <a:rPr lang="zh-CN" altLang="en-US" smtClean="0">
                <a:solidFill>
                  <a:prstClr val="black">
                    <a:tint val="75000"/>
                  </a:prstClr>
                </a:solidFill>
              </a:rPr>
              <a:pPr defTabSz="914583"/>
              <a:t>2022/6/14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40704" y="6357822"/>
            <a:ext cx="4116943"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583"/>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5085" y="6357822"/>
            <a:ext cx="2744629" cy="365210"/>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583"/>
            <a:fld id="{AA4E786F-588D-4932-A7B2-AE3451FA4ACA}" type="slidenum">
              <a:rPr lang="zh-CN" altLang="en-US" smtClean="0">
                <a:solidFill>
                  <a:prstClr val="black">
                    <a:tint val="75000"/>
                  </a:prstClr>
                </a:solidFill>
              </a:rPr>
              <a:pPr defTabSz="914583"/>
              <a:t>‹#›</a:t>
            </a:fld>
            <a:endParaRPr lang="zh-CN" altLang="en-US">
              <a:solidFill>
                <a:prstClr val="black">
                  <a:tint val="75000"/>
                </a:prstClr>
              </a:solidFill>
            </a:endParaRPr>
          </a:p>
        </p:txBody>
      </p:sp>
    </p:spTree>
    <p:extLst>
      <p:ext uri="{BB962C8B-B14F-4D97-AF65-F5344CB8AC3E}">
        <p14:creationId xmlns:p14="http://schemas.microsoft.com/office/powerpoint/2010/main" val="2729422383"/>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ransition spd="slow" advTm="0">
    <p:wipe/>
  </p:transition>
  <p:txStyles>
    <p:titleStyle>
      <a:lvl1pPr algn="l" defTabSz="914583" rtl="0" eaLnBrk="1" latinLnBrk="0" hangingPunct="1">
        <a:lnSpc>
          <a:spcPct val="90000"/>
        </a:lnSpc>
        <a:spcBef>
          <a:spcPct val="0"/>
        </a:spcBef>
        <a:buNone/>
        <a:defRPr sz="4401" kern="1200">
          <a:solidFill>
            <a:schemeClr val="tx1"/>
          </a:solidFill>
          <a:latin typeface="+mj-lt"/>
          <a:ea typeface="+mj-ea"/>
          <a:cs typeface="+mj-cs"/>
        </a:defRPr>
      </a:lvl1pPr>
    </p:titleStyle>
    <p:bodyStyle>
      <a:lvl1pPr marL="228646" indent="-228646" algn="l" defTabSz="914583" rtl="0" eaLnBrk="1" latinLnBrk="0" hangingPunct="1">
        <a:lnSpc>
          <a:spcPct val="90000"/>
        </a:lnSpc>
        <a:spcBef>
          <a:spcPts val="1000"/>
        </a:spcBef>
        <a:buFont typeface="Arial" panose="020B0604020202020204" pitchFamily="34" charset="0"/>
        <a:buChar char="•"/>
        <a:defRPr sz="2801" kern="1200">
          <a:solidFill>
            <a:schemeClr val="tx1"/>
          </a:solidFill>
          <a:latin typeface="+mn-lt"/>
          <a:ea typeface="+mn-ea"/>
          <a:cs typeface="+mn-cs"/>
        </a:defRPr>
      </a:lvl1pPr>
      <a:lvl2pPr marL="685937" indent="-228646" algn="l" defTabSz="91458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229" indent="-228646" algn="l" defTabSz="91458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520" indent="-228646" algn="l" defTabSz="91458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811" indent="-228646" algn="l" defTabSz="91458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5103" indent="-228646" algn="l" defTabSz="91458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394" indent="-228646" algn="l" defTabSz="91458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686" indent="-228646" algn="l" defTabSz="91458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977" indent="-228646" algn="l" defTabSz="91458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583" rtl="0" eaLnBrk="1" latinLnBrk="0" hangingPunct="1">
        <a:defRPr sz="1800" kern="1200">
          <a:solidFill>
            <a:schemeClr val="tx1"/>
          </a:solidFill>
          <a:latin typeface="+mn-lt"/>
          <a:ea typeface="+mn-ea"/>
          <a:cs typeface="+mn-cs"/>
        </a:defRPr>
      </a:lvl1pPr>
      <a:lvl2pPr marL="457291" algn="l" defTabSz="914583" rtl="0" eaLnBrk="1" latinLnBrk="0" hangingPunct="1">
        <a:defRPr sz="1800" kern="1200">
          <a:solidFill>
            <a:schemeClr val="tx1"/>
          </a:solidFill>
          <a:latin typeface="+mn-lt"/>
          <a:ea typeface="+mn-ea"/>
          <a:cs typeface="+mn-cs"/>
        </a:defRPr>
      </a:lvl2pPr>
      <a:lvl3pPr marL="914583" algn="l" defTabSz="914583" rtl="0" eaLnBrk="1" latinLnBrk="0" hangingPunct="1">
        <a:defRPr sz="1800" kern="1200">
          <a:solidFill>
            <a:schemeClr val="tx1"/>
          </a:solidFill>
          <a:latin typeface="+mn-lt"/>
          <a:ea typeface="+mn-ea"/>
          <a:cs typeface="+mn-cs"/>
        </a:defRPr>
      </a:lvl3pPr>
      <a:lvl4pPr marL="1371874" algn="l" defTabSz="914583" rtl="0" eaLnBrk="1" latinLnBrk="0" hangingPunct="1">
        <a:defRPr sz="1800" kern="1200">
          <a:solidFill>
            <a:schemeClr val="tx1"/>
          </a:solidFill>
          <a:latin typeface="+mn-lt"/>
          <a:ea typeface="+mn-ea"/>
          <a:cs typeface="+mn-cs"/>
        </a:defRPr>
      </a:lvl4pPr>
      <a:lvl5pPr marL="1829166" algn="l" defTabSz="914583" rtl="0" eaLnBrk="1" latinLnBrk="0" hangingPunct="1">
        <a:defRPr sz="1800" kern="1200">
          <a:solidFill>
            <a:schemeClr val="tx1"/>
          </a:solidFill>
          <a:latin typeface="+mn-lt"/>
          <a:ea typeface="+mn-ea"/>
          <a:cs typeface="+mn-cs"/>
        </a:defRPr>
      </a:lvl5pPr>
      <a:lvl6pPr marL="2286457" algn="l" defTabSz="914583" rtl="0" eaLnBrk="1" latinLnBrk="0" hangingPunct="1">
        <a:defRPr sz="1800" kern="1200">
          <a:solidFill>
            <a:schemeClr val="tx1"/>
          </a:solidFill>
          <a:latin typeface="+mn-lt"/>
          <a:ea typeface="+mn-ea"/>
          <a:cs typeface="+mn-cs"/>
        </a:defRPr>
      </a:lvl6pPr>
      <a:lvl7pPr marL="2743749" algn="l" defTabSz="914583" rtl="0" eaLnBrk="1" latinLnBrk="0" hangingPunct="1">
        <a:defRPr sz="1800" kern="1200">
          <a:solidFill>
            <a:schemeClr val="tx1"/>
          </a:solidFill>
          <a:latin typeface="+mn-lt"/>
          <a:ea typeface="+mn-ea"/>
          <a:cs typeface="+mn-cs"/>
        </a:defRPr>
      </a:lvl7pPr>
      <a:lvl8pPr marL="3201040" algn="l" defTabSz="914583" rtl="0" eaLnBrk="1" latinLnBrk="0" hangingPunct="1">
        <a:defRPr sz="1800" kern="1200">
          <a:solidFill>
            <a:schemeClr val="tx1"/>
          </a:solidFill>
          <a:latin typeface="+mn-lt"/>
          <a:ea typeface="+mn-ea"/>
          <a:cs typeface="+mn-cs"/>
        </a:defRPr>
      </a:lvl8pPr>
      <a:lvl9pPr marL="3658332" algn="l" defTabSz="91458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7.xml"/><Relationship Id="rId1" Type="http://schemas.openxmlformats.org/officeDocument/2006/relationships/slideLayout" Target="../slideLayouts/slideLayout1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6" y="793"/>
            <a:ext cx="12193647" cy="6860642"/>
          </a:xfrm>
          <a:prstGeom prst="rect">
            <a:avLst/>
          </a:prstGeom>
        </p:spPr>
      </p:pic>
      <p:sp>
        <p:nvSpPr>
          <p:cNvPr id="22" name="TextBox 21"/>
          <p:cNvSpPr txBox="1"/>
          <p:nvPr/>
        </p:nvSpPr>
        <p:spPr>
          <a:xfrm>
            <a:off x="7899375" y="1660083"/>
            <a:ext cx="3631757" cy="1769711"/>
          </a:xfrm>
          <a:prstGeom prst="rect">
            <a:avLst/>
          </a:prstGeom>
          <a:noFill/>
        </p:spPr>
        <p:txBody>
          <a:bodyPr wrap="none" lIns="121917" tIns="60958" rIns="121917" bIns="60958" rtlCol="0">
            <a:spAutoFit/>
          </a:bodyPr>
          <a:lstStyle/>
          <a:p>
            <a:pPr algn="r"/>
            <a:r>
              <a:rPr lang="en-US" altLang="zh-CN" sz="10700" b="1" dirty="0" smtClean="0">
                <a:solidFill>
                  <a:schemeClr val="accent1"/>
                </a:solidFill>
                <a:latin typeface="微软雅黑" panose="020B0503020204020204" pitchFamily="34" charset="-122"/>
                <a:ea typeface="微软雅黑" panose="020B0503020204020204" pitchFamily="34" charset="-122"/>
              </a:rPr>
              <a:t>2030</a:t>
            </a:r>
            <a:endParaRPr lang="zh-CN" altLang="en-US" sz="10700" b="1" dirty="0">
              <a:solidFill>
                <a:schemeClr val="accent1"/>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4341594" y="3392234"/>
            <a:ext cx="7129510" cy="954103"/>
          </a:xfrm>
          <a:prstGeom prst="rect">
            <a:avLst/>
          </a:prstGeom>
          <a:noFill/>
        </p:spPr>
        <p:txBody>
          <a:bodyPr wrap="none" lIns="121917" tIns="60958" rIns="121917" bIns="60958" rtlCol="0">
            <a:spAutoFit/>
          </a:bodyPr>
          <a:lstStyle/>
          <a:p>
            <a:pPr algn="r"/>
            <a:r>
              <a:rPr lang="zh-CN" altLang="en-US" sz="5400" b="1" dirty="0">
                <a:solidFill>
                  <a:schemeClr val="accent1"/>
                </a:solidFill>
                <a:latin typeface="微软雅黑" panose="020B0503020204020204" pitchFamily="34" charset="-122"/>
                <a:ea typeface="微软雅黑" panose="020B0503020204020204" pitchFamily="34" charset="-122"/>
              </a:rPr>
              <a:t>工作总结汇报</a:t>
            </a:r>
            <a:r>
              <a:rPr lang="en-US" altLang="zh-CN" sz="5400" b="1" dirty="0">
                <a:solidFill>
                  <a:schemeClr val="accent1"/>
                </a:solidFill>
                <a:latin typeface="微软雅黑" panose="020B0503020204020204" pitchFamily="34" charset="-122"/>
                <a:ea typeface="微软雅黑" panose="020B0503020204020204" pitchFamily="34" charset="-122"/>
              </a:rPr>
              <a:t>PPT</a:t>
            </a:r>
            <a:r>
              <a:rPr lang="zh-CN" altLang="en-US" sz="5400" b="1" dirty="0">
                <a:solidFill>
                  <a:schemeClr val="accent1"/>
                </a:solidFill>
                <a:latin typeface="微软雅黑" panose="020B0503020204020204" pitchFamily="34" charset="-122"/>
                <a:ea typeface="微软雅黑" panose="020B0503020204020204" pitchFamily="34" charset="-122"/>
              </a:rPr>
              <a:t>模板</a:t>
            </a:r>
          </a:p>
        </p:txBody>
      </p:sp>
      <p:cxnSp>
        <p:nvCxnSpPr>
          <p:cNvPr id="25" name="直接连接符 24"/>
          <p:cNvCxnSpPr/>
          <p:nvPr/>
        </p:nvCxnSpPr>
        <p:spPr>
          <a:xfrm>
            <a:off x="5327222" y="4390123"/>
            <a:ext cx="6028912"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582825" y="455097"/>
            <a:ext cx="2152446" cy="861974"/>
          </a:xfrm>
          <a:prstGeom prst="rect">
            <a:avLst/>
          </a:prstGeom>
          <a:noFill/>
        </p:spPr>
        <p:txBody>
          <a:bodyPr wrap="none" lIns="121917" tIns="60958" rIns="121917" bIns="60958" rtlCol="0">
            <a:spAutoFit/>
          </a:bodyPr>
          <a:lstStyle/>
          <a:p>
            <a:r>
              <a:rPr lang="en-US" altLang="zh-CN" sz="4800" dirty="0">
                <a:solidFill>
                  <a:schemeClr val="bg1"/>
                </a:solidFill>
                <a:latin typeface="Eras Bold ITC" panose="020B0907030504020204" pitchFamily="34" charset="0"/>
              </a:rPr>
              <a:t>LOGO</a:t>
            </a:r>
            <a:endParaRPr lang="zh-CN" altLang="en-US" sz="4800" dirty="0">
              <a:solidFill>
                <a:schemeClr val="bg1"/>
              </a:solidFill>
              <a:latin typeface="Eras Bold ITC" panose="020B0907030504020204" pitchFamily="34" charset="0"/>
            </a:endParaRPr>
          </a:p>
        </p:txBody>
      </p:sp>
      <p:sp>
        <p:nvSpPr>
          <p:cNvPr id="30" name="TextBox 29"/>
          <p:cNvSpPr txBox="1"/>
          <p:nvPr/>
        </p:nvSpPr>
        <p:spPr>
          <a:xfrm>
            <a:off x="7942393" y="4582189"/>
            <a:ext cx="3528711" cy="615696"/>
          </a:xfrm>
          <a:prstGeom prst="rect">
            <a:avLst/>
          </a:prstGeom>
          <a:noFill/>
        </p:spPr>
        <p:txBody>
          <a:bodyPr wrap="none" lIns="121917" tIns="60958" rIns="121917" bIns="60958" rtlCol="0">
            <a:spAutoFit/>
          </a:bodyPr>
          <a:lstStyle/>
          <a:p>
            <a:pPr algn="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输入您的企业名称</a:t>
            </a:r>
          </a:p>
        </p:txBody>
      </p:sp>
      <p:sp>
        <p:nvSpPr>
          <p:cNvPr id="32" name="TextBox 31"/>
          <p:cNvSpPr txBox="1"/>
          <p:nvPr/>
        </p:nvSpPr>
        <p:spPr>
          <a:xfrm>
            <a:off x="9555559" y="5830617"/>
            <a:ext cx="1730596" cy="415494"/>
          </a:xfrm>
          <a:prstGeom prst="rect">
            <a:avLst/>
          </a:prstGeom>
          <a:noFill/>
        </p:spPr>
        <p:txBody>
          <a:bodyPr wrap="none" lIns="121917" tIns="60958" rIns="121917" bIns="60958" rtlCol="0">
            <a:spAutoFit/>
          </a:bodyPr>
          <a:lstStyle/>
          <a:p>
            <a:r>
              <a:rPr lang="zh-CN" altLang="en-US" sz="1900" b="1" dirty="0">
                <a:solidFill>
                  <a:schemeClr val="tx1">
                    <a:lumMod val="75000"/>
                    <a:lumOff val="25000"/>
                  </a:schemeClr>
                </a:solidFill>
                <a:latin typeface="微软雅黑" panose="020B0503020204020204" pitchFamily="34" charset="-122"/>
                <a:ea typeface="微软雅黑" panose="020B0503020204020204" pitchFamily="34" charset="-122"/>
              </a:rPr>
              <a:t>汇报人</a:t>
            </a:r>
            <a:r>
              <a:rPr lang="zh-CN" altLang="en-US" sz="19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sz="1900" b="1" dirty="0" smtClean="0">
                <a:solidFill>
                  <a:schemeClr val="tx1">
                    <a:lumMod val="75000"/>
                    <a:lumOff val="25000"/>
                  </a:schemeClr>
                </a:solidFill>
                <a:latin typeface="微软雅黑" panose="020B0503020204020204" pitchFamily="34" charset="-122"/>
                <a:ea typeface="微软雅黑" panose="020B0503020204020204" pitchFamily="34" charset="-122"/>
              </a:rPr>
              <a:t>XXX</a:t>
            </a:r>
            <a:endParaRPr lang="zh-CN" altLang="en-US" sz="1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04705686"/>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500"/>
                            </p:stCondLst>
                            <p:childTnLst>
                              <p:par>
                                <p:cTn id="17" presetID="2" presetClass="entr" presetSubtype="2"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1+#ppt_w/2"/>
                                          </p:val>
                                        </p:tav>
                                        <p:tav tm="100000">
                                          <p:val>
                                            <p:strVal val="#ppt_x"/>
                                          </p:val>
                                        </p:tav>
                                      </p:tavLst>
                                    </p:anim>
                                    <p:anim calcmode="lin" valueType="num">
                                      <p:cBhvr additive="base">
                                        <p:cTn id="20" dur="500" fill="hold"/>
                                        <p:tgtEl>
                                          <p:spTgt spid="22"/>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24"/>
                                        </p:tgtEl>
                                        <p:attrNameLst>
                                          <p:attrName>style.visibility</p:attrName>
                                        </p:attrNameLst>
                                      </p:cBhvr>
                                      <p:to>
                                        <p:strVal val="visible"/>
                                      </p:to>
                                    </p:set>
                                    <p:anim calcmode="lin" valueType="num">
                                      <p:cBhvr>
                                        <p:cTn id="24"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4"/>
                                        </p:tgtEl>
                                        <p:attrNameLst>
                                          <p:attrName>ppt_y</p:attrName>
                                        </p:attrNameLst>
                                      </p:cBhvr>
                                      <p:tavLst>
                                        <p:tav tm="0">
                                          <p:val>
                                            <p:strVal val="#ppt_y"/>
                                          </p:val>
                                        </p:tav>
                                        <p:tav tm="100000">
                                          <p:val>
                                            <p:strVal val="#ppt_y"/>
                                          </p:val>
                                        </p:tav>
                                      </p:tavLst>
                                    </p:anim>
                                    <p:anim calcmode="lin" valueType="num">
                                      <p:cBhvr>
                                        <p:cTn id="26"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4"/>
                                        </p:tgtEl>
                                      </p:cBhvr>
                                    </p:animEffect>
                                  </p:childTnLst>
                                </p:cTn>
                              </p:par>
                            </p:childTnLst>
                          </p:cTn>
                        </p:par>
                        <p:par>
                          <p:cTn id="29" fill="hold">
                            <p:stCondLst>
                              <p:cond delay="3000"/>
                            </p:stCondLst>
                            <p:childTnLst>
                              <p:par>
                                <p:cTn id="30" presetID="22" presetClass="entr" presetSubtype="8" fill="hold"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wipe(left)">
                                      <p:cBhvr>
                                        <p:cTn id="32" dur="500"/>
                                        <p:tgtEl>
                                          <p:spTgt spid="25"/>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childTnLst>
                          </p:cTn>
                        </p:par>
                        <p:par>
                          <p:cTn id="37" fill="hold">
                            <p:stCondLst>
                              <p:cond delay="4000"/>
                            </p:stCondLst>
                            <p:childTnLst>
                              <p:par>
                                <p:cTn id="38" presetID="22" presetClass="entr" presetSubtype="4"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down)">
                                      <p:cBhvr>
                                        <p:cTn id="4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p:bldP spid="29" grpId="0"/>
      <p:bldP spid="30" grpId="0"/>
      <p:bldP spid="3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443533" y="1989634"/>
            <a:ext cx="2482703" cy="2955923"/>
            <a:chOff x="1827008" y="2120901"/>
            <a:chExt cx="2298700" cy="2736849"/>
          </a:xfrm>
        </p:grpSpPr>
        <p:sp>
          <p:nvSpPr>
            <p:cNvPr id="10" name="矩形 9"/>
            <p:cNvSpPr/>
            <p:nvPr/>
          </p:nvSpPr>
          <p:spPr>
            <a:xfrm>
              <a:off x="1827008" y="2120901"/>
              <a:ext cx="2298700" cy="444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ysClr val="windowText" lastClr="000000"/>
                </a:solidFill>
              </a:endParaRPr>
            </a:p>
          </p:txBody>
        </p:sp>
        <p:sp>
          <p:nvSpPr>
            <p:cNvPr id="11" name="矩形 10"/>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ysClr val="windowText" lastClr="000000"/>
                </a:solidFill>
              </a:endParaRPr>
            </a:p>
          </p:txBody>
        </p:sp>
      </p:grpSp>
      <p:grpSp>
        <p:nvGrpSpPr>
          <p:cNvPr id="12" name="组合 11"/>
          <p:cNvGrpSpPr/>
          <p:nvPr/>
        </p:nvGrpSpPr>
        <p:grpSpPr>
          <a:xfrm>
            <a:off x="6265764" y="1989634"/>
            <a:ext cx="2482703" cy="2955923"/>
            <a:chOff x="1827008" y="2120901"/>
            <a:chExt cx="2298700" cy="2736849"/>
          </a:xfrm>
        </p:grpSpPr>
        <p:sp>
          <p:nvSpPr>
            <p:cNvPr id="13" name="矩形 12"/>
            <p:cNvSpPr/>
            <p:nvPr/>
          </p:nvSpPr>
          <p:spPr>
            <a:xfrm>
              <a:off x="1827008" y="2120901"/>
              <a:ext cx="2298700" cy="444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4" name="矩形 13"/>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15" name="组合 14"/>
          <p:cNvGrpSpPr/>
          <p:nvPr/>
        </p:nvGrpSpPr>
        <p:grpSpPr>
          <a:xfrm>
            <a:off x="9087995" y="1989634"/>
            <a:ext cx="2482703" cy="2955923"/>
            <a:chOff x="1827008" y="2120901"/>
            <a:chExt cx="2298700" cy="2736849"/>
          </a:xfrm>
        </p:grpSpPr>
        <p:sp>
          <p:nvSpPr>
            <p:cNvPr id="16" name="矩形 15"/>
            <p:cNvSpPr/>
            <p:nvPr/>
          </p:nvSpPr>
          <p:spPr>
            <a:xfrm>
              <a:off x="1827008" y="2120901"/>
              <a:ext cx="2298700" cy="444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7" name="矩形 16"/>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18" name="组合 17"/>
          <p:cNvGrpSpPr/>
          <p:nvPr/>
        </p:nvGrpSpPr>
        <p:grpSpPr>
          <a:xfrm>
            <a:off x="621302" y="1989634"/>
            <a:ext cx="2482703" cy="2955923"/>
            <a:chOff x="1827008" y="2120901"/>
            <a:chExt cx="2298700" cy="2736849"/>
          </a:xfrm>
        </p:grpSpPr>
        <p:sp>
          <p:nvSpPr>
            <p:cNvPr id="19" name="矩形 18"/>
            <p:cNvSpPr/>
            <p:nvPr/>
          </p:nvSpPr>
          <p:spPr>
            <a:xfrm>
              <a:off x="1827008" y="2120901"/>
              <a:ext cx="2298700" cy="444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
          <p:nvSpPr>
            <p:cNvPr id="20" name="矩形 19"/>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grpSp>
      <p:sp>
        <p:nvSpPr>
          <p:cNvPr id="21" name="文本框 29"/>
          <p:cNvSpPr txBox="1"/>
          <p:nvPr/>
        </p:nvSpPr>
        <p:spPr>
          <a:xfrm>
            <a:off x="1028082" y="2017313"/>
            <a:ext cx="1669143"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项目一</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2" name="文本框 30"/>
          <p:cNvSpPr txBox="1"/>
          <p:nvPr/>
        </p:nvSpPr>
        <p:spPr>
          <a:xfrm>
            <a:off x="6672544" y="2017313"/>
            <a:ext cx="1669143"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项目三</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3" name="文本框 31"/>
          <p:cNvSpPr txBox="1"/>
          <p:nvPr/>
        </p:nvSpPr>
        <p:spPr>
          <a:xfrm>
            <a:off x="3850313" y="2017313"/>
            <a:ext cx="1669143"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项目二</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4" name="文本框 32"/>
          <p:cNvSpPr txBox="1"/>
          <p:nvPr/>
        </p:nvSpPr>
        <p:spPr>
          <a:xfrm>
            <a:off x="9494775" y="2017313"/>
            <a:ext cx="1669143"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项目四</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5" name="文本框 33"/>
          <p:cNvSpPr txBox="1"/>
          <p:nvPr/>
        </p:nvSpPr>
        <p:spPr>
          <a:xfrm>
            <a:off x="1028081" y="2888002"/>
            <a:ext cx="1669143" cy="1569660"/>
          </a:xfrm>
          <a:prstGeom prst="rect">
            <a:avLst/>
          </a:prstGeom>
          <a:noFill/>
        </p:spPr>
        <p:txBody>
          <a:bodyPr wrap="square" rtlCol="0">
            <a:spAutoFit/>
          </a:bodyPr>
          <a:lstStyle/>
          <a:p>
            <a:pPr algn="just"/>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6" name="文本框 34"/>
          <p:cNvSpPr txBox="1"/>
          <p:nvPr/>
        </p:nvSpPr>
        <p:spPr>
          <a:xfrm>
            <a:off x="3856855" y="2888002"/>
            <a:ext cx="1669143" cy="1569660"/>
          </a:xfrm>
          <a:prstGeom prst="rect">
            <a:avLst/>
          </a:prstGeom>
          <a:noFill/>
        </p:spPr>
        <p:txBody>
          <a:bodyPr wrap="square" rtlCol="0">
            <a:spAutoFit/>
          </a:bodyPr>
          <a:lstStyle/>
          <a:p>
            <a:pPr algn="just"/>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p>
        </p:txBody>
      </p:sp>
      <p:sp>
        <p:nvSpPr>
          <p:cNvPr id="27" name="文本框 35"/>
          <p:cNvSpPr txBox="1"/>
          <p:nvPr/>
        </p:nvSpPr>
        <p:spPr>
          <a:xfrm>
            <a:off x="6685629" y="2888002"/>
            <a:ext cx="1669143" cy="1569660"/>
          </a:xfrm>
          <a:prstGeom prst="rect">
            <a:avLst/>
          </a:prstGeom>
          <a:noFill/>
        </p:spPr>
        <p:txBody>
          <a:bodyPr wrap="square" rtlCol="0">
            <a:spAutoFit/>
          </a:bodyPr>
          <a:lstStyle/>
          <a:p>
            <a:pPr algn="just"/>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a:t>
            </a:r>
          </a:p>
        </p:txBody>
      </p:sp>
      <p:sp>
        <p:nvSpPr>
          <p:cNvPr id="28" name="文本框 36"/>
          <p:cNvSpPr txBox="1"/>
          <p:nvPr/>
        </p:nvSpPr>
        <p:spPr>
          <a:xfrm>
            <a:off x="9514402" y="2888002"/>
            <a:ext cx="1669143" cy="1569660"/>
          </a:xfrm>
          <a:prstGeom prst="rect">
            <a:avLst/>
          </a:prstGeom>
          <a:noFill/>
        </p:spPr>
        <p:txBody>
          <a:bodyPr wrap="square" rtlCol="0">
            <a:spAutoFit/>
          </a:bodyPr>
          <a:lstStyle/>
          <a:p>
            <a:pPr algn="just"/>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9" name="文本框 2"/>
          <p:cNvSpPr txBox="1"/>
          <p:nvPr/>
        </p:nvSpPr>
        <p:spPr>
          <a:xfrm>
            <a:off x="1730103"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3266800211"/>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9"/>
                                        </p:tgtEl>
                                        <p:attrNameLst>
                                          <p:attrName>ppt_y</p:attrName>
                                        </p:attrNameLst>
                                      </p:cBhvr>
                                      <p:tavLst>
                                        <p:tav tm="0">
                                          <p:val>
                                            <p:strVal val="#ppt_y"/>
                                          </p:val>
                                        </p:tav>
                                        <p:tav tm="100000">
                                          <p:val>
                                            <p:strVal val="#ppt_y"/>
                                          </p:val>
                                        </p:tav>
                                      </p:tavLst>
                                    </p:anim>
                                    <p:anim calcmode="lin" valueType="num">
                                      <p:cBhvr>
                                        <p:cTn id="9"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9"/>
                                        </p:tgtEl>
                                      </p:cBhvr>
                                    </p:animEffect>
                                  </p:childTnLst>
                                </p:cTn>
                              </p:par>
                            </p:childTnLst>
                          </p:cTn>
                        </p:par>
                        <p:par>
                          <p:cTn id="12" fill="hold">
                            <p:stCondLst>
                              <p:cond delay="850"/>
                            </p:stCondLst>
                            <p:childTnLst>
                              <p:par>
                                <p:cTn id="13" presetID="22" presetClass="entr" presetSubtype="1"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up)">
                                      <p:cBhvr>
                                        <p:cTn id="15" dur="500"/>
                                        <p:tgtEl>
                                          <p:spTgt spid="18"/>
                                        </p:tgtEl>
                                      </p:cBhvr>
                                    </p:animEffect>
                                  </p:childTnLst>
                                </p:cTn>
                              </p:par>
                            </p:childTnLst>
                          </p:cTn>
                        </p:par>
                        <p:par>
                          <p:cTn id="16" fill="hold">
                            <p:stCondLst>
                              <p:cond delay="135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350"/>
                            </p:stCondLst>
                            <p:childTnLst>
                              <p:par>
                                <p:cTn id="25" presetID="22" presetClass="entr" presetSubtype="1"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up)">
                                      <p:cBhvr>
                                        <p:cTn id="27" dur="500"/>
                                        <p:tgtEl>
                                          <p:spTgt spid="9"/>
                                        </p:tgtEl>
                                      </p:cBhvr>
                                    </p:animEffect>
                                  </p:childTnLst>
                                </p:cTn>
                              </p:par>
                            </p:childTnLst>
                          </p:cTn>
                        </p:par>
                        <p:par>
                          <p:cTn id="28" fill="hold">
                            <p:stCondLst>
                              <p:cond delay="285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350"/>
                            </p:stCondLst>
                            <p:childTnLst>
                              <p:par>
                                <p:cTn id="33" presetID="22" presetClass="entr" presetSubtype="8"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left)">
                                      <p:cBhvr>
                                        <p:cTn id="35" dur="500"/>
                                        <p:tgtEl>
                                          <p:spTgt spid="26"/>
                                        </p:tgtEl>
                                      </p:cBhvr>
                                    </p:animEffect>
                                  </p:childTnLst>
                                </p:cTn>
                              </p:par>
                            </p:childTnLst>
                          </p:cTn>
                        </p:par>
                        <p:par>
                          <p:cTn id="36" fill="hold">
                            <p:stCondLst>
                              <p:cond delay="3850"/>
                            </p:stCondLst>
                            <p:childTnLst>
                              <p:par>
                                <p:cTn id="37" presetID="22" presetClass="entr" presetSubtype="1"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up)">
                                      <p:cBhvr>
                                        <p:cTn id="39" dur="500"/>
                                        <p:tgtEl>
                                          <p:spTgt spid="12"/>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par>
                          <p:cTn id="44" fill="hold">
                            <p:stCondLst>
                              <p:cond delay="4850"/>
                            </p:stCondLst>
                            <p:childTnLst>
                              <p:par>
                                <p:cTn id="45" presetID="22" presetClass="entr" presetSubtype="8"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ipe(left)">
                                      <p:cBhvr>
                                        <p:cTn id="47" dur="500"/>
                                        <p:tgtEl>
                                          <p:spTgt spid="27"/>
                                        </p:tgtEl>
                                      </p:cBhvr>
                                    </p:animEffect>
                                  </p:childTnLst>
                                </p:cTn>
                              </p:par>
                            </p:childTnLst>
                          </p:cTn>
                        </p:par>
                        <p:par>
                          <p:cTn id="48" fill="hold">
                            <p:stCondLst>
                              <p:cond delay="5350"/>
                            </p:stCondLst>
                            <p:childTnLst>
                              <p:par>
                                <p:cTn id="49" presetID="22" presetClass="entr" presetSubtype="1"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500"/>
                                        <p:tgtEl>
                                          <p:spTgt spid="15"/>
                                        </p:tgtEl>
                                      </p:cBhvr>
                                    </p:animEffect>
                                  </p:childTnLst>
                                </p:cTn>
                              </p:par>
                            </p:childTnLst>
                          </p:cTn>
                        </p:par>
                        <p:par>
                          <p:cTn id="52" fill="hold">
                            <p:stCondLst>
                              <p:cond delay="585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500"/>
                                        <p:tgtEl>
                                          <p:spTgt spid="24"/>
                                        </p:tgtEl>
                                      </p:cBhvr>
                                    </p:animEffect>
                                  </p:childTnLst>
                                </p:cTn>
                              </p:par>
                            </p:childTnLst>
                          </p:cTn>
                        </p:par>
                        <p:par>
                          <p:cTn id="56" fill="hold">
                            <p:stCondLst>
                              <p:cond delay="6350"/>
                            </p:stCondLst>
                            <p:childTnLst>
                              <p:par>
                                <p:cTn id="57" presetID="2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AutoShape 5"/>
          <p:cNvSpPr>
            <a:spLocks noChangeArrowheads="1"/>
          </p:cNvSpPr>
          <p:nvPr/>
        </p:nvSpPr>
        <p:spPr bwMode="auto">
          <a:xfrm rot="10800000">
            <a:off x="1314556" y="3880664"/>
            <a:ext cx="3587858" cy="1006162"/>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bg1">
              <a:lumMod val="65000"/>
            </a:schemeClr>
          </a:solidFill>
          <a:ln>
            <a:noFill/>
          </a:ln>
          <a:extLst/>
        </p:spPr>
        <p:style>
          <a:lnRef idx="2">
            <a:schemeClr val="accent6">
              <a:shade val="50000"/>
            </a:schemeClr>
          </a:lnRef>
          <a:fillRef idx="1">
            <a:schemeClr val="accent6"/>
          </a:fillRef>
          <a:effectRef idx="0">
            <a:schemeClr val="accent6"/>
          </a:effectRef>
          <a:fontRef idx="minor">
            <a:schemeClr val="lt1"/>
          </a:fontRef>
        </p:style>
        <p:txBody>
          <a:bodyPr lIns="96248" tIns="48125" rIns="96248" bIns="48125" rtlCol="0" anchor="ctr"/>
          <a:lstStyle/>
          <a:p>
            <a:pPr algn="ctr"/>
            <a:endParaRPr lang="zh-CN" altLang="en-US" dirty="0"/>
          </a:p>
        </p:txBody>
      </p:sp>
      <p:sp>
        <p:nvSpPr>
          <p:cNvPr id="21" name="AutoShape 3"/>
          <p:cNvSpPr>
            <a:spLocks noChangeArrowheads="1"/>
          </p:cNvSpPr>
          <p:nvPr/>
        </p:nvSpPr>
        <p:spPr bwMode="auto">
          <a:xfrm rot="10800000">
            <a:off x="2378386" y="2506068"/>
            <a:ext cx="1460197" cy="407416"/>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bg1">
              <a:lumMod val="65000"/>
            </a:schemeClr>
          </a:solidFill>
          <a:ln>
            <a:noFill/>
          </a:ln>
          <a:extLst/>
        </p:spPr>
        <p:style>
          <a:lnRef idx="2">
            <a:schemeClr val="accent5">
              <a:shade val="50000"/>
            </a:schemeClr>
          </a:lnRef>
          <a:fillRef idx="1">
            <a:schemeClr val="accent5"/>
          </a:fillRef>
          <a:effectRef idx="0">
            <a:schemeClr val="accent5"/>
          </a:effectRef>
          <a:fontRef idx="minor">
            <a:schemeClr val="lt1"/>
          </a:fontRef>
        </p:style>
        <p:txBody>
          <a:bodyPr lIns="96248" tIns="48125" rIns="96248" bIns="48125" rtlCol="0" anchor="ctr"/>
          <a:lstStyle/>
          <a:p>
            <a:pPr algn="ctr"/>
            <a:endParaRPr lang="zh-CN" altLang="en-US" dirty="0"/>
          </a:p>
        </p:txBody>
      </p:sp>
      <p:sp>
        <p:nvSpPr>
          <p:cNvPr id="22" name="AutoShape 6"/>
          <p:cNvSpPr>
            <a:spLocks noChangeArrowheads="1"/>
          </p:cNvSpPr>
          <p:nvPr/>
        </p:nvSpPr>
        <p:spPr bwMode="auto">
          <a:xfrm>
            <a:off x="2651361" y="1609402"/>
            <a:ext cx="914245" cy="778296"/>
          </a:xfrm>
          <a:prstGeom prst="triangle">
            <a:avLst>
              <a:gd name="adj" fmla="val 50000"/>
            </a:avLst>
          </a:prstGeom>
          <a:solidFill>
            <a:schemeClr val="accent1"/>
          </a:solidFill>
          <a:ln>
            <a:noFill/>
          </a:ln>
          <a:extLst/>
        </p:spPr>
        <p:style>
          <a:lnRef idx="2">
            <a:schemeClr val="dk1">
              <a:shade val="50000"/>
            </a:schemeClr>
          </a:lnRef>
          <a:fillRef idx="1">
            <a:schemeClr val="dk1"/>
          </a:fillRef>
          <a:effectRef idx="0">
            <a:schemeClr val="dk1"/>
          </a:effectRef>
          <a:fontRef idx="minor">
            <a:schemeClr val="lt1"/>
          </a:fontRef>
        </p:style>
        <p:txBody>
          <a:bodyPr lIns="96248" tIns="48125" rIns="96248" bIns="48125" rtlCol="0" anchor="ctr"/>
          <a:lstStyle/>
          <a:p>
            <a:pPr algn="ctr"/>
            <a:endParaRPr lang="zh-CN" altLang="en-US" dirty="0"/>
          </a:p>
        </p:txBody>
      </p:sp>
      <p:sp>
        <p:nvSpPr>
          <p:cNvPr id="23" name="AutoShape 4"/>
          <p:cNvSpPr>
            <a:spLocks noChangeArrowheads="1"/>
          </p:cNvSpPr>
          <p:nvPr/>
        </p:nvSpPr>
        <p:spPr bwMode="auto">
          <a:xfrm rot="10800000">
            <a:off x="1941876" y="3075734"/>
            <a:ext cx="2333217" cy="655484"/>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1"/>
          </a:solidFill>
          <a:ln>
            <a:noFill/>
          </a:ln>
          <a:extLst/>
        </p:spPr>
        <p:style>
          <a:lnRef idx="2">
            <a:schemeClr val="dk1">
              <a:shade val="50000"/>
            </a:schemeClr>
          </a:lnRef>
          <a:fillRef idx="1">
            <a:schemeClr val="dk1"/>
          </a:fillRef>
          <a:effectRef idx="0">
            <a:schemeClr val="dk1"/>
          </a:effectRef>
          <a:fontRef idx="minor">
            <a:schemeClr val="lt1"/>
          </a:fontRef>
        </p:style>
        <p:txBody>
          <a:bodyPr lIns="96248" tIns="48125" rIns="96248" bIns="48125" rtlCol="0" anchor="ctr"/>
          <a:lstStyle/>
          <a:p>
            <a:pPr algn="ctr"/>
            <a:endParaRPr lang="zh-CN" altLang="en-US" dirty="0"/>
          </a:p>
        </p:txBody>
      </p:sp>
      <p:sp>
        <p:nvSpPr>
          <p:cNvPr id="24" name="AutoShape 5"/>
          <p:cNvSpPr>
            <a:spLocks noChangeArrowheads="1"/>
          </p:cNvSpPr>
          <p:nvPr/>
        </p:nvSpPr>
        <p:spPr bwMode="auto">
          <a:xfrm rot="10800000">
            <a:off x="725347" y="5015091"/>
            <a:ext cx="4766276" cy="943337"/>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chemeClr val="accent1"/>
          </a:solidFill>
          <a:ln>
            <a:noFill/>
          </a:ln>
          <a:extLst/>
        </p:spPr>
        <p:style>
          <a:lnRef idx="2">
            <a:schemeClr val="dk1">
              <a:shade val="50000"/>
            </a:schemeClr>
          </a:lnRef>
          <a:fillRef idx="1">
            <a:schemeClr val="dk1"/>
          </a:fillRef>
          <a:effectRef idx="0">
            <a:schemeClr val="dk1"/>
          </a:effectRef>
          <a:fontRef idx="minor">
            <a:schemeClr val="lt1"/>
          </a:fontRef>
        </p:style>
        <p:txBody>
          <a:bodyPr lIns="96248" tIns="48125" rIns="96248" bIns="48125" rtlCol="0" anchor="ctr"/>
          <a:lstStyle/>
          <a:p>
            <a:pPr algn="ctr"/>
            <a:endParaRPr lang="zh-CN" altLang="en-US" dirty="0"/>
          </a:p>
        </p:txBody>
      </p:sp>
      <p:cxnSp>
        <p:nvCxnSpPr>
          <p:cNvPr id="25" name="直接连接符 24"/>
          <p:cNvCxnSpPr/>
          <p:nvPr/>
        </p:nvCxnSpPr>
        <p:spPr>
          <a:xfrm>
            <a:off x="3143037" y="2036587"/>
            <a:ext cx="376771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6" name="直接连接符 25"/>
          <p:cNvCxnSpPr/>
          <p:nvPr/>
        </p:nvCxnSpPr>
        <p:spPr>
          <a:xfrm>
            <a:off x="3128465" y="2708398"/>
            <a:ext cx="3782289"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7" name="直接连接符 26"/>
          <p:cNvCxnSpPr/>
          <p:nvPr/>
        </p:nvCxnSpPr>
        <p:spPr>
          <a:xfrm>
            <a:off x="3143037" y="3405406"/>
            <a:ext cx="376771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8" name="直接连接符 27"/>
          <p:cNvCxnSpPr/>
          <p:nvPr/>
        </p:nvCxnSpPr>
        <p:spPr>
          <a:xfrm>
            <a:off x="3108485" y="4425429"/>
            <a:ext cx="3802269"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9" name="直接连接符 28"/>
          <p:cNvCxnSpPr/>
          <p:nvPr/>
        </p:nvCxnSpPr>
        <p:spPr>
          <a:xfrm>
            <a:off x="3108485" y="5435291"/>
            <a:ext cx="3802269"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30" name="TextBox 29"/>
          <p:cNvSpPr txBox="1"/>
          <p:nvPr/>
        </p:nvSpPr>
        <p:spPr>
          <a:xfrm>
            <a:off x="7091440" y="5251207"/>
            <a:ext cx="4042073" cy="697354"/>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500">
                <a:solidFill>
                  <a:schemeClr val="tx1">
                    <a:lumMod val="75000"/>
                    <a:lumOff val="25000"/>
                  </a:schemeClr>
                </a:solidFill>
                <a:latin typeface="微软雅黑" pitchFamily="34" charset="-122"/>
                <a:ea typeface="微软雅黑" pitchFamily="34" charset="-122"/>
              </a:rPr>
              <a:t>选择粘贴，并选择只保留文字。</a:t>
            </a:r>
          </a:p>
        </p:txBody>
      </p:sp>
      <p:sp>
        <p:nvSpPr>
          <p:cNvPr id="31" name="TextBox 30"/>
          <p:cNvSpPr txBox="1"/>
          <p:nvPr/>
        </p:nvSpPr>
        <p:spPr>
          <a:xfrm>
            <a:off x="5770734" y="4941787"/>
            <a:ext cx="1169002" cy="389578"/>
          </a:xfrm>
          <a:prstGeom prst="rect">
            <a:avLst/>
          </a:prstGeom>
          <a:noFill/>
        </p:spPr>
        <p:txBody>
          <a:bodyPr wrap="none" lIns="96248" tIns="48125" rIns="96248" bIns="48125" rtlCol="0">
            <a:spAutoFit/>
          </a:bodyPr>
          <a:lstStyle/>
          <a:p>
            <a:pPr algn="ctr"/>
            <a:r>
              <a:rPr lang="zh-CN" altLang="en-US" sz="1900">
                <a:solidFill>
                  <a:schemeClr val="tx1">
                    <a:lumMod val="75000"/>
                    <a:lumOff val="25000"/>
                  </a:schemeClr>
                </a:solidFill>
                <a:latin typeface="微软雅黑" pitchFamily="34" charset="-122"/>
                <a:ea typeface="微软雅黑" pitchFamily="34" charset="-122"/>
              </a:rPr>
              <a:t>添加标题</a:t>
            </a:r>
          </a:p>
        </p:txBody>
      </p:sp>
      <p:sp>
        <p:nvSpPr>
          <p:cNvPr id="32" name="TextBox 31"/>
          <p:cNvSpPr txBox="1"/>
          <p:nvPr/>
        </p:nvSpPr>
        <p:spPr>
          <a:xfrm>
            <a:off x="7091440" y="4247470"/>
            <a:ext cx="4042073" cy="697354"/>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500">
                <a:solidFill>
                  <a:schemeClr val="tx1">
                    <a:lumMod val="75000"/>
                    <a:lumOff val="25000"/>
                  </a:schemeClr>
                </a:solidFill>
                <a:latin typeface="微软雅黑" pitchFamily="34" charset="-122"/>
                <a:ea typeface="微软雅黑" pitchFamily="34" charset="-122"/>
              </a:rPr>
              <a:t>选择粘贴，并选择只保留文字。</a:t>
            </a:r>
          </a:p>
        </p:txBody>
      </p:sp>
      <p:sp>
        <p:nvSpPr>
          <p:cNvPr id="33" name="TextBox 32"/>
          <p:cNvSpPr txBox="1"/>
          <p:nvPr/>
        </p:nvSpPr>
        <p:spPr>
          <a:xfrm>
            <a:off x="5770734" y="3947138"/>
            <a:ext cx="1169002" cy="389578"/>
          </a:xfrm>
          <a:prstGeom prst="rect">
            <a:avLst/>
          </a:prstGeom>
          <a:noFill/>
        </p:spPr>
        <p:txBody>
          <a:bodyPr wrap="none" lIns="96248" tIns="48125" rIns="96248" bIns="48125" rtlCol="0">
            <a:spAutoFit/>
          </a:bodyPr>
          <a:lstStyle/>
          <a:p>
            <a:pPr algn="ctr"/>
            <a:r>
              <a:rPr lang="zh-CN" altLang="en-US" sz="1900">
                <a:solidFill>
                  <a:schemeClr val="tx1">
                    <a:lumMod val="75000"/>
                    <a:lumOff val="25000"/>
                  </a:schemeClr>
                </a:solidFill>
                <a:latin typeface="微软雅黑" pitchFamily="34" charset="-122"/>
                <a:ea typeface="微软雅黑" pitchFamily="34" charset="-122"/>
              </a:rPr>
              <a:t>添加标题</a:t>
            </a:r>
          </a:p>
        </p:txBody>
      </p:sp>
      <p:sp>
        <p:nvSpPr>
          <p:cNvPr id="34" name="TextBox 33"/>
          <p:cNvSpPr txBox="1"/>
          <p:nvPr/>
        </p:nvSpPr>
        <p:spPr>
          <a:xfrm>
            <a:off x="7091440" y="3267820"/>
            <a:ext cx="4042073" cy="697354"/>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500">
                <a:solidFill>
                  <a:schemeClr val="tx1">
                    <a:lumMod val="75000"/>
                    <a:lumOff val="25000"/>
                  </a:schemeClr>
                </a:solidFill>
                <a:latin typeface="微软雅黑" pitchFamily="34" charset="-122"/>
                <a:ea typeface="微软雅黑" pitchFamily="34" charset="-122"/>
              </a:rPr>
              <a:t>选择粘贴，并选择只保留文字。</a:t>
            </a:r>
          </a:p>
        </p:txBody>
      </p:sp>
      <p:sp>
        <p:nvSpPr>
          <p:cNvPr id="35" name="TextBox 34"/>
          <p:cNvSpPr txBox="1"/>
          <p:nvPr/>
        </p:nvSpPr>
        <p:spPr>
          <a:xfrm>
            <a:off x="5770734" y="2937121"/>
            <a:ext cx="1169002" cy="389578"/>
          </a:xfrm>
          <a:prstGeom prst="rect">
            <a:avLst/>
          </a:prstGeom>
          <a:noFill/>
        </p:spPr>
        <p:txBody>
          <a:bodyPr wrap="none" lIns="96248" tIns="48125" rIns="96248" bIns="48125" rtlCol="0">
            <a:spAutoFit/>
          </a:bodyPr>
          <a:lstStyle/>
          <a:p>
            <a:pPr algn="ctr"/>
            <a:r>
              <a:rPr lang="zh-CN" altLang="en-US" sz="1900">
                <a:solidFill>
                  <a:schemeClr val="tx1">
                    <a:lumMod val="75000"/>
                    <a:lumOff val="25000"/>
                  </a:schemeClr>
                </a:solidFill>
                <a:latin typeface="微软雅黑" pitchFamily="34" charset="-122"/>
                <a:ea typeface="微软雅黑" pitchFamily="34" charset="-122"/>
              </a:rPr>
              <a:t>添加标题</a:t>
            </a:r>
          </a:p>
        </p:txBody>
      </p:sp>
      <p:sp>
        <p:nvSpPr>
          <p:cNvPr id="36" name="TextBox 35"/>
          <p:cNvSpPr txBox="1"/>
          <p:nvPr/>
        </p:nvSpPr>
        <p:spPr>
          <a:xfrm>
            <a:off x="7091440" y="2525703"/>
            <a:ext cx="4042073" cy="697354"/>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500">
                <a:solidFill>
                  <a:schemeClr val="tx1">
                    <a:lumMod val="75000"/>
                    <a:lumOff val="25000"/>
                  </a:schemeClr>
                </a:solidFill>
                <a:latin typeface="微软雅黑" pitchFamily="34" charset="-122"/>
                <a:ea typeface="微软雅黑" pitchFamily="34" charset="-122"/>
              </a:rPr>
              <a:t>选择粘贴，并选择只保留文字。</a:t>
            </a:r>
          </a:p>
        </p:txBody>
      </p:sp>
      <p:sp>
        <p:nvSpPr>
          <p:cNvPr id="37" name="TextBox 36"/>
          <p:cNvSpPr txBox="1"/>
          <p:nvPr/>
        </p:nvSpPr>
        <p:spPr>
          <a:xfrm>
            <a:off x="5770734" y="2250880"/>
            <a:ext cx="1169002" cy="389578"/>
          </a:xfrm>
          <a:prstGeom prst="rect">
            <a:avLst/>
          </a:prstGeom>
          <a:noFill/>
        </p:spPr>
        <p:txBody>
          <a:bodyPr wrap="none" lIns="96248" tIns="48125" rIns="96248" bIns="48125" rtlCol="0">
            <a:spAutoFit/>
          </a:bodyPr>
          <a:lstStyle/>
          <a:p>
            <a:pPr algn="ctr"/>
            <a:r>
              <a:rPr lang="zh-CN" altLang="en-US" sz="1900">
                <a:solidFill>
                  <a:schemeClr val="tx1">
                    <a:lumMod val="75000"/>
                    <a:lumOff val="25000"/>
                  </a:schemeClr>
                </a:solidFill>
                <a:latin typeface="微软雅黑" pitchFamily="34" charset="-122"/>
                <a:ea typeface="微软雅黑" pitchFamily="34" charset="-122"/>
              </a:rPr>
              <a:t>添加标题</a:t>
            </a:r>
          </a:p>
        </p:txBody>
      </p:sp>
      <p:sp>
        <p:nvSpPr>
          <p:cNvPr id="38" name="TextBox 37"/>
          <p:cNvSpPr txBox="1"/>
          <p:nvPr/>
        </p:nvSpPr>
        <p:spPr>
          <a:xfrm>
            <a:off x="7091440" y="1832411"/>
            <a:ext cx="4042073" cy="697354"/>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39" name="TextBox 38"/>
          <p:cNvSpPr txBox="1"/>
          <p:nvPr/>
        </p:nvSpPr>
        <p:spPr>
          <a:xfrm>
            <a:off x="5770734" y="1557586"/>
            <a:ext cx="1169002" cy="389578"/>
          </a:xfrm>
          <a:prstGeom prst="rect">
            <a:avLst/>
          </a:prstGeom>
          <a:noFill/>
        </p:spPr>
        <p:txBody>
          <a:bodyPr wrap="none" lIns="96248" tIns="48125" rIns="96248" bIns="48125" rtlCol="0">
            <a:spAutoFit/>
          </a:bodyPr>
          <a:lstStyle/>
          <a:p>
            <a:pPr algn="ctr"/>
            <a:r>
              <a:rPr lang="zh-CN" altLang="en-US" sz="1900" dirty="0">
                <a:solidFill>
                  <a:schemeClr val="tx1">
                    <a:lumMod val="75000"/>
                    <a:lumOff val="25000"/>
                  </a:schemeClr>
                </a:solidFill>
                <a:latin typeface="微软雅黑" pitchFamily="34" charset="-122"/>
                <a:ea typeface="微软雅黑" pitchFamily="34" charset="-122"/>
              </a:rPr>
              <a:t>添加标题</a:t>
            </a:r>
          </a:p>
        </p:txBody>
      </p:sp>
      <p:sp>
        <p:nvSpPr>
          <p:cNvPr id="41" name="文本框 2"/>
          <p:cNvSpPr txBox="1"/>
          <p:nvPr/>
        </p:nvSpPr>
        <p:spPr>
          <a:xfrm>
            <a:off x="1724001"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709158049"/>
      </p:ext>
    </p:extLst>
  </p:cSld>
  <p:clrMapOvr>
    <a:masterClrMapping/>
  </p:clrMapOvr>
  <p:transition spd="slow"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850"/>
                                </p:stCondLst>
                                <p:childTnLst>
                                  <p:par>
                                    <p:cTn id="13" presetID="2" presetClass="entr" presetSubtype="1" fill="hold" grpId="0" nodeType="afterEffect" p14:presetBounceEnd="64000">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14:bounceEnd="64000">
                                          <p:cBhvr additive="base">
                                            <p:cTn id="15" dur="1000" fill="hold"/>
                                            <p:tgtEl>
                                              <p:spTgt spid="24"/>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200"/>
                                      </p:stCondLst>
                                      <p:childTnLst>
                                        <p:set>
                                          <p:cBhvr>
                                            <p:cTn id="18" dur="1" fill="hold">
                                              <p:stCondLst>
                                                <p:cond delay="0"/>
                                              </p:stCondLst>
                                            </p:cTn>
                                            <p:tgtEl>
                                              <p:spTgt spid="20"/>
                                            </p:tgtEl>
                                            <p:attrNameLst>
                                              <p:attrName>style.visibility</p:attrName>
                                            </p:attrNameLst>
                                          </p:cBhvr>
                                          <p:to>
                                            <p:strVal val="visible"/>
                                          </p:to>
                                        </p:set>
                                        <p:anim calcmode="lin" valueType="num" p14:bounceEnd="64000">
                                          <p:cBhvr additive="base">
                                            <p:cTn id="19" dur="1000" fill="hold"/>
                                            <p:tgtEl>
                                              <p:spTgt spid="20"/>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400"/>
                                      </p:stCondLst>
                                      <p:childTnLst>
                                        <p:set>
                                          <p:cBhvr>
                                            <p:cTn id="22" dur="1" fill="hold">
                                              <p:stCondLst>
                                                <p:cond delay="0"/>
                                              </p:stCondLst>
                                            </p:cTn>
                                            <p:tgtEl>
                                              <p:spTgt spid="23"/>
                                            </p:tgtEl>
                                            <p:attrNameLst>
                                              <p:attrName>style.visibility</p:attrName>
                                            </p:attrNameLst>
                                          </p:cBhvr>
                                          <p:to>
                                            <p:strVal val="visible"/>
                                          </p:to>
                                        </p:set>
                                        <p:anim calcmode="lin" valueType="num" p14:bounceEnd="64000">
                                          <p:cBhvr additive="base">
                                            <p:cTn id="23" dur="1000" fill="hold"/>
                                            <p:tgtEl>
                                              <p:spTgt spid="23"/>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23"/>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14:presetBounceEnd="64000">
                                      <p:stCondLst>
                                        <p:cond delay="600"/>
                                      </p:stCondLst>
                                      <p:childTnLst>
                                        <p:set>
                                          <p:cBhvr>
                                            <p:cTn id="26" dur="1" fill="hold">
                                              <p:stCondLst>
                                                <p:cond delay="0"/>
                                              </p:stCondLst>
                                            </p:cTn>
                                            <p:tgtEl>
                                              <p:spTgt spid="21"/>
                                            </p:tgtEl>
                                            <p:attrNameLst>
                                              <p:attrName>style.visibility</p:attrName>
                                            </p:attrNameLst>
                                          </p:cBhvr>
                                          <p:to>
                                            <p:strVal val="visible"/>
                                          </p:to>
                                        </p:set>
                                        <p:anim calcmode="lin" valueType="num" p14:bounceEnd="64000">
                                          <p:cBhvr additive="base">
                                            <p:cTn id="27" dur="1000" fill="hold"/>
                                            <p:tgtEl>
                                              <p:spTgt spid="21"/>
                                            </p:tgtEl>
                                            <p:attrNameLst>
                                              <p:attrName>ppt_x</p:attrName>
                                            </p:attrNameLst>
                                          </p:cBhvr>
                                          <p:tavLst>
                                            <p:tav tm="0">
                                              <p:val>
                                                <p:strVal val="#ppt_x"/>
                                              </p:val>
                                            </p:tav>
                                            <p:tav tm="100000">
                                              <p:val>
                                                <p:strVal val="#ppt_x"/>
                                              </p:val>
                                            </p:tav>
                                          </p:tavLst>
                                        </p:anim>
                                        <p:anim calcmode="lin" valueType="num" p14:bounceEnd="64000">
                                          <p:cBhvr additive="base">
                                            <p:cTn id="28" dur="1000" fill="hold"/>
                                            <p:tgtEl>
                                              <p:spTgt spid="2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14:presetBounceEnd="64000">
                                      <p:stCondLst>
                                        <p:cond delay="800"/>
                                      </p:stCondLst>
                                      <p:childTnLst>
                                        <p:set>
                                          <p:cBhvr>
                                            <p:cTn id="30" dur="1" fill="hold">
                                              <p:stCondLst>
                                                <p:cond delay="0"/>
                                              </p:stCondLst>
                                            </p:cTn>
                                            <p:tgtEl>
                                              <p:spTgt spid="22"/>
                                            </p:tgtEl>
                                            <p:attrNameLst>
                                              <p:attrName>style.visibility</p:attrName>
                                            </p:attrNameLst>
                                          </p:cBhvr>
                                          <p:to>
                                            <p:strVal val="visible"/>
                                          </p:to>
                                        </p:set>
                                        <p:anim calcmode="lin" valueType="num" p14:bounceEnd="64000">
                                          <p:cBhvr additive="base">
                                            <p:cTn id="31" dur="1000" fill="hold"/>
                                            <p:tgtEl>
                                              <p:spTgt spid="22"/>
                                            </p:tgtEl>
                                            <p:attrNameLst>
                                              <p:attrName>ppt_x</p:attrName>
                                            </p:attrNameLst>
                                          </p:cBhvr>
                                          <p:tavLst>
                                            <p:tav tm="0">
                                              <p:val>
                                                <p:strVal val="#ppt_x"/>
                                              </p:val>
                                            </p:tav>
                                            <p:tav tm="100000">
                                              <p:val>
                                                <p:strVal val="#ppt_x"/>
                                              </p:val>
                                            </p:tav>
                                          </p:tavLst>
                                        </p:anim>
                                        <p:anim calcmode="lin" valueType="num" p14:bounceEnd="64000">
                                          <p:cBhvr additive="base">
                                            <p:cTn id="32" dur="1000" fill="hold"/>
                                            <p:tgtEl>
                                              <p:spTgt spid="22"/>
                                            </p:tgtEl>
                                            <p:attrNameLst>
                                              <p:attrName>ppt_y</p:attrName>
                                            </p:attrNameLst>
                                          </p:cBhvr>
                                          <p:tavLst>
                                            <p:tav tm="0">
                                              <p:val>
                                                <p:strVal val="0-#ppt_h/2"/>
                                              </p:val>
                                            </p:tav>
                                            <p:tav tm="100000">
                                              <p:val>
                                                <p:strVal val="#ppt_y"/>
                                              </p:val>
                                            </p:tav>
                                          </p:tavLst>
                                        </p:anim>
                                      </p:childTnLst>
                                    </p:cTn>
                                  </p:par>
                                </p:childTnLst>
                              </p:cTn>
                            </p:par>
                            <p:par>
                              <p:cTn id="33" fill="hold">
                                <p:stCondLst>
                                  <p:cond delay="2650"/>
                                </p:stCondLst>
                                <p:childTnLst>
                                  <p:par>
                                    <p:cTn id="34" presetID="22" presetClass="entr" presetSubtype="8"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left)">
                                          <p:cBhvr>
                                            <p:cTn id="36" dur="500"/>
                                            <p:tgtEl>
                                              <p:spTgt spid="25"/>
                                            </p:tgtEl>
                                          </p:cBhvr>
                                        </p:animEffect>
                                      </p:childTnLst>
                                    </p:cTn>
                                  </p:par>
                                  <p:par>
                                    <p:cTn id="37" presetID="22" presetClass="entr" presetSubtype="8"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2" presetClass="entr" presetSubtype="8" fill="hold"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cTn>
                                  </p:par>
                                  <p:par>
                                    <p:cTn id="43" presetID="22" presetClass="entr" presetSubtype="8"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500"/>
                                            <p:tgtEl>
                                              <p:spTgt spid="28"/>
                                            </p:tgtEl>
                                          </p:cBhvr>
                                        </p:animEffect>
                                      </p:childTnLst>
                                    </p:cTn>
                                  </p:par>
                                  <p:par>
                                    <p:cTn id="46" presetID="22" presetClass="entr" presetSubtype="8"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left)">
                                          <p:cBhvr>
                                            <p:cTn id="48" dur="500"/>
                                            <p:tgtEl>
                                              <p:spTgt spid="29"/>
                                            </p:tgtEl>
                                          </p:cBhvr>
                                        </p:animEffect>
                                      </p:childTnLst>
                                    </p:cTn>
                                  </p:par>
                                </p:childTnLst>
                              </p:cTn>
                            </p:par>
                            <p:par>
                              <p:cTn id="49" fill="hold">
                                <p:stCondLst>
                                  <p:cond delay="3150"/>
                                </p:stCondLst>
                                <p:childTnLst>
                                  <p:par>
                                    <p:cTn id="50" presetID="17" presetClass="entr" presetSubtype="1" fill="hold" grpId="0" nodeType="afterEffect">
                                      <p:stCondLst>
                                        <p:cond delay="0"/>
                                      </p:stCondLst>
                                      <p:iterate type="lt">
                                        <p:tmPct val="40000"/>
                                      </p:iterate>
                                      <p:childTnLst>
                                        <p:set>
                                          <p:cBhvr>
                                            <p:cTn id="51" dur="1" fill="hold">
                                              <p:stCondLst>
                                                <p:cond delay="0"/>
                                              </p:stCondLst>
                                            </p:cTn>
                                            <p:tgtEl>
                                              <p:spTgt spid="39"/>
                                            </p:tgtEl>
                                            <p:attrNameLst>
                                              <p:attrName>style.visibility</p:attrName>
                                            </p:attrNameLst>
                                          </p:cBhvr>
                                          <p:to>
                                            <p:strVal val="visible"/>
                                          </p:to>
                                        </p:set>
                                        <p:anim calcmode="lin" valueType="num">
                                          <p:cBhvr>
                                            <p:cTn id="52" dur="250" fill="hold"/>
                                            <p:tgtEl>
                                              <p:spTgt spid="39"/>
                                            </p:tgtEl>
                                            <p:attrNameLst>
                                              <p:attrName>ppt_x</p:attrName>
                                            </p:attrNameLst>
                                          </p:cBhvr>
                                          <p:tavLst>
                                            <p:tav tm="0">
                                              <p:val>
                                                <p:strVal val="#ppt_x"/>
                                              </p:val>
                                            </p:tav>
                                            <p:tav tm="100000">
                                              <p:val>
                                                <p:strVal val="#ppt_x"/>
                                              </p:val>
                                            </p:tav>
                                          </p:tavLst>
                                        </p:anim>
                                        <p:anim calcmode="lin" valueType="num">
                                          <p:cBhvr>
                                            <p:cTn id="53" dur="250" fill="hold"/>
                                            <p:tgtEl>
                                              <p:spTgt spid="39"/>
                                            </p:tgtEl>
                                            <p:attrNameLst>
                                              <p:attrName>ppt_y</p:attrName>
                                            </p:attrNameLst>
                                          </p:cBhvr>
                                          <p:tavLst>
                                            <p:tav tm="0">
                                              <p:val>
                                                <p:strVal val="#ppt_y-#ppt_h/2"/>
                                              </p:val>
                                            </p:tav>
                                            <p:tav tm="100000">
                                              <p:val>
                                                <p:strVal val="#ppt_y"/>
                                              </p:val>
                                            </p:tav>
                                          </p:tavLst>
                                        </p:anim>
                                        <p:anim calcmode="lin" valueType="num">
                                          <p:cBhvr>
                                            <p:cTn id="54" dur="250" fill="hold"/>
                                            <p:tgtEl>
                                              <p:spTgt spid="39"/>
                                            </p:tgtEl>
                                            <p:attrNameLst>
                                              <p:attrName>ppt_w</p:attrName>
                                            </p:attrNameLst>
                                          </p:cBhvr>
                                          <p:tavLst>
                                            <p:tav tm="0">
                                              <p:val>
                                                <p:strVal val="#ppt_w"/>
                                              </p:val>
                                            </p:tav>
                                            <p:tav tm="100000">
                                              <p:val>
                                                <p:strVal val="#ppt_w"/>
                                              </p:val>
                                            </p:tav>
                                          </p:tavLst>
                                        </p:anim>
                                        <p:anim calcmode="lin" valueType="num">
                                          <p:cBhvr>
                                            <p:cTn id="55" dur="250" fill="hold"/>
                                            <p:tgtEl>
                                              <p:spTgt spid="39"/>
                                            </p:tgtEl>
                                            <p:attrNameLst>
                                              <p:attrName>ppt_h</p:attrName>
                                            </p:attrNameLst>
                                          </p:cBhvr>
                                          <p:tavLst>
                                            <p:tav tm="0">
                                              <p:val>
                                                <p:fltVal val="0"/>
                                              </p:val>
                                            </p:tav>
                                            <p:tav tm="100000">
                                              <p:val>
                                                <p:strVal val="#ppt_h"/>
                                              </p:val>
                                            </p:tav>
                                          </p:tavLst>
                                        </p:anim>
                                      </p:childTnLst>
                                    </p:cTn>
                                  </p:par>
                                  <p:par>
                                    <p:cTn id="56" presetID="17" presetClass="entr" presetSubtype="1" fill="hold" grpId="0" nodeType="withEffect">
                                      <p:stCondLst>
                                        <p:cond delay="200"/>
                                      </p:stCondLst>
                                      <p:iterate type="lt">
                                        <p:tmPct val="40000"/>
                                      </p:iterate>
                                      <p:childTnLst>
                                        <p:set>
                                          <p:cBhvr>
                                            <p:cTn id="57" dur="1" fill="hold">
                                              <p:stCondLst>
                                                <p:cond delay="0"/>
                                              </p:stCondLst>
                                            </p:cTn>
                                            <p:tgtEl>
                                              <p:spTgt spid="37"/>
                                            </p:tgtEl>
                                            <p:attrNameLst>
                                              <p:attrName>style.visibility</p:attrName>
                                            </p:attrNameLst>
                                          </p:cBhvr>
                                          <p:to>
                                            <p:strVal val="visible"/>
                                          </p:to>
                                        </p:set>
                                        <p:anim calcmode="lin" valueType="num">
                                          <p:cBhvr>
                                            <p:cTn id="58" dur="250" fill="hold"/>
                                            <p:tgtEl>
                                              <p:spTgt spid="37"/>
                                            </p:tgtEl>
                                            <p:attrNameLst>
                                              <p:attrName>ppt_x</p:attrName>
                                            </p:attrNameLst>
                                          </p:cBhvr>
                                          <p:tavLst>
                                            <p:tav tm="0">
                                              <p:val>
                                                <p:strVal val="#ppt_x"/>
                                              </p:val>
                                            </p:tav>
                                            <p:tav tm="100000">
                                              <p:val>
                                                <p:strVal val="#ppt_x"/>
                                              </p:val>
                                            </p:tav>
                                          </p:tavLst>
                                        </p:anim>
                                        <p:anim calcmode="lin" valueType="num">
                                          <p:cBhvr>
                                            <p:cTn id="59" dur="250" fill="hold"/>
                                            <p:tgtEl>
                                              <p:spTgt spid="37"/>
                                            </p:tgtEl>
                                            <p:attrNameLst>
                                              <p:attrName>ppt_y</p:attrName>
                                            </p:attrNameLst>
                                          </p:cBhvr>
                                          <p:tavLst>
                                            <p:tav tm="0">
                                              <p:val>
                                                <p:strVal val="#ppt_y-#ppt_h/2"/>
                                              </p:val>
                                            </p:tav>
                                            <p:tav tm="100000">
                                              <p:val>
                                                <p:strVal val="#ppt_y"/>
                                              </p:val>
                                            </p:tav>
                                          </p:tavLst>
                                        </p:anim>
                                        <p:anim calcmode="lin" valueType="num">
                                          <p:cBhvr>
                                            <p:cTn id="60" dur="250" fill="hold"/>
                                            <p:tgtEl>
                                              <p:spTgt spid="37"/>
                                            </p:tgtEl>
                                            <p:attrNameLst>
                                              <p:attrName>ppt_w</p:attrName>
                                            </p:attrNameLst>
                                          </p:cBhvr>
                                          <p:tavLst>
                                            <p:tav tm="0">
                                              <p:val>
                                                <p:strVal val="#ppt_w"/>
                                              </p:val>
                                            </p:tav>
                                            <p:tav tm="100000">
                                              <p:val>
                                                <p:strVal val="#ppt_w"/>
                                              </p:val>
                                            </p:tav>
                                          </p:tavLst>
                                        </p:anim>
                                        <p:anim calcmode="lin" valueType="num">
                                          <p:cBhvr>
                                            <p:cTn id="61" dur="250" fill="hold"/>
                                            <p:tgtEl>
                                              <p:spTgt spid="37"/>
                                            </p:tgtEl>
                                            <p:attrNameLst>
                                              <p:attrName>ppt_h</p:attrName>
                                            </p:attrNameLst>
                                          </p:cBhvr>
                                          <p:tavLst>
                                            <p:tav tm="0">
                                              <p:val>
                                                <p:fltVal val="0"/>
                                              </p:val>
                                            </p:tav>
                                            <p:tav tm="100000">
                                              <p:val>
                                                <p:strVal val="#ppt_h"/>
                                              </p:val>
                                            </p:tav>
                                          </p:tavLst>
                                        </p:anim>
                                      </p:childTnLst>
                                    </p:cTn>
                                  </p:par>
                                  <p:par>
                                    <p:cTn id="62" presetID="17" presetClass="entr" presetSubtype="1" fill="hold" grpId="0" nodeType="withEffect">
                                      <p:stCondLst>
                                        <p:cond delay="400"/>
                                      </p:stCondLst>
                                      <p:iterate type="lt">
                                        <p:tmPct val="40000"/>
                                      </p:iterate>
                                      <p:childTnLst>
                                        <p:set>
                                          <p:cBhvr>
                                            <p:cTn id="63" dur="1" fill="hold">
                                              <p:stCondLst>
                                                <p:cond delay="0"/>
                                              </p:stCondLst>
                                            </p:cTn>
                                            <p:tgtEl>
                                              <p:spTgt spid="35"/>
                                            </p:tgtEl>
                                            <p:attrNameLst>
                                              <p:attrName>style.visibility</p:attrName>
                                            </p:attrNameLst>
                                          </p:cBhvr>
                                          <p:to>
                                            <p:strVal val="visible"/>
                                          </p:to>
                                        </p:set>
                                        <p:anim calcmode="lin" valueType="num">
                                          <p:cBhvr>
                                            <p:cTn id="64" dur="250" fill="hold"/>
                                            <p:tgtEl>
                                              <p:spTgt spid="35"/>
                                            </p:tgtEl>
                                            <p:attrNameLst>
                                              <p:attrName>ppt_x</p:attrName>
                                            </p:attrNameLst>
                                          </p:cBhvr>
                                          <p:tavLst>
                                            <p:tav tm="0">
                                              <p:val>
                                                <p:strVal val="#ppt_x"/>
                                              </p:val>
                                            </p:tav>
                                            <p:tav tm="100000">
                                              <p:val>
                                                <p:strVal val="#ppt_x"/>
                                              </p:val>
                                            </p:tav>
                                          </p:tavLst>
                                        </p:anim>
                                        <p:anim calcmode="lin" valueType="num">
                                          <p:cBhvr>
                                            <p:cTn id="65" dur="250" fill="hold"/>
                                            <p:tgtEl>
                                              <p:spTgt spid="35"/>
                                            </p:tgtEl>
                                            <p:attrNameLst>
                                              <p:attrName>ppt_y</p:attrName>
                                            </p:attrNameLst>
                                          </p:cBhvr>
                                          <p:tavLst>
                                            <p:tav tm="0">
                                              <p:val>
                                                <p:strVal val="#ppt_y-#ppt_h/2"/>
                                              </p:val>
                                            </p:tav>
                                            <p:tav tm="100000">
                                              <p:val>
                                                <p:strVal val="#ppt_y"/>
                                              </p:val>
                                            </p:tav>
                                          </p:tavLst>
                                        </p:anim>
                                        <p:anim calcmode="lin" valueType="num">
                                          <p:cBhvr>
                                            <p:cTn id="66" dur="250" fill="hold"/>
                                            <p:tgtEl>
                                              <p:spTgt spid="35"/>
                                            </p:tgtEl>
                                            <p:attrNameLst>
                                              <p:attrName>ppt_w</p:attrName>
                                            </p:attrNameLst>
                                          </p:cBhvr>
                                          <p:tavLst>
                                            <p:tav tm="0">
                                              <p:val>
                                                <p:strVal val="#ppt_w"/>
                                              </p:val>
                                            </p:tav>
                                            <p:tav tm="100000">
                                              <p:val>
                                                <p:strVal val="#ppt_w"/>
                                              </p:val>
                                            </p:tav>
                                          </p:tavLst>
                                        </p:anim>
                                        <p:anim calcmode="lin" valueType="num">
                                          <p:cBhvr>
                                            <p:cTn id="67" dur="250" fill="hold"/>
                                            <p:tgtEl>
                                              <p:spTgt spid="35"/>
                                            </p:tgtEl>
                                            <p:attrNameLst>
                                              <p:attrName>ppt_h</p:attrName>
                                            </p:attrNameLst>
                                          </p:cBhvr>
                                          <p:tavLst>
                                            <p:tav tm="0">
                                              <p:val>
                                                <p:fltVal val="0"/>
                                              </p:val>
                                            </p:tav>
                                            <p:tav tm="100000">
                                              <p:val>
                                                <p:strVal val="#ppt_h"/>
                                              </p:val>
                                            </p:tav>
                                          </p:tavLst>
                                        </p:anim>
                                      </p:childTnLst>
                                    </p:cTn>
                                  </p:par>
                                  <p:par>
                                    <p:cTn id="68" presetID="17" presetClass="entr" presetSubtype="1" fill="hold" grpId="0" nodeType="withEffect">
                                      <p:stCondLst>
                                        <p:cond delay="600"/>
                                      </p:stCondLst>
                                      <p:iterate type="lt">
                                        <p:tmPct val="40000"/>
                                      </p:iterate>
                                      <p:childTnLst>
                                        <p:set>
                                          <p:cBhvr>
                                            <p:cTn id="69" dur="1" fill="hold">
                                              <p:stCondLst>
                                                <p:cond delay="0"/>
                                              </p:stCondLst>
                                            </p:cTn>
                                            <p:tgtEl>
                                              <p:spTgt spid="33"/>
                                            </p:tgtEl>
                                            <p:attrNameLst>
                                              <p:attrName>style.visibility</p:attrName>
                                            </p:attrNameLst>
                                          </p:cBhvr>
                                          <p:to>
                                            <p:strVal val="visible"/>
                                          </p:to>
                                        </p:set>
                                        <p:anim calcmode="lin" valueType="num">
                                          <p:cBhvr>
                                            <p:cTn id="70" dur="250" fill="hold"/>
                                            <p:tgtEl>
                                              <p:spTgt spid="33"/>
                                            </p:tgtEl>
                                            <p:attrNameLst>
                                              <p:attrName>ppt_x</p:attrName>
                                            </p:attrNameLst>
                                          </p:cBhvr>
                                          <p:tavLst>
                                            <p:tav tm="0">
                                              <p:val>
                                                <p:strVal val="#ppt_x"/>
                                              </p:val>
                                            </p:tav>
                                            <p:tav tm="100000">
                                              <p:val>
                                                <p:strVal val="#ppt_x"/>
                                              </p:val>
                                            </p:tav>
                                          </p:tavLst>
                                        </p:anim>
                                        <p:anim calcmode="lin" valueType="num">
                                          <p:cBhvr>
                                            <p:cTn id="71" dur="250" fill="hold"/>
                                            <p:tgtEl>
                                              <p:spTgt spid="33"/>
                                            </p:tgtEl>
                                            <p:attrNameLst>
                                              <p:attrName>ppt_y</p:attrName>
                                            </p:attrNameLst>
                                          </p:cBhvr>
                                          <p:tavLst>
                                            <p:tav tm="0">
                                              <p:val>
                                                <p:strVal val="#ppt_y-#ppt_h/2"/>
                                              </p:val>
                                            </p:tav>
                                            <p:tav tm="100000">
                                              <p:val>
                                                <p:strVal val="#ppt_y"/>
                                              </p:val>
                                            </p:tav>
                                          </p:tavLst>
                                        </p:anim>
                                        <p:anim calcmode="lin" valueType="num">
                                          <p:cBhvr>
                                            <p:cTn id="72" dur="250" fill="hold"/>
                                            <p:tgtEl>
                                              <p:spTgt spid="33"/>
                                            </p:tgtEl>
                                            <p:attrNameLst>
                                              <p:attrName>ppt_w</p:attrName>
                                            </p:attrNameLst>
                                          </p:cBhvr>
                                          <p:tavLst>
                                            <p:tav tm="0">
                                              <p:val>
                                                <p:strVal val="#ppt_w"/>
                                              </p:val>
                                            </p:tav>
                                            <p:tav tm="100000">
                                              <p:val>
                                                <p:strVal val="#ppt_w"/>
                                              </p:val>
                                            </p:tav>
                                          </p:tavLst>
                                        </p:anim>
                                        <p:anim calcmode="lin" valueType="num">
                                          <p:cBhvr>
                                            <p:cTn id="73" dur="250" fill="hold"/>
                                            <p:tgtEl>
                                              <p:spTgt spid="33"/>
                                            </p:tgtEl>
                                            <p:attrNameLst>
                                              <p:attrName>ppt_h</p:attrName>
                                            </p:attrNameLst>
                                          </p:cBhvr>
                                          <p:tavLst>
                                            <p:tav tm="0">
                                              <p:val>
                                                <p:fltVal val="0"/>
                                              </p:val>
                                            </p:tav>
                                            <p:tav tm="100000">
                                              <p:val>
                                                <p:strVal val="#ppt_h"/>
                                              </p:val>
                                            </p:tav>
                                          </p:tavLst>
                                        </p:anim>
                                      </p:childTnLst>
                                    </p:cTn>
                                  </p:par>
                                  <p:par>
                                    <p:cTn id="74" presetID="17" presetClass="entr" presetSubtype="1" fill="hold" grpId="0" nodeType="withEffect">
                                      <p:stCondLst>
                                        <p:cond delay="800"/>
                                      </p:stCondLst>
                                      <p:iterate type="lt">
                                        <p:tmPct val="40000"/>
                                      </p:iterate>
                                      <p:childTnLst>
                                        <p:set>
                                          <p:cBhvr>
                                            <p:cTn id="75" dur="1" fill="hold">
                                              <p:stCondLst>
                                                <p:cond delay="0"/>
                                              </p:stCondLst>
                                            </p:cTn>
                                            <p:tgtEl>
                                              <p:spTgt spid="31"/>
                                            </p:tgtEl>
                                            <p:attrNameLst>
                                              <p:attrName>style.visibility</p:attrName>
                                            </p:attrNameLst>
                                          </p:cBhvr>
                                          <p:to>
                                            <p:strVal val="visible"/>
                                          </p:to>
                                        </p:set>
                                        <p:anim calcmode="lin" valueType="num">
                                          <p:cBhvr>
                                            <p:cTn id="76" dur="250" fill="hold"/>
                                            <p:tgtEl>
                                              <p:spTgt spid="31"/>
                                            </p:tgtEl>
                                            <p:attrNameLst>
                                              <p:attrName>ppt_x</p:attrName>
                                            </p:attrNameLst>
                                          </p:cBhvr>
                                          <p:tavLst>
                                            <p:tav tm="0">
                                              <p:val>
                                                <p:strVal val="#ppt_x"/>
                                              </p:val>
                                            </p:tav>
                                            <p:tav tm="100000">
                                              <p:val>
                                                <p:strVal val="#ppt_x"/>
                                              </p:val>
                                            </p:tav>
                                          </p:tavLst>
                                        </p:anim>
                                        <p:anim calcmode="lin" valueType="num">
                                          <p:cBhvr>
                                            <p:cTn id="77" dur="250" fill="hold"/>
                                            <p:tgtEl>
                                              <p:spTgt spid="31"/>
                                            </p:tgtEl>
                                            <p:attrNameLst>
                                              <p:attrName>ppt_y</p:attrName>
                                            </p:attrNameLst>
                                          </p:cBhvr>
                                          <p:tavLst>
                                            <p:tav tm="0">
                                              <p:val>
                                                <p:strVal val="#ppt_y-#ppt_h/2"/>
                                              </p:val>
                                            </p:tav>
                                            <p:tav tm="100000">
                                              <p:val>
                                                <p:strVal val="#ppt_y"/>
                                              </p:val>
                                            </p:tav>
                                          </p:tavLst>
                                        </p:anim>
                                        <p:anim calcmode="lin" valueType="num">
                                          <p:cBhvr>
                                            <p:cTn id="78" dur="250" fill="hold"/>
                                            <p:tgtEl>
                                              <p:spTgt spid="31"/>
                                            </p:tgtEl>
                                            <p:attrNameLst>
                                              <p:attrName>ppt_w</p:attrName>
                                            </p:attrNameLst>
                                          </p:cBhvr>
                                          <p:tavLst>
                                            <p:tav tm="0">
                                              <p:val>
                                                <p:strVal val="#ppt_w"/>
                                              </p:val>
                                            </p:tav>
                                            <p:tav tm="100000">
                                              <p:val>
                                                <p:strVal val="#ppt_w"/>
                                              </p:val>
                                            </p:tav>
                                          </p:tavLst>
                                        </p:anim>
                                        <p:anim calcmode="lin" valueType="num">
                                          <p:cBhvr>
                                            <p:cTn id="79" dur="250" fill="hold"/>
                                            <p:tgtEl>
                                              <p:spTgt spid="31"/>
                                            </p:tgtEl>
                                            <p:attrNameLst>
                                              <p:attrName>ppt_h</p:attrName>
                                            </p:attrNameLst>
                                          </p:cBhvr>
                                          <p:tavLst>
                                            <p:tav tm="0">
                                              <p:val>
                                                <p:fltVal val="0"/>
                                              </p:val>
                                            </p:tav>
                                            <p:tav tm="100000">
                                              <p:val>
                                                <p:strVal val="#ppt_h"/>
                                              </p:val>
                                            </p:tav>
                                          </p:tavLst>
                                        </p:anim>
                                      </p:childTnLst>
                                    </p:cTn>
                                  </p:par>
                                </p:childTnLst>
                              </p:cTn>
                            </p:par>
                            <p:par>
                              <p:cTn id="80" fill="hold">
                                <p:stCondLst>
                                  <p:cond delay="45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par>
                                    <p:cTn id="84" presetID="22" presetClass="entr" presetSubtype="8" fill="hold" grpId="0" nodeType="withEffect">
                                      <p:stCondLst>
                                        <p:cond delay="200"/>
                                      </p:stCondLst>
                                      <p:childTnLst>
                                        <p:set>
                                          <p:cBhvr>
                                            <p:cTn id="85" dur="1" fill="hold">
                                              <p:stCondLst>
                                                <p:cond delay="0"/>
                                              </p:stCondLst>
                                            </p:cTn>
                                            <p:tgtEl>
                                              <p:spTgt spid="36"/>
                                            </p:tgtEl>
                                            <p:attrNameLst>
                                              <p:attrName>style.visibility</p:attrName>
                                            </p:attrNameLst>
                                          </p:cBhvr>
                                          <p:to>
                                            <p:strVal val="visible"/>
                                          </p:to>
                                        </p:set>
                                        <p:animEffect transition="in" filter="wipe(left)">
                                          <p:cBhvr>
                                            <p:cTn id="86" dur="500"/>
                                            <p:tgtEl>
                                              <p:spTgt spid="36"/>
                                            </p:tgtEl>
                                          </p:cBhvr>
                                        </p:animEffect>
                                      </p:childTnLst>
                                    </p:cTn>
                                  </p:par>
                                  <p:par>
                                    <p:cTn id="87" presetID="22" presetClass="entr" presetSubtype="8" fill="hold" grpId="0" nodeType="withEffect">
                                      <p:stCondLst>
                                        <p:cond delay="400"/>
                                      </p:stCondLst>
                                      <p:childTnLst>
                                        <p:set>
                                          <p:cBhvr>
                                            <p:cTn id="88" dur="1" fill="hold">
                                              <p:stCondLst>
                                                <p:cond delay="0"/>
                                              </p:stCondLst>
                                            </p:cTn>
                                            <p:tgtEl>
                                              <p:spTgt spid="34"/>
                                            </p:tgtEl>
                                            <p:attrNameLst>
                                              <p:attrName>style.visibility</p:attrName>
                                            </p:attrNameLst>
                                          </p:cBhvr>
                                          <p:to>
                                            <p:strVal val="visible"/>
                                          </p:to>
                                        </p:set>
                                        <p:animEffect transition="in" filter="wipe(left)">
                                          <p:cBhvr>
                                            <p:cTn id="89" dur="500"/>
                                            <p:tgtEl>
                                              <p:spTgt spid="34"/>
                                            </p:tgtEl>
                                          </p:cBhvr>
                                        </p:animEffect>
                                      </p:childTnLst>
                                    </p:cTn>
                                  </p:par>
                                  <p:par>
                                    <p:cTn id="90" presetID="22" presetClass="entr" presetSubtype="8" fill="hold" grpId="0" nodeType="withEffect">
                                      <p:stCondLst>
                                        <p:cond delay="600"/>
                                      </p:stCondLst>
                                      <p:childTnLst>
                                        <p:set>
                                          <p:cBhvr>
                                            <p:cTn id="91" dur="1" fill="hold">
                                              <p:stCondLst>
                                                <p:cond delay="0"/>
                                              </p:stCondLst>
                                            </p:cTn>
                                            <p:tgtEl>
                                              <p:spTgt spid="32"/>
                                            </p:tgtEl>
                                            <p:attrNameLst>
                                              <p:attrName>style.visibility</p:attrName>
                                            </p:attrNameLst>
                                          </p:cBhvr>
                                          <p:to>
                                            <p:strVal val="visible"/>
                                          </p:to>
                                        </p:set>
                                        <p:animEffect transition="in" filter="wipe(left)">
                                          <p:cBhvr>
                                            <p:cTn id="92" dur="500"/>
                                            <p:tgtEl>
                                              <p:spTgt spid="32"/>
                                            </p:tgtEl>
                                          </p:cBhvr>
                                        </p:animEffect>
                                      </p:childTnLst>
                                    </p:cTn>
                                  </p:par>
                                  <p:par>
                                    <p:cTn id="93" presetID="22" presetClass="entr" presetSubtype="8" fill="hold" grpId="0" nodeType="withEffect">
                                      <p:stCondLst>
                                        <p:cond delay="800"/>
                                      </p:stCondLst>
                                      <p:childTnLst>
                                        <p:set>
                                          <p:cBhvr>
                                            <p:cTn id="94" dur="1" fill="hold">
                                              <p:stCondLst>
                                                <p:cond delay="0"/>
                                              </p:stCondLst>
                                            </p:cTn>
                                            <p:tgtEl>
                                              <p:spTgt spid="30"/>
                                            </p:tgtEl>
                                            <p:attrNameLst>
                                              <p:attrName>style.visibility</p:attrName>
                                            </p:attrNameLst>
                                          </p:cBhvr>
                                          <p:to>
                                            <p:strVal val="visible"/>
                                          </p:to>
                                        </p:set>
                                        <p:animEffect transition="in" filter="wipe(left)">
                                          <p:cBhvr>
                                            <p:cTn id="9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30" grpId="0"/>
          <p:bldP spid="31" grpId="0"/>
          <p:bldP spid="32" grpId="0"/>
          <p:bldP spid="33" grpId="0"/>
          <p:bldP spid="34" grpId="0"/>
          <p:bldP spid="35" grpId="0"/>
          <p:bldP spid="36" grpId="0"/>
          <p:bldP spid="37" grpId="0"/>
          <p:bldP spid="38" grpId="0"/>
          <p:bldP spid="39"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850"/>
                                </p:stCondLst>
                                <p:childTnLst>
                                  <p:par>
                                    <p:cTn id="13" presetID="2" presetClass="entr" presetSubtype="1"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ppt_x"/>
                                              </p:val>
                                            </p:tav>
                                            <p:tav tm="100000">
                                              <p:val>
                                                <p:strVal val="#ppt_x"/>
                                              </p:val>
                                            </p:tav>
                                          </p:tavLst>
                                        </p:anim>
                                        <p:anim calcmode="lin" valueType="num">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2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ppt_x"/>
                                              </p:val>
                                            </p:tav>
                                            <p:tav tm="100000">
                                              <p:val>
                                                <p:strVal val="#ppt_x"/>
                                              </p:val>
                                            </p:tav>
                                          </p:tavLst>
                                        </p:anim>
                                        <p:anim calcmode="lin" valueType="num">
                                          <p:cBhvr additive="base">
                                            <p:cTn id="20" dur="10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40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ppt_x"/>
                                              </p:val>
                                            </p:tav>
                                            <p:tav tm="100000">
                                              <p:val>
                                                <p:strVal val="#ppt_x"/>
                                              </p:val>
                                            </p:tav>
                                          </p:tavLst>
                                        </p:anim>
                                        <p:anim calcmode="lin" valueType="num">
                                          <p:cBhvr additive="base">
                                            <p:cTn id="24" dur="1000" fill="hold"/>
                                            <p:tgtEl>
                                              <p:spTgt spid="23"/>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6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ppt_x"/>
                                              </p:val>
                                            </p:tav>
                                            <p:tav tm="100000">
                                              <p:val>
                                                <p:strVal val="#ppt_x"/>
                                              </p:val>
                                            </p:tav>
                                          </p:tavLst>
                                        </p:anim>
                                        <p:anim calcmode="lin" valueType="num">
                                          <p:cBhvr additive="base">
                                            <p:cTn id="28" dur="1000" fill="hold"/>
                                            <p:tgtEl>
                                              <p:spTgt spid="2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8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ppt_x"/>
                                              </p:val>
                                            </p:tav>
                                            <p:tav tm="100000">
                                              <p:val>
                                                <p:strVal val="#ppt_x"/>
                                              </p:val>
                                            </p:tav>
                                          </p:tavLst>
                                        </p:anim>
                                        <p:anim calcmode="lin" valueType="num">
                                          <p:cBhvr additive="base">
                                            <p:cTn id="32" dur="1000" fill="hold"/>
                                            <p:tgtEl>
                                              <p:spTgt spid="22"/>
                                            </p:tgtEl>
                                            <p:attrNameLst>
                                              <p:attrName>ppt_y</p:attrName>
                                            </p:attrNameLst>
                                          </p:cBhvr>
                                          <p:tavLst>
                                            <p:tav tm="0">
                                              <p:val>
                                                <p:strVal val="0-#ppt_h/2"/>
                                              </p:val>
                                            </p:tav>
                                            <p:tav tm="100000">
                                              <p:val>
                                                <p:strVal val="#ppt_y"/>
                                              </p:val>
                                            </p:tav>
                                          </p:tavLst>
                                        </p:anim>
                                      </p:childTnLst>
                                    </p:cTn>
                                  </p:par>
                                </p:childTnLst>
                              </p:cTn>
                            </p:par>
                            <p:par>
                              <p:cTn id="33" fill="hold">
                                <p:stCondLst>
                                  <p:cond delay="2650"/>
                                </p:stCondLst>
                                <p:childTnLst>
                                  <p:par>
                                    <p:cTn id="34" presetID="22" presetClass="entr" presetSubtype="8"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left)">
                                          <p:cBhvr>
                                            <p:cTn id="36" dur="500"/>
                                            <p:tgtEl>
                                              <p:spTgt spid="25"/>
                                            </p:tgtEl>
                                          </p:cBhvr>
                                        </p:animEffect>
                                      </p:childTnLst>
                                    </p:cTn>
                                  </p:par>
                                  <p:par>
                                    <p:cTn id="37" presetID="22" presetClass="entr" presetSubtype="8"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2" presetClass="entr" presetSubtype="8" fill="hold"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cTn>
                                  </p:par>
                                  <p:par>
                                    <p:cTn id="43" presetID="22" presetClass="entr" presetSubtype="8"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500"/>
                                            <p:tgtEl>
                                              <p:spTgt spid="28"/>
                                            </p:tgtEl>
                                          </p:cBhvr>
                                        </p:animEffect>
                                      </p:childTnLst>
                                    </p:cTn>
                                  </p:par>
                                  <p:par>
                                    <p:cTn id="46" presetID="22" presetClass="entr" presetSubtype="8"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left)">
                                          <p:cBhvr>
                                            <p:cTn id="48" dur="500"/>
                                            <p:tgtEl>
                                              <p:spTgt spid="29"/>
                                            </p:tgtEl>
                                          </p:cBhvr>
                                        </p:animEffect>
                                      </p:childTnLst>
                                    </p:cTn>
                                  </p:par>
                                </p:childTnLst>
                              </p:cTn>
                            </p:par>
                            <p:par>
                              <p:cTn id="49" fill="hold">
                                <p:stCondLst>
                                  <p:cond delay="3150"/>
                                </p:stCondLst>
                                <p:childTnLst>
                                  <p:par>
                                    <p:cTn id="50" presetID="17" presetClass="entr" presetSubtype="1" fill="hold" grpId="0" nodeType="afterEffect">
                                      <p:stCondLst>
                                        <p:cond delay="0"/>
                                      </p:stCondLst>
                                      <p:iterate type="lt">
                                        <p:tmPct val="40000"/>
                                      </p:iterate>
                                      <p:childTnLst>
                                        <p:set>
                                          <p:cBhvr>
                                            <p:cTn id="51" dur="1" fill="hold">
                                              <p:stCondLst>
                                                <p:cond delay="0"/>
                                              </p:stCondLst>
                                            </p:cTn>
                                            <p:tgtEl>
                                              <p:spTgt spid="39"/>
                                            </p:tgtEl>
                                            <p:attrNameLst>
                                              <p:attrName>style.visibility</p:attrName>
                                            </p:attrNameLst>
                                          </p:cBhvr>
                                          <p:to>
                                            <p:strVal val="visible"/>
                                          </p:to>
                                        </p:set>
                                        <p:anim calcmode="lin" valueType="num">
                                          <p:cBhvr>
                                            <p:cTn id="52" dur="250" fill="hold"/>
                                            <p:tgtEl>
                                              <p:spTgt spid="39"/>
                                            </p:tgtEl>
                                            <p:attrNameLst>
                                              <p:attrName>ppt_x</p:attrName>
                                            </p:attrNameLst>
                                          </p:cBhvr>
                                          <p:tavLst>
                                            <p:tav tm="0">
                                              <p:val>
                                                <p:strVal val="#ppt_x"/>
                                              </p:val>
                                            </p:tav>
                                            <p:tav tm="100000">
                                              <p:val>
                                                <p:strVal val="#ppt_x"/>
                                              </p:val>
                                            </p:tav>
                                          </p:tavLst>
                                        </p:anim>
                                        <p:anim calcmode="lin" valueType="num">
                                          <p:cBhvr>
                                            <p:cTn id="53" dur="250" fill="hold"/>
                                            <p:tgtEl>
                                              <p:spTgt spid="39"/>
                                            </p:tgtEl>
                                            <p:attrNameLst>
                                              <p:attrName>ppt_y</p:attrName>
                                            </p:attrNameLst>
                                          </p:cBhvr>
                                          <p:tavLst>
                                            <p:tav tm="0">
                                              <p:val>
                                                <p:strVal val="#ppt_y-#ppt_h/2"/>
                                              </p:val>
                                            </p:tav>
                                            <p:tav tm="100000">
                                              <p:val>
                                                <p:strVal val="#ppt_y"/>
                                              </p:val>
                                            </p:tav>
                                          </p:tavLst>
                                        </p:anim>
                                        <p:anim calcmode="lin" valueType="num">
                                          <p:cBhvr>
                                            <p:cTn id="54" dur="250" fill="hold"/>
                                            <p:tgtEl>
                                              <p:spTgt spid="39"/>
                                            </p:tgtEl>
                                            <p:attrNameLst>
                                              <p:attrName>ppt_w</p:attrName>
                                            </p:attrNameLst>
                                          </p:cBhvr>
                                          <p:tavLst>
                                            <p:tav tm="0">
                                              <p:val>
                                                <p:strVal val="#ppt_w"/>
                                              </p:val>
                                            </p:tav>
                                            <p:tav tm="100000">
                                              <p:val>
                                                <p:strVal val="#ppt_w"/>
                                              </p:val>
                                            </p:tav>
                                          </p:tavLst>
                                        </p:anim>
                                        <p:anim calcmode="lin" valueType="num">
                                          <p:cBhvr>
                                            <p:cTn id="55" dur="250" fill="hold"/>
                                            <p:tgtEl>
                                              <p:spTgt spid="39"/>
                                            </p:tgtEl>
                                            <p:attrNameLst>
                                              <p:attrName>ppt_h</p:attrName>
                                            </p:attrNameLst>
                                          </p:cBhvr>
                                          <p:tavLst>
                                            <p:tav tm="0">
                                              <p:val>
                                                <p:fltVal val="0"/>
                                              </p:val>
                                            </p:tav>
                                            <p:tav tm="100000">
                                              <p:val>
                                                <p:strVal val="#ppt_h"/>
                                              </p:val>
                                            </p:tav>
                                          </p:tavLst>
                                        </p:anim>
                                      </p:childTnLst>
                                    </p:cTn>
                                  </p:par>
                                  <p:par>
                                    <p:cTn id="56" presetID="17" presetClass="entr" presetSubtype="1" fill="hold" grpId="0" nodeType="withEffect">
                                      <p:stCondLst>
                                        <p:cond delay="200"/>
                                      </p:stCondLst>
                                      <p:iterate type="lt">
                                        <p:tmPct val="40000"/>
                                      </p:iterate>
                                      <p:childTnLst>
                                        <p:set>
                                          <p:cBhvr>
                                            <p:cTn id="57" dur="1" fill="hold">
                                              <p:stCondLst>
                                                <p:cond delay="0"/>
                                              </p:stCondLst>
                                            </p:cTn>
                                            <p:tgtEl>
                                              <p:spTgt spid="37"/>
                                            </p:tgtEl>
                                            <p:attrNameLst>
                                              <p:attrName>style.visibility</p:attrName>
                                            </p:attrNameLst>
                                          </p:cBhvr>
                                          <p:to>
                                            <p:strVal val="visible"/>
                                          </p:to>
                                        </p:set>
                                        <p:anim calcmode="lin" valueType="num">
                                          <p:cBhvr>
                                            <p:cTn id="58" dur="250" fill="hold"/>
                                            <p:tgtEl>
                                              <p:spTgt spid="37"/>
                                            </p:tgtEl>
                                            <p:attrNameLst>
                                              <p:attrName>ppt_x</p:attrName>
                                            </p:attrNameLst>
                                          </p:cBhvr>
                                          <p:tavLst>
                                            <p:tav tm="0">
                                              <p:val>
                                                <p:strVal val="#ppt_x"/>
                                              </p:val>
                                            </p:tav>
                                            <p:tav tm="100000">
                                              <p:val>
                                                <p:strVal val="#ppt_x"/>
                                              </p:val>
                                            </p:tav>
                                          </p:tavLst>
                                        </p:anim>
                                        <p:anim calcmode="lin" valueType="num">
                                          <p:cBhvr>
                                            <p:cTn id="59" dur="250" fill="hold"/>
                                            <p:tgtEl>
                                              <p:spTgt spid="37"/>
                                            </p:tgtEl>
                                            <p:attrNameLst>
                                              <p:attrName>ppt_y</p:attrName>
                                            </p:attrNameLst>
                                          </p:cBhvr>
                                          <p:tavLst>
                                            <p:tav tm="0">
                                              <p:val>
                                                <p:strVal val="#ppt_y-#ppt_h/2"/>
                                              </p:val>
                                            </p:tav>
                                            <p:tav tm="100000">
                                              <p:val>
                                                <p:strVal val="#ppt_y"/>
                                              </p:val>
                                            </p:tav>
                                          </p:tavLst>
                                        </p:anim>
                                        <p:anim calcmode="lin" valueType="num">
                                          <p:cBhvr>
                                            <p:cTn id="60" dur="250" fill="hold"/>
                                            <p:tgtEl>
                                              <p:spTgt spid="37"/>
                                            </p:tgtEl>
                                            <p:attrNameLst>
                                              <p:attrName>ppt_w</p:attrName>
                                            </p:attrNameLst>
                                          </p:cBhvr>
                                          <p:tavLst>
                                            <p:tav tm="0">
                                              <p:val>
                                                <p:strVal val="#ppt_w"/>
                                              </p:val>
                                            </p:tav>
                                            <p:tav tm="100000">
                                              <p:val>
                                                <p:strVal val="#ppt_w"/>
                                              </p:val>
                                            </p:tav>
                                          </p:tavLst>
                                        </p:anim>
                                        <p:anim calcmode="lin" valueType="num">
                                          <p:cBhvr>
                                            <p:cTn id="61" dur="250" fill="hold"/>
                                            <p:tgtEl>
                                              <p:spTgt spid="37"/>
                                            </p:tgtEl>
                                            <p:attrNameLst>
                                              <p:attrName>ppt_h</p:attrName>
                                            </p:attrNameLst>
                                          </p:cBhvr>
                                          <p:tavLst>
                                            <p:tav tm="0">
                                              <p:val>
                                                <p:fltVal val="0"/>
                                              </p:val>
                                            </p:tav>
                                            <p:tav tm="100000">
                                              <p:val>
                                                <p:strVal val="#ppt_h"/>
                                              </p:val>
                                            </p:tav>
                                          </p:tavLst>
                                        </p:anim>
                                      </p:childTnLst>
                                    </p:cTn>
                                  </p:par>
                                  <p:par>
                                    <p:cTn id="62" presetID="17" presetClass="entr" presetSubtype="1" fill="hold" grpId="0" nodeType="withEffect">
                                      <p:stCondLst>
                                        <p:cond delay="400"/>
                                      </p:stCondLst>
                                      <p:iterate type="lt">
                                        <p:tmPct val="40000"/>
                                      </p:iterate>
                                      <p:childTnLst>
                                        <p:set>
                                          <p:cBhvr>
                                            <p:cTn id="63" dur="1" fill="hold">
                                              <p:stCondLst>
                                                <p:cond delay="0"/>
                                              </p:stCondLst>
                                            </p:cTn>
                                            <p:tgtEl>
                                              <p:spTgt spid="35"/>
                                            </p:tgtEl>
                                            <p:attrNameLst>
                                              <p:attrName>style.visibility</p:attrName>
                                            </p:attrNameLst>
                                          </p:cBhvr>
                                          <p:to>
                                            <p:strVal val="visible"/>
                                          </p:to>
                                        </p:set>
                                        <p:anim calcmode="lin" valueType="num">
                                          <p:cBhvr>
                                            <p:cTn id="64" dur="250" fill="hold"/>
                                            <p:tgtEl>
                                              <p:spTgt spid="35"/>
                                            </p:tgtEl>
                                            <p:attrNameLst>
                                              <p:attrName>ppt_x</p:attrName>
                                            </p:attrNameLst>
                                          </p:cBhvr>
                                          <p:tavLst>
                                            <p:tav tm="0">
                                              <p:val>
                                                <p:strVal val="#ppt_x"/>
                                              </p:val>
                                            </p:tav>
                                            <p:tav tm="100000">
                                              <p:val>
                                                <p:strVal val="#ppt_x"/>
                                              </p:val>
                                            </p:tav>
                                          </p:tavLst>
                                        </p:anim>
                                        <p:anim calcmode="lin" valueType="num">
                                          <p:cBhvr>
                                            <p:cTn id="65" dur="250" fill="hold"/>
                                            <p:tgtEl>
                                              <p:spTgt spid="35"/>
                                            </p:tgtEl>
                                            <p:attrNameLst>
                                              <p:attrName>ppt_y</p:attrName>
                                            </p:attrNameLst>
                                          </p:cBhvr>
                                          <p:tavLst>
                                            <p:tav tm="0">
                                              <p:val>
                                                <p:strVal val="#ppt_y-#ppt_h/2"/>
                                              </p:val>
                                            </p:tav>
                                            <p:tav tm="100000">
                                              <p:val>
                                                <p:strVal val="#ppt_y"/>
                                              </p:val>
                                            </p:tav>
                                          </p:tavLst>
                                        </p:anim>
                                        <p:anim calcmode="lin" valueType="num">
                                          <p:cBhvr>
                                            <p:cTn id="66" dur="250" fill="hold"/>
                                            <p:tgtEl>
                                              <p:spTgt spid="35"/>
                                            </p:tgtEl>
                                            <p:attrNameLst>
                                              <p:attrName>ppt_w</p:attrName>
                                            </p:attrNameLst>
                                          </p:cBhvr>
                                          <p:tavLst>
                                            <p:tav tm="0">
                                              <p:val>
                                                <p:strVal val="#ppt_w"/>
                                              </p:val>
                                            </p:tav>
                                            <p:tav tm="100000">
                                              <p:val>
                                                <p:strVal val="#ppt_w"/>
                                              </p:val>
                                            </p:tav>
                                          </p:tavLst>
                                        </p:anim>
                                        <p:anim calcmode="lin" valueType="num">
                                          <p:cBhvr>
                                            <p:cTn id="67" dur="250" fill="hold"/>
                                            <p:tgtEl>
                                              <p:spTgt spid="35"/>
                                            </p:tgtEl>
                                            <p:attrNameLst>
                                              <p:attrName>ppt_h</p:attrName>
                                            </p:attrNameLst>
                                          </p:cBhvr>
                                          <p:tavLst>
                                            <p:tav tm="0">
                                              <p:val>
                                                <p:fltVal val="0"/>
                                              </p:val>
                                            </p:tav>
                                            <p:tav tm="100000">
                                              <p:val>
                                                <p:strVal val="#ppt_h"/>
                                              </p:val>
                                            </p:tav>
                                          </p:tavLst>
                                        </p:anim>
                                      </p:childTnLst>
                                    </p:cTn>
                                  </p:par>
                                  <p:par>
                                    <p:cTn id="68" presetID="17" presetClass="entr" presetSubtype="1" fill="hold" grpId="0" nodeType="withEffect">
                                      <p:stCondLst>
                                        <p:cond delay="600"/>
                                      </p:stCondLst>
                                      <p:iterate type="lt">
                                        <p:tmPct val="40000"/>
                                      </p:iterate>
                                      <p:childTnLst>
                                        <p:set>
                                          <p:cBhvr>
                                            <p:cTn id="69" dur="1" fill="hold">
                                              <p:stCondLst>
                                                <p:cond delay="0"/>
                                              </p:stCondLst>
                                            </p:cTn>
                                            <p:tgtEl>
                                              <p:spTgt spid="33"/>
                                            </p:tgtEl>
                                            <p:attrNameLst>
                                              <p:attrName>style.visibility</p:attrName>
                                            </p:attrNameLst>
                                          </p:cBhvr>
                                          <p:to>
                                            <p:strVal val="visible"/>
                                          </p:to>
                                        </p:set>
                                        <p:anim calcmode="lin" valueType="num">
                                          <p:cBhvr>
                                            <p:cTn id="70" dur="250" fill="hold"/>
                                            <p:tgtEl>
                                              <p:spTgt spid="33"/>
                                            </p:tgtEl>
                                            <p:attrNameLst>
                                              <p:attrName>ppt_x</p:attrName>
                                            </p:attrNameLst>
                                          </p:cBhvr>
                                          <p:tavLst>
                                            <p:tav tm="0">
                                              <p:val>
                                                <p:strVal val="#ppt_x"/>
                                              </p:val>
                                            </p:tav>
                                            <p:tav tm="100000">
                                              <p:val>
                                                <p:strVal val="#ppt_x"/>
                                              </p:val>
                                            </p:tav>
                                          </p:tavLst>
                                        </p:anim>
                                        <p:anim calcmode="lin" valueType="num">
                                          <p:cBhvr>
                                            <p:cTn id="71" dur="250" fill="hold"/>
                                            <p:tgtEl>
                                              <p:spTgt spid="33"/>
                                            </p:tgtEl>
                                            <p:attrNameLst>
                                              <p:attrName>ppt_y</p:attrName>
                                            </p:attrNameLst>
                                          </p:cBhvr>
                                          <p:tavLst>
                                            <p:tav tm="0">
                                              <p:val>
                                                <p:strVal val="#ppt_y-#ppt_h/2"/>
                                              </p:val>
                                            </p:tav>
                                            <p:tav tm="100000">
                                              <p:val>
                                                <p:strVal val="#ppt_y"/>
                                              </p:val>
                                            </p:tav>
                                          </p:tavLst>
                                        </p:anim>
                                        <p:anim calcmode="lin" valueType="num">
                                          <p:cBhvr>
                                            <p:cTn id="72" dur="250" fill="hold"/>
                                            <p:tgtEl>
                                              <p:spTgt spid="33"/>
                                            </p:tgtEl>
                                            <p:attrNameLst>
                                              <p:attrName>ppt_w</p:attrName>
                                            </p:attrNameLst>
                                          </p:cBhvr>
                                          <p:tavLst>
                                            <p:tav tm="0">
                                              <p:val>
                                                <p:strVal val="#ppt_w"/>
                                              </p:val>
                                            </p:tav>
                                            <p:tav tm="100000">
                                              <p:val>
                                                <p:strVal val="#ppt_w"/>
                                              </p:val>
                                            </p:tav>
                                          </p:tavLst>
                                        </p:anim>
                                        <p:anim calcmode="lin" valueType="num">
                                          <p:cBhvr>
                                            <p:cTn id="73" dur="250" fill="hold"/>
                                            <p:tgtEl>
                                              <p:spTgt spid="33"/>
                                            </p:tgtEl>
                                            <p:attrNameLst>
                                              <p:attrName>ppt_h</p:attrName>
                                            </p:attrNameLst>
                                          </p:cBhvr>
                                          <p:tavLst>
                                            <p:tav tm="0">
                                              <p:val>
                                                <p:fltVal val="0"/>
                                              </p:val>
                                            </p:tav>
                                            <p:tav tm="100000">
                                              <p:val>
                                                <p:strVal val="#ppt_h"/>
                                              </p:val>
                                            </p:tav>
                                          </p:tavLst>
                                        </p:anim>
                                      </p:childTnLst>
                                    </p:cTn>
                                  </p:par>
                                  <p:par>
                                    <p:cTn id="74" presetID="17" presetClass="entr" presetSubtype="1" fill="hold" grpId="0" nodeType="withEffect">
                                      <p:stCondLst>
                                        <p:cond delay="800"/>
                                      </p:stCondLst>
                                      <p:iterate type="lt">
                                        <p:tmPct val="40000"/>
                                      </p:iterate>
                                      <p:childTnLst>
                                        <p:set>
                                          <p:cBhvr>
                                            <p:cTn id="75" dur="1" fill="hold">
                                              <p:stCondLst>
                                                <p:cond delay="0"/>
                                              </p:stCondLst>
                                            </p:cTn>
                                            <p:tgtEl>
                                              <p:spTgt spid="31"/>
                                            </p:tgtEl>
                                            <p:attrNameLst>
                                              <p:attrName>style.visibility</p:attrName>
                                            </p:attrNameLst>
                                          </p:cBhvr>
                                          <p:to>
                                            <p:strVal val="visible"/>
                                          </p:to>
                                        </p:set>
                                        <p:anim calcmode="lin" valueType="num">
                                          <p:cBhvr>
                                            <p:cTn id="76" dur="250" fill="hold"/>
                                            <p:tgtEl>
                                              <p:spTgt spid="31"/>
                                            </p:tgtEl>
                                            <p:attrNameLst>
                                              <p:attrName>ppt_x</p:attrName>
                                            </p:attrNameLst>
                                          </p:cBhvr>
                                          <p:tavLst>
                                            <p:tav tm="0">
                                              <p:val>
                                                <p:strVal val="#ppt_x"/>
                                              </p:val>
                                            </p:tav>
                                            <p:tav tm="100000">
                                              <p:val>
                                                <p:strVal val="#ppt_x"/>
                                              </p:val>
                                            </p:tav>
                                          </p:tavLst>
                                        </p:anim>
                                        <p:anim calcmode="lin" valueType="num">
                                          <p:cBhvr>
                                            <p:cTn id="77" dur="250" fill="hold"/>
                                            <p:tgtEl>
                                              <p:spTgt spid="31"/>
                                            </p:tgtEl>
                                            <p:attrNameLst>
                                              <p:attrName>ppt_y</p:attrName>
                                            </p:attrNameLst>
                                          </p:cBhvr>
                                          <p:tavLst>
                                            <p:tav tm="0">
                                              <p:val>
                                                <p:strVal val="#ppt_y-#ppt_h/2"/>
                                              </p:val>
                                            </p:tav>
                                            <p:tav tm="100000">
                                              <p:val>
                                                <p:strVal val="#ppt_y"/>
                                              </p:val>
                                            </p:tav>
                                          </p:tavLst>
                                        </p:anim>
                                        <p:anim calcmode="lin" valueType="num">
                                          <p:cBhvr>
                                            <p:cTn id="78" dur="250" fill="hold"/>
                                            <p:tgtEl>
                                              <p:spTgt spid="31"/>
                                            </p:tgtEl>
                                            <p:attrNameLst>
                                              <p:attrName>ppt_w</p:attrName>
                                            </p:attrNameLst>
                                          </p:cBhvr>
                                          <p:tavLst>
                                            <p:tav tm="0">
                                              <p:val>
                                                <p:strVal val="#ppt_w"/>
                                              </p:val>
                                            </p:tav>
                                            <p:tav tm="100000">
                                              <p:val>
                                                <p:strVal val="#ppt_w"/>
                                              </p:val>
                                            </p:tav>
                                          </p:tavLst>
                                        </p:anim>
                                        <p:anim calcmode="lin" valueType="num">
                                          <p:cBhvr>
                                            <p:cTn id="79" dur="250" fill="hold"/>
                                            <p:tgtEl>
                                              <p:spTgt spid="31"/>
                                            </p:tgtEl>
                                            <p:attrNameLst>
                                              <p:attrName>ppt_h</p:attrName>
                                            </p:attrNameLst>
                                          </p:cBhvr>
                                          <p:tavLst>
                                            <p:tav tm="0">
                                              <p:val>
                                                <p:fltVal val="0"/>
                                              </p:val>
                                            </p:tav>
                                            <p:tav tm="100000">
                                              <p:val>
                                                <p:strVal val="#ppt_h"/>
                                              </p:val>
                                            </p:tav>
                                          </p:tavLst>
                                        </p:anim>
                                      </p:childTnLst>
                                    </p:cTn>
                                  </p:par>
                                </p:childTnLst>
                              </p:cTn>
                            </p:par>
                            <p:par>
                              <p:cTn id="80" fill="hold">
                                <p:stCondLst>
                                  <p:cond delay="45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par>
                                    <p:cTn id="84" presetID="22" presetClass="entr" presetSubtype="8" fill="hold" grpId="0" nodeType="withEffect">
                                      <p:stCondLst>
                                        <p:cond delay="200"/>
                                      </p:stCondLst>
                                      <p:childTnLst>
                                        <p:set>
                                          <p:cBhvr>
                                            <p:cTn id="85" dur="1" fill="hold">
                                              <p:stCondLst>
                                                <p:cond delay="0"/>
                                              </p:stCondLst>
                                            </p:cTn>
                                            <p:tgtEl>
                                              <p:spTgt spid="36"/>
                                            </p:tgtEl>
                                            <p:attrNameLst>
                                              <p:attrName>style.visibility</p:attrName>
                                            </p:attrNameLst>
                                          </p:cBhvr>
                                          <p:to>
                                            <p:strVal val="visible"/>
                                          </p:to>
                                        </p:set>
                                        <p:animEffect transition="in" filter="wipe(left)">
                                          <p:cBhvr>
                                            <p:cTn id="86" dur="500"/>
                                            <p:tgtEl>
                                              <p:spTgt spid="36"/>
                                            </p:tgtEl>
                                          </p:cBhvr>
                                        </p:animEffect>
                                      </p:childTnLst>
                                    </p:cTn>
                                  </p:par>
                                  <p:par>
                                    <p:cTn id="87" presetID="22" presetClass="entr" presetSubtype="8" fill="hold" grpId="0" nodeType="withEffect">
                                      <p:stCondLst>
                                        <p:cond delay="400"/>
                                      </p:stCondLst>
                                      <p:childTnLst>
                                        <p:set>
                                          <p:cBhvr>
                                            <p:cTn id="88" dur="1" fill="hold">
                                              <p:stCondLst>
                                                <p:cond delay="0"/>
                                              </p:stCondLst>
                                            </p:cTn>
                                            <p:tgtEl>
                                              <p:spTgt spid="34"/>
                                            </p:tgtEl>
                                            <p:attrNameLst>
                                              <p:attrName>style.visibility</p:attrName>
                                            </p:attrNameLst>
                                          </p:cBhvr>
                                          <p:to>
                                            <p:strVal val="visible"/>
                                          </p:to>
                                        </p:set>
                                        <p:animEffect transition="in" filter="wipe(left)">
                                          <p:cBhvr>
                                            <p:cTn id="89" dur="500"/>
                                            <p:tgtEl>
                                              <p:spTgt spid="34"/>
                                            </p:tgtEl>
                                          </p:cBhvr>
                                        </p:animEffect>
                                      </p:childTnLst>
                                    </p:cTn>
                                  </p:par>
                                  <p:par>
                                    <p:cTn id="90" presetID="22" presetClass="entr" presetSubtype="8" fill="hold" grpId="0" nodeType="withEffect">
                                      <p:stCondLst>
                                        <p:cond delay="600"/>
                                      </p:stCondLst>
                                      <p:childTnLst>
                                        <p:set>
                                          <p:cBhvr>
                                            <p:cTn id="91" dur="1" fill="hold">
                                              <p:stCondLst>
                                                <p:cond delay="0"/>
                                              </p:stCondLst>
                                            </p:cTn>
                                            <p:tgtEl>
                                              <p:spTgt spid="32"/>
                                            </p:tgtEl>
                                            <p:attrNameLst>
                                              <p:attrName>style.visibility</p:attrName>
                                            </p:attrNameLst>
                                          </p:cBhvr>
                                          <p:to>
                                            <p:strVal val="visible"/>
                                          </p:to>
                                        </p:set>
                                        <p:animEffect transition="in" filter="wipe(left)">
                                          <p:cBhvr>
                                            <p:cTn id="92" dur="500"/>
                                            <p:tgtEl>
                                              <p:spTgt spid="32"/>
                                            </p:tgtEl>
                                          </p:cBhvr>
                                        </p:animEffect>
                                      </p:childTnLst>
                                    </p:cTn>
                                  </p:par>
                                  <p:par>
                                    <p:cTn id="93" presetID="22" presetClass="entr" presetSubtype="8" fill="hold" grpId="0" nodeType="withEffect">
                                      <p:stCondLst>
                                        <p:cond delay="800"/>
                                      </p:stCondLst>
                                      <p:childTnLst>
                                        <p:set>
                                          <p:cBhvr>
                                            <p:cTn id="94" dur="1" fill="hold">
                                              <p:stCondLst>
                                                <p:cond delay="0"/>
                                              </p:stCondLst>
                                            </p:cTn>
                                            <p:tgtEl>
                                              <p:spTgt spid="30"/>
                                            </p:tgtEl>
                                            <p:attrNameLst>
                                              <p:attrName>style.visibility</p:attrName>
                                            </p:attrNameLst>
                                          </p:cBhvr>
                                          <p:to>
                                            <p:strVal val="visible"/>
                                          </p:to>
                                        </p:set>
                                        <p:animEffect transition="in" filter="wipe(left)">
                                          <p:cBhvr>
                                            <p:cTn id="9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30" grpId="0"/>
          <p:bldP spid="31" grpId="0"/>
          <p:bldP spid="32" grpId="0"/>
          <p:bldP spid="33" grpId="0"/>
          <p:bldP spid="34" grpId="0"/>
          <p:bldP spid="35" grpId="0"/>
          <p:bldP spid="36" grpId="0"/>
          <p:bldP spid="37" grpId="0"/>
          <p:bldP spid="38" grpId="0"/>
          <p:bldP spid="39" grpId="0"/>
          <p:bldP spid="41"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66"/>
          <p:cNvGrpSpPr>
            <a:grpSpLocks/>
          </p:cNvGrpSpPr>
          <p:nvPr/>
        </p:nvGrpSpPr>
        <p:grpSpPr bwMode="auto">
          <a:xfrm>
            <a:off x="527796" y="1269554"/>
            <a:ext cx="5941115" cy="4995431"/>
            <a:chOff x="720" y="839"/>
            <a:chExt cx="3740" cy="3146"/>
          </a:xfrm>
          <a:solidFill>
            <a:srgbClr val="E8E8E6"/>
          </a:solidFill>
        </p:grpSpPr>
        <p:sp>
          <p:nvSpPr>
            <p:cNvPr id="28"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29"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30"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31"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32"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33"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34"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35"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36"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37"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38"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39"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40"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41"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42"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43"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44"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45"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46"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47"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48"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49"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50"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51"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52"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53"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54"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55"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56"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57"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58"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59"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60"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61"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62"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63"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64"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65"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66"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67"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68"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69"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70"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71"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72"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73"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74"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75"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76"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77"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78"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79"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0"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81"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2"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83"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4"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85"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6"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87"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8"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9"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tx1">
                  <a:lumMod val="85000"/>
                  <a:lumOff val="15000"/>
                </a:schemeClr>
              </a:solidFill>
              <a:prstDash val="solid"/>
              <a:round/>
              <a:headEnd/>
              <a:tailEnd/>
            </a:ln>
          </p:spPr>
          <p:txBody>
            <a:bodyPr/>
            <a:lstStyle/>
            <a:p>
              <a:endParaRPr lang="zh-CN" altLang="en-US"/>
            </a:p>
          </p:txBody>
        </p:sp>
      </p:grpSp>
      <p:sp>
        <p:nvSpPr>
          <p:cNvPr id="90" name="Freeform 78"/>
          <p:cNvSpPr>
            <a:spLocks/>
          </p:cNvSpPr>
          <p:nvPr/>
        </p:nvSpPr>
        <p:spPr bwMode="gray">
          <a:xfrm>
            <a:off x="4448296" y="5207465"/>
            <a:ext cx="895933" cy="762176"/>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1"/>
          </a:solidFill>
          <a:ln w="6350">
            <a:solidFill>
              <a:schemeClr val="tx1">
                <a:lumMod val="85000"/>
                <a:lumOff val="15000"/>
              </a:schemeClr>
            </a:solidFill>
            <a:prstDash val="solid"/>
            <a:round/>
            <a:headEnd/>
            <a:tailEnd/>
          </a:ln>
        </p:spPr>
        <p:txBody>
          <a:bodyPr lIns="91472" tIns="45736" rIns="91472" bIns="45736"/>
          <a:lstStyle/>
          <a:p>
            <a:endParaRPr lang="zh-CN" altLang="en-US"/>
          </a:p>
        </p:txBody>
      </p:sp>
      <p:sp>
        <p:nvSpPr>
          <p:cNvPr id="91" name="Freeform 92"/>
          <p:cNvSpPr>
            <a:spLocks/>
          </p:cNvSpPr>
          <p:nvPr/>
        </p:nvSpPr>
        <p:spPr bwMode="gray">
          <a:xfrm>
            <a:off x="4866082" y="3441757"/>
            <a:ext cx="783148" cy="525584"/>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1"/>
          </a:solidFill>
          <a:ln w="6350">
            <a:solidFill>
              <a:schemeClr val="tx1">
                <a:lumMod val="85000"/>
                <a:lumOff val="15000"/>
              </a:schemeClr>
            </a:solidFill>
            <a:prstDash val="solid"/>
            <a:round/>
            <a:headEnd/>
            <a:tailEnd/>
          </a:ln>
        </p:spPr>
        <p:txBody>
          <a:bodyPr lIns="91472" tIns="45736" rIns="91472" bIns="45736"/>
          <a:lstStyle/>
          <a:p>
            <a:endParaRPr lang="zh-CN" altLang="en-US"/>
          </a:p>
        </p:txBody>
      </p:sp>
      <p:sp>
        <p:nvSpPr>
          <p:cNvPr id="92" name="Freeform 100"/>
          <p:cNvSpPr>
            <a:spLocks/>
          </p:cNvSpPr>
          <p:nvPr/>
        </p:nvSpPr>
        <p:spPr bwMode="gray">
          <a:xfrm>
            <a:off x="5171080" y="2635120"/>
            <a:ext cx="683069" cy="681196"/>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6350">
            <a:solidFill>
              <a:schemeClr val="tx1">
                <a:lumMod val="85000"/>
                <a:lumOff val="15000"/>
              </a:schemeClr>
            </a:solidFill>
            <a:prstDash val="solid"/>
            <a:round/>
            <a:headEnd/>
            <a:tailEnd/>
          </a:ln>
        </p:spPr>
        <p:txBody>
          <a:bodyPr lIns="91472" tIns="45736" rIns="91472" bIns="45736"/>
          <a:lstStyle/>
          <a:p>
            <a:endParaRPr lang="zh-CN" altLang="en-US"/>
          </a:p>
        </p:txBody>
      </p:sp>
      <p:sp>
        <p:nvSpPr>
          <p:cNvPr id="93" name="Freeform 82"/>
          <p:cNvSpPr>
            <a:spLocks/>
          </p:cNvSpPr>
          <p:nvPr/>
        </p:nvSpPr>
        <p:spPr bwMode="gray">
          <a:xfrm>
            <a:off x="5338001" y="4346840"/>
            <a:ext cx="449555" cy="504942"/>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1"/>
          </a:solidFill>
          <a:ln w="6350">
            <a:solidFill>
              <a:schemeClr val="tx1">
                <a:lumMod val="85000"/>
                <a:lumOff val="15000"/>
              </a:schemeClr>
            </a:solidFill>
            <a:prstDash val="solid"/>
            <a:round/>
            <a:headEnd/>
            <a:tailEnd/>
          </a:ln>
        </p:spPr>
        <p:txBody>
          <a:bodyPr lIns="91472" tIns="45736" rIns="91472" bIns="45736"/>
          <a:lstStyle/>
          <a:p>
            <a:endParaRPr lang="zh-CN" altLang="en-US"/>
          </a:p>
        </p:txBody>
      </p:sp>
      <p:cxnSp>
        <p:nvCxnSpPr>
          <p:cNvPr id="94" name="直接连接符 93"/>
          <p:cNvCxnSpPr/>
          <p:nvPr/>
        </p:nvCxnSpPr>
        <p:spPr>
          <a:xfrm>
            <a:off x="5771884" y="3063051"/>
            <a:ext cx="252577"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6024461" y="3311552"/>
            <a:ext cx="22531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5558290" y="3572674"/>
            <a:ext cx="252577"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5810868" y="3821175"/>
            <a:ext cx="246670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5708004" y="4484986"/>
            <a:ext cx="316455" cy="20483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6024461" y="4484986"/>
            <a:ext cx="22531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5048763" y="5636984"/>
            <a:ext cx="252577"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5301340" y="5885485"/>
            <a:ext cx="286291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2" name="矩形 101"/>
          <p:cNvSpPr/>
          <p:nvPr/>
        </p:nvSpPr>
        <p:spPr>
          <a:xfrm>
            <a:off x="6706895" y="2830984"/>
            <a:ext cx="1646669" cy="384753"/>
          </a:xfrm>
          <a:prstGeom prst="rect">
            <a:avLst/>
          </a:prstGeom>
        </p:spPr>
        <p:txBody>
          <a:bodyPr wrap="none" lIns="91472" tIns="45736" rIns="91472" bIns="45736">
            <a:spAutoFit/>
          </a:bodyPr>
          <a:lstStyle/>
          <a:p>
            <a:r>
              <a:rPr lang="zh-CN" altLang="en-US" sz="19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900" dirty="0">
              <a:solidFill>
                <a:schemeClr val="tx1">
                  <a:lumMod val="85000"/>
                  <a:lumOff val="15000"/>
                </a:schemeClr>
              </a:solidFill>
              <a:latin typeface="微软雅黑" pitchFamily="34" charset="-122"/>
              <a:ea typeface="微软雅黑" pitchFamily="34" charset="-122"/>
            </a:endParaRPr>
          </a:p>
        </p:txBody>
      </p:sp>
      <p:sp>
        <p:nvSpPr>
          <p:cNvPr id="103" name="矩形 102"/>
          <p:cNvSpPr/>
          <p:nvPr/>
        </p:nvSpPr>
        <p:spPr>
          <a:xfrm>
            <a:off x="6706895" y="3406825"/>
            <a:ext cx="1646669" cy="384753"/>
          </a:xfrm>
          <a:prstGeom prst="rect">
            <a:avLst/>
          </a:prstGeom>
        </p:spPr>
        <p:txBody>
          <a:bodyPr wrap="none" lIns="91472" tIns="45736" rIns="91472" bIns="45736">
            <a:spAutoFit/>
          </a:bodyPr>
          <a:lstStyle/>
          <a:p>
            <a:r>
              <a:rPr lang="zh-CN" altLang="en-US" sz="19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900">
              <a:solidFill>
                <a:schemeClr val="tx1">
                  <a:lumMod val="85000"/>
                  <a:lumOff val="15000"/>
                </a:schemeClr>
              </a:solidFill>
              <a:latin typeface="微软雅黑" pitchFamily="34" charset="-122"/>
              <a:ea typeface="微软雅黑" pitchFamily="34" charset="-122"/>
            </a:endParaRPr>
          </a:p>
        </p:txBody>
      </p:sp>
      <p:sp>
        <p:nvSpPr>
          <p:cNvPr id="104" name="矩形 103"/>
          <p:cNvSpPr/>
          <p:nvPr/>
        </p:nvSpPr>
        <p:spPr>
          <a:xfrm>
            <a:off x="6706895" y="4072418"/>
            <a:ext cx="1646669" cy="384753"/>
          </a:xfrm>
          <a:prstGeom prst="rect">
            <a:avLst/>
          </a:prstGeom>
        </p:spPr>
        <p:txBody>
          <a:bodyPr wrap="none" lIns="91472" tIns="45736" rIns="91472" bIns="45736">
            <a:spAutoFit/>
          </a:bodyPr>
          <a:lstStyle/>
          <a:p>
            <a:r>
              <a:rPr lang="zh-CN" altLang="en-US" sz="19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900">
              <a:solidFill>
                <a:schemeClr val="tx1">
                  <a:lumMod val="85000"/>
                  <a:lumOff val="15000"/>
                </a:schemeClr>
              </a:solidFill>
              <a:latin typeface="微软雅黑" pitchFamily="34" charset="-122"/>
              <a:ea typeface="微软雅黑" pitchFamily="34" charset="-122"/>
            </a:endParaRPr>
          </a:p>
        </p:txBody>
      </p:sp>
      <p:sp>
        <p:nvSpPr>
          <p:cNvPr id="105" name="矩形 104"/>
          <p:cNvSpPr/>
          <p:nvPr/>
        </p:nvSpPr>
        <p:spPr>
          <a:xfrm>
            <a:off x="6661601" y="5402696"/>
            <a:ext cx="1646669" cy="384753"/>
          </a:xfrm>
          <a:prstGeom prst="rect">
            <a:avLst/>
          </a:prstGeom>
        </p:spPr>
        <p:txBody>
          <a:bodyPr wrap="none" lIns="91472" tIns="45736" rIns="91472" bIns="45736">
            <a:spAutoFit/>
          </a:bodyPr>
          <a:lstStyle/>
          <a:p>
            <a:r>
              <a:rPr lang="zh-CN" altLang="en-US" sz="19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900" dirty="0">
              <a:solidFill>
                <a:schemeClr val="tx1">
                  <a:lumMod val="85000"/>
                  <a:lumOff val="15000"/>
                </a:schemeClr>
              </a:solidFill>
              <a:latin typeface="微软雅黑" pitchFamily="34" charset="-122"/>
              <a:ea typeface="微软雅黑" pitchFamily="34" charset="-122"/>
            </a:endParaRPr>
          </a:p>
        </p:txBody>
      </p:sp>
      <p:sp>
        <p:nvSpPr>
          <p:cNvPr id="106" name="矩形标注 105"/>
          <p:cNvSpPr/>
          <p:nvPr/>
        </p:nvSpPr>
        <p:spPr>
          <a:xfrm>
            <a:off x="8814108" y="2252445"/>
            <a:ext cx="2901691" cy="3899377"/>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107" name="TextBox 106"/>
          <p:cNvSpPr txBox="1"/>
          <p:nvPr/>
        </p:nvSpPr>
        <p:spPr>
          <a:xfrm>
            <a:off x="8958218" y="2387458"/>
            <a:ext cx="2757581" cy="3614134"/>
          </a:xfrm>
          <a:prstGeom prst="rect">
            <a:avLst/>
          </a:prstGeom>
          <a:noFill/>
        </p:spPr>
        <p:txBody>
          <a:bodyPr wrap="square" lIns="91472" tIns="45736" rIns="91472" bIns="45736" rtlCol="0">
            <a:spAutoFit/>
          </a:bodyPr>
          <a:lstStyle/>
          <a:p>
            <a:pPr>
              <a:lnSpc>
                <a:spcPct val="130000"/>
              </a:lnSpc>
            </a:pPr>
            <a:r>
              <a:rPr lang="zh-CN" altLang="en-US" sz="1600"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chemeClr val="bg1"/>
              </a:solidFill>
              <a:latin typeface="微软雅黑" pitchFamily="34" charset="-122"/>
              <a:ea typeface="微软雅黑" pitchFamily="34" charset="-122"/>
            </a:endParaRPr>
          </a:p>
          <a:p>
            <a:pPr>
              <a:lnSpc>
                <a:spcPct val="130000"/>
              </a:lnSpc>
            </a:pPr>
            <a:r>
              <a:rPr lang="zh-CN" altLang="en-US" sz="160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08" name="文本框 2"/>
          <p:cNvSpPr txBox="1"/>
          <p:nvPr/>
        </p:nvSpPr>
        <p:spPr>
          <a:xfrm>
            <a:off x="1697857"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19229469"/>
      </p:ext>
    </p:extLst>
  </p:cSld>
  <p:clrMapOvr>
    <a:masterClrMapping/>
  </p:clrMapOvr>
  <p:transition spd="slow"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8"/>
                                            </p:tgtEl>
                                            <p:attrNameLst>
                                              <p:attrName>style.visibility</p:attrName>
                                            </p:attrNameLst>
                                          </p:cBhvr>
                                          <p:to>
                                            <p:strVal val="visible"/>
                                          </p:to>
                                        </p:set>
                                        <p:anim calcmode="lin" valueType="num">
                                          <p:cBhvr>
                                            <p:cTn id="7"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8"/>
                                            </p:tgtEl>
                                            <p:attrNameLst>
                                              <p:attrName>ppt_y</p:attrName>
                                            </p:attrNameLst>
                                          </p:cBhvr>
                                          <p:tavLst>
                                            <p:tav tm="0">
                                              <p:val>
                                                <p:strVal val="#ppt_y"/>
                                              </p:val>
                                            </p:tav>
                                            <p:tav tm="100000">
                                              <p:val>
                                                <p:strVal val="#ppt_y"/>
                                              </p:val>
                                            </p:tav>
                                          </p:tavLst>
                                        </p:anim>
                                        <p:anim calcmode="lin" valueType="num">
                                          <p:cBhvr>
                                            <p:cTn id="9"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8"/>
                                            </p:tgtEl>
                                          </p:cBhvr>
                                        </p:animEffect>
                                      </p:childTnLst>
                                    </p:cTn>
                                  </p:par>
                                </p:childTnLst>
                              </p:cTn>
                            </p:par>
                            <p:par>
                              <p:cTn id="12" fill="hold">
                                <p:stCondLst>
                                  <p:cond delay="850"/>
                                </p:stCondLst>
                                <p:childTnLst>
                                  <p:par>
                                    <p:cTn id="13" presetID="2" presetClass="entr" presetSubtype="8" accel="58000" fill="hold" nodeType="afterEffect" p14:presetBounceEnd="58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8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8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91"/>
                                            </p:tgtEl>
                                            <p:attrNameLst>
                                              <p:attrName>style.visibility</p:attrName>
                                            </p:attrNameLst>
                                          </p:cBhvr>
                                          <p:to>
                                            <p:strVal val="visible"/>
                                          </p:to>
                                        </p:set>
                                        <p:animEffect transition="in" filter="fade">
                                          <p:cBhvr>
                                            <p:cTn id="19" dur="500"/>
                                            <p:tgtEl>
                                              <p:spTgt spid="9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92"/>
                                            </p:tgtEl>
                                            <p:attrNameLst>
                                              <p:attrName>style.visibility</p:attrName>
                                            </p:attrNameLst>
                                          </p:cBhvr>
                                          <p:to>
                                            <p:strVal val="visible"/>
                                          </p:to>
                                        </p:set>
                                        <p:animEffect transition="in" filter="fade">
                                          <p:cBhvr>
                                            <p:cTn id="22" dur="500"/>
                                            <p:tgtEl>
                                              <p:spTgt spid="9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93"/>
                                            </p:tgtEl>
                                            <p:attrNameLst>
                                              <p:attrName>style.visibility</p:attrName>
                                            </p:attrNameLst>
                                          </p:cBhvr>
                                          <p:to>
                                            <p:strVal val="visible"/>
                                          </p:to>
                                        </p:set>
                                        <p:animEffect transition="in" filter="fade">
                                          <p:cBhvr>
                                            <p:cTn id="25" dur="500"/>
                                            <p:tgtEl>
                                              <p:spTgt spid="9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90"/>
                                            </p:tgtEl>
                                            <p:attrNameLst>
                                              <p:attrName>style.visibility</p:attrName>
                                            </p:attrNameLst>
                                          </p:cBhvr>
                                          <p:to>
                                            <p:strVal val="visible"/>
                                          </p:to>
                                        </p:set>
                                        <p:animEffect transition="in" filter="fade">
                                          <p:cBhvr>
                                            <p:cTn id="28" dur="500"/>
                                            <p:tgtEl>
                                              <p:spTgt spid="9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fade">
                                          <p:cBhvr>
                                            <p:cTn id="32" dur="500"/>
                                            <p:tgtEl>
                                              <p:spTgt spid="94"/>
                                            </p:tgtEl>
                                          </p:cBhvr>
                                        </p:animEffect>
                                      </p:childTnLst>
                                    </p:cTn>
                                  </p:par>
                                  <p:par>
                                    <p:cTn id="33" presetID="10" presetClass="entr" presetSubtype="0" fill="hold" nodeType="with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fade">
                                          <p:cBhvr>
                                            <p:cTn id="35" dur="500"/>
                                            <p:tgtEl>
                                              <p:spTgt spid="95"/>
                                            </p:tgtEl>
                                          </p:cBhvr>
                                        </p:animEffect>
                                      </p:childTnLst>
                                    </p:cTn>
                                  </p:par>
                                  <p:par>
                                    <p:cTn id="36" presetID="10" presetClass="entr" presetSubtype="0" fill="hold" nodeType="withEffect">
                                      <p:stCondLst>
                                        <p:cond delay="0"/>
                                      </p:stCondLst>
                                      <p:childTnLst>
                                        <p:set>
                                          <p:cBhvr>
                                            <p:cTn id="37" dur="1" fill="hold">
                                              <p:stCondLst>
                                                <p:cond delay="0"/>
                                              </p:stCondLst>
                                            </p:cTn>
                                            <p:tgtEl>
                                              <p:spTgt spid="96"/>
                                            </p:tgtEl>
                                            <p:attrNameLst>
                                              <p:attrName>style.visibility</p:attrName>
                                            </p:attrNameLst>
                                          </p:cBhvr>
                                          <p:to>
                                            <p:strVal val="visible"/>
                                          </p:to>
                                        </p:set>
                                        <p:animEffect transition="in" filter="fade">
                                          <p:cBhvr>
                                            <p:cTn id="38" dur="500"/>
                                            <p:tgtEl>
                                              <p:spTgt spid="96"/>
                                            </p:tgtEl>
                                          </p:cBhvr>
                                        </p:animEffect>
                                      </p:childTnLst>
                                    </p:cTn>
                                  </p:par>
                                  <p:par>
                                    <p:cTn id="39" presetID="10" presetClass="entr" presetSubtype="0" fill="hold" nodeType="withEffect">
                                      <p:stCondLst>
                                        <p:cond delay="0"/>
                                      </p:stCondLst>
                                      <p:childTnLst>
                                        <p:set>
                                          <p:cBhvr>
                                            <p:cTn id="40" dur="1" fill="hold">
                                              <p:stCondLst>
                                                <p:cond delay="0"/>
                                              </p:stCondLst>
                                            </p:cTn>
                                            <p:tgtEl>
                                              <p:spTgt spid="97"/>
                                            </p:tgtEl>
                                            <p:attrNameLst>
                                              <p:attrName>style.visibility</p:attrName>
                                            </p:attrNameLst>
                                          </p:cBhvr>
                                          <p:to>
                                            <p:strVal val="visible"/>
                                          </p:to>
                                        </p:set>
                                        <p:animEffect transition="in" filter="fade">
                                          <p:cBhvr>
                                            <p:cTn id="41" dur="500"/>
                                            <p:tgtEl>
                                              <p:spTgt spid="97"/>
                                            </p:tgtEl>
                                          </p:cBhvr>
                                        </p:animEffect>
                                      </p:childTnLst>
                                    </p:cTn>
                                  </p:par>
                                  <p:par>
                                    <p:cTn id="42" presetID="10" presetClass="entr" presetSubtype="0" fill="hold" nodeType="withEffect">
                                      <p:stCondLst>
                                        <p:cond delay="0"/>
                                      </p:stCondLst>
                                      <p:childTnLst>
                                        <p:set>
                                          <p:cBhvr>
                                            <p:cTn id="43" dur="1" fill="hold">
                                              <p:stCondLst>
                                                <p:cond delay="0"/>
                                              </p:stCondLst>
                                            </p:cTn>
                                            <p:tgtEl>
                                              <p:spTgt spid="98"/>
                                            </p:tgtEl>
                                            <p:attrNameLst>
                                              <p:attrName>style.visibility</p:attrName>
                                            </p:attrNameLst>
                                          </p:cBhvr>
                                          <p:to>
                                            <p:strVal val="visible"/>
                                          </p:to>
                                        </p:set>
                                        <p:animEffect transition="in" filter="fade">
                                          <p:cBhvr>
                                            <p:cTn id="44" dur="500"/>
                                            <p:tgtEl>
                                              <p:spTgt spid="98"/>
                                            </p:tgtEl>
                                          </p:cBhvr>
                                        </p:animEffect>
                                      </p:childTnLst>
                                    </p:cTn>
                                  </p:par>
                                  <p:par>
                                    <p:cTn id="45" presetID="10" presetClass="entr" presetSubtype="0" fill="hold" nodeType="withEffect">
                                      <p:stCondLst>
                                        <p:cond delay="0"/>
                                      </p:stCondLst>
                                      <p:childTnLst>
                                        <p:set>
                                          <p:cBhvr>
                                            <p:cTn id="46" dur="1" fill="hold">
                                              <p:stCondLst>
                                                <p:cond delay="0"/>
                                              </p:stCondLst>
                                            </p:cTn>
                                            <p:tgtEl>
                                              <p:spTgt spid="99"/>
                                            </p:tgtEl>
                                            <p:attrNameLst>
                                              <p:attrName>style.visibility</p:attrName>
                                            </p:attrNameLst>
                                          </p:cBhvr>
                                          <p:to>
                                            <p:strVal val="visible"/>
                                          </p:to>
                                        </p:set>
                                        <p:animEffect transition="in" filter="fade">
                                          <p:cBhvr>
                                            <p:cTn id="47" dur="500"/>
                                            <p:tgtEl>
                                              <p:spTgt spid="99"/>
                                            </p:tgtEl>
                                          </p:cBhvr>
                                        </p:animEffect>
                                      </p:childTnLst>
                                    </p:cTn>
                                  </p:par>
                                  <p:par>
                                    <p:cTn id="48" presetID="10" presetClass="entr" presetSubtype="0" fill="hold" nodeType="withEffect">
                                      <p:stCondLst>
                                        <p:cond delay="0"/>
                                      </p:stCondLst>
                                      <p:childTnLst>
                                        <p:set>
                                          <p:cBhvr>
                                            <p:cTn id="49" dur="1" fill="hold">
                                              <p:stCondLst>
                                                <p:cond delay="0"/>
                                              </p:stCondLst>
                                            </p:cTn>
                                            <p:tgtEl>
                                              <p:spTgt spid="100"/>
                                            </p:tgtEl>
                                            <p:attrNameLst>
                                              <p:attrName>style.visibility</p:attrName>
                                            </p:attrNameLst>
                                          </p:cBhvr>
                                          <p:to>
                                            <p:strVal val="visible"/>
                                          </p:to>
                                        </p:set>
                                        <p:animEffect transition="in" filter="fade">
                                          <p:cBhvr>
                                            <p:cTn id="50" dur="500"/>
                                            <p:tgtEl>
                                              <p:spTgt spid="100"/>
                                            </p:tgtEl>
                                          </p:cBhvr>
                                        </p:animEffect>
                                      </p:childTnLst>
                                    </p:cTn>
                                  </p:par>
                                  <p:par>
                                    <p:cTn id="51" presetID="10" presetClass="entr" presetSubtype="0" fill="hold" nodeType="withEffect">
                                      <p:stCondLst>
                                        <p:cond delay="0"/>
                                      </p:stCondLst>
                                      <p:childTnLst>
                                        <p:set>
                                          <p:cBhvr>
                                            <p:cTn id="52" dur="1" fill="hold">
                                              <p:stCondLst>
                                                <p:cond delay="0"/>
                                              </p:stCondLst>
                                            </p:cTn>
                                            <p:tgtEl>
                                              <p:spTgt spid="101"/>
                                            </p:tgtEl>
                                            <p:attrNameLst>
                                              <p:attrName>style.visibility</p:attrName>
                                            </p:attrNameLst>
                                          </p:cBhvr>
                                          <p:to>
                                            <p:strVal val="visible"/>
                                          </p:to>
                                        </p:set>
                                        <p:animEffect transition="in" filter="fade">
                                          <p:cBhvr>
                                            <p:cTn id="53" dur="500"/>
                                            <p:tgtEl>
                                              <p:spTgt spid="10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5"/>
                                            </p:tgtEl>
                                            <p:attrNameLst>
                                              <p:attrName>style.visibility</p:attrName>
                                            </p:attrNameLst>
                                          </p:cBhvr>
                                          <p:to>
                                            <p:strVal val="visible"/>
                                          </p:to>
                                        </p:set>
                                        <p:animEffect transition="in" filter="fade">
                                          <p:cBhvr>
                                            <p:cTn id="56" dur="500"/>
                                            <p:tgtEl>
                                              <p:spTgt spid="10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Effect transition="in" filter="fade">
                                          <p:cBhvr>
                                            <p:cTn id="59" dur="500"/>
                                            <p:tgtEl>
                                              <p:spTgt spid="10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3"/>
                                            </p:tgtEl>
                                            <p:attrNameLst>
                                              <p:attrName>style.visibility</p:attrName>
                                            </p:attrNameLst>
                                          </p:cBhvr>
                                          <p:to>
                                            <p:strVal val="visible"/>
                                          </p:to>
                                        </p:set>
                                        <p:animEffect transition="in" filter="fade">
                                          <p:cBhvr>
                                            <p:cTn id="62" dur="500"/>
                                            <p:tgtEl>
                                              <p:spTgt spid="10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fade">
                                          <p:cBhvr>
                                            <p:cTn id="65" dur="500"/>
                                            <p:tgtEl>
                                              <p:spTgt spid="10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106"/>
                                            </p:tgtEl>
                                            <p:attrNameLst>
                                              <p:attrName>style.visibility</p:attrName>
                                            </p:attrNameLst>
                                          </p:cBhvr>
                                          <p:to>
                                            <p:strVal val="visible"/>
                                          </p:to>
                                        </p:set>
                                        <p:animEffect transition="in" filter="wipe(left)">
                                          <p:cBhvr>
                                            <p:cTn id="69" dur="500"/>
                                            <p:tgtEl>
                                              <p:spTgt spid="10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107"/>
                                            </p:tgtEl>
                                            <p:attrNameLst>
                                              <p:attrName>style.visibility</p:attrName>
                                            </p:attrNameLst>
                                          </p:cBhvr>
                                          <p:to>
                                            <p:strVal val="visible"/>
                                          </p:to>
                                        </p:set>
                                        <p:animEffect transition="in" filter="wipe(left)">
                                          <p:cBhvr>
                                            <p:cTn id="73" dur="100"/>
                                            <p:tgtEl>
                                              <p:spTgt spid="10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107"/>
                                            </p:tgtEl>
                                          </p:cBhvr>
                                          <p:to x="80000" y="100000"/>
                                        </p:animScale>
                                        <p:anim by="(#ppt_w*0.10)" calcmode="lin" valueType="num">
                                          <p:cBhvr>
                                            <p:cTn id="76" dur="50" autoRev="1" fill="hold">
                                              <p:stCondLst>
                                                <p:cond delay="0"/>
                                              </p:stCondLst>
                                            </p:cTn>
                                            <p:tgtEl>
                                              <p:spTgt spid="107"/>
                                            </p:tgtEl>
                                            <p:attrNameLst>
                                              <p:attrName>ppt_x</p:attrName>
                                            </p:attrNameLst>
                                          </p:cBhvr>
                                        </p:anim>
                                        <p:anim by="(-#ppt_w*0.10)" calcmode="lin" valueType="num">
                                          <p:cBhvr>
                                            <p:cTn id="77" dur="50" autoRev="1" fill="hold">
                                              <p:stCondLst>
                                                <p:cond delay="0"/>
                                              </p:stCondLst>
                                            </p:cTn>
                                            <p:tgtEl>
                                              <p:spTgt spid="107"/>
                                            </p:tgtEl>
                                            <p:attrNameLst>
                                              <p:attrName>ppt_y</p:attrName>
                                            </p:attrNameLst>
                                          </p:cBhvr>
                                        </p:anim>
                                        <p:animRot by="-480000">
                                          <p:cBhvr>
                                            <p:cTn id="78" dur="50" autoRev="1" fill="hold">
                                              <p:stCondLst>
                                                <p:cond delay="0"/>
                                              </p:stCondLst>
                                            </p:cTn>
                                            <p:tgtEl>
                                              <p:spTgt spid="10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P spid="92" grpId="0" animBg="1"/>
          <p:bldP spid="93" grpId="0" animBg="1"/>
          <p:bldP spid="102" grpId="0"/>
          <p:bldP spid="103" grpId="0"/>
          <p:bldP spid="104" grpId="0"/>
          <p:bldP spid="105" grpId="0"/>
          <p:bldP spid="106" grpId="0" animBg="1"/>
          <p:bldP spid="107" grpId="0"/>
          <p:bldP spid="107" grpId="1"/>
          <p:bldP spid="10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8"/>
                                            </p:tgtEl>
                                            <p:attrNameLst>
                                              <p:attrName>style.visibility</p:attrName>
                                            </p:attrNameLst>
                                          </p:cBhvr>
                                          <p:to>
                                            <p:strVal val="visible"/>
                                          </p:to>
                                        </p:set>
                                        <p:anim calcmode="lin" valueType="num">
                                          <p:cBhvr>
                                            <p:cTn id="7"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8"/>
                                            </p:tgtEl>
                                            <p:attrNameLst>
                                              <p:attrName>ppt_y</p:attrName>
                                            </p:attrNameLst>
                                          </p:cBhvr>
                                          <p:tavLst>
                                            <p:tav tm="0">
                                              <p:val>
                                                <p:strVal val="#ppt_y"/>
                                              </p:val>
                                            </p:tav>
                                            <p:tav tm="100000">
                                              <p:val>
                                                <p:strVal val="#ppt_y"/>
                                              </p:val>
                                            </p:tav>
                                          </p:tavLst>
                                        </p:anim>
                                        <p:anim calcmode="lin" valueType="num">
                                          <p:cBhvr>
                                            <p:cTn id="9"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8"/>
                                            </p:tgtEl>
                                          </p:cBhvr>
                                        </p:animEffect>
                                      </p:childTnLst>
                                    </p:cTn>
                                  </p:par>
                                </p:childTnLst>
                              </p:cTn>
                            </p:par>
                            <p:par>
                              <p:cTn id="12" fill="hold">
                                <p:stCondLst>
                                  <p:cond delay="850"/>
                                </p:stCondLst>
                                <p:childTnLst>
                                  <p:par>
                                    <p:cTn id="13" presetID="2" presetClass="entr" presetSubtype="8" accel="5800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91"/>
                                            </p:tgtEl>
                                            <p:attrNameLst>
                                              <p:attrName>style.visibility</p:attrName>
                                            </p:attrNameLst>
                                          </p:cBhvr>
                                          <p:to>
                                            <p:strVal val="visible"/>
                                          </p:to>
                                        </p:set>
                                        <p:animEffect transition="in" filter="fade">
                                          <p:cBhvr>
                                            <p:cTn id="19" dur="500"/>
                                            <p:tgtEl>
                                              <p:spTgt spid="9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92"/>
                                            </p:tgtEl>
                                            <p:attrNameLst>
                                              <p:attrName>style.visibility</p:attrName>
                                            </p:attrNameLst>
                                          </p:cBhvr>
                                          <p:to>
                                            <p:strVal val="visible"/>
                                          </p:to>
                                        </p:set>
                                        <p:animEffect transition="in" filter="fade">
                                          <p:cBhvr>
                                            <p:cTn id="22" dur="500"/>
                                            <p:tgtEl>
                                              <p:spTgt spid="9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93"/>
                                            </p:tgtEl>
                                            <p:attrNameLst>
                                              <p:attrName>style.visibility</p:attrName>
                                            </p:attrNameLst>
                                          </p:cBhvr>
                                          <p:to>
                                            <p:strVal val="visible"/>
                                          </p:to>
                                        </p:set>
                                        <p:animEffect transition="in" filter="fade">
                                          <p:cBhvr>
                                            <p:cTn id="25" dur="500"/>
                                            <p:tgtEl>
                                              <p:spTgt spid="9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90"/>
                                            </p:tgtEl>
                                            <p:attrNameLst>
                                              <p:attrName>style.visibility</p:attrName>
                                            </p:attrNameLst>
                                          </p:cBhvr>
                                          <p:to>
                                            <p:strVal val="visible"/>
                                          </p:to>
                                        </p:set>
                                        <p:animEffect transition="in" filter="fade">
                                          <p:cBhvr>
                                            <p:cTn id="28" dur="500"/>
                                            <p:tgtEl>
                                              <p:spTgt spid="9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fade">
                                          <p:cBhvr>
                                            <p:cTn id="32" dur="500"/>
                                            <p:tgtEl>
                                              <p:spTgt spid="94"/>
                                            </p:tgtEl>
                                          </p:cBhvr>
                                        </p:animEffect>
                                      </p:childTnLst>
                                    </p:cTn>
                                  </p:par>
                                  <p:par>
                                    <p:cTn id="33" presetID="10" presetClass="entr" presetSubtype="0" fill="hold" nodeType="with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fade">
                                          <p:cBhvr>
                                            <p:cTn id="35" dur="500"/>
                                            <p:tgtEl>
                                              <p:spTgt spid="95"/>
                                            </p:tgtEl>
                                          </p:cBhvr>
                                        </p:animEffect>
                                      </p:childTnLst>
                                    </p:cTn>
                                  </p:par>
                                  <p:par>
                                    <p:cTn id="36" presetID="10" presetClass="entr" presetSubtype="0" fill="hold" nodeType="withEffect">
                                      <p:stCondLst>
                                        <p:cond delay="0"/>
                                      </p:stCondLst>
                                      <p:childTnLst>
                                        <p:set>
                                          <p:cBhvr>
                                            <p:cTn id="37" dur="1" fill="hold">
                                              <p:stCondLst>
                                                <p:cond delay="0"/>
                                              </p:stCondLst>
                                            </p:cTn>
                                            <p:tgtEl>
                                              <p:spTgt spid="96"/>
                                            </p:tgtEl>
                                            <p:attrNameLst>
                                              <p:attrName>style.visibility</p:attrName>
                                            </p:attrNameLst>
                                          </p:cBhvr>
                                          <p:to>
                                            <p:strVal val="visible"/>
                                          </p:to>
                                        </p:set>
                                        <p:animEffect transition="in" filter="fade">
                                          <p:cBhvr>
                                            <p:cTn id="38" dur="500"/>
                                            <p:tgtEl>
                                              <p:spTgt spid="96"/>
                                            </p:tgtEl>
                                          </p:cBhvr>
                                        </p:animEffect>
                                      </p:childTnLst>
                                    </p:cTn>
                                  </p:par>
                                  <p:par>
                                    <p:cTn id="39" presetID="10" presetClass="entr" presetSubtype="0" fill="hold" nodeType="withEffect">
                                      <p:stCondLst>
                                        <p:cond delay="0"/>
                                      </p:stCondLst>
                                      <p:childTnLst>
                                        <p:set>
                                          <p:cBhvr>
                                            <p:cTn id="40" dur="1" fill="hold">
                                              <p:stCondLst>
                                                <p:cond delay="0"/>
                                              </p:stCondLst>
                                            </p:cTn>
                                            <p:tgtEl>
                                              <p:spTgt spid="97"/>
                                            </p:tgtEl>
                                            <p:attrNameLst>
                                              <p:attrName>style.visibility</p:attrName>
                                            </p:attrNameLst>
                                          </p:cBhvr>
                                          <p:to>
                                            <p:strVal val="visible"/>
                                          </p:to>
                                        </p:set>
                                        <p:animEffect transition="in" filter="fade">
                                          <p:cBhvr>
                                            <p:cTn id="41" dur="500"/>
                                            <p:tgtEl>
                                              <p:spTgt spid="97"/>
                                            </p:tgtEl>
                                          </p:cBhvr>
                                        </p:animEffect>
                                      </p:childTnLst>
                                    </p:cTn>
                                  </p:par>
                                  <p:par>
                                    <p:cTn id="42" presetID="10" presetClass="entr" presetSubtype="0" fill="hold" nodeType="withEffect">
                                      <p:stCondLst>
                                        <p:cond delay="0"/>
                                      </p:stCondLst>
                                      <p:childTnLst>
                                        <p:set>
                                          <p:cBhvr>
                                            <p:cTn id="43" dur="1" fill="hold">
                                              <p:stCondLst>
                                                <p:cond delay="0"/>
                                              </p:stCondLst>
                                            </p:cTn>
                                            <p:tgtEl>
                                              <p:spTgt spid="98"/>
                                            </p:tgtEl>
                                            <p:attrNameLst>
                                              <p:attrName>style.visibility</p:attrName>
                                            </p:attrNameLst>
                                          </p:cBhvr>
                                          <p:to>
                                            <p:strVal val="visible"/>
                                          </p:to>
                                        </p:set>
                                        <p:animEffect transition="in" filter="fade">
                                          <p:cBhvr>
                                            <p:cTn id="44" dur="500"/>
                                            <p:tgtEl>
                                              <p:spTgt spid="98"/>
                                            </p:tgtEl>
                                          </p:cBhvr>
                                        </p:animEffect>
                                      </p:childTnLst>
                                    </p:cTn>
                                  </p:par>
                                  <p:par>
                                    <p:cTn id="45" presetID="10" presetClass="entr" presetSubtype="0" fill="hold" nodeType="withEffect">
                                      <p:stCondLst>
                                        <p:cond delay="0"/>
                                      </p:stCondLst>
                                      <p:childTnLst>
                                        <p:set>
                                          <p:cBhvr>
                                            <p:cTn id="46" dur="1" fill="hold">
                                              <p:stCondLst>
                                                <p:cond delay="0"/>
                                              </p:stCondLst>
                                            </p:cTn>
                                            <p:tgtEl>
                                              <p:spTgt spid="99"/>
                                            </p:tgtEl>
                                            <p:attrNameLst>
                                              <p:attrName>style.visibility</p:attrName>
                                            </p:attrNameLst>
                                          </p:cBhvr>
                                          <p:to>
                                            <p:strVal val="visible"/>
                                          </p:to>
                                        </p:set>
                                        <p:animEffect transition="in" filter="fade">
                                          <p:cBhvr>
                                            <p:cTn id="47" dur="500"/>
                                            <p:tgtEl>
                                              <p:spTgt spid="99"/>
                                            </p:tgtEl>
                                          </p:cBhvr>
                                        </p:animEffect>
                                      </p:childTnLst>
                                    </p:cTn>
                                  </p:par>
                                  <p:par>
                                    <p:cTn id="48" presetID="10" presetClass="entr" presetSubtype="0" fill="hold" nodeType="withEffect">
                                      <p:stCondLst>
                                        <p:cond delay="0"/>
                                      </p:stCondLst>
                                      <p:childTnLst>
                                        <p:set>
                                          <p:cBhvr>
                                            <p:cTn id="49" dur="1" fill="hold">
                                              <p:stCondLst>
                                                <p:cond delay="0"/>
                                              </p:stCondLst>
                                            </p:cTn>
                                            <p:tgtEl>
                                              <p:spTgt spid="100"/>
                                            </p:tgtEl>
                                            <p:attrNameLst>
                                              <p:attrName>style.visibility</p:attrName>
                                            </p:attrNameLst>
                                          </p:cBhvr>
                                          <p:to>
                                            <p:strVal val="visible"/>
                                          </p:to>
                                        </p:set>
                                        <p:animEffect transition="in" filter="fade">
                                          <p:cBhvr>
                                            <p:cTn id="50" dur="500"/>
                                            <p:tgtEl>
                                              <p:spTgt spid="100"/>
                                            </p:tgtEl>
                                          </p:cBhvr>
                                        </p:animEffect>
                                      </p:childTnLst>
                                    </p:cTn>
                                  </p:par>
                                  <p:par>
                                    <p:cTn id="51" presetID="10" presetClass="entr" presetSubtype="0" fill="hold" nodeType="withEffect">
                                      <p:stCondLst>
                                        <p:cond delay="0"/>
                                      </p:stCondLst>
                                      <p:childTnLst>
                                        <p:set>
                                          <p:cBhvr>
                                            <p:cTn id="52" dur="1" fill="hold">
                                              <p:stCondLst>
                                                <p:cond delay="0"/>
                                              </p:stCondLst>
                                            </p:cTn>
                                            <p:tgtEl>
                                              <p:spTgt spid="101"/>
                                            </p:tgtEl>
                                            <p:attrNameLst>
                                              <p:attrName>style.visibility</p:attrName>
                                            </p:attrNameLst>
                                          </p:cBhvr>
                                          <p:to>
                                            <p:strVal val="visible"/>
                                          </p:to>
                                        </p:set>
                                        <p:animEffect transition="in" filter="fade">
                                          <p:cBhvr>
                                            <p:cTn id="53" dur="500"/>
                                            <p:tgtEl>
                                              <p:spTgt spid="10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5"/>
                                            </p:tgtEl>
                                            <p:attrNameLst>
                                              <p:attrName>style.visibility</p:attrName>
                                            </p:attrNameLst>
                                          </p:cBhvr>
                                          <p:to>
                                            <p:strVal val="visible"/>
                                          </p:to>
                                        </p:set>
                                        <p:animEffect transition="in" filter="fade">
                                          <p:cBhvr>
                                            <p:cTn id="56" dur="500"/>
                                            <p:tgtEl>
                                              <p:spTgt spid="10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Effect transition="in" filter="fade">
                                          <p:cBhvr>
                                            <p:cTn id="59" dur="500"/>
                                            <p:tgtEl>
                                              <p:spTgt spid="10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3"/>
                                            </p:tgtEl>
                                            <p:attrNameLst>
                                              <p:attrName>style.visibility</p:attrName>
                                            </p:attrNameLst>
                                          </p:cBhvr>
                                          <p:to>
                                            <p:strVal val="visible"/>
                                          </p:to>
                                        </p:set>
                                        <p:animEffect transition="in" filter="fade">
                                          <p:cBhvr>
                                            <p:cTn id="62" dur="500"/>
                                            <p:tgtEl>
                                              <p:spTgt spid="10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fade">
                                          <p:cBhvr>
                                            <p:cTn id="65" dur="500"/>
                                            <p:tgtEl>
                                              <p:spTgt spid="10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106"/>
                                            </p:tgtEl>
                                            <p:attrNameLst>
                                              <p:attrName>style.visibility</p:attrName>
                                            </p:attrNameLst>
                                          </p:cBhvr>
                                          <p:to>
                                            <p:strVal val="visible"/>
                                          </p:to>
                                        </p:set>
                                        <p:animEffect transition="in" filter="wipe(left)">
                                          <p:cBhvr>
                                            <p:cTn id="69" dur="500"/>
                                            <p:tgtEl>
                                              <p:spTgt spid="10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107"/>
                                            </p:tgtEl>
                                            <p:attrNameLst>
                                              <p:attrName>style.visibility</p:attrName>
                                            </p:attrNameLst>
                                          </p:cBhvr>
                                          <p:to>
                                            <p:strVal val="visible"/>
                                          </p:to>
                                        </p:set>
                                        <p:animEffect transition="in" filter="wipe(left)">
                                          <p:cBhvr>
                                            <p:cTn id="73" dur="100"/>
                                            <p:tgtEl>
                                              <p:spTgt spid="10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107"/>
                                            </p:tgtEl>
                                          </p:cBhvr>
                                          <p:to x="80000" y="100000"/>
                                        </p:animScale>
                                        <p:anim by="(#ppt_w*0.10)" calcmode="lin" valueType="num">
                                          <p:cBhvr>
                                            <p:cTn id="76" dur="50" autoRev="1" fill="hold">
                                              <p:stCondLst>
                                                <p:cond delay="0"/>
                                              </p:stCondLst>
                                            </p:cTn>
                                            <p:tgtEl>
                                              <p:spTgt spid="107"/>
                                            </p:tgtEl>
                                            <p:attrNameLst>
                                              <p:attrName>ppt_x</p:attrName>
                                            </p:attrNameLst>
                                          </p:cBhvr>
                                        </p:anim>
                                        <p:anim by="(-#ppt_w*0.10)" calcmode="lin" valueType="num">
                                          <p:cBhvr>
                                            <p:cTn id="77" dur="50" autoRev="1" fill="hold">
                                              <p:stCondLst>
                                                <p:cond delay="0"/>
                                              </p:stCondLst>
                                            </p:cTn>
                                            <p:tgtEl>
                                              <p:spTgt spid="107"/>
                                            </p:tgtEl>
                                            <p:attrNameLst>
                                              <p:attrName>ppt_y</p:attrName>
                                            </p:attrNameLst>
                                          </p:cBhvr>
                                        </p:anim>
                                        <p:animRot by="-480000">
                                          <p:cBhvr>
                                            <p:cTn id="78" dur="50" autoRev="1" fill="hold">
                                              <p:stCondLst>
                                                <p:cond delay="0"/>
                                              </p:stCondLst>
                                            </p:cTn>
                                            <p:tgtEl>
                                              <p:spTgt spid="10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P spid="92" grpId="0" animBg="1"/>
          <p:bldP spid="93" grpId="0" animBg="1"/>
          <p:bldP spid="102" grpId="0"/>
          <p:bldP spid="103" grpId="0"/>
          <p:bldP spid="104" grpId="0"/>
          <p:bldP spid="105" grpId="0"/>
          <p:bldP spid="106" grpId="0" animBg="1"/>
          <p:bldP spid="107" grpId="0"/>
          <p:bldP spid="107" grpId="1"/>
          <p:bldP spid="108"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40"/>
          <p:cNvGrpSpPr/>
          <p:nvPr/>
        </p:nvGrpSpPr>
        <p:grpSpPr>
          <a:xfrm>
            <a:off x="554561" y="1739545"/>
            <a:ext cx="2784529" cy="1551225"/>
            <a:chOff x="1441450" y="1485019"/>
            <a:chExt cx="2019300" cy="1124928"/>
          </a:xfrm>
        </p:grpSpPr>
        <p:sp>
          <p:nvSpPr>
            <p:cNvPr id="56" name="Text Placeholder 2"/>
            <p:cNvSpPr txBox="1">
              <a:spLocks/>
            </p:cNvSpPr>
            <p:nvPr/>
          </p:nvSpPr>
          <p:spPr>
            <a:xfrm>
              <a:off x="1441450" y="1485019"/>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40000"/>
                </a:lnSpc>
              </a:pPr>
              <a:r>
                <a:rPr lang="zh-CN" altLang="en-US" sz="1800" b="1" dirty="0">
                  <a:solidFill>
                    <a:schemeClr val="tx1">
                      <a:lumMod val="85000"/>
                      <a:lumOff val="15000"/>
                    </a:schemeClr>
                  </a:solidFill>
                  <a:latin typeface="微软雅黑" pitchFamily="34" charset="-122"/>
                  <a:ea typeface="微软雅黑" pitchFamily="34" charset="-122"/>
                </a:rPr>
                <a:t>添加</a:t>
              </a:r>
              <a:r>
                <a:rPr lang="zh-CN" altLang="en-US" sz="1800" b="1" dirty="0" smtClean="0">
                  <a:solidFill>
                    <a:schemeClr val="tx1">
                      <a:lumMod val="85000"/>
                      <a:lumOff val="15000"/>
                    </a:schemeClr>
                  </a:solidFill>
                  <a:latin typeface="微软雅黑" pitchFamily="34" charset="-122"/>
                  <a:ea typeface="微软雅黑" pitchFamily="34" charset="-122"/>
                </a:rPr>
                <a:t>文字标题</a:t>
              </a:r>
              <a:endParaRPr lang="en-US" altLang="zh-CN" sz="1800" b="1" dirty="0">
                <a:solidFill>
                  <a:schemeClr val="tx1">
                    <a:lumMod val="85000"/>
                    <a:lumOff val="15000"/>
                  </a:schemeClr>
                </a:solidFill>
                <a:latin typeface="微软雅黑" pitchFamily="34" charset="-122"/>
                <a:ea typeface="微软雅黑" pitchFamily="34" charset="-122"/>
              </a:endParaRPr>
            </a:p>
          </p:txBody>
        </p:sp>
        <p:sp>
          <p:nvSpPr>
            <p:cNvPr id="57" name="Text Placeholder 8"/>
            <p:cNvSpPr txBox="1">
              <a:spLocks/>
            </p:cNvSpPr>
            <p:nvPr/>
          </p:nvSpPr>
          <p:spPr>
            <a:xfrm>
              <a:off x="1441450" y="1775301"/>
              <a:ext cx="2019300" cy="83464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00000"/>
                </a:lnSpc>
              </a:pPr>
              <a:r>
                <a:rPr lang="zh-CN" altLang="en-US" sz="1400" dirty="0">
                  <a:solidFill>
                    <a:schemeClr val="tx1">
                      <a:lumMod val="85000"/>
                      <a:lumOff val="15000"/>
                    </a:schemeClr>
                  </a:solidFill>
                  <a:latin typeface="微软雅黑" pitchFamily="34" charset="-122"/>
                  <a:ea typeface="微软雅黑" pitchFamily="34" charset="-122"/>
                </a:rPr>
                <a:t>点击添加文字内容点击添加文字内容点击添加文字内容点击添加文字内容点击添加文字内容</a:t>
              </a:r>
              <a:endParaRPr lang="en-US" altLang="zh-CN" sz="1400" dirty="0">
                <a:solidFill>
                  <a:schemeClr val="tx1">
                    <a:lumMod val="85000"/>
                    <a:lumOff val="15000"/>
                  </a:schemeClr>
                </a:solidFill>
                <a:latin typeface="微软雅黑" pitchFamily="34" charset="-122"/>
                <a:ea typeface="微软雅黑" pitchFamily="34" charset="-122"/>
              </a:endParaRPr>
            </a:p>
          </p:txBody>
        </p:sp>
      </p:grpSp>
      <p:grpSp>
        <p:nvGrpSpPr>
          <p:cNvPr id="58" name="Group 43"/>
          <p:cNvGrpSpPr/>
          <p:nvPr/>
        </p:nvGrpSpPr>
        <p:grpSpPr>
          <a:xfrm>
            <a:off x="554559" y="4331834"/>
            <a:ext cx="2784530" cy="1678980"/>
            <a:chOff x="1441449" y="1443179"/>
            <a:chExt cx="2019301" cy="1217572"/>
          </a:xfrm>
        </p:grpSpPr>
        <p:sp>
          <p:nvSpPr>
            <p:cNvPr id="59" name="Text Placeholder 2"/>
            <p:cNvSpPr txBox="1">
              <a:spLocks/>
            </p:cNvSpPr>
            <p:nvPr/>
          </p:nvSpPr>
          <p:spPr>
            <a:xfrm>
              <a:off x="1441450" y="1443179"/>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1800" b="1" dirty="0">
                  <a:solidFill>
                    <a:schemeClr val="tx1">
                      <a:lumMod val="85000"/>
                      <a:lumOff val="15000"/>
                    </a:schemeClr>
                  </a:solidFill>
                </a:rPr>
                <a:t>添加</a:t>
              </a:r>
              <a:r>
                <a:rPr lang="zh-CN" altLang="en-US" sz="1800" b="1" dirty="0" smtClean="0">
                  <a:solidFill>
                    <a:schemeClr val="tx1">
                      <a:lumMod val="85000"/>
                      <a:lumOff val="15000"/>
                    </a:schemeClr>
                  </a:solidFill>
                </a:rPr>
                <a:t>文字标题</a:t>
              </a:r>
              <a:endParaRPr lang="en-US" altLang="zh-CN" sz="1800" b="1" dirty="0">
                <a:solidFill>
                  <a:schemeClr val="tx1">
                    <a:lumMod val="85000"/>
                    <a:lumOff val="15000"/>
                  </a:schemeClr>
                </a:solidFill>
              </a:endParaRPr>
            </a:p>
          </p:txBody>
        </p:sp>
        <p:sp>
          <p:nvSpPr>
            <p:cNvPr id="60" name="Text Placeholder 8"/>
            <p:cNvSpPr txBox="1">
              <a:spLocks/>
            </p:cNvSpPr>
            <p:nvPr/>
          </p:nvSpPr>
          <p:spPr>
            <a:xfrm>
              <a:off x="1441449" y="1743554"/>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dirty="0">
                  <a:solidFill>
                    <a:schemeClr val="tx1">
                      <a:lumMod val="85000"/>
                      <a:lumOff val="15000"/>
                    </a:schemeClr>
                  </a:solidFill>
                </a:rPr>
                <a:t>点击添加文字内容点击添加文字内容点击添加文字内容点击添加文字内容点击添加文字内容</a:t>
              </a:r>
              <a:endParaRPr lang="en-US" altLang="zh-CN" dirty="0">
                <a:solidFill>
                  <a:schemeClr val="tx1">
                    <a:lumMod val="85000"/>
                    <a:lumOff val="15000"/>
                  </a:schemeClr>
                </a:solidFill>
              </a:endParaRPr>
            </a:p>
          </p:txBody>
        </p:sp>
      </p:grpSp>
      <p:grpSp>
        <p:nvGrpSpPr>
          <p:cNvPr id="61" name="Group 46"/>
          <p:cNvGrpSpPr/>
          <p:nvPr/>
        </p:nvGrpSpPr>
        <p:grpSpPr>
          <a:xfrm>
            <a:off x="8781969" y="1739545"/>
            <a:ext cx="2784529" cy="1635297"/>
            <a:chOff x="1342364" y="1485018"/>
            <a:chExt cx="2019300" cy="1185896"/>
          </a:xfrm>
        </p:grpSpPr>
        <p:sp>
          <p:nvSpPr>
            <p:cNvPr id="62" name="Text Placeholder 2"/>
            <p:cNvSpPr txBox="1">
              <a:spLocks/>
            </p:cNvSpPr>
            <p:nvPr/>
          </p:nvSpPr>
          <p:spPr>
            <a:xfrm>
              <a:off x="1342364" y="1485018"/>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1800" b="1" dirty="0">
                  <a:solidFill>
                    <a:schemeClr val="tx1">
                      <a:lumMod val="85000"/>
                      <a:lumOff val="15000"/>
                    </a:schemeClr>
                  </a:solidFill>
                </a:rPr>
                <a:t>添加</a:t>
              </a:r>
              <a:r>
                <a:rPr lang="zh-CN" altLang="en-US" sz="1800" b="1" dirty="0" smtClean="0">
                  <a:solidFill>
                    <a:schemeClr val="tx1">
                      <a:lumMod val="85000"/>
                      <a:lumOff val="15000"/>
                    </a:schemeClr>
                  </a:solidFill>
                </a:rPr>
                <a:t>文字标题</a:t>
              </a:r>
              <a:endParaRPr lang="en-US" altLang="zh-CN" sz="1800" b="1" dirty="0">
                <a:solidFill>
                  <a:schemeClr val="tx1">
                    <a:lumMod val="85000"/>
                    <a:lumOff val="15000"/>
                  </a:schemeClr>
                </a:solidFill>
              </a:endParaRPr>
            </a:p>
          </p:txBody>
        </p:sp>
        <p:sp>
          <p:nvSpPr>
            <p:cNvPr id="63" name="Text Placeholder 8"/>
            <p:cNvSpPr txBox="1">
              <a:spLocks/>
            </p:cNvSpPr>
            <p:nvPr/>
          </p:nvSpPr>
          <p:spPr>
            <a:xfrm>
              <a:off x="1342364" y="1753717"/>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dirty="0">
                  <a:solidFill>
                    <a:schemeClr val="tx1">
                      <a:lumMod val="85000"/>
                      <a:lumOff val="15000"/>
                    </a:schemeClr>
                  </a:solidFill>
                </a:rPr>
                <a:t>点击添加文字内容点击添加文字内容点击添加文字内容点击添加文字内容点击添加文字内容</a:t>
              </a:r>
              <a:endParaRPr lang="en-US" altLang="zh-CN" dirty="0">
                <a:solidFill>
                  <a:schemeClr val="tx1">
                    <a:lumMod val="85000"/>
                    <a:lumOff val="15000"/>
                  </a:schemeClr>
                </a:solidFill>
              </a:endParaRPr>
            </a:p>
          </p:txBody>
        </p:sp>
      </p:grpSp>
      <p:grpSp>
        <p:nvGrpSpPr>
          <p:cNvPr id="64" name="Group 49"/>
          <p:cNvGrpSpPr/>
          <p:nvPr/>
        </p:nvGrpSpPr>
        <p:grpSpPr>
          <a:xfrm>
            <a:off x="8918612" y="4653929"/>
            <a:ext cx="2784529" cy="1656185"/>
            <a:chOff x="1441450" y="1676757"/>
            <a:chExt cx="2019300" cy="1201042"/>
          </a:xfrm>
        </p:grpSpPr>
        <p:sp>
          <p:nvSpPr>
            <p:cNvPr id="65" name="Text Placeholder 2"/>
            <p:cNvSpPr txBox="1">
              <a:spLocks/>
            </p:cNvSpPr>
            <p:nvPr/>
          </p:nvSpPr>
          <p:spPr>
            <a:xfrm>
              <a:off x="1441450" y="1676757"/>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1800" b="1" dirty="0">
                  <a:solidFill>
                    <a:schemeClr val="tx1">
                      <a:lumMod val="85000"/>
                      <a:lumOff val="15000"/>
                    </a:schemeClr>
                  </a:solidFill>
                </a:rPr>
                <a:t>添加</a:t>
              </a:r>
              <a:r>
                <a:rPr lang="zh-CN" altLang="en-US" sz="1800" b="1" dirty="0" smtClean="0">
                  <a:solidFill>
                    <a:schemeClr val="tx1">
                      <a:lumMod val="85000"/>
                      <a:lumOff val="15000"/>
                    </a:schemeClr>
                  </a:solidFill>
                </a:rPr>
                <a:t>文字标题</a:t>
              </a:r>
              <a:endParaRPr lang="en-US" altLang="zh-CN" sz="1800" b="1" dirty="0">
                <a:solidFill>
                  <a:schemeClr val="tx1">
                    <a:lumMod val="85000"/>
                    <a:lumOff val="15000"/>
                  </a:schemeClr>
                </a:solidFill>
              </a:endParaRPr>
            </a:p>
          </p:txBody>
        </p:sp>
        <p:sp>
          <p:nvSpPr>
            <p:cNvPr id="66" name="Text Placeholder 8"/>
            <p:cNvSpPr txBox="1">
              <a:spLocks/>
            </p:cNvSpPr>
            <p:nvPr/>
          </p:nvSpPr>
          <p:spPr>
            <a:xfrm>
              <a:off x="1441450" y="1960601"/>
              <a:ext cx="2019300" cy="917198"/>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dirty="0">
                  <a:solidFill>
                    <a:schemeClr val="tx1">
                      <a:lumMod val="85000"/>
                      <a:lumOff val="15000"/>
                    </a:schemeClr>
                  </a:solidFill>
                </a:rPr>
                <a:t>点击添加文字内容点击添加文字内容点击添加文字内容点击添加文字内容点击添加文字内容</a:t>
              </a:r>
              <a:endParaRPr lang="en-US" altLang="zh-CN" dirty="0">
                <a:solidFill>
                  <a:schemeClr val="tx1">
                    <a:lumMod val="85000"/>
                    <a:lumOff val="15000"/>
                  </a:schemeClr>
                </a:solidFill>
              </a:endParaRPr>
            </a:p>
          </p:txBody>
        </p:sp>
      </p:grpSp>
      <p:cxnSp>
        <p:nvCxnSpPr>
          <p:cNvPr id="67" name="直接连接符 66"/>
          <p:cNvCxnSpPr>
            <a:stCxn id="20" idx="0"/>
          </p:cNvCxnSpPr>
          <p:nvPr/>
        </p:nvCxnSpPr>
        <p:spPr>
          <a:xfrm flipV="1">
            <a:off x="3714824" y="2306152"/>
            <a:ext cx="0" cy="548509"/>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a:off x="3339091" y="2306152"/>
            <a:ext cx="375733"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47" idx="0"/>
          </p:cNvCxnSpPr>
          <p:nvPr/>
        </p:nvCxnSpPr>
        <p:spPr>
          <a:xfrm flipV="1">
            <a:off x="5290972" y="2306152"/>
            <a:ext cx="0" cy="548509"/>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5290972" y="2306152"/>
            <a:ext cx="3391937"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53" idx="4"/>
          </p:cNvCxnSpPr>
          <p:nvPr/>
        </p:nvCxnSpPr>
        <p:spPr>
          <a:xfrm>
            <a:off x="6867121" y="4746039"/>
            <a:ext cx="6567" cy="632385"/>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a:off x="3339089" y="5378427"/>
            <a:ext cx="3534599"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a:stCxn id="42" idx="4"/>
          </p:cNvCxnSpPr>
          <p:nvPr/>
        </p:nvCxnSpPr>
        <p:spPr>
          <a:xfrm>
            <a:off x="8520190" y="4746039"/>
            <a:ext cx="0" cy="931687"/>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a:endCxn id="66" idx="1"/>
          </p:cNvCxnSpPr>
          <p:nvPr/>
        </p:nvCxnSpPr>
        <p:spPr>
          <a:xfrm>
            <a:off x="8520190" y="5677712"/>
            <a:ext cx="398422" cy="14"/>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2769135" y="2854661"/>
            <a:ext cx="1891378" cy="1891378"/>
            <a:chOff x="2714799" y="2648622"/>
            <a:chExt cx="1891378" cy="1891378"/>
          </a:xfrm>
          <a:solidFill>
            <a:srgbClr val="005DA2"/>
          </a:solidFill>
        </p:grpSpPr>
        <p:sp>
          <p:nvSpPr>
            <p:cNvPr id="20" name="Oval 8"/>
            <p:cNvSpPr/>
            <p:nvPr/>
          </p:nvSpPr>
          <p:spPr>
            <a:xfrm>
              <a:off x="2714799" y="2648622"/>
              <a:ext cx="1891378" cy="1891378"/>
            </a:xfrm>
            <a:prstGeom prst="ellipse">
              <a:avLst/>
            </a:prstGeom>
            <a:solidFill>
              <a:schemeClr val="accent1"/>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latin typeface="微软雅黑" pitchFamily="34" charset="-122"/>
                <a:ea typeface="微软雅黑" pitchFamily="34" charset="-122"/>
              </a:endParaRPr>
            </a:p>
          </p:txBody>
        </p:sp>
        <p:sp>
          <p:nvSpPr>
            <p:cNvPr id="75" name="Text Placeholder 2"/>
            <p:cNvSpPr txBox="1">
              <a:spLocks/>
            </p:cNvSpPr>
            <p:nvPr/>
          </p:nvSpPr>
          <p:spPr>
            <a:xfrm>
              <a:off x="3146847"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2400" b="1" dirty="0" smtClean="0">
                  <a:solidFill>
                    <a:schemeClr val="bg1"/>
                  </a:solidFill>
                  <a:latin typeface="微软雅黑" pitchFamily="34" charset="-122"/>
                  <a:ea typeface="微软雅黑" pitchFamily="34" charset="-122"/>
                </a:rPr>
                <a:t>项目一</a:t>
              </a:r>
              <a:endParaRPr lang="en-US" altLang="zh-CN" sz="2400" b="1" dirty="0">
                <a:solidFill>
                  <a:schemeClr val="bg1"/>
                </a:solidFill>
                <a:latin typeface="微软雅黑" pitchFamily="34" charset="-122"/>
                <a:ea typeface="微软雅黑" pitchFamily="34" charset="-122"/>
              </a:endParaRPr>
            </a:p>
          </p:txBody>
        </p:sp>
      </p:grpSp>
      <p:grpSp>
        <p:nvGrpSpPr>
          <p:cNvPr id="79" name="组合 78"/>
          <p:cNvGrpSpPr/>
          <p:nvPr/>
        </p:nvGrpSpPr>
        <p:grpSpPr>
          <a:xfrm>
            <a:off x="4345283" y="2854661"/>
            <a:ext cx="1891378" cy="1891378"/>
            <a:chOff x="4290947" y="2648622"/>
            <a:chExt cx="1891378" cy="1891378"/>
          </a:xfrm>
          <a:solidFill>
            <a:srgbClr val="FFC400"/>
          </a:solidFill>
        </p:grpSpPr>
        <p:sp>
          <p:nvSpPr>
            <p:cNvPr id="47" name="Oval 9"/>
            <p:cNvSpPr/>
            <p:nvPr/>
          </p:nvSpPr>
          <p:spPr>
            <a:xfrm>
              <a:off x="4290947" y="2648622"/>
              <a:ext cx="1891378" cy="1891378"/>
            </a:xfrm>
            <a:prstGeom prst="ellipse">
              <a:avLst/>
            </a:prstGeom>
            <a:solidFill>
              <a:schemeClr val="bg1">
                <a:lumMod val="65000"/>
              </a:schemeClr>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latin typeface="微软雅黑" pitchFamily="34" charset="-122"/>
                <a:ea typeface="微软雅黑" pitchFamily="34" charset="-122"/>
              </a:endParaRPr>
            </a:p>
          </p:txBody>
        </p:sp>
        <p:sp>
          <p:nvSpPr>
            <p:cNvPr id="76" name="Text Placeholder 2"/>
            <p:cNvSpPr txBox="1">
              <a:spLocks/>
            </p:cNvSpPr>
            <p:nvPr/>
          </p:nvSpPr>
          <p:spPr>
            <a:xfrm>
              <a:off x="4739406"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2400" b="1" dirty="0" smtClean="0">
                  <a:solidFill>
                    <a:schemeClr val="bg1"/>
                  </a:solidFill>
                  <a:latin typeface="微软雅黑" pitchFamily="34" charset="-122"/>
                  <a:ea typeface="微软雅黑" pitchFamily="34" charset="-122"/>
                </a:rPr>
                <a:t>项目二</a:t>
              </a:r>
              <a:endParaRPr lang="en-US" altLang="zh-CN" sz="2400" b="1" dirty="0">
                <a:solidFill>
                  <a:schemeClr val="bg1"/>
                </a:solidFill>
                <a:latin typeface="微软雅黑" pitchFamily="34" charset="-122"/>
                <a:ea typeface="微软雅黑" pitchFamily="34" charset="-122"/>
              </a:endParaRPr>
            </a:p>
          </p:txBody>
        </p:sp>
      </p:grpSp>
      <p:grpSp>
        <p:nvGrpSpPr>
          <p:cNvPr id="80" name="组合 79"/>
          <p:cNvGrpSpPr/>
          <p:nvPr/>
        </p:nvGrpSpPr>
        <p:grpSpPr>
          <a:xfrm>
            <a:off x="5921432" y="2854661"/>
            <a:ext cx="1891378" cy="1891378"/>
            <a:chOff x="5867096" y="2648622"/>
            <a:chExt cx="1891378" cy="1891378"/>
          </a:xfrm>
          <a:solidFill>
            <a:srgbClr val="005DA2"/>
          </a:solidFill>
        </p:grpSpPr>
        <p:sp>
          <p:nvSpPr>
            <p:cNvPr id="53" name="Oval 10"/>
            <p:cNvSpPr/>
            <p:nvPr/>
          </p:nvSpPr>
          <p:spPr>
            <a:xfrm>
              <a:off x="5867096" y="2648622"/>
              <a:ext cx="1891378" cy="1891378"/>
            </a:xfrm>
            <a:prstGeom prst="ellipse">
              <a:avLst/>
            </a:prstGeom>
            <a:solidFill>
              <a:schemeClr val="accent1"/>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latin typeface="微软雅黑" pitchFamily="34" charset="-122"/>
                <a:ea typeface="微软雅黑" pitchFamily="34" charset="-122"/>
              </a:endParaRPr>
            </a:p>
          </p:txBody>
        </p:sp>
        <p:sp>
          <p:nvSpPr>
            <p:cNvPr id="77" name="Text Placeholder 2"/>
            <p:cNvSpPr txBox="1">
              <a:spLocks/>
            </p:cNvSpPr>
            <p:nvPr/>
          </p:nvSpPr>
          <p:spPr>
            <a:xfrm>
              <a:off x="6315199"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2400" b="1" dirty="0" smtClean="0">
                  <a:solidFill>
                    <a:schemeClr val="bg1"/>
                  </a:solidFill>
                  <a:latin typeface="微软雅黑" pitchFamily="34" charset="-122"/>
                  <a:ea typeface="微软雅黑" pitchFamily="34" charset="-122"/>
                </a:rPr>
                <a:t>项目三</a:t>
              </a:r>
              <a:endParaRPr lang="en-US" altLang="zh-CN" sz="2400" b="1" dirty="0">
                <a:solidFill>
                  <a:schemeClr val="bg1"/>
                </a:solidFill>
                <a:latin typeface="微软雅黑" pitchFamily="34" charset="-122"/>
                <a:ea typeface="微软雅黑" pitchFamily="34" charset="-122"/>
              </a:endParaRPr>
            </a:p>
          </p:txBody>
        </p:sp>
      </p:grpSp>
      <p:grpSp>
        <p:nvGrpSpPr>
          <p:cNvPr id="81" name="组合 80"/>
          <p:cNvGrpSpPr/>
          <p:nvPr/>
        </p:nvGrpSpPr>
        <p:grpSpPr>
          <a:xfrm>
            <a:off x="7574501" y="2854661"/>
            <a:ext cx="1891378" cy="1891378"/>
            <a:chOff x="7520165" y="2648622"/>
            <a:chExt cx="1891378" cy="1891378"/>
          </a:xfrm>
          <a:solidFill>
            <a:srgbClr val="FFC400"/>
          </a:solidFill>
        </p:grpSpPr>
        <p:sp>
          <p:nvSpPr>
            <p:cNvPr id="42" name="Oval 11"/>
            <p:cNvSpPr/>
            <p:nvPr/>
          </p:nvSpPr>
          <p:spPr>
            <a:xfrm>
              <a:off x="7520165" y="2648622"/>
              <a:ext cx="1891378" cy="1891378"/>
            </a:xfrm>
            <a:prstGeom prst="ellipse">
              <a:avLst/>
            </a:prstGeom>
            <a:solidFill>
              <a:schemeClr val="bg1">
                <a:lumMod val="65000"/>
              </a:schemeClr>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latin typeface="微软雅黑" pitchFamily="34" charset="-122"/>
                <a:ea typeface="微软雅黑" pitchFamily="34" charset="-122"/>
              </a:endParaRPr>
            </a:p>
          </p:txBody>
        </p:sp>
        <p:sp>
          <p:nvSpPr>
            <p:cNvPr id="78" name="Text Placeholder 2"/>
            <p:cNvSpPr txBox="1">
              <a:spLocks/>
            </p:cNvSpPr>
            <p:nvPr/>
          </p:nvSpPr>
          <p:spPr>
            <a:xfrm>
              <a:off x="7899375"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2400" b="1" dirty="0" smtClean="0">
                  <a:solidFill>
                    <a:schemeClr val="bg1"/>
                  </a:solidFill>
                  <a:latin typeface="微软雅黑" pitchFamily="34" charset="-122"/>
                  <a:ea typeface="微软雅黑" pitchFamily="34" charset="-122"/>
                </a:rPr>
                <a:t>项目四</a:t>
              </a:r>
              <a:endParaRPr lang="en-US" altLang="zh-CN" sz="2400" b="1" dirty="0">
                <a:solidFill>
                  <a:schemeClr val="bg1"/>
                </a:solidFill>
                <a:latin typeface="微软雅黑" pitchFamily="34" charset="-122"/>
                <a:ea typeface="微软雅黑" pitchFamily="34" charset="-122"/>
              </a:endParaRPr>
            </a:p>
          </p:txBody>
        </p:sp>
      </p:grpSp>
      <p:sp>
        <p:nvSpPr>
          <p:cNvPr id="35" name="文本框 2"/>
          <p:cNvSpPr txBox="1"/>
          <p:nvPr/>
        </p:nvSpPr>
        <p:spPr>
          <a:xfrm>
            <a:off x="1694612"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4131047139"/>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85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350"/>
                            </p:stCondLst>
                            <p:childTnLst>
                              <p:par>
                                <p:cTn id="17" presetID="22" presetClass="entr" presetSubtype="4" fill="hold"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wipe(down)">
                                      <p:cBhvr>
                                        <p:cTn id="19" dur="500"/>
                                        <p:tgtEl>
                                          <p:spTgt spid="67"/>
                                        </p:tgtEl>
                                      </p:cBhvr>
                                    </p:animEffect>
                                  </p:childTnLst>
                                </p:cTn>
                              </p:par>
                            </p:childTnLst>
                          </p:cTn>
                        </p:par>
                        <p:par>
                          <p:cTn id="20" fill="hold">
                            <p:stCondLst>
                              <p:cond delay="1850"/>
                            </p:stCondLst>
                            <p:childTnLst>
                              <p:par>
                                <p:cTn id="21" presetID="22" presetClass="entr" presetSubtype="2" fill="hold" nodeType="after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wipe(right)">
                                      <p:cBhvr>
                                        <p:cTn id="23" dur="500"/>
                                        <p:tgtEl>
                                          <p:spTgt spid="68"/>
                                        </p:tgtEl>
                                      </p:cBhvr>
                                    </p:animEffect>
                                  </p:childTnLst>
                                </p:cTn>
                              </p:par>
                            </p:childTnLst>
                          </p:cTn>
                        </p:par>
                        <p:par>
                          <p:cTn id="24" fill="hold">
                            <p:stCondLst>
                              <p:cond delay="2350"/>
                            </p:stCondLst>
                            <p:childTnLst>
                              <p:par>
                                <p:cTn id="25" presetID="22" presetClass="entr" presetSubtype="8" fill="hold"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wipe(left)">
                                      <p:cBhvr>
                                        <p:cTn id="27" dur="500"/>
                                        <p:tgtEl>
                                          <p:spTgt spid="55"/>
                                        </p:tgtEl>
                                      </p:cBhvr>
                                    </p:animEffect>
                                  </p:childTnLst>
                                </p:cTn>
                              </p:par>
                            </p:childTnLst>
                          </p:cTn>
                        </p:par>
                        <p:par>
                          <p:cTn id="28" fill="hold">
                            <p:stCondLst>
                              <p:cond delay="2850"/>
                            </p:stCondLst>
                            <p:childTnLst>
                              <p:par>
                                <p:cTn id="29" presetID="10" presetClass="entr" presetSubtype="0" fill="hold"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fade">
                                      <p:cBhvr>
                                        <p:cTn id="31" dur="500"/>
                                        <p:tgtEl>
                                          <p:spTgt spid="79"/>
                                        </p:tgtEl>
                                      </p:cBhvr>
                                    </p:animEffect>
                                  </p:childTnLst>
                                </p:cTn>
                              </p:par>
                            </p:childTnLst>
                          </p:cTn>
                        </p:par>
                        <p:par>
                          <p:cTn id="32" fill="hold">
                            <p:stCondLst>
                              <p:cond delay="3350"/>
                            </p:stCondLst>
                            <p:childTnLst>
                              <p:par>
                                <p:cTn id="33" presetID="22" presetClass="entr" presetSubtype="4" fill="hold" nodeType="after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wipe(down)">
                                      <p:cBhvr>
                                        <p:cTn id="35" dur="500"/>
                                        <p:tgtEl>
                                          <p:spTgt spid="69"/>
                                        </p:tgtEl>
                                      </p:cBhvr>
                                    </p:animEffect>
                                  </p:childTnLst>
                                </p:cTn>
                              </p:par>
                            </p:childTnLst>
                          </p:cTn>
                        </p:par>
                        <p:par>
                          <p:cTn id="36" fill="hold">
                            <p:stCondLst>
                              <p:cond delay="3850"/>
                            </p:stCondLst>
                            <p:childTnLst>
                              <p:par>
                                <p:cTn id="37" presetID="22" presetClass="entr" presetSubtype="8" fill="hold" nodeType="afterEffect">
                                  <p:stCondLst>
                                    <p:cond delay="0"/>
                                  </p:stCondLst>
                                  <p:childTnLst>
                                    <p:set>
                                      <p:cBhvr>
                                        <p:cTn id="38" dur="1" fill="hold">
                                          <p:stCondLst>
                                            <p:cond delay="0"/>
                                          </p:stCondLst>
                                        </p:cTn>
                                        <p:tgtEl>
                                          <p:spTgt spid="70"/>
                                        </p:tgtEl>
                                        <p:attrNameLst>
                                          <p:attrName>style.visibility</p:attrName>
                                        </p:attrNameLst>
                                      </p:cBhvr>
                                      <p:to>
                                        <p:strVal val="visible"/>
                                      </p:to>
                                    </p:set>
                                    <p:animEffect transition="in" filter="wipe(left)">
                                      <p:cBhvr>
                                        <p:cTn id="39" dur="500"/>
                                        <p:tgtEl>
                                          <p:spTgt spid="70"/>
                                        </p:tgtEl>
                                      </p:cBhvr>
                                    </p:animEffect>
                                  </p:childTnLst>
                                </p:cTn>
                              </p:par>
                            </p:childTnLst>
                          </p:cTn>
                        </p:par>
                        <p:par>
                          <p:cTn id="40" fill="hold">
                            <p:stCondLst>
                              <p:cond delay="4350"/>
                            </p:stCondLst>
                            <p:childTnLst>
                              <p:par>
                                <p:cTn id="41" presetID="22" presetClass="entr" presetSubtype="8" fill="hold"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wipe(left)">
                                      <p:cBhvr>
                                        <p:cTn id="43" dur="500"/>
                                        <p:tgtEl>
                                          <p:spTgt spid="61"/>
                                        </p:tgtEl>
                                      </p:cBhvr>
                                    </p:animEffect>
                                  </p:childTnLst>
                                </p:cTn>
                              </p:par>
                            </p:childTnLst>
                          </p:cTn>
                        </p:par>
                        <p:par>
                          <p:cTn id="44" fill="hold">
                            <p:stCondLst>
                              <p:cond delay="4850"/>
                            </p:stCondLst>
                            <p:childTnLst>
                              <p:par>
                                <p:cTn id="45" presetID="10" presetClass="entr" presetSubtype="0" fill="hold" nodeType="afterEffect">
                                  <p:stCondLst>
                                    <p:cond delay="0"/>
                                  </p:stCondLst>
                                  <p:childTnLst>
                                    <p:set>
                                      <p:cBhvr>
                                        <p:cTn id="46" dur="1" fill="hold">
                                          <p:stCondLst>
                                            <p:cond delay="0"/>
                                          </p:stCondLst>
                                        </p:cTn>
                                        <p:tgtEl>
                                          <p:spTgt spid="80"/>
                                        </p:tgtEl>
                                        <p:attrNameLst>
                                          <p:attrName>style.visibility</p:attrName>
                                        </p:attrNameLst>
                                      </p:cBhvr>
                                      <p:to>
                                        <p:strVal val="visible"/>
                                      </p:to>
                                    </p:set>
                                    <p:animEffect transition="in" filter="fade">
                                      <p:cBhvr>
                                        <p:cTn id="47" dur="500"/>
                                        <p:tgtEl>
                                          <p:spTgt spid="80"/>
                                        </p:tgtEl>
                                      </p:cBhvr>
                                    </p:animEffect>
                                  </p:childTnLst>
                                </p:cTn>
                              </p:par>
                            </p:childTnLst>
                          </p:cTn>
                        </p:par>
                        <p:par>
                          <p:cTn id="48" fill="hold">
                            <p:stCondLst>
                              <p:cond delay="5350"/>
                            </p:stCondLst>
                            <p:childTnLst>
                              <p:par>
                                <p:cTn id="49" presetID="22" presetClass="entr" presetSubtype="1" fill="hold" nodeType="after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up)">
                                      <p:cBhvr>
                                        <p:cTn id="51" dur="500"/>
                                        <p:tgtEl>
                                          <p:spTgt spid="71"/>
                                        </p:tgtEl>
                                      </p:cBhvr>
                                    </p:animEffect>
                                  </p:childTnLst>
                                </p:cTn>
                              </p:par>
                            </p:childTnLst>
                          </p:cTn>
                        </p:par>
                        <p:par>
                          <p:cTn id="52" fill="hold">
                            <p:stCondLst>
                              <p:cond delay="5850"/>
                            </p:stCondLst>
                            <p:childTnLst>
                              <p:par>
                                <p:cTn id="53" presetID="22" presetClass="entr" presetSubtype="2" fill="hold" nodeType="afterEffect">
                                  <p:stCondLst>
                                    <p:cond delay="0"/>
                                  </p:stCondLst>
                                  <p:childTnLst>
                                    <p:set>
                                      <p:cBhvr>
                                        <p:cTn id="54" dur="1" fill="hold">
                                          <p:stCondLst>
                                            <p:cond delay="0"/>
                                          </p:stCondLst>
                                        </p:cTn>
                                        <p:tgtEl>
                                          <p:spTgt spid="72"/>
                                        </p:tgtEl>
                                        <p:attrNameLst>
                                          <p:attrName>style.visibility</p:attrName>
                                        </p:attrNameLst>
                                      </p:cBhvr>
                                      <p:to>
                                        <p:strVal val="visible"/>
                                      </p:to>
                                    </p:set>
                                    <p:animEffect transition="in" filter="wipe(right)">
                                      <p:cBhvr>
                                        <p:cTn id="55" dur="500"/>
                                        <p:tgtEl>
                                          <p:spTgt spid="72"/>
                                        </p:tgtEl>
                                      </p:cBhvr>
                                    </p:animEffect>
                                  </p:childTnLst>
                                </p:cTn>
                              </p:par>
                            </p:childTnLst>
                          </p:cTn>
                        </p:par>
                        <p:par>
                          <p:cTn id="56" fill="hold">
                            <p:stCondLst>
                              <p:cond delay="6350"/>
                            </p:stCondLst>
                            <p:childTnLst>
                              <p:par>
                                <p:cTn id="57" presetID="22" presetClass="entr" presetSubtype="8" fill="hold" nodeType="afterEffect">
                                  <p:stCondLst>
                                    <p:cond delay="0"/>
                                  </p:stCondLst>
                                  <p:childTnLst>
                                    <p:set>
                                      <p:cBhvr>
                                        <p:cTn id="58" dur="1" fill="hold">
                                          <p:stCondLst>
                                            <p:cond delay="0"/>
                                          </p:stCondLst>
                                        </p:cTn>
                                        <p:tgtEl>
                                          <p:spTgt spid="58"/>
                                        </p:tgtEl>
                                        <p:attrNameLst>
                                          <p:attrName>style.visibility</p:attrName>
                                        </p:attrNameLst>
                                      </p:cBhvr>
                                      <p:to>
                                        <p:strVal val="visible"/>
                                      </p:to>
                                    </p:set>
                                    <p:animEffect transition="in" filter="wipe(left)">
                                      <p:cBhvr>
                                        <p:cTn id="59" dur="500"/>
                                        <p:tgtEl>
                                          <p:spTgt spid="58"/>
                                        </p:tgtEl>
                                      </p:cBhvr>
                                    </p:animEffect>
                                  </p:childTnLst>
                                </p:cTn>
                              </p:par>
                            </p:childTnLst>
                          </p:cTn>
                        </p:par>
                        <p:par>
                          <p:cTn id="60" fill="hold">
                            <p:stCondLst>
                              <p:cond delay="6850"/>
                            </p:stCondLst>
                            <p:childTnLst>
                              <p:par>
                                <p:cTn id="61" presetID="10" presetClass="entr" presetSubtype="0" fill="hold" nodeType="afterEffect">
                                  <p:stCondLst>
                                    <p:cond delay="0"/>
                                  </p:stCondLst>
                                  <p:childTnLst>
                                    <p:set>
                                      <p:cBhvr>
                                        <p:cTn id="62" dur="1" fill="hold">
                                          <p:stCondLst>
                                            <p:cond delay="0"/>
                                          </p:stCondLst>
                                        </p:cTn>
                                        <p:tgtEl>
                                          <p:spTgt spid="81"/>
                                        </p:tgtEl>
                                        <p:attrNameLst>
                                          <p:attrName>style.visibility</p:attrName>
                                        </p:attrNameLst>
                                      </p:cBhvr>
                                      <p:to>
                                        <p:strVal val="visible"/>
                                      </p:to>
                                    </p:set>
                                    <p:animEffect transition="in" filter="fade">
                                      <p:cBhvr>
                                        <p:cTn id="63" dur="500"/>
                                        <p:tgtEl>
                                          <p:spTgt spid="81"/>
                                        </p:tgtEl>
                                      </p:cBhvr>
                                    </p:animEffect>
                                  </p:childTnLst>
                                </p:cTn>
                              </p:par>
                            </p:childTnLst>
                          </p:cTn>
                        </p:par>
                        <p:par>
                          <p:cTn id="64" fill="hold">
                            <p:stCondLst>
                              <p:cond delay="7350"/>
                            </p:stCondLst>
                            <p:childTnLst>
                              <p:par>
                                <p:cTn id="65" presetID="22" presetClass="entr" presetSubtype="1" fill="hold" nodeType="after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wipe(up)">
                                      <p:cBhvr>
                                        <p:cTn id="67" dur="500"/>
                                        <p:tgtEl>
                                          <p:spTgt spid="73"/>
                                        </p:tgtEl>
                                      </p:cBhvr>
                                    </p:animEffect>
                                  </p:childTnLst>
                                </p:cTn>
                              </p:par>
                            </p:childTnLst>
                          </p:cTn>
                        </p:par>
                        <p:par>
                          <p:cTn id="68" fill="hold">
                            <p:stCondLst>
                              <p:cond delay="7850"/>
                            </p:stCondLst>
                            <p:childTnLst>
                              <p:par>
                                <p:cTn id="69" presetID="22" presetClass="entr" presetSubtype="8" fill="hold" nodeType="afterEffect">
                                  <p:stCondLst>
                                    <p:cond delay="0"/>
                                  </p:stCondLst>
                                  <p:childTnLst>
                                    <p:set>
                                      <p:cBhvr>
                                        <p:cTn id="70" dur="1" fill="hold">
                                          <p:stCondLst>
                                            <p:cond delay="0"/>
                                          </p:stCondLst>
                                        </p:cTn>
                                        <p:tgtEl>
                                          <p:spTgt spid="74"/>
                                        </p:tgtEl>
                                        <p:attrNameLst>
                                          <p:attrName>style.visibility</p:attrName>
                                        </p:attrNameLst>
                                      </p:cBhvr>
                                      <p:to>
                                        <p:strVal val="visible"/>
                                      </p:to>
                                    </p:set>
                                    <p:animEffect transition="in" filter="wipe(left)">
                                      <p:cBhvr>
                                        <p:cTn id="71" dur="500"/>
                                        <p:tgtEl>
                                          <p:spTgt spid="74"/>
                                        </p:tgtEl>
                                      </p:cBhvr>
                                    </p:animEffect>
                                  </p:childTnLst>
                                </p:cTn>
                              </p:par>
                            </p:childTnLst>
                          </p:cTn>
                        </p:par>
                        <p:par>
                          <p:cTn id="72" fill="hold">
                            <p:stCondLst>
                              <p:cond delay="8350"/>
                            </p:stCondLst>
                            <p:childTnLst>
                              <p:par>
                                <p:cTn id="73" presetID="22" presetClass="entr" presetSubtype="8" fill="hold" nodeType="afterEffect">
                                  <p:stCondLst>
                                    <p:cond delay="0"/>
                                  </p:stCondLst>
                                  <p:childTnLst>
                                    <p:set>
                                      <p:cBhvr>
                                        <p:cTn id="74" dur="1" fill="hold">
                                          <p:stCondLst>
                                            <p:cond delay="0"/>
                                          </p:stCondLst>
                                        </p:cTn>
                                        <p:tgtEl>
                                          <p:spTgt spid="64"/>
                                        </p:tgtEl>
                                        <p:attrNameLst>
                                          <p:attrName>style.visibility</p:attrName>
                                        </p:attrNameLst>
                                      </p:cBhvr>
                                      <p:to>
                                        <p:strVal val="visible"/>
                                      </p:to>
                                    </p:set>
                                    <p:animEffect transition="in" filter="wipe(left)">
                                      <p:cBhvr>
                                        <p:cTn id="7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4091470" y="3001676"/>
            <a:ext cx="8113977" cy="3884502"/>
            <a:chOff x="4078023" y="2973498"/>
            <a:chExt cx="8113977" cy="3884502"/>
          </a:xfrm>
          <a:solidFill>
            <a:srgbClr val="005DA2"/>
          </a:solidFill>
        </p:grpSpPr>
        <p:sp>
          <p:nvSpPr>
            <p:cNvPr id="16" name="Freeform 5"/>
            <p:cNvSpPr>
              <a:spLocks/>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a:extLst/>
          </p:spPr>
          <p:txBody>
            <a:bodyPr/>
            <a:lstStyle/>
            <a:p>
              <a:endParaRPr lang="zh-CN" altLang="en-US" sz="2800">
                <a:latin typeface="微软雅黑" pitchFamily="34" charset="-122"/>
                <a:ea typeface="微软雅黑" pitchFamily="34" charset="-122"/>
              </a:endParaRPr>
            </a:p>
          </p:txBody>
        </p:sp>
        <p:sp>
          <p:nvSpPr>
            <p:cNvPr id="17" name="Freeform 6"/>
            <p:cNvSpPr>
              <a:spLocks/>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zh-CN" altLang="en-US" sz="3200">
                <a:latin typeface="微软雅黑" pitchFamily="34" charset="-122"/>
                <a:ea typeface="微软雅黑" pitchFamily="34" charset="-122"/>
              </a:endParaRPr>
            </a:p>
          </p:txBody>
        </p:sp>
        <p:sp>
          <p:nvSpPr>
            <p:cNvPr id="18" name="Freeform 7"/>
            <p:cNvSpPr>
              <a:spLocks/>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sz="3200">
                <a:latin typeface="微软雅黑" pitchFamily="34" charset="-122"/>
                <a:ea typeface="微软雅黑" pitchFamily="34" charset="-122"/>
              </a:endParaRPr>
            </a:p>
          </p:txBody>
        </p:sp>
        <p:sp>
          <p:nvSpPr>
            <p:cNvPr id="19" name="Freeform 8"/>
            <p:cNvSpPr>
              <a:spLocks/>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1"/>
            </a:solidFill>
            <a:ln>
              <a:noFill/>
            </a:ln>
            <a:extLst/>
          </p:spPr>
          <p:txBody>
            <a:bodyPr/>
            <a:lstStyle/>
            <a:p>
              <a:endParaRPr lang="zh-CN" altLang="en-US" sz="2800">
                <a:latin typeface="微软雅黑" pitchFamily="34" charset="-122"/>
                <a:ea typeface="微软雅黑" pitchFamily="34" charset="-122"/>
              </a:endParaRPr>
            </a:p>
          </p:txBody>
        </p:sp>
      </p:grpSp>
      <p:sp>
        <p:nvSpPr>
          <p:cNvPr id="20" name="Content Placeholder 2"/>
          <p:cNvSpPr txBox="1">
            <a:spLocks/>
          </p:cNvSpPr>
          <p:nvPr/>
        </p:nvSpPr>
        <p:spPr>
          <a:xfrm>
            <a:off x="1023427" y="1679864"/>
            <a:ext cx="5363780" cy="167792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2000" b="1" dirty="0" smtClean="0">
                <a:solidFill>
                  <a:schemeClr val="accent1"/>
                </a:solidFill>
                <a:latin typeface="Arial" pitchFamily="34" charset="0"/>
                <a:ea typeface="微软雅黑" pitchFamily="34" charset="-122"/>
                <a:cs typeface="Arial" pitchFamily="34" charset="0"/>
              </a:rPr>
              <a:t>点击添加小标题</a:t>
            </a:r>
            <a:endParaRPr lang="en-US" altLang="zh-CN" sz="2000" b="1" dirty="0" smtClean="0">
              <a:solidFill>
                <a:schemeClr val="accent1"/>
              </a:solidFill>
              <a:latin typeface="Arial" pitchFamily="34" charset="0"/>
              <a:ea typeface="微软雅黑" pitchFamily="34" charset="-122"/>
              <a:cs typeface="Arial" pitchFamily="34" charset="0"/>
            </a:endParaRPr>
          </a:p>
          <a:p>
            <a:pPr marL="0" indent="0">
              <a:buNone/>
            </a:pPr>
            <a:r>
              <a:rPr lang="zh-CN" altLang="en-US" sz="1800" dirty="0" smtClean="0">
                <a:solidFill>
                  <a:schemeClr val="tx1">
                    <a:lumMod val="85000"/>
                    <a:lumOff val="15000"/>
                  </a:schemeClr>
                </a:solidFill>
                <a:latin typeface="Arial" pitchFamily="34" charset="0"/>
                <a:ea typeface="微软雅黑" pitchFamily="34" charset="-122"/>
                <a:cs typeface="Arial" pitchFamily="34" charset="0"/>
              </a:rPr>
              <a:t>最新</a:t>
            </a:r>
            <a:r>
              <a:rPr lang="zh-CN" altLang="en-US" sz="1800" dirty="0">
                <a:solidFill>
                  <a:schemeClr val="tx1">
                    <a:lumMod val="85000"/>
                    <a:lumOff val="15000"/>
                  </a:schemeClr>
                </a:solidFill>
                <a:latin typeface="Arial" pitchFamily="34" charset="0"/>
                <a:ea typeface="微软雅黑" pitchFamily="34" charset="-122"/>
                <a:cs typeface="Arial" pitchFamily="34" charset="0"/>
              </a:rPr>
              <a:t>精品</a:t>
            </a:r>
            <a:r>
              <a:rPr lang="en-US" altLang="zh-CN" sz="1800" cap="small" dirty="0">
                <a:solidFill>
                  <a:schemeClr val="tx1">
                    <a:lumMod val="85000"/>
                    <a:lumOff val="15000"/>
                  </a:schemeClr>
                </a:solidFill>
                <a:latin typeface="Arial" pitchFamily="34" charset="0"/>
                <a:ea typeface="微软雅黑" pitchFamily="34" charset="-122"/>
                <a:cs typeface="Arial" pitchFamily="34" charset="0"/>
              </a:rPr>
              <a:t>POWER POINT</a:t>
            </a:r>
            <a:r>
              <a:rPr lang="zh-CN" altLang="en-US" sz="1800" dirty="0">
                <a:solidFill>
                  <a:schemeClr val="tx1">
                    <a:lumMod val="85000"/>
                    <a:lumOff val="15000"/>
                  </a:schemeClr>
                </a:solidFill>
                <a:latin typeface="Arial" pitchFamily="34" charset="0"/>
                <a:ea typeface="微软雅黑" pitchFamily="34" charset="-122"/>
                <a:cs typeface="Arial" pitchFamily="34" charset="0"/>
              </a:rPr>
              <a:t>模板，每个页面都是精心制作，所有内容可自行编辑修改，欢迎下载</a:t>
            </a:r>
            <a:r>
              <a:rPr lang="zh-CN" altLang="en-US" sz="1800" dirty="0" smtClean="0">
                <a:solidFill>
                  <a:schemeClr val="tx1">
                    <a:lumMod val="85000"/>
                    <a:lumOff val="15000"/>
                  </a:schemeClr>
                </a:solidFill>
                <a:latin typeface="Arial" pitchFamily="34" charset="0"/>
                <a:ea typeface="微软雅黑" pitchFamily="34" charset="-122"/>
                <a:cs typeface="Arial" pitchFamily="34" charset="0"/>
              </a:rPr>
              <a:t>！</a:t>
            </a:r>
            <a:endParaRPr lang="en-US" altLang="zh-CN" sz="1800" dirty="0" smtClean="0">
              <a:solidFill>
                <a:schemeClr val="tx1">
                  <a:lumMod val="85000"/>
                  <a:lumOff val="15000"/>
                </a:schemeClr>
              </a:solidFill>
              <a:latin typeface="Arial" pitchFamily="34" charset="0"/>
              <a:ea typeface="微软雅黑" pitchFamily="34" charset="-122"/>
              <a:cs typeface="Arial" pitchFamily="34" charset="0"/>
            </a:endParaRPr>
          </a:p>
          <a:p>
            <a:pPr marL="0" indent="0">
              <a:buNone/>
            </a:pPr>
            <a:r>
              <a:rPr lang="zh-CN" altLang="en-US" sz="1800" dirty="0">
                <a:solidFill>
                  <a:schemeClr val="tx1">
                    <a:lumMod val="85000"/>
                    <a:lumOff val="15000"/>
                  </a:schemeClr>
                </a:solidFill>
                <a:latin typeface="Arial" pitchFamily="34" charset="0"/>
                <a:ea typeface="微软雅黑" pitchFamily="34" charset="-122"/>
                <a:cs typeface="Arial" pitchFamily="34" charset="0"/>
              </a:rPr>
              <a:t>最新精品</a:t>
            </a:r>
            <a:r>
              <a:rPr lang="en-US" altLang="zh-CN" sz="1800" cap="small" dirty="0">
                <a:solidFill>
                  <a:schemeClr val="tx1">
                    <a:lumMod val="85000"/>
                    <a:lumOff val="15000"/>
                  </a:schemeClr>
                </a:solidFill>
                <a:latin typeface="Arial" pitchFamily="34" charset="0"/>
                <a:ea typeface="微软雅黑" pitchFamily="34" charset="-122"/>
                <a:cs typeface="Arial" pitchFamily="34" charset="0"/>
              </a:rPr>
              <a:t>POWER POINT</a:t>
            </a:r>
            <a:r>
              <a:rPr lang="zh-CN" altLang="en-US" sz="1800" dirty="0">
                <a:solidFill>
                  <a:schemeClr val="tx1">
                    <a:lumMod val="85000"/>
                    <a:lumOff val="15000"/>
                  </a:schemeClr>
                </a:solidFill>
                <a:latin typeface="Arial" pitchFamily="34" charset="0"/>
                <a:ea typeface="微软雅黑" pitchFamily="34" charset="-122"/>
                <a:cs typeface="Arial" pitchFamily="34" charset="0"/>
              </a:rPr>
              <a:t>模板，每个页面都是精心制作，所有内容可自行编辑修改，欢迎下载</a:t>
            </a:r>
            <a:r>
              <a:rPr lang="zh-CN" altLang="en-US" sz="1800" dirty="0" smtClean="0">
                <a:solidFill>
                  <a:schemeClr val="tx1">
                    <a:lumMod val="85000"/>
                    <a:lumOff val="15000"/>
                  </a:schemeClr>
                </a:solidFill>
                <a:latin typeface="Arial" pitchFamily="34" charset="0"/>
                <a:ea typeface="微软雅黑" pitchFamily="34" charset="-122"/>
                <a:cs typeface="Arial" pitchFamily="34" charset="0"/>
              </a:rPr>
              <a:t>！</a:t>
            </a:r>
            <a:endParaRPr lang="en-US" sz="1800" dirty="0">
              <a:solidFill>
                <a:schemeClr val="tx1">
                  <a:lumMod val="85000"/>
                  <a:lumOff val="15000"/>
                </a:schemeClr>
              </a:solidFill>
              <a:latin typeface="微软雅黑" pitchFamily="34" charset="-122"/>
              <a:ea typeface="微软雅黑" pitchFamily="34" charset="-122"/>
            </a:endParaRPr>
          </a:p>
        </p:txBody>
      </p:sp>
      <p:grpSp>
        <p:nvGrpSpPr>
          <p:cNvPr id="21" name="组合 20"/>
          <p:cNvGrpSpPr/>
          <p:nvPr/>
        </p:nvGrpSpPr>
        <p:grpSpPr>
          <a:xfrm>
            <a:off x="7063034" y="4457657"/>
            <a:ext cx="2124188" cy="998051"/>
            <a:chOff x="4982259" y="5322156"/>
            <a:chExt cx="2124188" cy="998051"/>
          </a:xfrm>
          <a:solidFill>
            <a:schemeClr val="tx1">
              <a:lumMod val="85000"/>
              <a:lumOff val="15000"/>
              <a:alpha val="35000"/>
            </a:schemeClr>
          </a:solidFill>
        </p:grpSpPr>
        <p:sp>
          <p:nvSpPr>
            <p:cNvPr id="22"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endParaRPr lang="zh-CN" altLang="en-US" sz="2800">
                <a:latin typeface="微软雅黑" pitchFamily="34" charset="-122"/>
                <a:ea typeface="微软雅黑" pitchFamily="34" charset="-122"/>
              </a:endParaRPr>
            </a:p>
          </p:txBody>
        </p:sp>
        <p:cxnSp>
          <p:nvCxnSpPr>
            <p:cNvPr id="23" name="直接连接符 22"/>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endCxn id="22"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4912233" y="5342093"/>
            <a:ext cx="2124188" cy="998051"/>
            <a:chOff x="4982259" y="5322156"/>
            <a:chExt cx="2124188" cy="998051"/>
          </a:xfrm>
          <a:solidFill>
            <a:schemeClr val="tx1">
              <a:lumMod val="85000"/>
              <a:lumOff val="15000"/>
              <a:alpha val="35000"/>
            </a:schemeClr>
          </a:solidFill>
        </p:grpSpPr>
        <p:sp>
          <p:nvSpPr>
            <p:cNvPr id="26"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endParaRPr lang="zh-CN" altLang="en-US" sz="2800">
                <a:latin typeface="微软雅黑" pitchFamily="34" charset="-122"/>
                <a:ea typeface="微软雅黑" pitchFamily="34" charset="-122"/>
              </a:endParaRPr>
            </a:p>
          </p:txBody>
        </p:sp>
        <p:cxnSp>
          <p:nvCxnSpPr>
            <p:cNvPr id="27" name="直接连接符 26"/>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a:endCxn id="26"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8635181" y="3459606"/>
            <a:ext cx="2124188" cy="998051"/>
            <a:chOff x="4982259" y="5322156"/>
            <a:chExt cx="2124188" cy="998051"/>
          </a:xfrm>
          <a:solidFill>
            <a:schemeClr val="tx1">
              <a:lumMod val="85000"/>
              <a:lumOff val="15000"/>
              <a:alpha val="35000"/>
            </a:schemeClr>
          </a:solidFill>
        </p:grpSpPr>
        <p:sp>
          <p:nvSpPr>
            <p:cNvPr id="30"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endParaRPr lang="zh-CN" altLang="en-US" sz="2800">
                <a:latin typeface="微软雅黑" pitchFamily="34" charset="-122"/>
                <a:ea typeface="微软雅黑" pitchFamily="34" charset="-122"/>
              </a:endParaRPr>
            </a:p>
          </p:txBody>
        </p:sp>
        <p:cxnSp>
          <p:nvCxnSpPr>
            <p:cNvPr id="31" name="直接连接符 30"/>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endCxn id="30"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9677442" y="2455233"/>
            <a:ext cx="2124188" cy="998051"/>
            <a:chOff x="4982259" y="5322156"/>
            <a:chExt cx="2124188" cy="998051"/>
          </a:xfrm>
          <a:solidFill>
            <a:schemeClr val="tx1">
              <a:lumMod val="85000"/>
              <a:lumOff val="15000"/>
              <a:alpha val="35000"/>
            </a:schemeClr>
          </a:solidFill>
        </p:grpSpPr>
        <p:sp>
          <p:nvSpPr>
            <p:cNvPr id="34"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endParaRPr lang="zh-CN" altLang="en-US" sz="2800">
                <a:latin typeface="微软雅黑" pitchFamily="34" charset="-122"/>
                <a:ea typeface="微软雅黑" pitchFamily="34" charset="-122"/>
              </a:endParaRPr>
            </a:p>
          </p:txBody>
        </p:sp>
        <p:cxnSp>
          <p:nvCxnSpPr>
            <p:cNvPr id="35" name="直接连接符 34"/>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endCxn id="34"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37" name="文本框 12"/>
          <p:cNvSpPr txBox="1"/>
          <p:nvPr/>
        </p:nvSpPr>
        <p:spPr>
          <a:xfrm>
            <a:off x="2992200" y="5206855"/>
            <a:ext cx="1874277" cy="400110"/>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dirty="0">
                <a:solidFill>
                  <a:schemeClr val="tx1">
                    <a:lumMod val="85000"/>
                    <a:lumOff val="15000"/>
                  </a:schemeClr>
                </a:solidFill>
              </a:rPr>
              <a:t>点击添加内容</a:t>
            </a:r>
          </a:p>
        </p:txBody>
      </p:sp>
      <p:sp>
        <p:nvSpPr>
          <p:cNvPr id="38" name="文本框 12"/>
          <p:cNvSpPr txBox="1"/>
          <p:nvPr/>
        </p:nvSpPr>
        <p:spPr>
          <a:xfrm>
            <a:off x="5142673" y="4353297"/>
            <a:ext cx="1874277" cy="400110"/>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dirty="0">
                <a:solidFill>
                  <a:schemeClr val="tx1">
                    <a:lumMod val="85000"/>
                    <a:lumOff val="15000"/>
                  </a:schemeClr>
                </a:solidFill>
              </a:rPr>
              <a:t>点击添加内容</a:t>
            </a:r>
          </a:p>
        </p:txBody>
      </p:sp>
      <p:sp>
        <p:nvSpPr>
          <p:cNvPr id="39" name="文本框 12"/>
          <p:cNvSpPr txBox="1"/>
          <p:nvPr/>
        </p:nvSpPr>
        <p:spPr>
          <a:xfrm>
            <a:off x="6713542" y="3355246"/>
            <a:ext cx="1874277" cy="400110"/>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dirty="0">
                <a:solidFill>
                  <a:schemeClr val="tx1">
                    <a:lumMod val="85000"/>
                    <a:lumOff val="15000"/>
                  </a:schemeClr>
                </a:solidFill>
              </a:rPr>
              <a:t>点击添加内容</a:t>
            </a:r>
          </a:p>
        </p:txBody>
      </p:sp>
      <p:sp>
        <p:nvSpPr>
          <p:cNvPr id="40" name="文本框 12"/>
          <p:cNvSpPr txBox="1"/>
          <p:nvPr/>
        </p:nvSpPr>
        <p:spPr>
          <a:xfrm>
            <a:off x="7781275" y="2302000"/>
            <a:ext cx="1874277"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dirty="0" smtClean="0">
                <a:solidFill>
                  <a:schemeClr val="tx1">
                    <a:lumMod val="85000"/>
                    <a:lumOff val="15000"/>
                  </a:schemeClr>
                </a:solidFill>
                <a:latin typeface="微软雅黑" pitchFamily="34" charset="-122"/>
                <a:ea typeface="微软雅黑" pitchFamily="34" charset="-122"/>
              </a:rPr>
              <a:t>点击添加内容</a:t>
            </a:r>
            <a:endParaRPr lang="zh-CN" altLang="en-US" sz="2000" dirty="0">
              <a:solidFill>
                <a:schemeClr val="tx1">
                  <a:lumMod val="85000"/>
                  <a:lumOff val="15000"/>
                </a:schemeClr>
              </a:solidFill>
              <a:latin typeface="微软雅黑" pitchFamily="34" charset="-122"/>
              <a:ea typeface="微软雅黑" pitchFamily="34" charset="-122"/>
            </a:endParaRPr>
          </a:p>
        </p:txBody>
      </p:sp>
      <p:sp>
        <p:nvSpPr>
          <p:cNvPr id="41" name="文本框 2"/>
          <p:cNvSpPr txBox="1"/>
          <p:nvPr/>
        </p:nvSpPr>
        <p:spPr>
          <a:xfrm>
            <a:off x="1722245"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4152095980"/>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850"/>
                            </p:stCondLst>
                            <p:childTnLst>
                              <p:par>
                                <p:cTn id="13" presetID="22" presetClass="entr" presetSubtype="8"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350"/>
                            </p:stCondLst>
                            <p:childTnLst>
                              <p:par>
                                <p:cTn id="17" presetID="22" presetClass="entr" presetSubtype="2"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right)">
                                      <p:cBhvr>
                                        <p:cTn id="19" dur="500"/>
                                        <p:tgtEl>
                                          <p:spTgt spid="25"/>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p:stCondLst>
                              <p:cond delay="2350"/>
                            </p:stCondLst>
                            <p:childTnLst>
                              <p:par>
                                <p:cTn id="25" presetID="22" presetClass="entr" presetSubtype="2"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right)">
                                      <p:cBhvr>
                                        <p:cTn id="27" dur="500"/>
                                        <p:tgtEl>
                                          <p:spTgt spid="21"/>
                                        </p:tgtEl>
                                      </p:cBhvr>
                                    </p:animEffect>
                                  </p:childTnLst>
                                </p:cTn>
                              </p:par>
                            </p:childTnLst>
                          </p:cTn>
                        </p:par>
                        <p:par>
                          <p:cTn id="28" fill="hold">
                            <p:stCondLst>
                              <p:cond delay="2850"/>
                            </p:stCondLst>
                            <p:childTnLst>
                              <p:par>
                                <p:cTn id="29" presetID="22" presetClass="entr" presetSubtype="8"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left)">
                                      <p:cBhvr>
                                        <p:cTn id="31" dur="500"/>
                                        <p:tgtEl>
                                          <p:spTgt spid="38"/>
                                        </p:tgtEl>
                                      </p:cBhvr>
                                    </p:animEffect>
                                  </p:childTnLst>
                                </p:cTn>
                              </p:par>
                            </p:childTnLst>
                          </p:cTn>
                        </p:par>
                        <p:par>
                          <p:cTn id="32" fill="hold">
                            <p:stCondLst>
                              <p:cond delay="3350"/>
                            </p:stCondLst>
                            <p:childTnLst>
                              <p:par>
                                <p:cTn id="33" presetID="22" presetClass="entr" presetSubtype="2"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right)">
                                      <p:cBhvr>
                                        <p:cTn id="35" dur="500"/>
                                        <p:tgtEl>
                                          <p:spTgt spid="29"/>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350"/>
                            </p:stCondLst>
                            <p:childTnLst>
                              <p:par>
                                <p:cTn id="41" presetID="22" presetClass="entr" presetSubtype="2" fill="hold"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right)">
                                      <p:cBhvr>
                                        <p:cTn id="43" dur="500"/>
                                        <p:tgtEl>
                                          <p:spTgt spid="33"/>
                                        </p:tgtEl>
                                      </p:cBhvr>
                                    </p:animEffect>
                                  </p:childTnLst>
                                </p:cTn>
                              </p:par>
                            </p:childTnLst>
                          </p:cTn>
                        </p:par>
                        <p:par>
                          <p:cTn id="44" fill="hold">
                            <p:stCondLst>
                              <p:cond delay="485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5350"/>
                            </p:stCondLst>
                            <p:childTnLst>
                              <p:par>
                                <p:cTn id="49" presetID="42"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1000"/>
                                        <p:tgtEl>
                                          <p:spTgt spid="20"/>
                                        </p:tgtEl>
                                      </p:cBhvr>
                                    </p:animEffect>
                                    <p:anim calcmode="lin" valueType="num">
                                      <p:cBhvr>
                                        <p:cTn id="52" dur="1000" fill="hold"/>
                                        <p:tgtEl>
                                          <p:spTgt spid="20"/>
                                        </p:tgtEl>
                                        <p:attrNameLst>
                                          <p:attrName>ppt_x</p:attrName>
                                        </p:attrNameLst>
                                      </p:cBhvr>
                                      <p:tavLst>
                                        <p:tav tm="0">
                                          <p:val>
                                            <p:strVal val="#ppt_x"/>
                                          </p:val>
                                        </p:tav>
                                        <p:tav tm="100000">
                                          <p:val>
                                            <p:strVal val="#ppt_x"/>
                                          </p:val>
                                        </p:tav>
                                      </p:tavLst>
                                    </p:anim>
                                    <p:anim calcmode="lin" valueType="num">
                                      <p:cBhvr>
                                        <p:cTn id="5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7" grpId="0"/>
      <p:bldP spid="38" grpId="0"/>
      <p:bldP spid="39" grpId="0"/>
      <p:bldP spid="40" grpId="0"/>
      <p:bldP spid="4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16"/>
          <p:cNvSpPr/>
          <p:nvPr/>
        </p:nvSpPr>
        <p:spPr>
          <a:xfrm>
            <a:off x="2706365" y="4729733"/>
            <a:ext cx="7797800" cy="857250"/>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圆角矩形 17"/>
          <p:cNvSpPr/>
          <p:nvPr/>
        </p:nvSpPr>
        <p:spPr>
          <a:xfrm>
            <a:off x="1858640" y="3423220"/>
            <a:ext cx="7685087" cy="857250"/>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圆角矩形 18"/>
          <p:cNvSpPr/>
          <p:nvPr/>
        </p:nvSpPr>
        <p:spPr>
          <a:xfrm>
            <a:off x="2706365" y="2089720"/>
            <a:ext cx="7797800" cy="857250"/>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20" name="Group 5"/>
          <p:cNvGrpSpPr>
            <a:grpSpLocks/>
          </p:cNvGrpSpPr>
          <p:nvPr/>
        </p:nvGrpSpPr>
        <p:grpSpPr bwMode="auto">
          <a:xfrm>
            <a:off x="1858640" y="1837308"/>
            <a:ext cx="1238250" cy="1236662"/>
            <a:chOff x="802" y="845"/>
            <a:chExt cx="827" cy="826"/>
          </a:xfrm>
        </p:grpSpPr>
        <p:sp>
          <p:nvSpPr>
            <p:cNvPr id="21" name="Oval 6"/>
            <p:cNvSpPr>
              <a:spLocks noChangeArrowheads="1"/>
            </p:cNvSpPr>
            <p:nvPr/>
          </p:nvSpPr>
          <p:spPr bwMode="ltGray">
            <a:xfrm>
              <a:off x="802" y="845"/>
              <a:ext cx="827" cy="826"/>
            </a:xfrm>
            <a:prstGeom prst="ellipse">
              <a:avLst/>
            </a:prstGeom>
            <a:solidFill>
              <a:srgbClr val="F8F8F8"/>
            </a:solidFill>
            <a:ln w="38100">
              <a:solidFill>
                <a:schemeClr val="accent1"/>
              </a:solidFill>
              <a:round/>
              <a:headEnd/>
              <a:tailEnd/>
            </a:ln>
          </p:spPr>
          <p:txBody>
            <a:bodyPr wrap="none" anchor="ctr"/>
            <a:lstStyle/>
            <a:p>
              <a:endParaRPr lang="zh-CN" altLang="en-US">
                <a:latin typeface="Calibri" pitchFamily="34" charset="0"/>
                <a:cs typeface="Arial" charset="0"/>
              </a:endParaRPr>
            </a:p>
          </p:txBody>
        </p:sp>
        <p:sp>
          <p:nvSpPr>
            <p:cNvPr id="22" name="Oval 7"/>
            <p:cNvSpPr>
              <a:spLocks noChangeArrowheads="1"/>
            </p:cNvSpPr>
            <p:nvPr/>
          </p:nvSpPr>
          <p:spPr bwMode="ltGray">
            <a:xfrm>
              <a:off x="836" y="879"/>
              <a:ext cx="758" cy="758"/>
            </a:xfrm>
            <a:prstGeom prst="ellipse">
              <a:avLst/>
            </a:prstGeom>
            <a:solidFill>
              <a:srgbClr val="FFFFFF"/>
            </a:solidFill>
            <a:ln w="38100">
              <a:solidFill>
                <a:schemeClr val="accent1"/>
              </a:solidFill>
              <a:round/>
              <a:headEnd/>
              <a:tailEnd/>
            </a:ln>
            <a:extLst/>
          </p:spPr>
          <p:txBody>
            <a:bodyPr wrap="none" anchor="ctr"/>
            <a:lstStyle/>
            <a:p>
              <a:endParaRPr lang="zh-CN" altLang="en-US">
                <a:latin typeface="Calibri" pitchFamily="34" charset="0"/>
                <a:cs typeface="Arial" charset="0"/>
              </a:endParaRPr>
            </a:p>
          </p:txBody>
        </p:sp>
        <p:sp>
          <p:nvSpPr>
            <p:cNvPr id="23" name="Oval 8"/>
            <p:cNvSpPr>
              <a:spLocks noChangeArrowheads="1"/>
            </p:cNvSpPr>
            <p:nvPr/>
          </p:nvSpPr>
          <p:spPr bwMode="ltGray">
            <a:xfrm>
              <a:off x="870" y="915"/>
              <a:ext cx="690" cy="690"/>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grpSp>
      <p:grpSp>
        <p:nvGrpSpPr>
          <p:cNvPr id="24" name="Group 12"/>
          <p:cNvGrpSpPr>
            <a:grpSpLocks/>
          </p:cNvGrpSpPr>
          <p:nvPr/>
        </p:nvGrpSpPr>
        <p:grpSpPr bwMode="auto">
          <a:xfrm>
            <a:off x="9205590" y="3191445"/>
            <a:ext cx="1238250" cy="1236663"/>
            <a:chOff x="802" y="845"/>
            <a:chExt cx="827" cy="826"/>
          </a:xfrm>
        </p:grpSpPr>
        <p:sp>
          <p:nvSpPr>
            <p:cNvPr id="25" name="Oval 13"/>
            <p:cNvSpPr>
              <a:spLocks noChangeArrowheads="1"/>
            </p:cNvSpPr>
            <p:nvPr/>
          </p:nvSpPr>
          <p:spPr bwMode="gray">
            <a:xfrm>
              <a:off x="802" y="845"/>
              <a:ext cx="827" cy="826"/>
            </a:xfrm>
            <a:prstGeom prst="ellipse">
              <a:avLst/>
            </a:prstGeom>
            <a:solidFill>
              <a:srgbClr val="F8F8F8"/>
            </a:solidFill>
            <a:ln w="38100">
              <a:solidFill>
                <a:schemeClr val="accent1"/>
              </a:solidFill>
              <a:round/>
              <a:headEnd/>
              <a:tailEnd/>
            </a:ln>
          </p:spPr>
          <p:txBody>
            <a:bodyPr wrap="none" anchor="ctr"/>
            <a:lstStyle/>
            <a:p>
              <a:endParaRPr lang="zh-CN" altLang="en-US">
                <a:latin typeface="Calibri" pitchFamily="34" charset="0"/>
                <a:cs typeface="Arial" charset="0"/>
              </a:endParaRPr>
            </a:p>
          </p:txBody>
        </p:sp>
        <p:sp>
          <p:nvSpPr>
            <p:cNvPr id="26" name="Oval 14"/>
            <p:cNvSpPr>
              <a:spLocks noChangeArrowheads="1"/>
            </p:cNvSpPr>
            <p:nvPr/>
          </p:nvSpPr>
          <p:spPr bwMode="gray">
            <a:xfrm>
              <a:off x="836" y="879"/>
              <a:ext cx="758" cy="758"/>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sp>
          <p:nvSpPr>
            <p:cNvPr id="27" name="Oval 15"/>
            <p:cNvSpPr>
              <a:spLocks noChangeArrowheads="1"/>
            </p:cNvSpPr>
            <p:nvPr/>
          </p:nvSpPr>
          <p:spPr bwMode="gray">
            <a:xfrm>
              <a:off x="870" y="915"/>
              <a:ext cx="690" cy="690"/>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grpSp>
      <p:grpSp>
        <p:nvGrpSpPr>
          <p:cNvPr id="28" name="Group 19"/>
          <p:cNvGrpSpPr>
            <a:grpSpLocks/>
          </p:cNvGrpSpPr>
          <p:nvPr/>
        </p:nvGrpSpPr>
        <p:grpSpPr bwMode="auto">
          <a:xfrm>
            <a:off x="1849115" y="4569395"/>
            <a:ext cx="1238250" cy="1236663"/>
            <a:chOff x="802" y="845"/>
            <a:chExt cx="827" cy="826"/>
          </a:xfrm>
        </p:grpSpPr>
        <p:sp>
          <p:nvSpPr>
            <p:cNvPr id="29" name="Oval 20"/>
            <p:cNvSpPr>
              <a:spLocks noChangeArrowheads="1"/>
            </p:cNvSpPr>
            <p:nvPr/>
          </p:nvSpPr>
          <p:spPr bwMode="ltGray">
            <a:xfrm>
              <a:off x="802" y="845"/>
              <a:ext cx="827" cy="826"/>
            </a:xfrm>
            <a:prstGeom prst="ellipse">
              <a:avLst/>
            </a:prstGeom>
            <a:solidFill>
              <a:srgbClr val="F8F8F8"/>
            </a:solidFill>
            <a:ln w="38100">
              <a:solidFill>
                <a:schemeClr val="accent1"/>
              </a:solidFill>
              <a:round/>
              <a:headEnd/>
              <a:tailEnd/>
            </a:ln>
          </p:spPr>
          <p:txBody>
            <a:bodyPr wrap="none" anchor="ctr"/>
            <a:lstStyle/>
            <a:p>
              <a:endParaRPr lang="zh-CN" altLang="en-US">
                <a:latin typeface="Calibri" pitchFamily="34" charset="0"/>
                <a:cs typeface="Arial" charset="0"/>
              </a:endParaRPr>
            </a:p>
          </p:txBody>
        </p:sp>
        <p:sp>
          <p:nvSpPr>
            <p:cNvPr id="30" name="Oval 21"/>
            <p:cNvSpPr>
              <a:spLocks noChangeArrowheads="1"/>
            </p:cNvSpPr>
            <p:nvPr/>
          </p:nvSpPr>
          <p:spPr bwMode="ltGray">
            <a:xfrm>
              <a:off x="836" y="879"/>
              <a:ext cx="758" cy="758"/>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sp>
          <p:nvSpPr>
            <p:cNvPr id="31" name="Oval 22"/>
            <p:cNvSpPr>
              <a:spLocks noChangeArrowheads="1"/>
            </p:cNvSpPr>
            <p:nvPr/>
          </p:nvSpPr>
          <p:spPr bwMode="ltGray">
            <a:xfrm>
              <a:off x="870" y="915"/>
              <a:ext cx="690" cy="690"/>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grpSp>
      <p:sp>
        <p:nvSpPr>
          <p:cNvPr id="32" name="TextBox 69"/>
          <p:cNvSpPr txBox="1"/>
          <p:nvPr/>
        </p:nvSpPr>
        <p:spPr>
          <a:xfrm>
            <a:off x="1871194" y="2256927"/>
            <a:ext cx="1214437" cy="400110"/>
          </a:xfrm>
          <a:prstGeom prst="rect">
            <a:avLst/>
          </a:prstGeom>
          <a:noFill/>
        </p:spPr>
        <p:txBody>
          <a:bodyPr>
            <a:spAutoFit/>
          </a:bodyPr>
          <a:lstStyle/>
          <a:p>
            <a:pPr algn="ctr">
              <a:defRPr/>
            </a:pPr>
            <a:r>
              <a:rPr lang="zh-CN" altLang="en-US" sz="2000" b="1" dirty="0" smtClean="0">
                <a:solidFill>
                  <a:schemeClr val="tx1">
                    <a:lumMod val="85000"/>
                    <a:lumOff val="15000"/>
                  </a:schemeClr>
                </a:solidFill>
                <a:latin typeface="微软雅黑" pitchFamily="34" charset="-122"/>
                <a:ea typeface="微软雅黑" pitchFamily="34" charset="-122"/>
              </a:rPr>
              <a:t>标题</a:t>
            </a:r>
            <a:endParaRPr lang="zh-CN" altLang="en-US" sz="2000" b="1" dirty="0">
              <a:solidFill>
                <a:schemeClr val="tx1">
                  <a:lumMod val="85000"/>
                  <a:lumOff val="15000"/>
                </a:schemeClr>
              </a:solidFill>
              <a:latin typeface="微软雅黑" pitchFamily="34" charset="-122"/>
              <a:ea typeface="微软雅黑" pitchFamily="34" charset="-122"/>
            </a:endParaRPr>
          </a:p>
        </p:txBody>
      </p:sp>
      <p:sp>
        <p:nvSpPr>
          <p:cNvPr id="33" name="TextBox 70"/>
          <p:cNvSpPr txBox="1"/>
          <p:nvPr/>
        </p:nvSpPr>
        <p:spPr>
          <a:xfrm>
            <a:off x="9491538" y="3597438"/>
            <a:ext cx="1000125" cy="400110"/>
          </a:xfrm>
          <a:prstGeom prst="rect">
            <a:avLst/>
          </a:prstGeom>
          <a:noFill/>
        </p:spPr>
        <p:txBody>
          <a:bodyPr>
            <a:spAutoFit/>
          </a:bodyPr>
          <a:lstStyle/>
          <a:p>
            <a:pPr>
              <a:defRPr/>
            </a:pPr>
            <a:r>
              <a:rPr lang="zh-CN" altLang="en-US" sz="2000" b="1" dirty="0" smtClean="0">
                <a:solidFill>
                  <a:schemeClr val="tx1">
                    <a:lumMod val="85000"/>
                    <a:lumOff val="15000"/>
                  </a:schemeClr>
                </a:solidFill>
                <a:latin typeface="微软雅黑" pitchFamily="34" charset="-122"/>
                <a:ea typeface="微软雅黑" pitchFamily="34" charset="-122"/>
              </a:rPr>
              <a:t>标题</a:t>
            </a:r>
            <a:endParaRPr lang="zh-CN" altLang="en-US" sz="2000" b="1" dirty="0">
              <a:solidFill>
                <a:schemeClr val="tx1">
                  <a:lumMod val="85000"/>
                  <a:lumOff val="15000"/>
                </a:schemeClr>
              </a:solidFill>
              <a:latin typeface="微软雅黑" pitchFamily="34" charset="-122"/>
              <a:ea typeface="微软雅黑" pitchFamily="34" charset="-122"/>
            </a:endParaRPr>
          </a:p>
        </p:txBody>
      </p:sp>
      <p:sp>
        <p:nvSpPr>
          <p:cNvPr id="34" name="TextBox 71"/>
          <p:cNvSpPr txBox="1"/>
          <p:nvPr/>
        </p:nvSpPr>
        <p:spPr>
          <a:xfrm>
            <a:off x="2103934" y="5015483"/>
            <a:ext cx="1143000" cy="400110"/>
          </a:xfrm>
          <a:prstGeom prst="rect">
            <a:avLst/>
          </a:prstGeom>
          <a:noFill/>
        </p:spPr>
        <p:txBody>
          <a:bodyPr>
            <a:spAutoFit/>
          </a:bodyPr>
          <a:lstStyle/>
          <a:p>
            <a:pPr>
              <a:defRPr/>
            </a:pPr>
            <a:r>
              <a:rPr lang="zh-CN" altLang="en-US" sz="2000" b="1" dirty="0" smtClean="0">
                <a:solidFill>
                  <a:schemeClr val="tx1">
                    <a:lumMod val="85000"/>
                    <a:lumOff val="15000"/>
                  </a:schemeClr>
                </a:solidFill>
                <a:latin typeface="微软雅黑" pitchFamily="34" charset="-122"/>
                <a:ea typeface="微软雅黑" pitchFamily="34" charset="-122"/>
              </a:rPr>
              <a:t>标题</a:t>
            </a:r>
            <a:endParaRPr lang="zh-CN" altLang="en-US" sz="2000" b="1" dirty="0">
              <a:solidFill>
                <a:schemeClr val="tx1">
                  <a:lumMod val="85000"/>
                  <a:lumOff val="15000"/>
                </a:schemeClr>
              </a:solidFill>
              <a:latin typeface="微软雅黑" pitchFamily="34" charset="-122"/>
              <a:ea typeface="微软雅黑" pitchFamily="34" charset="-122"/>
            </a:endParaRPr>
          </a:p>
        </p:txBody>
      </p:sp>
      <p:sp>
        <p:nvSpPr>
          <p:cNvPr id="35" name="TextBox 73"/>
          <p:cNvSpPr txBox="1"/>
          <p:nvPr/>
        </p:nvSpPr>
        <p:spPr>
          <a:xfrm>
            <a:off x="3215952" y="2197348"/>
            <a:ext cx="7148513" cy="625171"/>
          </a:xfrm>
          <a:prstGeom prst="rect">
            <a:avLst/>
          </a:prstGeom>
          <a:noFill/>
        </p:spPr>
        <p:txBody>
          <a:bodyPr>
            <a:spAutoFit/>
          </a:bodyPr>
          <a:lstStyle/>
          <a:p>
            <a:pPr>
              <a:lnSpc>
                <a:spcPct val="130000"/>
              </a:lnSpc>
            </a:pPr>
            <a:r>
              <a:rPr lang="zh-CN" altLang="en-US" sz="14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6" name="TextBox 74"/>
          <p:cNvSpPr txBox="1"/>
          <p:nvPr/>
        </p:nvSpPr>
        <p:spPr>
          <a:xfrm>
            <a:off x="1980877" y="3486720"/>
            <a:ext cx="7170738" cy="898708"/>
          </a:xfrm>
          <a:prstGeom prst="rect">
            <a:avLst/>
          </a:prstGeom>
          <a:noFill/>
          <a:ln>
            <a:noFill/>
          </a:ln>
        </p:spPr>
        <p:txBody>
          <a:bodyPr>
            <a:spAutoFit/>
          </a:bodyPr>
          <a:lstStyle/>
          <a:p>
            <a:pPr>
              <a:lnSpc>
                <a:spcPct val="130000"/>
              </a:lnSpc>
            </a:pPr>
            <a:r>
              <a:rPr lang="zh-CN" altLang="en-US" sz="14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a:p>
            <a:pPr>
              <a:defRPr/>
            </a:pP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37" name="TextBox 75"/>
          <p:cNvSpPr txBox="1">
            <a:spLocks noChangeArrowheads="1"/>
          </p:cNvSpPr>
          <p:nvPr/>
        </p:nvSpPr>
        <p:spPr bwMode="auto">
          <a:xfrm>
            <a:off x="3077840" y="4788470"/>
            <a:ext cx="7416800" cy="625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nSpc>
                <a:spcPct val="130000"/>
              </a:lnSpc>
            </a:pPr>
            <a:r>
              <a:rPr lang="zh-CN" altLang="en-US" sz="14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9" name="文本框 2"/>
          <p:cNvSpPr txBox="1"/>
          <p:nvPr/>
        </p:nvSpPr>
        <p:spPr>
          <a:xfrm>
            <a:off x="1730103"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4145612032"/>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
                                        </p:tgtEl>
                                        <p:attrNameLst>
                                          <p:attrName>ppt_y</p:attrName>
                                        </p:attrNameLst>
                                      </p:cBhvr>
                                      <p:tavLst>
                                        <p:tav tm="0">
                                          <p:val>
                                            <p:strVal val="#ppt_y"/>
                                          </p:val>
                                        </p:tav>
                                        <p:tav tm="100000">
                                          <p:val>
                                            <p:strVal val="#ppt_y"/>
                                          </p:val>
                                        </p:tav>
                                      </p:tavLst>
                                    </p:anim>
                                    <p:anim calcmode="lin" valueType="num">
                                      <p:cBhvr>
                                        <p:cTn id="9"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9"/>
                                        </p:tgtEl>
                                      </p:cBhvr>
                                    </p:animEffect>
                                  </p:childTnLst>
                                </p:cTn>
                              </p:par>
                            </p:childTnLst>
                          </p:cTn>
                        </p:par>
                        <p:par>
                          <p:cTn id="12" fill="hold">
                            <p:stCondLst>
                              <p:cond delay="850"/>
                            </p:stCondLst>
                            <p:childTnLst>
                              <p:par>
                                <p:cTn id="13" presetID="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0-#ppt_w/2"/>
                                          </p:val>
                                        </p:tav>
                                        <p:tav tm="100000">
                                          <p:val>
                                            <p:strVal val="#ppt_x"/>
                                          </p:val>
                                        </p:tav>
                                      </p:tavLst>
                                    </p:anim>
                                    <p:anim calcmode="lin" valueType="num">
                                      <p:cBhvr additive="base">
                                        <p:cTn id="24" dur="5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500" fill="hold"/>
                                        <p:tgtEl>
                                          <p:spTgt spid="35"/>
                                        </p:tgtEl>
                                        <p:attrNameLst>
                                          <p:attrName>ppt_x</p:attrName>
                                        </p:attrNameLst>
                                      </p:cBhvr>
                                      <p:tavLst>
                                        <p:tav tm="0">
                                          <p:val>
                                            <p:strVal val="0-#ppt_w/2"/>
                                          </p:val>
                                        </p:tav>
                                        <p:tav tm="100000">
                                          <p:val>
                                            <p:strVal val="#ppt_x"/>
                                          </p:val>
                                        </p:tav>
                                      </p:tavLst>
                                    </p:anim>
                                    <p:anim calcmode="lin" valueType="num">
                                      <p:cBhvr additive="base">
                                        <p:cTn id="28" dur="500" fill="hold"/>
                                        <p:tgtEl>
                                          <p:spTgt spid="35"/>
                                        </p:tgtEl>
                                        <p:attrNameLst>
                                          <p:attrName>ppt_y</p:attrName>
                                        </p:attrNameLst>
                                      </p:cBhvr>
                                      <p:tavLst>
                                        <p:tav tm="0">
                                          <p:val>
                                            <p:strVal val="#ppt_y"/>
                                          </p:val>
                                        </p:tav>
                                        <p:tav tm="100000">
                                          <p:val>
                                            <p:strVal val="#ppt_y"/>
                                          </p:val>
                                        </p:tav>
                                      </p:tavLst>
                                    </p:anim>
                                  </p:childTnLst>
                                </p:cTn>
                              </p:par>
                            </p:childTnLst>
                          </p:cTn>
                        </p:par>
                        <p:par>
                          <p:cTn id="29" fill="hold">
                            <p:stCondLst>
                              <p:cond delay="1350"/>
                            </p:stCondLst>
                            <p:childTnLst>
                              <p:par>
                                <p:cTn id="30" presetID="2" presetClass="entr" presetSubtype="2"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1+#ppt_w/2"/>
                                          </p:val>
                                        </p:tav>
                                        <p:tav tm="100000">
                                          <p:val>
                                            <p:strVal val="#ppt_x"/>
                                          </p:val>
                                        </p:tav>
                                      </p:tavLst>
                                    </p:anim>
                                    <p:anim calcmode="lin" valueType="num">
                                      <p:cBhvr additive="base">
                                        <p:cTn id="33" dur="500" fill="hold"/>
                                        <p:tgtEl>
                                          <p:spTgt spid="18"/>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1+#ppt_w/2"/>
                                          </p:val>
                                        </p:tav>
                                        <p:tav tm="100000">
                                          <p:val>
                                            <p:strVal val="#ppt_x"/>
                                          </p:val>
                                        </p:tav>
                                      </p:tavLst>
                                    </p:anim>
                                    <p:anim calcmode="lin" valueType="num">
                                      <p:cBhvr additive="base">
                                        <p:cTn id="37" dur="5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additive="base">
                                        <p:cTn id="40" dur="500" fill="hold"/>
                                        <p:tgtEl>
                                          <p:spTgt spid="33"/>
                                        </p:tgtEl>
                                        <p:attrNameLst>
                                          <p:attrName>ppt_x</p:attrName>
                                        </p:attrNameLst>
                                      </p:cBhvr>
                                      <p:tavLst>
                                        <p:tav tm="0">
                                          <p:val>
                                            <p:strVal val="1+#ppt_w/2"/>
                                          </p:val>
                                        </p:tav>
                                        <p:tav tm="100000">
                                          <p:val>
                                            <p:strVal val="#ppt_x"/>
                                          </p:val>
                                        </p:tav>
                                      </p:tavLst>
                                    </p:anim>
                                    <p:anim calcmode="lin" valueType="num">
                                      <p:cBhvr additive="base">
                                        <p:cTn id="41" dur="500" fill="hold"/>
                                        <p:tgtEl>
                                          <p:spTgt spid="33"/>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additive="base">
                                        <p:cTn id="44" dur="500" fill="hold"/>
                                        <p:tgtEl>
                                          <p:spTgt spid="36"/>
                                        </p:tgtEl>
                                        <p:attrNameLst>
                                          <p:attrName>ppt_x</p:attrName>
                                        </p:attrNameLst>
                                      </p:cBhvr>
                                      <p:tavLst>
                                        <p:tav tm="0">
                                          <p:val>
                                            <p:strVal val="1+#ppt_w/2"/>
                                          </p:val>
                                        </p:tav>
                                        <p:tav tm="100000">
                                          <p:val>
                                            <p:strVal val="#ppt_x"/>
                                          </p:val>
                                        </p:tav>
                                      </p:tavLst>
                                    </p:anim>
                                    <p:anim calcmode="lin" valueType="num">
                                      <p:cBhvr additive="base">
                                        <p:cTn id="45" dur="500" fill="hold"/>
                                        <p:tgtEl>
                                          <p:spTgt spid="36"/>
                                        </p:tgtEl>
                                        <p:attrNameLst>
                                          <p:attrName>ppt_y</p:attrName>
                                        </p:attrNameLst>
                                      </p:cBhvr>
                                      <p:tavLst>
                                        <p:tav tm="0">
                                          <p:val>
                                            <p:strVal val="#ppt_y"/>
                                          </p:val>
                                        </p:tav>
                                        <p:tav tm="100000">
                                          <p:val>
                                            <p:strVal val="#ppt_y"/>
                                          </p:val>
                                        </p:tav>
                                      </p:tavLst>
                                    </p:anim>
                                  </p:childTnLst>
                                </p:cTn>
                              </p:par>
                            </p:childTnLst>
                          </p:cTn>
                        </p:par>
                        <p:par>
                          <p:cTn id="46" fill="hold">
                            <p:stCondLst>
                              <p:cond delay="1850"/>
                            </p:stCondLst>
                            <p:childTnLst>
                              <p:par>
                                <p:cTn id="47" presetID="2" presetClass="entr" presetSubtype="8"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0-#ppt_w/2"/>
                                          </p:val>
                                        </p:tav>
                                        <p:tav tm="100000">
                                          <p:val>
                                            <p:strVal val="#ppt_x"/>
                                          </p:val>
                                        </p:tav>
                                      </p:tavLst>
                                    </p:anim>
                                    <p:anim calcmode="lin" valueType="num">
                                      <p:cBhvr additive="base">
                                        <p:cTn id="50" dur="500" fill="hold"/>
                                        <p:tgtEl>
                                          <p:spTgt spid="17"/>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0-#ppt_w/2"/>
                                          </p:val>
                                        </p:tav>
                                        <p:tav tm="100000">
                                          <p:val>
                                            <p:strVal val="#ppt_x"/>
                                          </p:val>
                                        </p:tav>
                                      </p:tavLst>
                                    </p:anim>
                                    <p:anim calcmode="lin" valueType="num">
                                      <p:cBhvr additive="base">
                                        <p:cTn id="54" dur="500" fill="hold"/>
                                        <p:tgtEl>
                                          <p:spTgt spid="28"/>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0-#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500" fill="hold"/>
                                        <p:tgtEl>
                                          <p:spTgt spid="37"/>
                                        </p:tgtEl>
                                        <p:attrNameLst>
                                          <p:attrName>ppt_x</p:attrName>
                                        </p:attrNameLst>
                                      </p:cBhvr>
                                      <p:tavLst>
                                        <p:tav tm="0">
                                          <p:val>
                                            <p:strVal val="0-#ppt_w/2"/>
                                          </p:val>
                                        </p:tav>
                                        <p:tav tm="100000">
                                          <p:val>
                                            <p:strVal val="#ppt_x"/>
                                          </p:val>
                                        </p:tav>
                                      </p:tavLst>
                                    </p:anim>
                                    <p:anim calcmode="lin" valueType="num">
                                      <p:cBhvr additive="base">
                                        <p:cTn id="62"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32" grpId="0"/>
      <p:bldP spid="33" grpId="0"/>
      <p:bldP spid="34" grpId="0"/>
      <p:bldP spid="35" grpId="0"/>
      <p:bldP spid="36" grpId="0"/>
      <p:bldP spid="37" grpId="0"/>
      <p:bldP spid="3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0"/>
            <a:ext cx="3722911" cy="68595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5791629" y="1573726"/>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1</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33" name="组合 32"/>
          <p:cNvGrpSpPr/>
          <p:nvPr/>
        </p:nvGrpSpPr>
        <p:grpSpPr>
          <a:xfrm>
            <a:off x="6673144" y="1573725"/>
            <a:ext cx="3741980" cy="511504"/>
            <a:chOff x="6339097" y="1573726"/>
            <a:chExt cx="3744416" cy="511504"/>
          </a:xfrm>
        </p:grpSpPr>
        <p:sp>
          <p:nvSpPr>
            <p:cNvPr id="35" name="圆角矩形 34"/>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36" name="矩形 35"/>
            <p:cNvSpPr/>
            <p:nvPr/>
          </p:nvSpPr>
          <p:spPr>
            <a:xfrm>
              <a:off x="6723350" y="1614014"/>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7" name="圆角矩形 36"/>
          <p:cNvSpPr/>
          <p:nvPr/>
        </p:nvSpPr>
        <p:spPr>
          <a:xfrm>
            <a:off x="5791629" y="2410178"/>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2</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38" name="组合 37"/>
          <p:cNvGrpSpPr/>
          <p:nvPr/>
        </p:nvGrpSpPr>
        <p:grpSpPr>
          <a:xfrm>
            <a:off x="6649262" y="2410178"/>
            <a:ext cx="3741980" cy="511504"/>
            <a:chOff x="6315199" y="2410178"/>
            <a:chExt cx="3744416" cy="511504"/>
          </a:xfrm>
        </p:grpSpPr>
        <p:sp>
          <p:nvSpPr>
            <p:cNvPr id="39" name="圆角矩形 38"/>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53" name="矩形 52"/>
            <p:cNvSpPr/>
            <p:nvPr/>
          </p:nvSpPr>
          <p:spPr>
            <a:xfrm>
              <a:off x="6747248" y="2450466"/>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圆角矩形 53"/>
          <p:cNvSpPr/>
          <p:nvPr/>
        </p:nvSpPr>
        <p:spPr>
          <a:xfrm>
            <a:off x="5791629" y="3296032"/>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3</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55" name="组合 54"/>
          <p:cNvGrpSpPr/>
          <p:nvPr/>
        </p:nvGrpSpPr>
        <p:grpSpPr>
          <a:xfrm>
            <a:off x="6673144" y="3296030"/>
            <a:ext cx="3741980" cy="511504"/>
            <a:chOff x="6339097" y="3296031"/>
            <a:chExt cx="3744416" cy="511504"/>
          </a:xfrm>
        </p:grpSpPr>
        <p:sp>
          <p:nvSpPr>
            <p:cNvPr id="56" name="圆角矩形 55"/>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57" name="矩形 56"/>
            <p:cNvSpPr/>
            <p:nvPr/>
          </p:nvSpPr>
          <p:spPr>
            <a:xfrm>
              <a:off x="6723349" y="3336319"/>
              <a:ext cx="273630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圆角矩形 57"/>
          <p:cNvSpPr/>
          <p:nvPr/>
        </p:nvSpPr>
        <p:spPr>
          <a:xfrm>
            <a:off x="5791629" y="418090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4</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59" name="组合 58"/>
          <p:cNvGrpSpPr/>
          <p:nvPr/>
        </p:nvGrpSpPr>
        <p:grpSpPr>
          <a:xfrm>
            <a:off x="6673144" y="4180900"/>
            <a:ext cx="3741980" cy="511503"/>
            <a:chOff x="6339097" y="4180903"/>
            <a:chExt cx="3744416" cy="511504"/>
          </a:xfrm>
        </p:grpSpPr>
        <p:sp>
          <p:nvSpPr>
            <p:cNvPr id="60" name="圆角矩形 59"/>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61" name="矩形 60"/>
            <p:cNvSpPr/>
            <p:nvPr/>
          </p:nvSpPr>
          <p:spPr>
            <a:xfrm>
              <a:off x="6723349" y="4221882"/>
              <a:ext cx="2736305" cy="430929"/>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2" name="圆角矩形 61"/>
          <p:cNvSpPr/>
          <p:nvPr/>
        </p:nvSpPr>
        <p:spPr>
          <a:xfrm>
            <a:off x="5791758" y="505748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5</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63" name="组合 62"/>
          <p:cNvGrpSpPr/>
          <p:nvPr/>
        </p:nvGrpSpPr>
        <p:grpSpPr>
          <a:xfrm>
            <a:off x="6673144" y="5057483"/>
            <a:ext cx="3741980" cy="511504"/>
            <a:chOff x="6339097" y="5057483"/>
            <a:chExt cx="3744416" cy="511504"/>
          </a:xfrm>
        </p:grpSpPr>
        <p:sp>
          <p:nvSpPr>
            <p:cNvPr id="64" name="圆角矩形 63"/>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65" name="矩形 64"/>
            <p:cNvSpPr/>
            <p:nvPr/>
          </p:nvSpPr>
          <p:spPr>
            <a:xfrm>
              <a:off x="6723478" y="5085978"/>
              <a:ext cx="2736174"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6" name="TextBox 65"/>
          <p:cNvSpPr txBox="1"/>
          <p:nvPr/>
        </p:nvSpPr>
        <p:spPr>
          <a:xfrm>
            <a:off x="338535" y="2219568"/>
            <a:ext cx="2806485" cy="1354243"/>
          </a:xfrm>
          <a:prstGeom prst="rect">
            <a:avLst/>
          </a:prstGeom>
          <a:noFill/>
        </p:spPr>
        <p:txBody>
          <a:bodyPr wrap="square" lIns="121880" tIns="60938" rIns="121880" bIns="60938">
            <a:spAutoFit/>
          </a:bodyPr>
          <a:lstStyle/>
          <a:p>
            <a:pPr algn="r">
              <a:defRPr/>
            </a:pPr>
            <a:r>
              <a:rPr lang="zh-CN" altLang="en-US" sz="4800" b="1" spc="200" dirty="0">
                <a:solidFill>
                  <a:schemeClr val="bg1"/>
                </a:solidFill>
                <a:latin typeface="微软雅黑" pitchFamily="34" charset="-122"/>
                <a:ea typeface="微软雅黑" pitchFamily="34" charset="-122"/>
              </a:rPr>
              <a:t>目录 </a:t>
            </a:r>
            <a:endParaRPr lang="en-US" altLang="zh-CN" sz="4800" b="1" spc="200" dirty="0">
              <a:solidFill>
                <a:schemeClr val="bg1"/>
              </a:solidFill>
              <a:latin typeface="微软雅黑" pitchFamily="34" charset="-122"/>
              <a:ea typeface="微软雅黑" pitchFamily="34" charset="-122"/>
            </a:endParaRPr>
          </a:p>
          <a:p>
            <a:pPr algn="r">
              <a:defRPr/>
            </a:pPr>
            <a:r>
              <a:rPr lang="en-US" altLang="zh-CN" sz="3200" b="1" spc="200" dirty="0">
                <a:solidFill>
                  <a:schemeClr val="bg1"/>
                </a:solidFill>
                <a:latin typeface="微软雅黑" pitchFamily="34" charset="-122"/>
                <a:ea typeface="微软雅黑" pitchFamily="34" charset="-122"/>
              </a:rPr>
              <a:t>CONTENTS</a:t>
            </a:r>
            <a:endParaRPr lang="zh-CN" altLang="en-US" sz="3200" b="1" spc="200" dirty="0">
              <a:solidFill>
                <a:schemeClr val="bg1"/>
              </a:solidFill>
              <a:latin typeface="微软雅黑" pitchFamily="34" charset="-122"/>
              <a:ea typeface="微软雅黑" pitchFamily="34" charset="-122"/>
            </a:endParaRPr>
          </a:p>
        </p:txBody>
      </p:sp>
      <p:sp>
        <p:nvSpPr>
          <p:cNvPr id="67" name="下箭头 66"/>
          <p:cNvSpPr/>
          <p:nvPr/>
        </p:nvSpPr>
        <p:spPr>
          <a:xfrm rot="16200000">
            <a:off x="4614050" y="3234117"/>
            <a:ext cx="576064" cy="679386"/>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a:p>
        </p:txBody>
      </p:sp>
    </p:spTree>
    <p:extLst>
      <p:ext uri="{BB962C8B-B14F-4D97-AF65-F5344CB8AC3E}">
        <p14:creationId xmlns:p14="http://schemas.microsoft.com/office/powerpoint/2010/main" val="417884335"/>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fill="hold"/>
                                        <p:tgtEl>
                                          <p:spTgt spid="67"/>
                                        </p:tgtEl>
                                        <p:attrNameLst>
                                          <p:attrName>ppt_x</p:attrName>
                                        </p:attrNameLst>
                                      </p:cBhvr>
                                      <p:tavLst>
                                        <p:tav tm="0">
                                          <p:val>
                                            <p:strVal val="0-#ppt_w/2"/>
                                          </p:val>
                                        </p:tav>
                                        <p:tav tm="100000">
                                          <p:val>
                                            <p:strVal val="#ppt_x"/>
                                          </p:val>
                                        </p:tav>
                                      </p:tavLst>
                                    </p:anim>
                                    <p:anim calcmode="lin" valueType="num">
                                      <p:cBhvr additive="base">
                                        <p:cTn id="13" dur="500" fill="hold"/>
                                        <p:tgtEl>
                                          <p:spTgt spid="6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54"/>
                                        </p:tgtEl>
                                      </p:cBhvr>
                                    </p:animEffect>
                                    <p:animScale>
                                      <p:cBhvr>
                                        <p:cTn id="17" dur="250" autoRev="1" fill="hold"/>
                                        <p:tgtEl>
                                          <p:spTgt spid="54"/>
                                        </p:tgtEl>
                                      </p:cBhvr>
                                      <p:by x="105000" y="105000"/>
                                    </p:animScale>
                                  </p:childTnLst>
                                </p:cTn>
                              </p:par>
                            </p:childTnLst>
                          </p:cTn>
                        </p:par>
                        <p:par>
                          <p:cTn id="18" fill="hold">
                            <p:stCondLst>
                              <p:cond delay="1500"/>
                            </p:stCondLst>
                            <p:childTnLst>
                              <p:par>
                                <p:cTn id="19" presetID="26" presetClass="emph" presetSubtype="0" fill="hold" nodeType="afterEffect">
                                  <p:stCondLst>
                                    <p:cond delay="0"/>
                                  </p:stCondLst>
                                  <p:childTnLst>
                                    <p:animEffect transition="out" filter="fade">
                                      <p:cBhvr>
                                        <p:cTn id="20" dur="500" tmFilter="0, 0; .2, .5; .8, .5; 1, 0"/>
                                        <p:tgtEl>
                                          <p:spTgt spid="55"/>
                                        </p:tgtEl>
                                      </p:cBhvr>
                                    </p:animEffect>
                                    <p:animScale>
                                      <p:cBhvr>
                                        <p:cTn id="21" dur="250" autoRev="1" fill="hold"/>
                                        <p:tgtEl>
                                          <p:spTgt spid="5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4" grpId="0" animBg="1"/>
      <p:bldP spid="6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Group 2"/>
          <p:cNvGrpSpPr>
            <a:grpSpLocks/>
          </p:cNvGrpSpPr>
          <p:nvPr/>
        </p:nvGrpSpPr>
        <p:grpSpPr bwMode="auto">
          <a:xfrm>
            <a:off x="5917589" y="2493690"/>
            <a:ext cx="2192225" cy="2320706"/>
            <a:chOff x="0" y="0"/>
            <a:chExt cx="1186" cy="1256"/>
          </a:xfrm>
        </p:grpSpPr>
        <p:sp>
          <p:nvSpPr>
            <p:cNvPr id="67" name="Freeform 9"/>
            <p:cNvSpPr>
              <a:spLocks noChangeArrowheads="1"/>
            </p:cNvSpPr>
            <p:nvPr/>
          </p:nvSpPr>
          <p:spPr bwMode="auto">
            <a:xfrm>
              <a:off x="0" y="0"/>
              <a:ext cx="1186" cy="837"/>
            </a:xfrm>
            <a:custGeom>
              <a:avLst/>
              <a:gdLst>
                <a:gd name="T0" fmla="*/ 0 w 1186"/>
                <a:gd name="T1" fmla="*/ 246 h 837"/>
                <a:gd name="T2" fmla="*/ 0 w 1186"/>
                <a:gd name="T3" fmla="*/ 246 h 837"/>
                <a:gd name="T4" fmla="*/ 58 w 1186"/>
                <a:gd name="T5" fmla="*/ 218 h 837"/>
                <a:gd name="T6" fmla="*/ 120 w 1186"/>
                <a:gd name="T7" fmla="*/ 192 h 837"/>
                <a:gd name="T8" fmla="*/ 182 w 1186"/>
                <a:gd name="T9" fmla="*/ 167 h 837"/>
                <a:gd name="T10" fmla="*/ 248 w 1186"/>
                <a:gd name="T11" fmla="*/ 144 h 837"/>
                <a:gd name="T12" fmla="*/ 316 w 1186"/>
                <a:gd name="T13" fmla="*/ 121 h 837"/>
                <a:gd name="T14" fmla="*/ 386 w 1186"/>
                <a:gd name="T15" fmla="*/ 101 h 837"/>
                <a:gd name="T16" fmla="*/ 459 w 1186"/>
                <a:gd name="T17" fmla="*/ 82 h 837"/>
                <a:gd name="T18" fmla="*/ 533 w 1186"/>
                <a:gd name="T19" fmla="*/ 65 h 837"/>
                <a:gd name="T20" fmla="*/ 610 w 1186"/>
                <a:gd name="T21" fmla="*/ 51 h 837"/>
                <a:gd name="T22" fmla="*/ 687 w 1186"/>
                <a:gd name="T23" fmla="*/ 38 h 837"/>
                <a:gd name="T24" fmla="*/ 767 w 1186"/>
                <a:gd name="T25" fmla="*/ 27 h 837"/>
                <a:gd name="T26" fmla="*/ 848 w 1186"/>
                <a:gd name="T27" fmla="*/ 17 h 837"/>
                <a:gd name="T28" fmla="*/ 930 w 1186"/>
                <a:gd name="T29" fmla="*/ 10 h 837"/>
                <a:gd name="T30" fmla="*/ 1015 w 1186"/>
                <a:gd name="T31" fmla="*/ 4 h 837"/>
                <a:gd name="T32" fmla="*/ 1099 w 1186"/>
                <a:gd name="T33" fmla="*/ 1 h 837"/>
                <a:gd name="T34" fmla="*/ 1186 w 1186"/>
                <a:gd name="T35" fmla="*/ 0 h 837"/>
                <a:gd name="T36" fmla="*/ 1186 w 1186"/>
                <a:gd name="T37" fmla="*/ 837 h 837"/>
                <a:gd name="T38" fmla="*/ 0 w 1186"/>
                <a:gd name="T39" fmla="*/ 246 h 8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6"/>
                <a:gd name="T61" fmla="*/ 0 h 837"/>
                <a:gd name="T62" fmla="*/ 1186 w 1186"/>
                <a:gd name="T63" fmla="*/ 837 h 83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6" h="837">
                  <a:moveTo>
                    <a:pt x="0" y="246"/>
                  </a:moveTo>
                  <a:lnTo>
                    <a:pt x="0" y="246"/>
                  </a:lnTo>
                  <a:lnTo>
                    <a:pt x="58" y="218"/>
                  </a:lnTo>
                  <a:lnTo>
                    <a:pt x="120" y="192"/>
                  </a:lnTo>
                  <a:lnTo>
                    <a:pt x="182" y="167"/>
                  </a:lnTo>
                  <a:lnTo>
                    <a:pt x="248" y="144"/>
                  </a:lnTo>
                  <a:lnTo>
                    <a:pt x="316" y="121"/>
                  </a:lnTo>
                  <a:lnTo>
                    <a:pt x="386" y="101"/>
                  </a:lnTo>
                  <a:lnTo>
                    <a:pt x="459" y="82"/>
                  </a:lnTo>
                  <a:lnTo>
                    <a:pt x="533" y="65"/>
                  </a:lnTo>
                  <a:lnTo>
                    <a:pt x="610" y="51"/>
                  </a:lnTo>
                  <a:lnTo>
                    <a:pt x="687" y="38"/>
                  </a:lnTo>
                  <a:lnTo>
                    <a:pt x="767" y="27"/>
                  </a:lnTo>
                  <a:lnTo>
                    <a:pt x="848" y="17"/>
                  </a:lnTo>
                  <a:lnTo>
                    <a:pt x="930" y="10"/>
                  </a:lnTo>
                  <a:lnTo>
                    <a:pt x="1015" y="4"/>
                  </a:lnTo>
                  <a:lnTo>
                    <a:pt x="1099" y="1"/>
                  </a:lnTo>
                  <a:lnTo>
                    <a:pt x="1186" y="0"/>
                  </a:lnTo>
                  <a:lnTo>
                    <a:pt x="1186" y="837"/>
                  </a:lnTo>
                  <a:lnTo>
                    <a:pt x="0" y="246"/>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68" name="Freeform 10"/>
            <p:cNvSpPr>
              <a:spLocks noChangeArrowheads="1"/>
            </p:cNvSpPr>
            <p:nvPr/>
          </p:nvSpPr>
          <p:spPr bwMode="auto">
            <a:xfrm>
              <a:off x="0" y="246"/>
              <a:ext cx="1186" cy="1010"/>
            </a:xfrm>
            <a:custGeom>
              <a:avLst/>
              <a:gdLst>
                <a:gd name="T0" fmla="*/ 1186 w 1186"/>
                <a:gd name="T1" fmla="*/ 591 h 1010"/>
                <a:gd name="T2" fmla="*/ 0 w 1186"/>
                <a:gd name="T3" fmla="*/ 0 h 1010"/>
                <a:gd name="T4" fmla="*/ 0 w 1186"/>
                <a:gd name="T5" fmla="*/ 419 h 1010"/>
                <a:gd name="T6" fmla="*/ 1186 w 1186"/>
                <a:gd name="T7" fmla="*/ 1010 h 1010"/>
                <a:gd name="T8" fmla="*/ 1186 w 1186"/>
                <a:gd name="T9" fmla="*/ 591 h 1010"/>
                <a:gd name="T10" fmla="*/ 0 60000 65536"/>
                <a:gd name="T11" fmla="*/ 0 60000 65536"/>
                <a:gd name="T12" fmla="*/ 0 60000 65536"/>
                <a:gd name="T13" fmla="*/ 0 60000 65536"/>
                <a:gd name="T14" fmla="*/ 0 60000 65536"/>
                <a:gd name="T15" fmla="*/ 0 w 1186"/>
                <a:gd name="T16" fmla="*/ 0 h 1010"/>
                <a:gd name="T17" fmla="*/ 1186 w 1186"/>
                <a:gd name="T18" fmla="*/ 1010 h 1010"/>
              </a:gdLst>
              <a:ahLst/>
              <a:cxnLst>
                <a:cxn ang="T10">
                  <a:pos x="T0" y="T1"/>
                </a:cxn>
                <a:cxn ang="T11">
                  <a:pos x="T2" y="T3"/>
                </a:cxn>
                <a:cxn ang="T12">
                  <a:pos x="T4" y="T5"/>
                </a:cxn>
                <a:cxn ang="T13">
                  <a:pos x="T6" y="T7"/>
                </a:cxn>
                <a:cxn ang="T14">
                  <a:pos x="T8" y="T9"/>
                </a:cxn>
              </a:cxnLst>
              <a:rect l="T15" t="T16" r="T17" b="T18"/>
              <a:pathLst>
                <a:path w="1186" h="1010">
                  <a:moveTo>
                    <a:pt x="1186" y="591"/>
                  </a:moveTo>
                  <a:lnTo>
                    <a:pt x="0" y="0"/>
                  </a:lnTo>
                  <a:lnTo>
                    <a:pt x="0" y="419"/>
                  </a:lnTo>
                  <a:lnTo>
                    <a:pt x="1186" y="1010"/>
                  </a:lnTo>
                  <a:lnTo>
                    <a:pt x="1186" y="591"/>
                  </a:lnTo>
                  <a:close/>
                </a:path>
              </a:pathLst>
            </a:cu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69" name="Group 5"/>
          <p:cNvGrpSpPr>
            <a:grpSpLocks/>
          </p:cNvGrpSpPr>
          <p:nvPr/>
        </p:nvGrpSpPr>
        <p:grpSpPr bwMode="auto">
          <a:xfrm>
            <a:off x="8109814" y="2688420"/>
            <a:ext cx="2192225" cy="2125976"/>
            <a:chOff x="0" y="0"/>
            <a:chExt cx="1185" cy="1151"/>
          </a:xfrm>
        </p:grpSpPr>
        <p:sp>
          <p:nvSpPr>
            <p:cNvPr id="70" name="Freeform 12"/>
            <p:cNvSpPr>
              <a:spLocks noChangeArrowheads="1"/>
            </p:cNvSpPr>
            <p:nvPr/>
          </p:nvSpPr>
          <p:spPr bwMode="auto">
            <a:xfrm>
              <a:off x="0" y="0"/>
              <a:ext cx="1185" cy="838"/>
            </a:xfrm>
            <a:custGeom>
              <a:avLst/>
              <a:gdLst>
                <a:gd name="T0" fmla="*/ 1185 w 1185"/>
                <a:gd name="T1" fmla="*/ 245 h 838"/>
                <a:gd name="T2" fmla="*/ 1185 w 1185"/>
                <a:gd name="T3" fmla="*/ 245 h 838"/>
                <a:gd name="T4" fmla="*/ 1127 w 1185"/>
                <a:gd name="T5" fmla="*/ 218 h 838"/>
                <a:gd name="T6" fmla="*/ 1065 w 1185"/>
                <a:gd name="T7" fmla="*/ 191 h 838"/>
                <a:gd name="T8" fmla="*/ 1003 w 1185"/>
                <a:gd name="T9" fmla="*/ 167 h 838"/>
                <a:gd name="T10" fmla="*/ 937 w 1185"/>
                <a:gd name="T11" fmla="*/ 143 h 838"/>
                <a:gd name="T12" fmla="*/ 869 w 1185"/>
                <a:gd name="T13" fmla="*/ 121 h 838"/>
                <a:gd name="T14" fmla="*/ 799 w 1185"/>
                <a:gd name="T15" fmla="*/ 101 h 838"/>
                <a:gd name="T16" fmla="*/ 726 w 1185"/>
                <a:gd name="T17" fmla="*/ 83 h 838"/>
                <a:gd name="T18" fmla="*/ 652 w 1185"/>
                <a:gd name="T19" fmla="*/ 66 h 838"/>
                <a:gd name="T20" fmla="*/ 575 w 1185"/>
                <a:gd name="T21" fmla="*/ 50 h 838"/>
                <a:gd name="T22" fmla="*/ 498 w 1185"/>
                <a:gd name="T23" fmla="*/ 37 h 838"/>
                <a:gd name="T24" fmla="*/ 418 w 1185"/>
                <a:gd name="T25" fmla="*/ 26 h 838"/>
                <a:gd name="T26" fmla="*/ 337 w 1185"/>
                <a:gd name="T27" fmla="*/ 17 h 838"/>
                <a:gd name="T28" fmla="*/ 255 w 1185"/>
                <a:gd name="T29" fmla="*/ 10 h 838"/>
                <a:gd name="T30" fmla="*/ 170 w 1185"/>
                <a:gd name="T31" fmla="*/ 5 h 838"/>
                <a:gd name="T32" fmla="*/ 86 w 1185"/>
                <a:gd name="T33" fmla="*/ 2 h 838"/>
                <a:gd name="T34" fmla="*/ 0 w 1185"/>
                <a:gd name="T35" fmla="*/ 0 h 838"/>
                <a:gd name="T36" fmla="*/ 0 w 1185"/>
                <a:gd name="T37" fmla="*/ 838 h 838"/>
                <a:gd name="T38" fmla="*/ 1185 w 1185"/>
                <a:gd name="T39" fmla="*/ 245 h 83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5"/>
                <a:gd name="T61" fmla="*/ 0 h 838"/>
                <a:gd name="T62" fmla="*/ 1185 w 1185"/>
                <a:gd name="T63" fmla="*/ 838 h 83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5" h="838">
                  <a:moveTo>
                    <a:pt x="1185" y="245"/>
                  </a:moveTo>
                  <a:lnTo>
                    <a:pt x="1185" y="245"/>
                  </a:lnTo>
                  <a:lnTo>
                    <a:pt x="1127" y="218"/>
                  </a:lnTo>
                  <a:lnTo>
                    <a:pt x="1065" y="191"/>
                  </a:lnTo>
                  <a:lnTo>
                    <a:pt x="1003" y="167"/>
                  </a:lnTo>
                  <a:lnTo>
                    <a:pt x="937" y="143"/>
                  </a:lnTo>
                  <a:lnTo>
                    <a:pt x="869" y="121"/>
                  </a:lnTo>
                  <a:lnTo>
                    <a:pt x="799" y="101"/>
                  </a:lnTo>
                  <a:lnTo>
                    <a:pt x="726" y="83"/>
                  </a:lnTo>
                  <a:lnTo>
                    <a:pt x="652" y="66"/>
                  </a:lnTo>
                  <a:lnTo>
                    <a:pt x="575" y="50"/>
                  </a:lnTo>
                  <a:lnTo>
                    <a:pt x="498" y="37"/>
                  </a:lnTo>
                  <a:lnTo>
                    <a:pt x="418" y="26"/>
                  </a:lnTo>
                  <a:lnTo>
                    <a:pt x="337" y="17"/>
                  </a:lnTo>
                  <a:lnTo>
                    <a:pt x="255" y="10"/>
                  </a:lnTo>
                  <a:lnTo>
                    <a:pt x="170" y="5"/>
                  </a:lnTo>
                  <a:lnTo>
                    <a:pt x="86" y="2"/>
                  </a:lnTo>
                  <a:lnTo>
                    <a:pt x="0" y="0"/>
                  </a:lnTo>
                  <a:lnTo>
                    <a:pt x="0" y="838"/>
                  </a:lnTo>
                  <a:lnTo>
                    <a:pt x="1185" y="245"/>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 name="Freeform 13"/>
            <p:cNvSpPr>
              <a:spLocks noChangeArrowheads="1"/>
            </p:cNvSpPr>
            <p:nvPr/>
          </p:nvSpPr>
          <p:spPr bwMode="auto">
            <a:xfrm>
              <a:off x="0" y="245"/>
              <a:ext cx="1185" cy="906"/>
            </a:xfrm>
            <a:custGeom>
              <a:avLst/>
              <a:gdLst>
                <a:gd name="T0" fmla="*/ 0 w 1185"/>
                <a:gd name="T1" fmla="*/ 593 h 906"/>
                <a:gd name="T2" fmla="*/ 1185 w 1185"/>
                <a:gd name="T3" fmla="*/ 0 h 906"/>
                <a:gd name="T4" fmla="*/ 1185 w 1185"/>
                <a:gd name="T5" fmla="*/ 315 h 906"/>
                <a:gd name="T6" fmla="*/ 0 w 1185"/>
                <a:gd name="T7" fmla="*/ 906 h 906"/>
                <a:gd name="T8" fmla="*/ 0 w 1185"/>
                <a:gd name="T9" fmla="*/ 593 h 906"/>
                <a:gd name="T10" fmla="*/ 0 60000 65536"/>
                <a:gd name="T11" fmla="*/ 0 60000 65536"/>
                <a:gd name="T12" fmla="*/ 0 60000 65536"/>
                <a:gd name="T13" fmla="*/ 0 60000 65536"/>
                <a:gd name="T14" fmla="*/ 0 60000 65536"/>
                <a:gd name="T15" fmla="*/ 0 w 1185"/>
                <a:gd name="T16" fmla="*/ 0 h 906"/>
                <a:gd name="T17" fmla="*/ 1185 w 1185"/>
                <a:gd name="T18" fmla="*/ 906 h 906"/>
              </a:gdLst>
              <a:ahLst/>
              <a:cxnLst>
                <a:cxn ang="T10">
                  <a:pos x="T0" y="T1"/>
                </a:cxn>
                <a:cxn ang="T11">
                  <a:pos x="T2" y="T3"/>
                </a:cxn>
                <a:cxn ang="T12">
                  <a:pos x="T4" y="T5"/>
                </a:cxn>
                <a:cxn ang="T13">
                  <a:pos x="T6" y="T7"/>
                </a:cxn>
                <a:cxn ang="T14">
                  <a:pos x="T8" y="T9"/>
                </a:cxn>
              </a:cxnLst>
              <a:rect l="T15" t="T16" r="T17" b="T18"/>
              <a:pathLst>
                <a:path w="1185" h="906">
                  <a:moveTo>
                    <a:pt x="0" y="593"/>
                  </a:moveTo>
                  <a:lnTo>
                    <a:pt x="1185" y="0"/>
                  </a:lnTo>
                  <a:lnTo>
                    <a:pt x="1185" y="315"/>
                  </a:lnTo>
                  <a:lnTo>
                    <a:pt x="0" y="906"/>
                  </a:lnTo>
                  <a:lnTo>
                    <a:pt x="0" y="593"/>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72" name="Group 8"/>
          <p:cNvGrpSpPr>
            <a:grpSpLocks/>
          </p:cNvGrpSpPr>
          <p:nvPr/>
        </p:nvGrpSpPr>
        <p:grpSpPr bwMode="auto">
          <a:xfrm>
            <a:off x="5008178" y="2752661"/>
            <a:ext cx="3099629" cy="2059727"/>
            <a:chOff x="0" y="0"/>
            <a:chExt cx="1676" cy="1115"/>
          </a:xfrm>
        </p:grpSpPr>
        <p:sp>
          <p:nvSpPr>
            <p:cNvPr id="73" name="Freeform 15"/>
            <p:cNvSpPr>
              <a:spLocks noChangeArrowheads="1"/>
            </p:cNvSpPr>
            <p:nvPr/>
          </p:nvSpPr>
          <p:spPr bwMode="auto">
            <a:xfrm>
              <a:off x="0" y="0"/>
              <a:ext cx="1676" cy="592"/>
            </a:xfrm>
            <a:custGeom>
              <a:avLst/>
              <a:gdLst>
                <a:gd name="T0" fmla="*/ 1676 w 1676"/>
                <a:gd name="T1" fmla="*/ 592 h 592"/>
                <a:gd name="T2" fmla="*/ 490 w 1676"/>
                <a:gd name="T3" fmla="*/ 0 h 592"/>
                <a:gd name="T4" fmla="*/ 490 w 1676"/>
                <a:gd name="T5" fmla="*/ 0 h 592"/>
                <a:gd name="T6" fmla="*/ 436 w 1676"/>
                <a:gd name="T7" fmla="*/ 28 h 592"/>
                <a:gd name="T8" fmla="*/ 383 w 1676"/>
                <a:gd name="T9" fmla="*/ 60 h 592"/>
                <a:gd name="T10" fmla="*/ 333 w 1676"/>
                <a:gd name="T11" fmla="*/ 91 h 592"/>
                <a:gd name="T12" fmla="*/ 286 w 1676"/>
                <a:gd name="T13" fmla="*/ 124 h 592"/>
                <a:gd name="T14" fmla="*/ 242 w 1676"/>
                <a:gd name="T15" fmla="*/ 158 h 592"/>
                <a:gd name="T16" fmla="*/ 202 w 1676"/>
                <a:gd name="T17" fmla="*/ 194 h 592"/>
                <a:gd name="T18" fmla="*/ 165 w 1676"/>
                <a:gd name="T19" fmla="*/ 229 h 592"/>
                <a:gd name="T20" fmla="*/ 131 w 1676"/>
                <a:gd name="T21" fmla="*/ 266 h 592"/>
                <a:gd name="T22" fmla="*/ 101 w 1676"/>
                <a:gd name="T23" fmla="*/ 305 h 592"/>
                <a:gd name="T24" fmla="*/ 88 w 1676"/>
                <a:gd name="T25" fmla="*/ 323 h 592"/>
                <a:gd name="T26" fmla="*/ 75 w 1676"/>
                <a:gd name="T27" fmla="*/ 343 h 592"/>
                <a:gd name="T28" fmla="*/ 64 w 1676"/>
                <a:gd name="T29" fmla="*/ 363 h 592"/>
                <a:gd name="T30" fmla="*/ 53 w 1676"/>
                <a:gd name="T31" fmla="*/ 383 h 592"/>
                <a:gd name="T32" fmla="*/ 43 w 1676"/>
                <a:gd name="T33" fmla="*/ 403 h 592"/>
                <a:gd name="T34" fmla="*/ 34 w 1676"/>
                <a:gd name="T35" fmla="*/ 423 h 592"/>
                <a:gd name="T36" fmla="*/ 25 w 1676"/>
                <a:gd name="T37" fmla="*/ 444 h 592"/>
                <a:gd name="T38" fmla="*/ 20 w 1676"/>
                <a:gd name="T39" fmla="*/ 464 h 592"/>
                <a:gd name="T40" fmla="*/ 13 w 1676"/>
                <a:gd name="T41" fmla="*/ 486 h 592"/>
                <a:gd name="T42" fmla="*/ 8 w 1676"/>
                <a:gd name="T43" fmla="*/ 507 h 592"/>
                <a:gd name="T44" fmla="*/ 4 w 1676"/>
                <a:gd name="T45" fmla="*/ 528 h 592"/>
                <a:gd name="T46" fmla="*/ 3 w 1676"/>
                <a:gd name="T47" fmla="*/ 550 h 592"/>
                <a:gd name="T48" fmla="*/ 0 w 1676"/>
                <a:gd name="T49" fmla="*/ 571 h 592"/>
                <a:gd name="T50" fmla="*/ 0 w 1676"/>
                <a:gd name="T51" fmla="*/ 592 h 592"/>
                <a:gd name="T52" fmla="*/ 1676 w 1676"/>
                <a:gd name="T53" fmla="*/ 592 h 59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2"/>
                <a:gd name="T83" fmla="*/ 1676 w 1676"/>
                <a:gd name="T84" fmla="*/ 592 h 59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2">
                  <a:moveTo>
                    <a:pt x="1676" y="592"/>
                  </a:moveTo>
                  <a:lnTo>
                    <a:pt x="490" y="0"/>
                  </a:lnTo>
                  <a:lnTo>
                    <a:pt x="436" y="28"/>
                  </a:lnTo>
                  <a:lnTo>
                    <a:pt x="383" y="60"/>
                  </a:lnTo>
                  <a:lnTo>
                    <a:pt x="333" y="91"/>
                  </a:lnTo>
                  <a:lnTo>
                    <a:pt x="286" y="124"/>
                  </a:lnTo>
                  <a:lnTo>
                    <a:pt x="242" y="158"/>
                  </a:lnTo>
                  <a:lnTo>
                    <a:pt x="202" y="194"/>
                  </a:lnTo>
                  <a:lnTo>
                    <a:pt x="165" y="229"/>
                  </a:lnTo>
                  <a:lnTo>
                    <a:pt x="131" y="266"/>
                  </a:lnTo>
                  <a:lnTo>
                    <a:pt x="101" y="305"/>
                  </a:lnTo>
                  <a:lnTo>
                    <a:pt x="88" y="323"/>
                  </a:lnTo>
                  <a:lnTo>
                    <a:pt x="75" y="343"/>
                  </a:lnTo>
                  <a:lnTo>
                    <a:pt x="64" y="363"/>
                  </a:lnTo>
                  <a:lnTo>
                    <a:pt x="53" y="383"/>
                  </a:lnTo>
                  <a:lnTo>
                    <a:pt x="43" y="403"/>
                  </a:lnTo>
                  <a:lnTo>
                    <a:pt x="34" y="423"/>
                  </a:lnTo>
                  <a:lnTo>
                    <a:pt x="25" y="444"/>
                  </a:lnTo>
                  <a:lnTo>
                    <a:pt x="20" y="464"/>
                  </a:lnTo>
                  <a:lnTo>
                    <a:pt x="13" y="486"/>
                  </a:lnTo>
                  <a:lnTo>
                    <a:pt x="8" y="507"/>
                  </a:lnTo>
                  <a:lnTo>
                    <a:pt x="4" y="528"/>
                  </a:lnTo>
                  <a:lnTo>
                    <a:pt x="3" y="550"/>
                  </a:lnTo>
                  <a:lnTo>
                    <a:pt x="0" y="571"/>
                  </a:lnTo>
                  <a:lnTo>
                    <a:pt x="0" y="592"/>
                  </a:lnTo>
                  <a:lnTo>
                    <a:pt x="1676" y="592"/>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4" name="Rectangle 16"/>
            <p:cNvSpPr>
              <a:spLocks noChangeArrowheads="1"/>
            </p:cNvSpPr>
            <p:nvPr/>
          </p:nvSpPr>
          <p:spPr bwMode="auto">
            <a:xfrm>
              <a:off x="0" y="592"/>
              <a:ext cx="1676" cy="523"/>
            </a:xfrm>
            <a:prstGeom prst="rect">
              <a:avLst/>
            </a:pr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latinLnBrk="1"/>
              <a:endParaRPr lang="zh-CN" altLang="en-US" b="1">
                <a:solidFill>
                  <a:srgbClr val="000000"/>
                </a:solidFill>
                <a:latin typeface="Gulim" pitchFamily="34" charset="-127"/>
                <a:sym typeface="Gulim" pitchFamily="34" charset="-127"/>
              </a:endParaRPr>
            </a:p>
          </p:txBody>
        </p:sp>
      </p:grpSp>
      <p:grpSp>
        <p:nvGrpSpPr>
          <p:cNvPr id="75" name="Group 11"/>
          <p:cNvGrpSpPr>
            <a:grpSpLocks/>
          </p:cNvGrpSpPr>
          <p:nvPr/>
        </p:nvGrpSpPr>
        <p:grpSpPr bwMode="auto">
          <a:xfrm>
            <a:off x="8109814" y="3336853"/>
            <a:ext cx="3097622" cy="1477543"/>
            <a:chOff x="0" y="0"/>
            <a:chExt cx="1675" cy="800"/>
          </a:xfrm>
        </p:grpSpPr>
        <p:sp>
          <p:nvSpPr>
            <p:cNvPr id="76" name="Freeform 18"/>
            <p:cNvSpPr>
              <a:spLocks noChangeArrowheads="1"/>
            </p:cNvSpPr>
            <p:nvPr/>
          </p:nvSpPr>
          <p:spPr bwMode="auto">
            <a:xfrm>
              <a:off x="0" y="0"/>
              <a:ext cx="1675" cy="591"/>
            </a:xfrm>
            <a:custGeom>
              <a:avLst/>
              <a:gdLst>
                <a:gd name="T0" fmla="*/ 0 w 1675"/>
                <a:gd name="T1" fmla="*/ 591 h 591"/>
                <a:gd name="T2" fmla="*/ 1185 w 1675"/>
                <a:gd name="T3" fmla="*/ 0 h 591"/>
                <a:gd name="T4" fmla="*/ 1185 w 1675"/>
                <a:gd name="T5" fmla="*/ 0 h 591"/>
                <a:gd name="T6" fmla="*/ 1239 w 1675"/>
                <a:gd name="T7" fmla="*/ 28 h 591"/>
                <a:gd name="T8" fmla="*/ 1292 w 1675"/>
                <a:gd name="T9" fmla="*/ 58 h 591"/>
                <a:gd name="T10" fmla="*/ 1342 w 1675"/>
                <a:gd name="T11" fmla="*/ 89 h 591"/>
                <a:gd name="T12" fmla="*/ 1389 w 1675"/>
                <a:gd name="T13" fmla="*/ 124 h 591"/>
                <a:gd name="T14" fmla="*/ 1433 w 1675"/>
                <a:gd name="T15" fmla="*/ 156 h 591"/>
                <a:gd name="T16" fmla="*/ 1473 w 1675"/>
                <a:gd name="T17" fmla="*/ 192 h 591"/>
                <a:gd name="T18" fmla="*/ 1510 w 1675"/>
                <a:gd name="T19" fmla="*/ 228 h 591"/>
                <a:gd name="T20" fmla="*/ 1544 w 1675"/>
                <a:gd name="T21" fmla="*/ 265 h 591"/>
                <a:gd name="T22" fmla="*/ 1574 w 1675"/>
                <a:gd name="T23" fmla="*/ 303 h 591"/>
                <a:gd name="T24" fmla="*/ 1587 w 1675"/>
                <a:gd name="T25" fmla="*/ 323 h 591"/>
                <a:gd name="T26" fmla="*/ 1600 w 1675"/>
                <a:gd name="T27" fmla="*/ 342 h 591"/>
                <a:gd name="T28" fmla="*/ 1611 w 1675"/>
                <a:gd name="T29" fmla="*/ 361 h 591"/>
                <a:gd name="T30" fmla="*/ 1622 w 1675"/>
                <a:gd name="T31" fmla="*/ 381 h 591"/>
                <a:gd name="T32" fmla="*/ 1632 w 1675"/>
                <a:gd name="T33" fmla="*/ 401 h 591"/>
                <a:gd name="T34" fmla="*/ 1641 w 1675"/>
                <a:gd name="T35" fmla="*/ 423 h 591"/>
                <a:gd name="T36" fmla="*/ 1650 w 1675"/>
                <a:gd name="T37" fmla="*/ 443 h 591"/>
                <a:gd name="T38" fmla="*/ 1655 w 1675"/>
                <a:gd name="T39" fmla="*/ 464 h 591"/>
                <a:gd name="T40" fmla="*/ 1662 w 1675"/>
                <a:gd name="T41" fmla="*/ 484 h 591"/>
                <a:gd name="T42" fmla="*/ 1667 w 1675"/>
                <a:gd name="T43" fmla="*/ 505 h 591"/>
                <a:gd name="T44" fmla="*/ 1671 w 1675"/>
                <a:gd name="T45" fmla="*/ 527 h 591"/>
                <a:gd name="T46" fmla="*/ 1672 w 1675"/>
                <a:gd name="T47" fmla="*/ 548 h 591"/>
                <a:gd name="T48" fmla="*/ 1675 w 1675"/>
                <a:gd name="T49" fmla="*/ 569 h 591"/>
                <a:gd name="T50" fmla="*/ 1675 w 1675"/>
                <a:gd name="T51" fmla="*/ 591 h 591"/>
                <a:gd name="T52" fmla="*/ 0 w 1675"/>
                <a:gd name="T53" fmla="*/ 591 h 59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1"/>
                <a:gd name="T83" fmla="*/ 1675 w 1675"/>
                <a:gd name="T84" fmla="*/ 591 h 59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1">
                  <a:moveTo>
                    <a:pt x="0" y="591"/>
                  </a:moveTo>
                  <a:lnTo>
                    <a:pt x="1185" y="0"/>
                  </a:lnTo>
                  <a:lnTo>
                    <a:pt x="1239" y="28"/>
                  </a:lnTo>
                  <a:lnTo>
                    <a:pt x="1292" y="58"/>
                  </a:lnTo>
                  <a:lnTo>
                    <a:pt x="1342" y="89"/>
                  </a:lnTo>
                  <a:lnTo>
                    <a:pt x="1389" y="124"/>
                  </a:lnTo>
                  <a:lnTo>
                    <a:pt x="1433" y="156"/>
                  </a:lnTo>
                  <a:lnTo>
                    <a:pt x="1473" y="192"/>
                  </a:lnTo>
                  <a:lnTo>
                    <a:pt x="1510" y="228"/>
                  </a:lnTo>
                  <a:lnTo>
                    <a:pt x="1544" y="265"/>
                  </a:lnTo>
                  <a:lnTo>
                    <a:pt x="1574" y="303"/>
                  </a:lnTo>
                  <a:lnTo>
                    <a:pt x="1587" y="323"/>
                  </a:lnTo>
                  <a:lnTo>
                    <a:pt x="1600" y="342"/>
                  </a:lnTo>
                  <a:lnTo>
                    <a:pt x="1611" y="361"/>
                  </a:lnTo>
                  <a:lnTo>
                    <a:pt x="1622" y="381"/>
                  </a:lnTo>
                  <a:lnTo>
                    <a:pt x="1632" y="401"/>
                  </a:lnTo>
                  <a:lnTo>
                    <a:pt x="1641" y="423"/>
                  </a:lnTo>
                  <a:lnTo>
                    <a:pt x="1650" y="443"/>
                  </a:lnTo>
                  <a:lnTo>
                    <a:pt x="1655" y="464"/>
                  </a:lnTo>
                  <a:lnTo>
                    <a:pt x="1662" y="484"/>
                  </a:lnTo>
                  <a:lnTo>
                    <a:pt x="1667" y="505"/>
                  </a:lnTo>
                  <a:lnTo>
                    <a:pt x="1671" y="527"/>
                  </a:lnTo>
                  <a:lnTo>
                    <a:pt x="1672" y="548"/>
                  </a:lnTo>
                  <a:lnTo>
                    <a:pt x="1675" y="569"/>
                  </a:lnTo>
                  <a:lnTo>
                    <a:pt x="1675" y="591"/>
                  </a:lnTo>
                  <a:lnTo>
                    <a:pt x="0" y="591"/>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7" name="Rectangle 19"/>
            <p:cNvSpPr>
              <a:spLocks noChangeArrowheads="1"/>
            </p:cNvSpPr>
            <p:nvPr/>
          </p:nvSpPr>
          <p:spPr bwMode="auto">
            <a:xfrm>
              <a:off x="0" y="591"/>
              <a:ext cx="1675" cy="209"/>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latinLnBrk="1"/>
              <a:endParaRPr lang="zh-CN" altLang="en-US" b="1">
                <a:solidFill>
                  <a:srgbClr val="000000"/>
                </a:solidFill>
                <a:latin typeface="Gulim" pitchFamily="34" charset="-127"/>
                <a:sym typeface="Gulim" pitchFamily="34" charset="-127"/>
              </a:endParaRPr>
            </a:p>
          </p:txBody>
        </p:sp>
      </p:grpSp>
      <p:grpSp>
        <p:nvGrpSpPr>
          <p:cNvPr id="78" name="Group 14"/>
          <p:cNvGrpSpPr>
            <a:grpSpLocks/>
          </p:cNvGrpSpPr>
          <p:nvPr/>
        </p:nvGrpSpPr>
        <p:grpSpPr bwMode="auto">
          <a:xfrm>
            <a:off x="5016107" y="3654043"/>
            <a:ext cx="3097621" cy="2254457"/>
            <a:chOff x="0" y="0"/>
            <a:chExt cx="1676" cy="1221"/>
          </a:xfrm>
        </p:grpSpPr>
        <p:sp>
          <p:nvSpPr>
            <p:cNvPr id="79" name="Freeform 21"/>
            <p:cNvSpPr>
              <a:spLocks noChangeArrowheads="1"/>
            </p:cNvSpPr>
            <p:nvPr/>
          </p:nvSpPr>
          <p:spPr bwMode="auto">
            <a:xfrm>
              <a:off x="0" y="0"/>
              <a:ext cx="1676" cy="593"/>
            </a:xfrm>
            <a:custGeom>
              <a:avLst/>
              <a:gdLst>
                <a:gd name="T0" fmla="*/ 1676 w 1676"/>
                <a:gd name="T1" fmla="*/ 0 h 593"/>
                <a:gd name="T2" fmla="*/ 490 w 1676"/>
                <a:gd name="T3" fmla="*/ 593 h 593"/>
                <a:gd name="T4" fmla="*/ 490 w 1676"/>
                <a:gd name="T5" fmla="*/ 593 h 593"/>
                <a:gd name="T6" fmla="*/ 436 w 1676"/>
                <a:gd name="T7" fmla="*/ 564 h 593"/>
                <a:gd name="T8" fmla="*/ 383 w 1676"/>
                <a:gd name="T9" fmla="*/ 533 h 593"/>
                <a:gd name="T10" fmla="*/ 333 w 1676"/>
                <a:gd name="T11" fmla="*/ 501 h 593"/>
                <a:gd name="T12" fmla="*/ 286 w 1676"/>
                <a:gd name="T13" fmla="*/ 469 h 593"/>
                <a:gd name="T14" fmla="*/ 242 w 1676"/>
                <a:gd name="T15" fmla="*/ 434 h 593"/>
                <a:gd name="T16" fmla="*/ 202 w 1676"/>
                <a:gd name="T17" fmla="*/ 400 h 593"/>
                <a:gd name="T18" fmla="*/ 165 w 1676"/>
                <a:gd name="T19" fmla="*/ 363 h 593"/>
                <a:gd name="T20" fmla="*/ 131 w 1676"/>
                <a:gd name="T21" fmla="*/ 326 h 593"/>
                <a:gd name="T22" fmla="*/ 101 w 1676"/>
                <a:gd name="T23" fmla="*/ 288 h 593"/>
                <a:gd name="T24" fmla="*/ 88 w 1676"/>
                <a:gd name="T25" fmla="*/ 269 h 593"/>
                <a:gd name="T26" fmla="*/ 75 w 1676"/>
                <a:gd name="T27" fmla="*/ 249 h 593"/>
                <a:gd name="T28" fmla="*/ 64 w 1676"/>
                <a:gd name="T29" fmla="*/ 229 h 593"/>
                <a:gd name="T30" fmla="*/ 53 w 1676"/>
                <a:gd name="T31" fmla="*/ 209 h 593"/>
                <a:gd name="T32" fmla="*/ 43 w 1676"/>
                <a:gd name="T33" fmla="*/ 189 h 593"/>
                <a:gd name="T34" fmla="*/ 34 w 1676"/>
                <a:gd name="T35" fmla="*/ 170 h 593"/>
                <a:gd name="T36" fmla="*/ 25 w 1676"/>
                <a:gd name="T37" fmla="*/ 148 h 593"/>
                <a:gd name="T38" fmla="*/ 20 w 1676"/>
                <a:gd name="T39" fmla="*/ 128 h 593"/>
                <a:gd name="T40" fmla="*/ 13 w 1676"/>
                <a:gd name="T41" fmla="*/ 107 h 593"/>
                <a:gd name="T42" fmla="*/ 8 w 1676"/>
                <a:gd name="T43" fmla="*/ 85 h 593"/>
                <a:gd name="T44" fmla="*/ 4 w 1676"/>
                <a:gd name="T45" fmla="*/ 66 h 593"/>
                <a:gd name="T46" fmla="*/ 3 w 1676"/>
                <a:gd name="T47" fmla="*/ 44 h 593"/>
                <a:gd name="T48" fmla="*/ 0 w 1676"/>
                <a:gd name="T49" fmla="*/ 21 h 593"/>
                <a:gd name="T50" fmla="*/ 0 w 1676"/>
                <a:gd name="T51" fmla="*/ 0 h 593"/>
                <a:gd name="T52" fmla="*/ 1676 w 1676"/>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3"/>
                <a:gd name="T83" fmla="*/ 1676 w 1676"/>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3">
                  <a:moveTo>
                    <a:pt x="1676" y="0"/>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1676"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0" name="Freeform 22"/>
            <p:cNvSpPr>
              <a:spLocks noChangeArrowheads="1"/>
            </p:cNvSpPr>
            <p:nvPr/>
          </p:nvSpPr>
          <p:spPr bwMode="auto">
            <a:xfrm>
              <a:off x="0" y="0"/>
              <a:ext cx="490" cy="1221"/>
            </a:xfrm>
            <a:custGeom>
              <a:avLst/>
              <a:gdLst>
                <a:gd name="T0" fmla="*/ 490 w 490"/>
                <a:gd name="T1" fmla="*/ 593 h 1221"/>
                <a:gd name="T2" fmla="*/ 490 w 490"/>
                <a:gd name="T3" fmla="*/ 593 h 1221"/>
                <a:gd name="T4" fmla="*/ 436 w 490"/>
                <a:gd name="T5" fmla="*/ 564 h 1221"/>
                <a:gd name="T6" fmla="*/ 383 w 490"/>
                <a:gd name="T7" fmla="*/ 533 h 1221"/>
                <a:gd name="T8" fmla="*/ 333 w 490"/>
                <a:gd name="T9" fmla="*/ 501 h 1221"/>
                <a:gd name="T10" fmla="*/ 286 w 490"/>
                <a:gd name="T11" fmla="*/ 469 h 1221"/>
                <a:gd name="T12" fmla="*/ 242 w 490"/>
                <a:gd name="T13" fmla="*/ 434 h 1221"/>
                <a:gd name="T14" fmla="*/ 202 w 490"/>
                <a:gd name="T15" fmla="*/ 400 h 1221"/>
                <a:gd name="T16" fmla="*/ 165 w 490"/>
                <a:gd name="T17" fmla="*/ 363 h 1221"/>
                <a:gd name="T18" fmla="*/ 131 w 490"/>
                <a:gd name="T19" fmla="*/ 326 h 1221"/>
                <a:gd name="T20" fmla="*/ 101 w 490"/>
                <a:gd name="T21" fmla="*/ 288 h 1221"/>
                <a:gd name="T22" fmla="*/ 88 w 490"/>
                <a:gd name="T23" fmla="*/ 269 h 1221"/>
                <a:gd name="T24" fmla="*/ 75 w 490"/>
                <a:gd name="T25" fmla="*/ 249 h 1221"/>
                <a:gd name="T26" fmla="*/ 64 w 490"/>
                <a:gd name="T27" fmla="*/ 229 h 1221"/>
                <a:gd name="T28" fmla="*/ 53 w 490"/>
                <a:gd name="T29" fmla="*/ 209 h 1221"/>
                <a:gd name="T30" fmla="*/ 43 w 490"/>
                <a:gd name="T31" fmla="*/ 189 h 1221"/>
                <a:gd name="T32" fmla="*/ 34 w 490"/>
                <a:gd name="T33" fmla="*/ 170 h 1221"/>
                <a:gd name="T34" fmla="*/ 25 w 490"/>
                <a:gd name="T35" fmla="*/ 148 h 1221"/>
                <a:gd name="T36" fmla="*/ 20 w 490"/>
                <a:gd name="T37" fmla="*/ 128 h 1221"/>
                <a:gd name="T38" fmla="*/ 13 w 490"/>
                <a:gd name="T39" fmla="*/ 107 h 1221"/>
                <a:gd name="T40" fmla="*/ 8 w 490"/>
                <a:gd name="T41" fmla="*/ 85 h 1221"/>
                <a:gd name="T42" fmla="*/ 4 w 490"/>
                <a:gd name="T43" fmla="*/ 66 h 1221"/>
                <a:gd name="T44" fmla="*/ 3 w 490"/>
                <a:gd name="T45" fmla="*/ 44 h 1221"/>
                <a:gd name="T46" fmla="*/ 0 w 490"/>
                <a:gd name="T47" fmla="*/ 21 h 1221"/>
                <a:gd name="T48" fmla="*/ 0 w 490"/>
                <a:gd name="T49" fmla="*/ 0 h 1221"/>
                <a:gd name="T50" fmla="*/ 0 w 490"/>
                <a:gd name="T51" fmla="*/ 628 h 1221"/>
                <a:gd name="T52" fmla="*/ 0 w 490"/>
                <a:gd name="T53" fmla="*/ 628 h 1221"/>
                <a:gd name="T54" fmla="*/ 0 w 490"/>
                <a:gd name="T55" fmla="*/ 650 h 1221"/>
                <a:gd name="T56" fmla="*/ 3 w 490"/>
                <a:gd name="T57" fmla="*/ 672 h 1221"/>
                <a:gd name="T58" fmla="*/ 4 w 490"/>
                <a:gd name="T59" fmla="*/ 694 h 1221"/>
                <a:gd name="T60" fmla="*/ 8 w 490"/>
                <a:gd name="T61" fmla="*/ 714 h 1221"/>
                <a:gd name="T62" fmla="*/ 13 w 490"/>
                <a:gd name="T63" fmla="*/ 735 h 1221"/>
                <a:gd name="T64" fmla="*/ 20 w 490"/>
                <a:gd name="T65" fmla="*/ 756 h 1221"/>
                <a:gd name="T66" fmla="*/ 25 w 490"/>
                <a:gd name="T67" fmla="*/ 776 h 1221"/>
                <a:gd name="T68" fmla="*/ 34 w 490"/>
                <a:gd name="T69" fmla="*/ 798 h 1221"/>
                <a:gd name="T70" fmla="*/ 43 w 490"/>
                <a:gd name="T71" fmla="*/ 818 h 1221"/>
                <a:gd name="T72" fmla="*/ 53 w 490"/>
                <a:gd name="T73" fmla="*/ 838 h 1221"/>
                <a:gd name="T74" fmla="*/ 64 w 490"/>
                <a:gd name="T75" fmla="*/ 858 h 1221"/>
                <a:gd name="T76" fmla="*/ 75 w 490"/>
                <a:gd name="T77" fmla="*/ 877 h 1221"/>
                <a:gd name="T78" fmla="*/ 88 w 490"/>
                <a:gd name="T79" fmla="*/ 897 h 1221"/>
                <a:gd name="T80" fmla="*/ 101 w 490"/>
                <a:gd name="T81" fmla="*/ 916 h 1221"/>
                <a:gd name="T82" fmla="*/ 131 w 490"/>
                <a:gd name="T83" fmla="*/ 954 h 1221"/>
                <a:gd name="T84" fmla="*/ 165 w 490"/>
                <a:gd name="T85" fmla="*/ 991 h 1221"/>
                <a:gd name="T86" fmla="*/ 202 w 490"/>
                <a:gd name="T87" fmla="*/ 1028 h 1221"/>
                <a:gd name="T88" fmla="*/ 242 w 490"/>
                <a:gd name="T89" fmla="*/ 1063 h 1221"/>
                <a:gd name="T90" fmla="*/ 286 w 490"/>
                <a:gd name="T91" fmla="*/ 1097 h 1221"/>
                <a:gd name="T92" fmla="*/ 333 w 490"/>
                <a:gd name="T93" fmla="*/ 1130 h 1221"/>
                <a:gd name="T94" fmla="*/ 383 w 490"/>
                <a:gd name="T95" fmla="*/ 1161 h 1221"/>
                <a:gd name="T96" fmla="*/ 436 w 490"/>
                <a:gd name="T97" fmla="*/ 1192 h 1221"/>
                <a:gd name="T98" fmla="*/ 490 w 490"/>
                <a:gd name="T99" fmla="*/ 1221 h 1221"/>
                <a:gd name="T100" fmla="*/ 490 w 490"/>
                <a:gd name="T101" fmla="*/ 593 h 122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1221"/>
                <a:gd name="T155" fmla="*/ 490 w 490"/>
                <a:gd name="T156" fmla="*/ 1221 h 122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1221">
                  <a:moveTo>
                    <a:pt x="490" y="593"/>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0" y="628"/>
                  </a:lnTo>
                  <a:lnTo>
                    <a:pt x="0" y="650"/>
                  </a:lnTo>
                  <a:lnTo>
                    <a:pt x="3" y="672"/>
                  </a:lnTo>
                  <a:lnTo>
                    <a:pt x="4" y="694"/>
                  </a:lnTo>
                  <a:lnTo>
                    <a:pt x="8" y="714"/>
                  </a:lnTo>
                  <a:lnTo>
                    <a:pt x="13" y="735"/>
                  </a:lnTo>
                  <a:lnTo>
                    <a:pt x="20" y="756"/>
                  </a:lnTo>
                  <a:lnTo>
                    <a:pt x="25" y="776"/>
                  </a:lnTo>
                  <a:lnTo>
                    <a:pt x="34" y="798"/>
                  </a:lnTo>
                  <a:lnTo>
                    <a:pt x="43" y="818"/>
                  </a:lnTo>
                  <a:lnTo>
                    <a:pt x="53" y="838"/>
                  </a:lnTo>
                  <a:lnTo>
                    <a:pt x="64" y="858"/>
                  </a:lnTo>
                  <a:lnTo>
                    <a:pt x="75" y="877"/>
                  </a:lnTo>
                  <a:lnTo>
                    <a:pt x="88" y="897"/>
                  </a:lnTo>
                  <a:lnTo>
                    <a:pt x="101" y="916"/>
                  </a:lnTo>
                  <a:lnTo>
                    <a:pt x="131" y="954"/>
                  </a:lnTo>
                  <a:lnTo>
                    <a:pt x="165" y="991"/>
                  </a:lnTo>
                  <a:lnTo>
                    <a:pt x="202" y="1028"/>
                  </a:lnTo>
                  <a:lnTo>
                    <a:pt x="242" y="1063"/>
                  </a:lnTo>
                  <a:lnTo>
                    <a:pt x="286" y="1097"/>
                  </a:lnTo>
                  <a:lnTo>
                    <a:pt x="333" y="1130"/>
                  </a:lnTo>
                  <a:lnTo>
                    <a:pt x="383" y="1161"/>
                  </a:lnTo>
                  <a:lnTo>
                    <a:pt x="436" y="1192"/>
                  </a:lnTo>
                  <a:lnTo>
                    <a:pt x="490" y="1221"/>
                  </a:lnTo>
                  <a:lnTo>
                    <a:pt x="490" y="593"/>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1" name="Freeform 23"/>
            <p:cNvSpPr>
              <a:spLocks noChangeArrowheads="1"/>
            </p:cNvSpPr>
            <p:nvPr/>
          </p:nvSpPr>
          <p:spPr bwMode="auto">
            <a:xfrm>
              <a:off x="490" y="0"/>
              <a:ext cx="1186" cy="1221"/>
            </a:xfrm>
            <a:custGeom>
              <a:avLst/>
              <a:gdLst>
                <a:gd name="T0" fmla="*/ 1186 w 1186"/>
                <a:gd name="T1" fmla="*/ 628 h 1221"/>
                <a:gd name="T2" fmla="*/ 0 w 1186"/>
                <a:gd name="T3" fmla="*/ 1221 h 1221"/>
                <a:gd name="T4" fmla="*/ 0 w 1186"/>
                <a:gd name="T5" fmla="*/ 593 h 1221"/>
                <a:gd name="T6" fmla="*/ 1186 w 1186"/>
                <a:gd name="T7" fmla="*/ 0 h 1221"/>
                <a:gd name="T8" fmla="*/ 1186 w 1186"/>
                <a:gd name="T9" fmla="*/ 628 h 1221"/>
                <a:gd name="T10" fmla="*/ 0 60000 65536"/>
                <a:gd name="T11" fmla="*/ 0 60000 65536"/>
                <a:gd name="T12" fmla="*/ 0 60000 65536"/>
                <a:gd name="T13" fmla="*/ 0 60000 65536"/>
                <a:gd name="T14" fmla="*/ 0 60000 65536"/>
                <a:gd name="T15" fmla="*/ 0 w 1186"/>
                <a:gd name="T16" fmla="*/ 0 h 1221"/>
                <a:gd name="T17" fmla="*/ 1186 w 1186"/>
                <a:gd name="T18" fmla="*/ 1221 h 1221"/>
              </a:gdLst>
              <a:ahLst/>
              <a:cxnLst>
                <a:cxn ang="T10">
                  <a:pos x="T0" y="T1"/>
                </a:cxn>
                <a:cxn ang="T11">
                  <a:pos x="T2" y="T3"/>
                </a:cxn>
                <a:cxn ang="T12">
                  <a:pos x="T4" y="T5"/>
                </a:cxn>
                <a:cxn ang="T13">
                  <a:pos x="T6" y="T7"/>
                </a:cxn>
                <a:cxn ang="T14">
                  <a:pos x="T8" y="T9"/>
                </a:cxn>
              </a:cxnLst>
              <a:rect l="T15" t="T16" r="T17" b="T18"/>
              <a:pathLst>
                <a:path w="1186" h="1221">
                  <a:moveTo>
                    <a:pt x="1186" y="628"/>
                  </a:moveTo>
                  <a:lnTo>
                    <a:pt x="0" y="1221"/>
                  </a:lnTo>
                  <a:lnTo>
                    <a:pt x="0" y="593"/>
                  </a:lnTo>
                  <a:lnTo>
                    <a:pt x="1186" y="0"/>
                  </a:lnTo>
                  <a:lnTo>
                    <a:pt x="1186" y="628"/>
                  </a:lnTo>
                  <a:close/>
                </a:path>
              </a:pathLst>
            </a:cu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82" name="Group 18"/>
          <p:cNvGrpSpPr>
            <a:grpSpLocks/>
          </p:cNvGrpSpPr>
          <p:nvPr/>
        </p:nvGrpSpPr>
        <p:grpSpPr bwMode="auto">
          <a:xfrm>
            <a:off x="8114121" y="4621673"/>
            <a:ext cx="3097622" cy="1286827"/>
            <a:chOff x="0" y="0"/>
            <a:chExt cx="1675" cy="697"/>
          </a:xfrm>
        </p:grpSpPr>
        <p:sp>
          <p:nvSpPr>
            <p:cNvPr id="83" name="Freeform 25"/>
            <p:cNvSpPr>
              <a:spLocks noChangeArrowheads="1"/>
            </p:cNvSpPr>
            <p:nvPr/>
          </p:nvSpPr>
          <p:spPr bwMode="auto">
            <a:xfrm>
              <a:off x="0" y="0"/>
              <a:ext cx="1675" cy="593"/>
            </a:xfrm>
            <a:custGeom>
              <a:avLst/>
              <a:gdLst>
                <a:gd name="T0" fmla="*/ 0 w 1675"/>
                <a:gd name="T1" fmla="*/ 0 h 593"/>
                <a:gd name="T2" fmla="*/ 1185 w 1675"/>
                <a:gd name="T3" fmla="*/ 593 h 593"/>
                <a:gd name="T4" fmla="*/ 1185 w 1675"/>
                <a:gd name="T5" fmla="*/ 593 h 593"/>
                <a:gd name="T6" fmla="*/ 1239 w 1675"/>
                <a:gd name="T7" fmla="*/ 563 h 593"/>
                <a:gd name="T8" fmla="*/ 1292 w 1675"/>
                <a:gd name="T9" fmla="*/ 533 h 593"/>
                <a:gd name="T10" fmla="*/ 1342 w 1675"/>
                <a:gd name="T11" fmla="*/ 502 h 593"/>
                <a:gd name="T12" fmla="*/ 1389 w 1675"/>
                <a:gd name="T13" fmla="*/ 469 h 593"/>
                <a:gd name="T14" fmla="*/ 1433 w 1675"/>
                <a:gd name="T15" fmla="*/ 435 h 593"/>
                <a:gd name="T16" fmla="*/ 1473 w 1675"/>
                <a:gd name="T17" fmla="*/ 399 h 593"/>
                <a:gd name="T18" fmla="*/ 1510 w 1675"/>
                <a:gd name="T19" fmla="*/ 363 h 593"/>
                <a:gd name="T20" fmla="*/ 1544 w 1675"/>
                <a:gd name="T21" fmla="*/ 326 h 593"/>
                <a:gd name="T22" fmla="*/ 1574 w 1675"/>
                <a:gd name="T23" fmla="*/ 288 h 593"/>
                <a:gd name="T24" fmla="*/ 1587 w 1675"/>
                <a:gd name="T25" fmla="*/ 268 h 593"/>
                <a:gd name="T26" fmla="*/ 1600 w 1675"/>
                <a:gd name="T27" fmla="*/ 249 h 593"/>
                <a:gd name="T28" fmla="*/ 1611 w 1675"/>
                <a:gd name="T29" fmla="*/ 230 h 593"/>
                <a:gd name="T30" fmla="*/ 1622 w 1675"/>
                <a:gd name="T31" fmla="*/ 210 h 593"/>
                <a:gd name="T32" fmla="*/ 1632 w 1675"/>
                <a:gd name="T33" fmla="*/ 190 h 593"/>
                <a:gd name="T34" fmla="*/ 1641 w 1675"/>
                <a:gd name="T35" fmla="*/ 168 h 593"/>
                <a:gd name="T36" fmla="*/ 1650 w 1675"/>
                <a:gd name="T37" fmla="*/ 148 h 593"/>
                <a:gd name="T38" fmla="*/ 1655 w 1675"/>
                <a:gd name="T39" fmla="*/ 127 h 593"/>
                <a:gd name="T40" fmla="*/ 1662 w 1675"/>
                <a:gd name="T41" fmla="*/ 107 h 593"/>
                <a:gd name="T42" fmla="*/ 1667 w 1675"/>
                <a:gd name="T43" fmla="*/ 86 h 593"/>
                <a:gd name="T44" fmla="*/ 1671 w 1675"/>
                <a:gd name="T45" fmla="*/ 64 h 593"/>
                <a:gd name="T46" fmla="*/ 1672 w 1675"/>
                <a:gd name="T47" fmla="*/ 43 h 593"/>
                <a:gd name="T48" fmla="*/ 1675 w 1675"/>
                <a:gd name="T49" fmla="*/ 22 h 593"/>
                <a:gd name="T50" fmla="*/ 1675 w 1675"/>
                <a:gd name="T51" fmla="*/ 0 h 593"/>
                <a:gd name="T52" fmla="*/ 0 w 1675"/>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3"/>
                <a:gd name="T83" fmla="*/ 1675 w 1675"/>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3">
                  <a:moveTo>
                    <a:pt x="0" y="0"/>
                  </a:moveTo>
                  <a:lnTo>
                    <a:pt x="1185" y="593"/>
                  </a:lnTo>
                  <a:lnTo>
                    <a:pt x="1239" y="563"/>
                  </a:lnTo>
                  <a:lnTo>
                    <a:pt x="1292" y="533"/>
                  </a:lnTo>
                  <a:lnTo>
                    <a:pt x="1342" y="502"/>
                  </a:lnTo>
                  <a:lnTo>
                    <a:pt x="1389" y="469"/>
                  </a:lnTo>
                  <a:lnTo>
                    <a:pt x="1433" y="435"/>
                  </a:lnTo>
                  <a:lnTo>
                    <a:pt x="1473" y="399"/>
                  </a:lnTo>
                  <a:lnTo>
                    <a:pt x="1510" y="363"/>
                  </a:lnTo>
                  <a:lnTo>
                    <a:pt x="1544" y="326"/>
                  </a:lnTo>
                  <a:lnTo>
                    <a:pt x="1574" y="288"/>
                  </a:lnTo>
                  <a:lnTo>
                    <a:pt x="1587" y="268"/>
                  </a:lnTo>
                  <a:lnTo>
                    <a:pt x="1600" y="249"/>
                  </a:lnTo>
                  <a:lnTo>
                    <a:pt x="1611" y="230"/>
                  </a:lnTo>
                  <a:lnTo>
                    <a:pt x="1622" y="210"/>
                  </a:lnTo>
                  <a:lnTo>
                    <a:pt x="1632" y="190"/>
                  </a:lnTo>
                  <a:lnTo>
                    <a:pt x="1641" y="168"/>
                  </a:lnTo>
                  <a:lnTo>
                    <a:pt x="1650" y="148"/>
                  </a:lnTo>
                  <a:lnTo>
                    <a:pt x="1655" y="127"/>
                  </a:lnTo>
                  <a:lnTo>
                    <a:pt x="1662" y="107"/>
                  </a:lnTo>
                  <a:lnTo>
                    <a:pt x="1667" y="86"/>
                  </a:lnTo>
                  <a:lnTo>
                    <a:pt x="1671" y="64"/>
                  </a:lnTo>
                  <a:lnTo>
                    <a:pt x="1672" y="43"/>
                  </a:lnTo>
                  <a:lnTo>
                    <a:pt x="1675" y="22"/>
                  </a:lnTo>
                  <a:lnTo>
                    <a:pt x="1675" y="0"/>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4" name="Freeform 26"/>
            <p:cNvSpPr>
              <a:spLocks noChangeArrowheads="1"/>
            </p:cNvSpPr>
            <p:nvPr/>
          </p:nvSpPr>
          <p:spPr bwMode="auto">
            <a:xfrm>
              <a:off x="1185" y="0"/>
              <a:ext cx="490" cy="697"/>
            </a:xfrm>
            <a:custGeom>
              <a:avLst/>
              <a:gdLst>
                <a:gd name="T0" fmla="*/ 0 w 490"/>
                <a:gd name="T1" fmla="*/ 593 h 697"/>
                <a:gd name="T2" fmla="*/ 0 w 490"/>
                <a:gd name="T3" fmla="*/ 593 h 697"/>
                <a:gd name="T4" fmla="*/ 54 w 490"/>
                <a:gd name="T5" fmla="*/ 563 h 697"/>
                <a:gd name="T6" fmla="*/ 107 w 490"/>
                <a:gd name="T7" fmla="*/ 533 h 697"/>
                <a:gd name="T8" fmla="*/ 157 w 490"/>
                <a:gd name="T9" fmla="*/ 502 h 697"/>
                <a:gd name="T10" fmla="*/ 204 w 490"/>
                <a:gd name="T11" fmla="*/ 469 h 697"/>
                <a:gd name="T12" fmla="*/ 248 w 490"/>
                <a:gd name="T13" fmla="*/ 435 h 697"/>
                <a:gd name="T14" fmla="*/ 288 w 490"/>
                <a:gd name="T15" fmla="*/ 399 h 697"/>
                <a:gd name="T16" fmla="*/ 325 w 490"/>
                <a:gd name="T17" fmla="*/ 363 h 697"/>
                <a:gd name="T18" fmla="*/ 359 w 490"/>
                <a:gd name="T19" fmla="*/ 326 h 697"/>
                <a:gd name="T20" fmla="*/ 389 w 490"/>
                <a:gd name="T21" fmla="*/ 288 h 697"/>
                <a:gd name="T22" fmla="*/ 402 w 490"/>
                <a:gd name="T23" fmla="*/ 268 h 697"/>
                <a:gd name="T24" fmla="*/ 415 w 490"/>
                <a:gd name="T25" fmla="*/ 249 h 697"/>
                <a:gd name="T26" fmla="*/ 426 w 490"/>
                <a:gd name="T27" fmla="*/ 230 h 697"/>
                <a:gd name="T28" fmla="*/ 437 w 490"/>
                <a:gd name="T29" fmla="*/ 210 h 697"/>
                <a:gd name="T30" fmla="*/ 447 w 490"/>
                <a:gd name="T31" fmla="*/ 190 h 697"/>
                <a:gd name="T32" fmla="*/ 456 w 490"/>
                <a:gd name="T33" fmla="*/ 168 h 697"/>
                <a:gd name="T34" fmla="*/ 465 w 490"/>
                <a:gd name="T35" fmla="*/ 148 h 697"/>
                <a:gd name="T36" fmla="*/ 470 w 490"/>
                <a:gd name="T37" fmla="*/ 127 h 697"/>
                <a:gd name="T38" fmla="*/ 477 w 490"/>
                <a:gd name="T39" fmla="*/ 107 h 697"/>
                <a:gd name="T40" fmla="*/ 482 w 490"/>
                <a:gd name="T41" fmla="*/ 86 h 697"/>
                <a:gd name="T42" fmla="*/ 486 w 490"/>
                <a:gd name="T43" fmla="*/ 64 h 697"/>
                <a:gd name="T44" fmla="*/ 487 w 490"/>
                <a:gd name="T45" fmla="*/ 43 h 697"/>
                <a:gd name="T46" fmla="*/ 490 w 490"/>
                <a:gd name="T47" fmla="*/ 22 h 697"/>
                <a:gd name="T48" fmla="*/ 490 w 490"/>
                <a:gd name="T49" fmla="*/ 0 h 697"/>
                <a:gd name="T50" fmla="*/ 490 w 490"/>
                <a:gd name="T51" fmla="*/ 104 h 697"/>
                <a:gd name="T52" fmla="*/ 490 w 490"/>
                <a:gd name="T53" fmla="*/ 104 h 697"/>
                <a:gd name="T54" fmla="*/ 490 w 490"/>
                <a:gd name="T55" fmla="*/ 126 h 697"/>
                <a:gd name="T56" fmla="*/ 487 w 490"/>
                <a:gd name="T57" fmla="*/ 148 h 697"/>
                <a:gd name="T58" fmla="*/ 486 w 490"/>
                <a:gd name="T59" fmla="*/ 170 h 697"/>
                <a:gd name="T60" fmla="*/ 482 w 490"/>
                <a:gd name="T61" fmla="*/ 190 h 697"/>
                <a:gd name="T62" fmla="*/ 477 w 490"/>
                <a:gd name="T63" fmla="*/ 211 h 697"/>
                <a:gd name="T64" fmla="*/ 470 w 490"/>
                <a:gd name="T65" fmla="*/ 232 h 697"/>
                <a:gd name="T66" fmla="*/ 465 w 490"/>
                <a:gd name="T67" fmla="*/ 252 h 697"/>
                <a:gd name="T68" fmla="*/ 456 w 490"/>
                <a:gd name="T69" fmla="*/ 274 h 697"/>
                <a:gd name="T70" fmla="*/ 447 w 490"/>
                <a:gd name="T71" fmla="*/ 294 h 697"/>
                <a:gd name="T72" fmla="*/ 437 w 490"/>
                <a:gd name="T73" fmla="*/ 314 h 697"/>
                <a:gd name="T74" fmla="*/ 426 w 490"/>
                <a:gd name="T75" fmla="*/ 334 h 697"/>
                <a:gd name="T76" fmla="*/ 415 w 490"/>
                <a:gd name="T77" fmla="*/ 353 h 697"/>
                <a:gd name="T78" fmla="*/ 402 w 490"/>
                <a:gd name="T79" fmla="*/ 373 h 697"/>
                <a:gd name="T80" fmla="*/ 389 w 490"/>
                <a:gd name="T81" fmla="*/ 392 h 697"/>
                <a:gd name="T82" fmla="*/ 359 w 490"/>
                <a:gd name="T83" fmla="*/ 430 h 697"/>
                <a:gd name="T84" fmla="*/ 325 w 490"/>
                <a:gd name="T85" fmla="*/ 467 h 697"/>
                <a:gd name="T86" fmla="*/ 288 w 490"/>
                <a:gd name="T87" fmla="*/ 504 h 697"/>
                <a:gd name="T88" fmla="*/ 248 w 490"/>
                <a:gd name="T89" fmla="*/ 539 h 697"/>
                <a:gd name="T90" fmla="*/ 204 w 490"/>
                <a:gd name="T91" fmla="*/ 573 h 697"/>
                <a:gd name="T92" fmla="*/ 157 w 490"/>
                <a:gd name="T93" fmla="*/ 606 h 697"/>
                <a:gd name="T94" fmla="*/ 107 w 490"/>
                <a:gd name="T95" fmla="*/ 637 h 697"/>
                <a:gd name="T96" fmla="*/ 54 w 490"/>
                <a:gd name="T97" fmla="*/ 668 h 697"/>
                <a:gd name="T98" fmla="*/ 0 w 490"/>
                <a:gd name="T99" fmla="*/ 697 h 697"/>
                <a:gd name="T100" fmla="*/ 0 w 490"/>
                <a:gd name="T101" fmla="*/ 593 h 69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697"/>
                <a:gd name="T155" fmla="*/ 490 w 490"/>
                <a:gd name="T156" fmla="*/ 697 h 69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697">
                  <a:moveTo>
                    <a:pt x="0" y="593"/>
                  </a:moveTo>
                  <a:lnTo>
                    <a:pt x="0" y="593"/>
                  </a:lnTo>
                  <a:lnTo>
                    <a:pt x="54" y="563"/>
                  </a:lnTo>
                  <a:lnTo>
                    <a:pt x="107" y="533"/>
                  </a:lnTo>
                  <a:lnTo>
                    <a:pt x="157" y="502"/>
                  </a:lnTo>
                  <a:lnTo>
                    <a:pt x="204" y="469"/>
                  </a:lnTo>
                  <a:lnTo>
                    <a:pt x="248" y="435"/>
                  </a:lnTo>
                  <a:lnTo>
                    <a:pt x="288" y="399"/>
                  </a:lnTo>
                  <a:lnTo>
                    <a:pt x="325" y="363"/>
                  </a:lnTo>
                  <a:lnTo>
                    <a:pt x="359" y="326"/>
                  </a:lnTo>
                  <a:lnTo>
                    <a:pt x="389" y="288"/>
                  </a:lnTo>
                  <a:lnTo>
                    <a:pt x="402" y="268"/>
                  </a:lnTo>
                  <a:lnTo>
                    <a:pt x="415" y="249"/>
                  </a:lnTo>
                  <a:lnTo>
                    <a:pt x="426" y="230"/>
                  </a:lnTo>
                  <a:lnTo>
                    <a:pt x="437" y="210"/>
                  </a:lnTo>
                  <a:lnTo>
                    <a:pt x="447" y="190"/>
                  </a:lnTo>
                  <a:lnTo>
                    <a:pt x="456" y="168"/>
                  </a:lnTo>
                  <a:lnTo>
                    <a:pt x="465" y="148"/>
                  </a:lnTo>
                  <a:lnTo>
                    <a:pt x="470" y="127"/>
                  </a:lnTo>
                  <a:lnTo>
                    <a:pt x="477" y="107"/>
                  </a:lnTo>
                  <a:lnTo>
                    <a:pt x="482" y="86"/>
                  </a:lnTo>
                  <a:lnTo>
                    <a:pt x="486" y="64"/>
                  </a:lnTo>
                  <a:lnTo>
                    <a:pt x="487" y="43"/>
                  </a:lnTo>
                  <a:lnTo>
                    <a:pt x="490" y="22"/>
                  </a:lnTo>
                  <a:lnTo>
                    <a:pt x="490" y="0"/>
                  </a:lnTo>
                  <a:lnTo>
                    <a:pt x="490" y="104"/>
                  </a:lnTo>
                  <a:lnTo>
                    <a:pt x="490" y="126"/>
                  </a:lnTo>
                  <a:lnTo>
                    <a:pt x="487" y="148"/>
                  </a:lnTo>
                  <a:lnTo>
                    <a:pt x="486" y="170"/>
                  </a:lnTo>
                  <a:lnTo>
                    <a:pt x="482" y="190"/>
                  </a:lnTo>
                  <a:lnTo>
                    <a:pt x="477" y="211"/>
                  </a:lnTo>
                  <a:lnTo>
                    <a:pt x="470" y="232"/>
                  </a:lnTo>
                  <a:lnTo>
                    <a:pt x="465" y="252"/>
                  </a:lnTo>
                  <a:lnTo>
                    <a:pt x="456" y="274"/>
                  </a:lnTo>
                  <a:lnTo>
                    <a:pt x="447" y="294"/>
                  </a:lnTo>
                  <a:lnTo>
                    <a:pt x="437" y="314"/>
                  </a:lnTo>
                  <a:lnTo>
                    <a:pt x="426" y="334"/>
                  </a:lnTo>
                  <a:lnTo>
                    <a:pt x="415" y="353"/>
                  </a:lnTo>
                  <a:lnTo>
                    <a:pt x="402" y="373"/>
                  </a:lnTo>
                  <a:lnTo>
                    <a:pt x="389" y="392"/>
                  </a:lnTo>
                  <a:lnTo>
                    <a:pt x="359" y="430"/>
                  </a:lnTo>
                  <a:lnTo>
                    <a:pt x="325" y="467"/>
                  </a:lnTo>
                  <a:lnTo>
                    <a:pt x="288" y="504"/>
                  </a:lnTo>
                  <a:lnTo>
                    <a:pt x="248" y="539"/>
                  </a:lnTo>
                  <a:lnTo>
                    <a:pt x="204" y="573"/>
                  </a:lnTo>
                  <a:lnTo>
                    <a:pt x="157" y="606"/>
                  </a:lnTo>
                  <a:lnTo>
                    <a:pt x="107" y="637"/>
                  </a:lnTo>
                  <a:lnTo>
                    <a:pt x="54" y="668"/>
                  </a:lnTo>
                  <a:lnTo>
                    <a:pt x="0" y="697"/>
                  </a:lnTo>
                  <a:lnTo>
                    <a:pt x="0" y="593"/>
                  </a:lnTo>
                  <a:close/>
                </a:path>
              </a:pathLst>
            </a:custGeom>
            <a:solidFill>
              <a:srgbClr val="7777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5" name="Freeform 27"/>
            <p:cNvSpPr>
              <a:spLocks noChangeArrowheads="1"/>
            </p:cNvSpPr>
            <p:nvPr/>
          </p:nvSpPr>
          <p:spPr bwMode="auto">
            <a:xfrm>
              <a:off x="0" y="0"/>
              <a:ext cx="1185" cy="697"/>
            </a:xfrm>
            <a:custGeom>
              <a:avLst/>
              <a:gdLst>
                <a:gd name="T0" fmla="*/ 0 w 1185"/>
                <a:gd name="T1" fmla="*/ 104 h 697"/>
                <a:gd name="T2" fmla="*/ 1185 w 1185"/>
                <a:gd name="T3" fmla="*/ 697 h 697"/>
                <a:gd name="T4" fmla="*/ 1185 w 1185"/>
                <a:gd name="T5" fmla="*/ 593 h 697"/>
                <a:gd name="T6" fmla="*/ 0 w 1185"/>
                <a:gd name="T7" fmla="*/ 0 h 697"/>
                <a:gd name="T8" fmla="*/ 0 w 1185"/>
                <a:gd name="T9" fmla="*/ 104 h 697"/>
                <a:gd name="T10" fmla="*/ 0 60000 65536"/>
                <a:gd name="T11" fmla="*/ 0 60000 65536"/>
                <a:gd name="T12" fmla="*/ 0 60000 65536"/>
                <a:gd name="T13" fmla="*/ 0 60000 65536"/>
                <a:gd name="T14" fmla="*/ 0 60000 65536"/>
                <a:gd name="T15" fmla="*/ 0 w 1185"/>
                <a:gd name="T16" fmla="*/ 0 h 697"/>
                <a:gd name="T17" fmla="*/ 1185 w 1185"/>
                <a:gd name="T18" fmla="*/ 697 h 697"/>
              </a:gdLst>
              <a:ahLst/>
              <a:cxnLst>
                <a:cxn ang="T10">
                  <a:pos x="T0" y="T1"/>
                </a:cxn>
                <a:cxn ang="T11">
                  <a:pos x="T2" y="T3"/>
                </a:cxn>
                <a:cxn ang="T12">
                  <a:pos x="T4" y="T5"/>
                </a:cxn>
                <a:cxn ang="T13">
                  <a:pos x="T6" y="T7"/>
                </a:cxn>
                <a:cxn ang="T14">
                  <a:pos x="T8" y="T9"/>
                </a:cxn>
              </a:cxnLst>
              <a:rect l="T15" t="T16" r="T17" b="T18"/>
              <a:pathLst>
                <a:path w="1185" h="697">
                  <a:moveTo>
                    <a:pt x="0" y="104"/>
                  </a:moveTo>
                  <a:lnTo>
                    <a:pt x="1185" y="697"/>
                  </a:lnTo>
                  <a:lnTo>
                    <a:pt x="1185" y="593"/>
                  </a:lnTo>
                  <a:lnTo>
                    <a:pt x="0" y="0"/>
                  </a:lnTo>
                  <a:lnTo>
                    <a:pt x="0" y="104"/>
                  </a:lnTo>
                  <a:close/>
                </a:path>
              </a:pathLst>
            </a:cu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sp>
        <p:nvSpPr>
          <p:cNvPr id="88" name="Text Box 30"/>
          <p:cNvSpPr>
            <a:spLocks noChangeArrowheads="1"/>
          </p:cNvSpPr>
          <p:nvPr/>
        </p:nvSpPr>
        <p:spPr bwMode="auto">
          <a:xfrm>
            <a:off x="9507753" y="4777858"/>
            <a:ext cx="154076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6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600" dirty="0">
              <a:solidFill>
                <a:sysClr val="windowText" lastClr="000000"/>
              </a:solidFill>
              <a:latin typeface="微软雅黑" pitchFamily="34" charset="-122"/>
              <a:ea typeface="微软雅黑" pitchFamily="34" charset="-122"/>
            </a:endParaRPr>
          </a:p>
        </p:txBody>
      </p:sp>
      <p:sp>
        <p:nvSpPr>
          <p:cNvPr id="89" name="Text Box 31"/>
          <p:cNvSpPr>
            <a:spLocks noChangeArrowheads="1"/>
          </p:cNvSpPr>
          <p:nvPr/>
        </p:nvSpPr>
        <p:spPr bwMode="auto">
          <a:xfrm>
            <a:off x="9406699" y="3820268"/>
            <a:ext cx="14398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ysClr val="windowText" lastClr="000000"/>
                </a:solidFill>
                <a:latin typeface="微软雅黑" pitchFamily="34" charset="-122"/>
                <a:ea typeface="微软雅黑" pitchFamily="34" charset="-122"/>
                <a:sym typeface="微软雅黑" pitchFamily="34" charset="-122"/>
              </a:rPr>
              <a:t>在此插入内容</a:t>
            </a:r>
            <a:endParaRPr lang="en-US" sz="1600" dirty="0">
              <a:solidFill>
                <a:sysClr val="windowText" lastClr="000000"/>
              </a:solidFill>
              <a:latin typeface="微软雅黑" pitchFamily="34" charset="-122"/>
              <a:ea typeface="微软雅黑" pitchFamily="34" charset="-122"/>
              <a:sym typeface="微软雅黑" pitchFamily="34" charset="-122"/>
            </a:endParaRPr>
          </a:p>
        </p:txBody>
      </p:sp>
      <p:sp>
        <p:nvSpPr>
          <p:cNvPr id="90" name="Text Box 32"/>
          <p:cNvSpPr>
            <a:spLocks noChangeArrowheads="1"/>
          </p:cNvSpPr>
          <p:nvPr/>
        </p:nvSpPr>
        <p:spPr bwMode="auto">
          <a:xfrm>
            <a:off x="5547313" y="3841754"/>
            <a:ext cx="15605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ysClr val="windowText" lastClr="000000"/>
                </a:solidFill>
                <a:latin typeface="微软雅黑" pitchFamily="34" charset="-122"/>
                <a:ea typeface="微软雅黑" pitchFamily="34" charset="-122"/>
                <a:sym typeface="微软雅黑" pitchFamily="34" charset="-122"/>
              </a:rPr>
              <a:t>在此插入内容</a:t>
            </a:r>
            <a:endParaRPr lang="en-US" sz="1600" dirty="0">
              <a:solidFill>
                <a:sysClr val="windowText" lastClr="000000"/>
              </a:solidFill>
              <a:latin typeface="微软雅黑" pitchFamily="34" charset="-122"/>
              <a:ea typeface="微软雅黑" pitchFamily="34" charset="-122"/>
              <a:sym typeface="微软雅黑" pitchFamily="34" charset="-122"/>
            </a:endParaRPr>
          </a:p>
        </p:txBody>
      </p:sp>
      <p:sp>
        <p:nvSpPr>
          <p:cNvPr id="91" name="Text Box 33"/>
          <p:cNvSpPr>
            <a:spLocks noChangeArrowheads="1"/>
          </p:cNvSpPr>
          <p:nvPr/>
        </p:nvSpPr>
        <p:spPr bwMode="auto">
          <a:xfrm>
            <a:off x="6626143" y="2778946"/>
            <a:ext cx="14414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ysClr val="windowText" lastClr="000000"/>
                </a:solidFill>
                <a:latin typeface="微软雅黑" pitchFamily="34" charset="-122"/>
                <a:ea typeface="微软雅黑" pitchFamily="34" charset="-122"/>
                <a:sym typeface="微软雅黑" pitchFamily="34" charset="-122"/>
              </a:rPr>
              <a:t>在此插入内容</a:t>
            </a:r>
            <a:endParaRPr lang="en-US" sz="1600" dirty="0">
              <a:solidFill>
                <a:sysClr val="windowText" lastClr="000000"/>
              </a:solidFill>
              <a:latin typeface="微软雅黑" pitchFamily="34" charset="-122"/>
              <a:ea typeface="微软雅黑" pitchFamily="34" charset="-122"/>
              <a:sym typeface="微软雅黑" pitchFamily="34" charset="-122"/>
            </a:endParaRPr>
          </a:p>
        </p:txBody>
      </p:sp>
      <p:sp>
        <p:nvSpPr>
          <p:cNvPr id="92" name="Text Box 34"/>
          <p:cNvSpPr>
            <a:spLocks noChangeArrowheads="1"/>
          </p:cNvSpPr>
          <p:nvPr/>
        </p:nvSpPr>
        <p:spPr bwMode="auto">
          <a:xfrm>
            <a:off x="5331289" y="3193682"/>
            <a:ext cx="162560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6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600" dirty="0">
              <a:solidFill>
                <a:sysClr val="windowText" lastClr="000000"/>
              </a:solidFill>
              <a:latin typeface="微软雅黑" pitchFamily="34" charset="-122"/>
              <a:ea typeface="微软雅黑" pitchFamily="34" charset="-122"/>
            </a:endParaRPr>
          </a:p>
        </p:txBody>
      </p:sp>
      <p:sp>
        <p:nvSpPr>
          <p:cNvPr id="93" name="Text Box 35"/>
          <p:cNvSpPr>
            <a:spLocks noChangeArrowheads="1"/>
          </p:cNvSpPr>
          <p:nvPr/>
        </p:nvSpPr>
        <p:spPr bwMode="auto">
          <a:xfrm>
            <a:off x="8283617" y="3028180"/>
            <a:ext cx="146871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6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600" dirty="0">
              <a:solidFill>
                <a:sysClr val="windowText" lastClr="000000"/>
              </a:solidFill>
              <a:latin typeface="微软雅黑" pitchFamily="34" charset="-122"/>
              <a:ea typeface="微软雅黑" pitchFamily="34" charset="-122"/>
            </a:endParaRPr>
          </a:p>
        </p:txBody>
      </p:sp>
      <p:sp>
        <p:nvSpPr>
          <p:cNvPr id="94" name="Text Box 36"/>
          <p:cNvSpPr>
            <a:spLocks noChangeArrowheads="1"/>
          </p:cNvSpPr>
          <p:nvPr/>
        </p:nvSpPr>
        <p:spPr bwMode="auto">
          <a:xfrm>
            <a:off x="5152194" y="1197546"/>
            <a:ext cx="4487372"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200000"/>
              </a:lnSpc>
            </a:pPr>
            <a:r>
              <a:rPr lang="zh-CN" altLang="en-US" sz="2000" b="1" dirty="0" smtClean="0">
                <a:solidFill>
                  <a:sysClr val="windowText" lastClr="000000"/>
                </a:solidFill>
                <a:latin typeface="微软雅黑" pitchFamily="34" charset="-122"/>
                <a:ea typeface="微软雅黑" pitchFamily="34" charset="-122"/>
                <a:sym typeface="微软雅黑" pitchFamily="34" charset="-122"/>
              </a:rPr>
              <a:t>在此添加标题内容</a:t>
            </a:r>
            <a:endParaRPr lang="en-US" sz="2000" b="1"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a:t>
            </a:r>
            <a:r>
              <a:rPr lang="zh-CN" altLang="en-US" sz="1400" dirty="0" smtClean="0">
                <a:solidFill>
                  <a:sysClr val="windowText" lastClr="000000"/>
                </a:solidFill>
                <a:latin typeface="微软雅黑" pitchFamily="34" charset="-122"/>
                <a:ea typeface="微软雅黑" pitchFamily="34" charset="-122"/>
                <a:sym typeface="微软雅黑" pitchFamily="34" charset="-122"/>
              </a:rPr>
              <a:t>内容</a:t>
            </a:r>
            <a:endParaRPr lang="en-US" sz="1400" dirty="0">
              <a:solidFill>
                <a:sysClr val="windowText" lastClr="000000"/>
              </a:solidFill>
              <a:latin typeface="微软雅黑" pitchFamily="34" charset="-122"/>
              <a:ea typeface="微软雅黑" pitchFamily="34" charset="-122"/>
              <a:sym typeface="微软雅黑" pitchFamily="34" charset="-122"/>
            </a:endParaRPr>
          </a:p>
        </p:txBody>
      </p:sp>
      <p:sp>
        <p:nvSpPr>
          <p:cNvPr id="31" name="Text Box 36"/>
          <p:cNvSpPr>
            <a:spLocks noChangeArrowheads="1"/>
          </p:cNvSpPr>
          <p:nvPr/>
        </p:nvSpPr>
        <p:spPr bwMode="auto">
          <a:xfrm>
            <a:off x="903723" y="1989634"/>
            <a:ext cx="3096344"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200000"/>
              </a:lnSpc>
            </a:pPr>
            <a:r>
              <a:rPr lang="zh-CN" altLang="en-US" sz="1800" b="1" dirty="0">
                <a:solidFill>
                  <a:sysClr val="windowText" lastClr="000000"/>
                </a:solidFill>
                <a:latin typeface="微软雅黑" pitchFamily="34" charset="-122"/>
                <a:ea typeface="微软雅黑" pitchFamily="34" charset="-122"/>
                <a:sym typeface="微软雅黑" pitchFamily="34" charset="-122"/>
              </a:rPr>
              <a:t>在此插入</a:t>
            </a:r>
            <a:r>
              <a:rPr lang="zh-CN" altLang="en-US" sz="1800" b="1" dirty="0" smtClean="0">
                <a:solidFill>
                  <a:sysClr val="windowText" lastClr="000000"/>
                </a:solidFill>
                <a:latin typeface="微软雅黑" pitchFamily="34" charset="-122"/>
                <a:ea typeface="微软雅黑" pitchFamily="34" charset="-122"/>
                <a:sym typeface="微软雅黑" pitchFamily="34" charset="-122"/>
              </a:rPr>
              <a:t>内容</a:t>
            </a:r>
            <a:endParaRPr lang="en-US" sz="1800" b="1"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endParaRPr lang="zh-CN" altLang="en-US" sz="1400" dirty="0">
              <a:solidFill>
                <a:sysClr val="windowText" lastClr="000000"/>
              </a:solidFill>
              <a:latin typeface="微软雅黑" pitchFamily="34" charset="-122"/>
              <a:ea typeface="微软雅黑" pitchFamily="34" charset="-122"/>
              <a:sym typeface="微软雅黑" pitchFamily="34" charset="-122"/>
            </a:endParaRPr>
          </a:p>
        </p:txBody>
      </p:sp>
      <p:sp>
        <p:nvSpPr>
          <p:cNvPr id="32" name="文本框 2"/>
          <p:cNvSpPr txBox="1"/>
          <p:nvPr/>
        </p:nvSpPr>
        <p:spPr>
          <a:xfrm>
            <a:off x="1719226"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322293095"/>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10" presetClass="entr" presetSubtype="0" fill="hold"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350"/>
                            </p:stCondLst>
                            <p:childTnLst>
                              <p:par>
                                <p:cTn id="17" presetID="10" presetClass="entr" presetSubtype="0"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fade">
                                      <p:cBhvr>
                                        <p:cTn id="19" dur="500"/>
                                        <p:tgtEl>
                                          <p:spTgt spid="75"/>
                                        </p:tgtEl>
                                      </p:cBhvr>
                                    </p:animEffect>
                                  </p:childTnLst>
                                </p:cTn>
                              </p:par>
                            </p:childTnLst>
                          </p:cTn>
                        </p:par>
                        <p:par>
                          <p:cTn id="20" fill="hold">
                            <p:stCondLst>
                              <p:cond delay="1850"/>
                            </p:stCondLst>
                            <p:childTnLst>
                              <p:par>
                                <p:cTn id="21" presetID="10" presetClass="entr" presetSubtype="0" fill="hold"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500"/>
                                        <p:tgtEl>
                                          <p:spTgt spid="69"/>
                                        </p:tgtEl>
                                      </p:cBhvr>
                                    </p:animEffect>
                                  </p:childTnLst>
                                </p:cTn>
                              </p:par>
                            </p:childTnLst>
                          </p:cTn>
                        </p:par>
                        <p:par>
                          <p:cTn id="24" fill="hold">
                            <p:stCondLst>
                              <p:cond delay="2350"/>
                            </p:stCondLst>
                            <p:childTnLst>
                              <p:par>
                                <p:cTn id="25" presetID="10" presetClass="entr" presetSubtype="0" fill="hold" nodeType="afterEffect">
                                  <p:stCondLst>
                                    <p:cond delay="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childTnLst>
                                </p:cTn>
                              </p:par>
                            </p:childTnLst>
                          </p:cTn>
                        </p:par>
                        <p:par>
                          <p:cTn id="28" fill="hold">
                            <p:stCondLst>
                              <p:cond delay="2850"/>
                            </p:stCondLst>
                            <p:childTnLst>
                              <p:par>
                                <p:cTn id="29" presetID="10" presetClass="entr" presetSubtype="0"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childTnLst>
                          </p:cTn>
                        </p:par>
                        <p:par>
                          <p:cTn id="32" fill="hold">
                            <p:stCondLst>
                              <p:cond delay="3350"/>
                            </p:stCondLst>
                            <p:childTnLst>
                              <p:par>
                                <p:cTn id="33" presetID="10" presetClass="entr" presetSubtype="0" fill="hold"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fade">
                                      <p:cBhvr>
                                        <p:cTn id="35" dur="500"/>
                                        <p:tgtEl>
                                          <p:spTgt spid="78"/>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wipe(left)">
                                      <p:cBhvr>
                                        <p:cTn id="39" dur="500"/>
                                        <p:tgtEl>
                                          <p:spTgt spid="88"/>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wipe(left)">
                                      <p:cBhvr>
                                        <p:cTn id="43" dur="500"/>
                                        <p:tgtEl>
                                          <p:spTgt spid="89"/>
                                        </p:tgtEl>
                                      </p:cBhvr>
                                    </p:animEffect>
                                  </p:childTnLst>
                                </p:cTn>
                              </p:par>
                            </p:childTnLst>
                          </p:cTn>
                        </p:par>
                        <p:par>
                          <p:cTn id="44" fill="hold">
                            <p:stCondLst>
                              <p:cond delay="4850"/>
                            </p:stCondLst>
                            <p:childTnLst>
                              <p:par>
                                <p:cTn id="45" presetID="22" presetClass="entr" presetSubtype="8" fill="hold" grpId="0" nodeType="afterEffect">
                                  <p:stCondLst>
                                    <p:cond delay="0"/>
                                  </p:stCondLst>
                                  <p:childTnLst>
                                    <p:set>
                                      <p:cBhvr>
                                        <p:cTn id="46" dur="1" fill="hold">
                                          <p:stCondLst>
                                            <p:cond delay="0"/>
                                          </p:stCondLst>
                                        </p:cTn>
                                        <p:tgtEl>
                                          <p:spTgt spid="93"/>
                                        </p:tgtEl>
                                        <p:attrNameLst>
                                          <p:attrName>style.visibility</p:attrName>
                                        </p:attrNameLst>
                                      </p:cBhvr>
                                      <p:to>
                                        <p:strVal val="visible"/>
                                      </p:to>
                                    </p:set>
                                    <p:animEffect transition="in" filter="wipe(left)">
                                      <p:cBhvr>
                                        <p:cTn id="47" dur="500"/>
                                        <p:tgtEl>
                                          <p:spTgt spid="93"/>
                                        </p:tgtEl>
                                      </p:cBhvr>
                                    </p:animEffect>
                                  </p:childTnLst>
                                </p:cTn>
                              </p:par>
                            </p:childTnLst>
                          </p:cTn>
                        </p:par>
                        <p:par>
                          <p:cTn id="48" fill="hold">
                            <p:stCondLst>
                              <p:cond delay="5350"/>
                            </p:stCondLst>
                            <p:childTnLst>
                              <p:par>
                                <p:cTn id="49" presetID="22" presetClass="entr" presetSubtype="8" fill="hold" grpId="0" nodeType="afterEffect">
                                  <p:stCondLst>
                                    <p:cond delay="0"/>
                                  </p:stCondLst>
                                  <p:childTnLst>
                                    <p:set>
                                      <p:cBhvr>
                                        <p:cTn id="50" dur="1" fill="hold">
                                          <p:stCondLst>
                                            <p:cond delay="0"/>
                                          </p:stCondLst>
                                        </p:cTn>
                                        <p:tgtEl>
                                          <p:spTgt spid="91"/>
                                        </p:tgtEl>
                                        <p:attrNameLst>
                                          <p:attrName>style.visibility</p:attrName>
                                        </p:attrNameLst>
                                      </p:cBhvr>
                                      <p:to>
                                        <p:strVal val="visible"/>
                                      </p:to>
                                    </p:set>
                                    <p:animEffect transition="in" filter="wipe(left)">
                                      <p:cBhvr>
                                        <p:cTn id="51" dur="500"/>
                                        <p:tgtEl>
                                          <p:spTgt spid="91"/>
                                        </p:tgtEl>
                                      </p:cBhvr>
                                    </p:animEffect>
                                  </p:childTnLst>
                                </p:cTn>
                              </p:par>
                            </p:childTnLst>
                          </p:cTn>
                        </p:par>
                        <p:par>
                          <p:cTn id="52" fill="hold">
                            <p:stCondLst>
                              <p:cond delay="5850"/>
                            </p:stCondLst>
                            <p:childTnLst>
                              <p:par>
                                <p:cTn id="53" presetID="22" presetClass="entr" presetSubtype="8" fill="hold" grpId="0" nodeType="afterEffect">
                                  <p:stCondLst>
                                    <p:cond delay="0"/>
                                  </p:stCondLst>
                                  <p:childTnLst>
                                    <p:set>
                                      <p:cBhvr>
                                        <p:cTn id="54" dur="1" fill="hold">
                                          <p:stCondLst>
                                            <p:cond delay="0"/>
                                          </p:stCondLst>
                                        </p:cTn>
                                        <p:tgtEl>
                                          <p:spTgt spid="92"/>
                                        </p:tgtEl>
                                        <p:attrNameLst>
                                          <p:attrName>style.visibility</p:attrName>
                                        </p:attrNameLst>
                                      </p:cBhvr>
                                      <p:to>
                                        <p:strVal val="visible"/>
                                      </p:to>
                                    </p:set>
                                    <p:animEffect transition="in" filter="wipe(left)">
                                      <p:cBhvr>
                                        <p:cTn id="55" dur="500"/>
                                        <p:tgtEl>
                                          <p:spTgt spid="92"/>
                                        </p:tgtEl>
                                      </p:cBhvr>
                                    </p:animEffect>
                                  </p:childTnLst>
                                </p:cTn>
                              </p:par>
                            </p:childTnLst>
                          </p:cTn>
                        </p:par>
                        <p:par>
                          <p:cTn id="56" fill="hold">
                            <p:stCondLst>
                              <p:cond delay="6350"/>
                            </p:stCondLst>
                            <p:childTnLst>
                              <p:par>
                                <p:cTn id="57" presetID="22" presetClass="entr" presetSubtype="8" fill="hold" grpId="0" nodeType="afterEffect">
                                  <p:stCondLst>
                                    <p:cond delay="0"/>
                                  </p:stCondLst>
                                  <p:childTnLst>
                                    <p:set>
                                      <p:cBhvr>
                                        <p:cTn id="58" dur="1" fill="hold">
                                          <p:stCondLst>
                                            <p:cond delay="0"/>
                                          </p:stCondLst>
                                        </p:cTn>
                                        <p:tgtEl>
                                          <p:spTgt spid="90"/>
                                        </p:tgtEl>
                                        <p:attrNameLst>
                                          <p:attrName>style.visibility</p:attrName>
                                        </p:attrNameLst>
                                      </p:cBhvr>
                                      <p:to>
                                        <p:strVal val="visible"/>
                                      </p:to>
                                    </p:set>
                                    <p:animEffect transition="in" filter="wipe(left)">
                                      <p:cBhvr>
                                        <p:cTn id="59" dur="500"/>
                                        <p:tgtEl>
                                          <p:spTgt spid="90"/>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94"/>
                                        </p:tgtEl>
                                        <p:attrNameLst>
                                          <p:attrName>style.visibility</p:attrName>
                                        </p:attrNameLst>
                                      </p:cBhvr>
                                      <p:to>
                                        <p:strVal val="visible"/>
                                      </p:to>
                                    </p:set>
                                    <p:animEffect transition="in" filter="wipe(left)">
                                      <p:cBhvr>
                                        <p:cTn id="64" dur="500"/>
                                        <p:tgtEl>
                                          <p:spTgt spid="94"/>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down)">
                                      <p:cBhvr>
                                        <p:cTn id="6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91" grpId="0"/>
      <p:bldP spid="92" grpId="0"/>
      <p:bldP spid="93" grpId="0"/>
      <p:bldP spid="94" grpId="0"/>
      <p:bldP spid="31"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a:spLocks/>
          </p:cNvSpPr>
          <p:nvPr/>
        </p:nvSpPr>
        <p:spPr bwMode="auto">
          <a:xfrm>
            <a:off x="1956041"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5" name="Freeform 7"/>
          <p:cNvSpPr>
            <a:spLocks/>
          </p:cNvSpPr>
          <p:nvPr/>
        </p:nvSpPr>
        <p:spPr bwMode="auto">
          <a:xfrm>
            <a:off x="1956041" y="2795742"/>
            <a:ext cx="313347" cy="592061"/>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6" name="Freeform 8"/>
          <p:cNvSpPr>
            <a:spLocks/>
          </p:cNvSpPr>
          <p:nvPr/>
        </p:nvSpPr>
        <p:spPr bwMode="auto">
          <a:xfrm>
            <a:off x="2358673"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7" name="Freeform 9"/>
          <p:cNvSpPr>
            <a:spLocks/>
          </p:cNvSpPr>
          <p:nvPr/>
        </p:nvSpPr>
        <p:spPr bwMode="auto">
          <a:xfrm>
            <a:off x="2759623"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8" name="Freeform 10"/>
          <p:cNvSpPr>
            <a:spLocks/>
          </p:cNvSpPr>
          <p:nvPr/>
        </p:nvSpPr>
        <p:spPr bwMode="auto">
          <a:xfrm>
            <a:off x="3157202" y="1458121"/>
            <a:ext cx="315029" cy="1929681"/>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9" name="Freeform 11"/>
          <p:cNvSpPr>
            <a:spLocks/>
          </p:cNvSpPr>
          <p:nvPr/>
        </p:nvSpPr>
        <p:spPr bwMode="auto">
          <a:xfrm>
            <a:off x="2358673" y="2392602"/>
            <a:ext cx="313347" cy="995202"/>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0" name="Freeform 12"/>
          <p:cNvSpPr>
            <a:spLocks/>
          </p:cNvSpPr>
          <p:nvPr/>
        </p:nvSpPr>
        <p:spPr bwMode="auto">
          <a:xfrm>
            <a:off x="2759623" y="1975962"/>
            <a:ext cx="315029" cy="1411839"/>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1" name="Freeform 13"/>
          <p:cNvSpPr>
            <a:spLocks/>
          </p:cNvSpPr>
          <p:nvPr/>
        </p:nvSpPr>
        <p:spPr bwMode="auto">
          <a:xfrm>
            <a:off x="3157202" y="1702706"/>
            <a:ext cx="315029" cy="1685098"/>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2" name="Freeform 14"/>
          <p:cNvSpPr>
            <a:spLocks/>
          </p:cNvSpPr>
          <p:nvPr/>
        </p:nvSpPr>
        <p:spPr bwMode="auto">
          <a:xfrm>
            <a:off x="4115769"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3" name="Freeform 15"/>
          <p:cNvSpPr>
            <a:spLocks/>
          </p:cNvSpPr>
          <p:nvPr/>
        </p:nvSpPr>
        <p:spPr bwMode="auto">
          <a:xfrm>
            <a:off x="4516719"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4" name="Freeform 16"/>
          <p:cNvSpPr>
            <a:spLocks/>
          </p:cNvSpPr>
          <p:nvPr/>
        </p:nvSpPr>
        <p:spPr bwMode="auto">
          <a:xfrm>
            <a:off x="4919352"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5" name="Freeform 17"/>
          <p:cNvSpPr>
            <a:spLocks/>
          </p:cNvSpPr>
          <p:nvPr/>
        </p:nvSpPr>
        <p:spPr bwMode="auto">
          <a:xfrm>
            <a:off x="5321986"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6" name="Freeform 18"/>
          <p:cNvSpPr>
            <a:spLocks/>
          </p:cNvSpPr>
          <p:nvPr/>
        </p:nvSpPr>
        <p:spPr bwMode="auto">
          <a:xfrm>
            <a:off x="4115769" y="3101050"/>
            <a:ext cx="313347" cy="286753"/>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7" name="Freeform 19"/>
          <p:cNvSpPr>
            <a:spLocks/>
          </p:cNvSpPr>
          <p:nvPr/>
        </p:nvSpPr>
        <p:spPr bwMode="auto">
          <a:xfrm>
            <a:off x="4516719" y="2401032"/>
            <a:ext cx="315029" cy="98677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8" name="Freeform 20"/>
          <p:cNvSpPr>
            <a:spLocks/>
          </p:cNvSpPr>
          <p:nvPr/>
        </p:nvSpPr>
        <p:spPr bwMode="auto">
          <a:xfrm>
            <a:off x="4919352" y="1702706"/>
            <a:ext cx="315029" cy="1685098"/>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9" name="Freeform 21"/>
          <p:cNvSpPr>
            <a:spLocks/>
          </p:cNvSpPr>
          <p:nvPr/>
        </p:nvSpPr>
        <p:spPr bwMode="auto">
          <a:xfrm>
            <a:off x="5321986" y="2647306"/>
            <a:ext cx="315029" cy="740498"/>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0" name="Freeform 22"/>
          <p:cNvSpPr>
            <a:spLocks/>
          </p:cNvSpPr>
          <p:nvPr/>
        </p:nvSpPr>
        <p:spPr bwMode="auto">
          <a:xfrm>
            <a:off x="6265392"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1" name="Freeform 23"/>
          <p:cNvSpPr>
            <a:spLocks/>
          </p:cNvSpPr>
          <p:nvPr/>
        </p:nvSpPr>
        <p:spPr bwMode="auto">
          <a:xfrm>
            <a:off x="6668025"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2" name="Freeform 24"/>
          <p:cNvSpPr>
            <a:spLocks/>
          </p:cNvSpPr>
          <p:nvPr/>
        </p:nvSpPr>
        <p:spPr bwMode="auto">
          <a:xfrm>
            <a:off x="7070655"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3" name="Freeform 25"/>
          <p:cNvSpPr>
            <a:spLocks/>
          </p:cNvSpPr>
          <p:nvPr/>
        </p:nvSpPr>
        <p:spPr bwMode="auto">
          <a:xfrm>
            <a:off x="7471606"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4" name="Freeform 26"/>
          <p:cNvSpPr>
            <a:spLocks/>
          </p:cNvSpPr>
          <p:nvPr/>
        </p:nvSpPr>
        <p:spPr bwMode="auto">
          <a:xfrm>
            <a:off x="7471606" y="1694269"/>
            <a:ext cx="315029" cy="1693532"/>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5" name="Freeform 27"/>
          <p:cNvSpPr>
            <a:spLocks/>
          </p:cNvSpPr>
          <p:nvPr/>
        </p:nvSpPr>
        <p:spPr bwMode="auto">
          <a:xfrm>
            <a:off x="7070655" y="2008015"/>
            <a:ext cx="313347" cy="1379790"/>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6" name="Freeform 28"/>
          <p:cNvSpPr>
            <a:spLocks/>
          </p:cNvSpPr>
          <p:nvPr/>
        </p:nvSpPr>
        <p:spPr bwMode="auto">
          <a:xfrm>
            <a:off x="6668025" y="2401032"/>
            <a:ext cx="313347" cy="98677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7" name="Freeform 29"/>
          <p:cNvSpPr>
            <a:spLocks/>
          </p:cNvSpPr>
          <p:nvPr/>
        </p:nvSpPr>
        <p:spPr bwMode="auto">
          <a:xfrm>
            <a:off x="6265392" y="2809237"/>
            <a:ext cx="315029" cy="578567"/>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8" name="Freeform 30"/>
          <p:cNvSpPr>
            <a:spLocks/>
          </p:cNvSpPr>
          <p:nvPr/>
        </p:nvSpPr>
        <p:spPr bwMode="auto">
          <a:xfrm>
            <a:off x="8531255" y="1458121"/>
            <a:ext cx="315029" cy="1929681"/>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9" name="Freeform 31"/>
          <p:cNvSpPr>
            <a:spLocks/>
          </p:cNvSpPr>
          <p:nvPr/>
        </p:nvSpPr>
        <p:spPr bwMode="auto">
          <a:xfrm>
            <a:off x="8928836"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0" name="Freeform 32"/>
          <p:cNvSpPr>
            <a:spLocks/>
          </p:cNvSpPr>
          <p:nvPr/>
        </p:nvSpPr>
        <p:spPr bwMode="auto">
          <a:xfrm>
            <a:off x="9331466"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1" name="Freeform 33"/>
          <p:cNvSpPr>
            <a:spLocks/>
          </p:cNvSpPr>
          <p:nvPr/>
        </p:nvSpPr>
        <p:spPr bwMode="auto">
          <a:xfrm>
            <a:off x="9734099"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2" name="Freeform 34"/>
          <p:cNvSpPr>
            <a:spLocks/>
          </p:cNvSpPr>
          <p:nvPr/>
        </p:nvSpPr>
        <p:spPr bwMode="auto">
          <a:xfrm>
            <a:off x="9734099" y="1712826"/>
            <a:ext cx="313347" cy="1674978"/>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3" name="Freeform 35"/>
          <p:cNvSpPr>
            <a:spLocks/>
          </p:cNvSpPr>
          <p:nvPr/>
        </p:nvSpPr>
        <p:spPr bwMode="auto">
          <a:xfrm>
            <a:off x="9331466" y="1859576"/>
            <a:ext cx="313347" cy="1528226"/>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4" name="Freeform 36"/>
          <p:cNvSpPr>
            <a:spLocks/>
          </p:cNvSpPr>
          <p:nvPr/>
        </p:nvSpPr>
        <p:spPr bwMode="auto">
          <a:xfrm>
            <a:off x="8928836" y="2976226"/>
            <a:ext cx="315029" cy="411575"/>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5" name="Freeform 37"/>
          <p:cNvSpPr>
            <a:spLocks/>
          </p:cNvSpPr>
          <p:nvPr/>
        </p:nvSpPr>
        <p:spPr bwMode="auto">
          <a:xfrm>
            <a:off x="8531255" y="2212112"/>
            <a:ext cx="315029" cy="1175690"/>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6" name="Oval 38"/>
          <p:cNvSpPr>
            <a:spLocks noChangeArrowheads="1"/>
          </p:cNvSpPr>
          <p:nvPr/>
        </p:nvSpPr>
        <p:spPr bwMode="auto">
          <a:xfrm>
            <a:off x="2306449" y="3709476"/>
            <a:ext cx="795158" cy="798852"/>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97021" tIns="48510" rIns="97021" bIns="48510" numCol="1" anchor="t" anchorCtr="0" compatLnSpc="1">
            <a:prstTxWarp prst="textNoShape">
              <a:avLst/>
            </a:prstTxWarp>
          </a:bodyPr>
          <a:lstStyle/>
          <a:p>
            <a:endParaRPr lang="zh-CN" altLang="en-US"/>
          </a:p>
        </p:txBody>
      </p:sp>
      <p:sp>
        <p:nvSpPr>
          <p:cNvPr id="37" name="Freeform 39"/>
          <p:cNvSpPr>
            <a:spLocks noEditPoints="1"/>
          </p:cNvSpPr>
          <p:nvPr/>
        </p:nvSpPr>
        <p:spPr bwMode="auto">
          <a:xfrm>
            <a:off x="2495678" y="3895070"/>
            <a:ext cx="421756" cy="427668"/>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8" name="Oval 40"/>
          <p:cNvSpPr>
            <a:spLocks noChangeArrowheads="1"/>
          </p:cNvSpPr>
          <p:nvPr/>
        </p:nvSpPr>
        <p:spPr bwMode="auto">
          <a:xfrm>
            <a:off x="4475731" y="3709476"/>
            <a:ext cx="797845" cy="798852"/>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97021" tIns="48510" rIns="97021" bIns="48510" numCol="1" anchor="t" anchorCtr="0" compatLnSpc="1">
            <a:prstTxWarp prst="textNoShape">
              <a:avLst/>
            </a:prstTxWarp>
          </a:bodyPr>
          <a:lstStyle/>
          <a:p>
            <a:endParaRPr lang="zh-CN" altLang="en-US"/>
          </a:p>
        </p:txBody>
      </p:sp>
      <p:sp>
        <p:nvSpPr>
          <p:cNvPr id="39" name="Oval 41"/>
          <p:cNvSpPr>
            <a:spLocks noChangeArrowheads="1"/>
          </p:cNvSpPr>
          <p:nvPr/>
        </p:nvSpPr>
        <p:spPr bwMode="auto">
          <a:xfrm>
            <a:off x="6634332" y="3709476"/>
            <a:ext cx="795158" cy="798852"/>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97021" tIns="48510" rIns="97021" bIns="48510" numCol="1" anchor="t" anchorCtr="0" compatLnSpc="1">
            <a:prstTxWarp prst="textNoShape">
              <a:avLst/>
            </a:prstTxWarp>
          </a:bodyPr>
          <a:lstStyle/>
          <a:p>
            <a:endParaRPr lang="zh-CN" altLang="en-US"/>
          </a:p>
        </p:txBody>
      </p:sp>
      <p:sp>
        <p:nvSpPr>
          <p:cNvPr id="40" name="Oval 42"/>
          <p:cNvSpPr>
            <a:spLocks noChangeArrowheads="1"/>
          </p:cNvSpPr>
          <p:nvPr/>
        </p:nvSpPr>
        <p:spPr bwMode="auto">
          <a:xfrm>
            <a:off x="8874502" y="3709476"/>
            <a:ext cx="795158" cy="798852"/>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97021" tIns="48510" rIns="97021" bIns="48510" numCol="1" anchor="t" anchorCtr="0" compatLnSpc="1">
            <a:prstTxWarp prst="textNoShape">
              <a:avLst/>
            </a:prstTxWarp>
          </a:bodyPr>
          <a:lstStyle/>
          <a:p>
            <a:endParaRPr lang="zh-CN" altLang="en-US"/>
          </a:p>
        </p:txBody>
      </p:sp>
      <p:sp>
        <p:nvSpPr>
          <p:cNvPr id="41" name="Freeform 43"/>
          <p:cNvSpPr>
            <a:spLocks noEditPoints="1"/>
          </p:cNvSpPr>
          <p:nvPr/>
        </p:nvSpPr>
        <p:spPr bwMode="auto">
          <a:xfrm>
            <a:off x="6864172" y="3975760"/>
            <a:ext cx="330420" cy="266288"/>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42" name="Freeform 44"/>
          <p:cNvSpPr>
            <a:spLocks noEditPoints="1"/>
          </p:cNvSpPr>
          <p:nvPr/>
        </p:nvSpPr>
        <p:spPr bwMode="auto">
          <a:xfrm>
            <a:off x="4645470" y="3910705"/>
            <a:ext cx="456680" cy="398081"/>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43" name="Freeform 45"/>
          <p:cNvSpPr>
            <a:spLocks noEditPoints="1"/>
          </p:cNvSpPr>
          <p:nvPr/>
        </p:nvSpPr>
        <p:spPr bwMode="auto">
          <a:xfrm>
            <a:off x="9102839" y="3918091"/>
            <a:ext cx="338482" cy="376562"/>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44" name="TextBox 43"/>
          <p:cNvSpPr txBox="1"/>
          <p:nvPr/>
        </p:nvSpPr>
        <p:spPr>
          <a:xfrm>
            <a:off x="1675009" y="5029007"/>
            <a:ext cx="1878032" cy="1252130"/>
          </a:xfrm>
          <a:prstGeom prst="rect">
            <a:avLst/>
          </a:prstGeom>
          <a:noFill/>
        </p:spPr>
        <p:txBody>
          <a:bodyPr wrap="square" lIns="97021" tIns="48510" rIns="97021" bIns="48510" rtlCol="0">
            <a:spAutoFit/>
          </a:bodyPr>
          <a:lstStyle/>
          <a:p>
            <a:pPr algn="just"/>
            <a:r>
              <a:rPr lang="zh-CN" altLang="en-US" sz="15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5" name="TextBox 44"/>
          <p:cNvSpPr txBox="1"/>
          <p:nvPr/>
        </p:nvSpPr>
        <p:spPr>
          <a:xfrm>
            <a:off x="2152582" y="4621962"/>
            <a:ext cx="1882863" cy="293101"/>
          </a:xfrm>
          <a:prstGeom prst="rect">
            <a:avLst/>
          </a:prstGeom>
          <a:noFill/>
        </p:spPr>
        <p:txBody>
          <a:bodyPr wrap="square" lIns="97021" tIns="0" rIns="97021" bIns="0" rtlCol="0" anchor="t">
            <a:spAutoFit/>
          </a:bodyPr>
          <a:lstStyle/>
          <a:p>
            <a:r>
              <a:rPr lang="zh-CN" altLang="en-US" sz="2800" baseline="-3000" dirty="0">
                <a:solidFill>
                  <a:schemeClr val="tx1">
                    <a:lumMod val="85000"/>
                    <a:lumOff val="15000"/>
                  </a:schemeClr>
                </a:solidFill>
                <a:latin typeface="微软雅黑" pitchFamily="34" charset="-122"/>
                <a:ea typeface="微软雅黑" pitchFamily="34" charset="-122"/>
              </a:rPr>
              <a:t>添加标题</a:t>
            </a:r>
          </a:p>
        </p:txBody>
      </p:sp>
      <p:sp>
        <p:nvSpPr>
          <p:cNvPr id="46" name="TextBox 45"/>
          <p:cNvSpPr txBox="1"/>
          <p:nvPr/>
        </p:nvSpPr>
        <p:spPr>
          <a:xfrm>
            <a:off x="3859528" y="5029007"/>
            <a:ext cx="1878032" cy="1252130"/>
          </a:xfrm>
          <a:prstGeom prst="rect">
            <a:avLst/>
          </a:prstGeom>
          <a:noFill/>
        </p:spPr>
        <p:txBody>
          <a:bodyPr wrap="square" lIns="97021" tIns="48510" rIns="97021" bIns="48510" rtlCol="0">
            <a:spAutoFit/>
          </a:bodyPr>
          <a:lstStyle/>
          <a:p>
            <a:pPr algn="just"/>
            <a:r>
              <a:rPr lang="zh-CN" altLang="en-US" sz="1500" dirty="0">
                <a:solidFill>
                  <a:schemeClr val="tx1">
                    <a:lumMod val="85000"/>
                    <a:lumOff val="15000"/>
                  </a:schemeClr>
                </a:solidFill>
                <a:latin typeface="微软雅黑" pitchFamily="34" charset="-122"/>
                <a:ea typeface="微软雅黑" pitchFamily="34" charset="-122"/>
              </a:rPr>
              <a:t>您的内容打在这里，或者通过复制您的文本后</a:t>
            </a:r>
            <a:r>
              <a:rPr lang="zh-CN" altLang="en-US" sz="1500" dirty="0" smtClean="0">
                <a:solidFill>
                  <a:schemeClr val="tx1">
                    <a:lumMod val="85000"/>
                    <a:lumOff val="15000"/>
                  </a:schemeClr>
                </a:solidFill>
                <a:latin typeface="微软雅黑" pitchFamily="34" charset="-122"/>
                <a:ea typeface="微软雅黑" pitchFamily="34" charset="-122"/>
              </a:rPr>
              <a:t>。您的内容打在这里，或者通过复制您的文本后。</a:t>
            </a:r>
            <a:endParaRPr lang="zh-CN" altLang="en-US" sz="1500" dirty="0">
              <a:solidFill>
                <a:schemeClr val="tx1">
                  <a:lumMod val="85000"/>
                  <a:lumOff val="15000"/>
                </a:schemeClr>
              </a:solidFill>
              <a:latin typeface="微软雅黑" pitchFamily="34" charset="-122"/>
              <a:ea typeface="微软雅黑" pitchFamily="34" charset="-122"/>
            </a:endParaRPr>
          </a:p>
        </p:txBody>
      </p:sp>
      <p:sp>
        <p:nvSpPr>
          <p:cNvPr id="47" name="TextBox 46"/>
          <p:cNvSpPr txBox="1"/>
          <p:nvPr/>
        </p:nvSpPr>
        <p:spPr>
          <a:xfrm>
            <a:off x="4337100" y="4662278"/>
            <a:ext cx="1882863" cy="293101"/>
          </a:xfrm>
          <a:prstGeom prst="rect">
            <a:avLst/>
          </a:prstGeom>
          <a:noFill/>
        </p:spPr>
        <p:txBody>
          <a:bodyPr wrap="square" lIns="97021" tIns="0" rIns="97021" bIns="0" rtlCol="0" anchor="t">
            <a:spAutoFit/>
          </a:bodyPr>
          <a:lstStyle/>
          <a:p>
            <a:r>
              <a:rPr lang="zh-CN" altLang="en-US" sz="2800" baseline="-3000" dirty="0">
                <a:solidFill>
                  <a:schemeClr val="tx1">
                    <a:lumMod val="85000"/>
                    <a:lumOff val="15000"/>
                  </a:schemeClr>
                </a:solidFill>
                <a:latin typeface="微软雅黑" pitchFamily="34" charset="-122"/>
                <a:ea typeface="微软雅黑" pitchFamily="34" charset="-122"/>
              </a:rPr>
              <a:t>添加标题</a:t>
            </a:r>
          </a:p>
        </p:txBody>
      </p:sp>
      <p:sp>
        <p:nvSpPr>
          <p:cNvPr id="48" name="TextBox 47"/>
          <p:cNvSpPr txBox="1"/>
          <p:nvPr/>
        </p:nvSpPr>
        <p:spPr>
          <a:xfrm>
            <a:off x="6014683" y="5029007"/>
            <a:ext cx="1878032" cy="1252130"/>
          </a:xfrm>
          <a:prstGeom prst="rect">
            <a:avLst/>
          </a:prstGeom>
          <a:noFill/>
        </p:spPr>
        <p:txBody>
          <a:bodyPr wrap="square" lIns="97021" tIns="48510" rIns="97021" bIns="48510" rtlCol="0">
            <a:spAutoFit/>
          </a:bodyPr>
          <a:lstStyle/>
          <a:p>
            <a:pPr algn="just"/>
            <a:r>
              <a:rPr lang="zh-CN" altLang="en-US" sz="15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9" name="TextBox 48"/>
          <p:cNvSpPr txBox="1"/>
          <p:nvPr/>
        </p:nvSpPr>
        <p:spPr>
          <a:xfrm>
            <a:off x="6492256" y="4662278"/>
            <a:ext cx="1882863" cy="293101"/>
          </a:xfrm>
          <a:prstGeom prst="rect">
            <a:avLst/>
          </a:prstGeom>
          <a:noFill/>
        </p:spPr>
        <p:txBody>
          <a:bodyPr wrap="square" lIns="97021" tIns="0" rIns="97021" bIns="0" rtlCol="0" anchor="t">
            <a:spAutoFit/>
          </a:bodyPr>
          <a:lstStyle/>
          <a:p>
            <a:r>
              <a:rPr lang="zh-CN" altLang="en-US" sz="2800" baseline="-3000" dirty="0">
                <a:solidFill>
                  <a:schemeClr val="tx1">
                    <a:lumMod val="85000"/>
                    <a:lumOff val="15000"/>
                  </a:schemeClr>
                </a:solidFill>
                <a:latin typeface="微软雅黑" pitchFamily="34" charset="-122"/>
                <a:ea typeface="微软雅黑" pitchFamily="34" charset="-122"/>
              </a:rPr>
              <a:t>添加标题</a:t>
            </a:r>
          </a:p>
        </p:txBody>
      </p:sp>
      <p:sp>
        <p:nvSpPr>
          <p:cNvPr id="50" name="TextBox 49"/>
          <p:cNvSpPr txBox="1"/>
          <p:nvPr/>
        </p:nvSpPr>
        <p:spPr>
          <a:xfrm>
            <a:off x="8253591" y="5046478"/>
            <a:ext cx="1878032" cy="1252130"/>
          </a:xfrm>
          <a:prstGeom prst="rect">
            <a:avLst/>
          </a:prstGeom>
          <a:noFill/>
        </p:spPr>
        <p:txBody>
          <a:bodyPr wrap="square" lIns="97021" tIns="48510" rIns="97021" bIns="48510" rtlCol="0">
            <a:spAutoFit/>
          </a:bodyPr>
          <a:lstStyle/>
          <a:p>
            <a:pPr algn="just"/>
            <a:r>
              <a:rPr lang="zh-CN" altLang="en-US" sz="15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51" name="TextBox 50"/>
          <p:cNvSpPr txBox="1"/>
          <p:nvPr/>
        </p:nvSpPr>
        <p:spPr>
          <a:xfrm>
            <a:off x="8731164" y="4662278"/>
            <a:ext cx="1882863" cy="293101"/>
          </a:xfrm>
          <a:prstGeom prst="rect">
            <a:avLst/>
          </a:prstGeom>
          <a:noFill/>
        </p:spPr>
        <p:txBody>
          <a:bodyPr wrap="square" lIns="97021" tIns="0" rIns="97021" bIns="0" rtlCol="0" anchor="t">
            <a:spAutoFit/>
          </a:bodyPr>
          <a:lstStyle/>
          <a:p>
            <a:r>
              <a:rPr lang="zh-CN" altLang="en-US" sz="2800" baseline="-3000" dirty="0">
                <a:solidFill>
                  <a:schemeClr val="tx1">
                    <a:lumMod val="85000"/>
                    <a:lumOff val="15000"/>
                  </a:schemeClr>
                </a:solidFill>
                <a:latin typeface="微软雅黑" pitchFamily="34" charset="-122"/>
                <a:ea typeface="微软雅黑" pitchFamily="34" charset="-122"/>
              </a:rPr>
              <a:t>添加标题</a:t>
            </a:r>
          </a:p>
        </p:txBody>
      </p:sp>
      <p:sp>
        <p:nvSpPr>
          <p:cNvPr id="53" name="文本框 2"/>
          <p:cNvSpPr txBox="1"/>
          <p:nvPr/>
        </p:nvSpPr>
        <p:spPr>
          <a:xfrm>
            <a:off x="1725199"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435763306"/>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3"/>
                                        </p:tgtEl>
                                        <p:attrNameLst>
                                          <p:attrName>ppt_y</p:attrName>
                                        </p:attrNameLst>
                                      </p:cBhvr>
                                      <p:tavLst>
                                        <p:tav tm="0">
                                          <p:val>
                                            <p:strVal val="#ppt_y"/>
                                          </p:val>
                                        </p:tav>
                                        <p:tav tm="100000">
                                          <p:val>
                                            <p:strVal val="#ppt_y"/>
                                          </p:val>
                                        </p:tav>
                                      </p:tavLst>
                                    </p:anim>
                                    <p:anim calcmode="lin" valueType="num">
                                      <p:cBhvr>
                                        <p:cTn id="9"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3"/>
                                        </p:tgtEl>
                                      </p:cBhvr>
                                    </p:animEffect>
                                  </p:childTnLst>
                                </p:cTn>
                              </p:par>
                            </p:childTnLst>
                          </p:cTn>
                        </p:par>
                        <p:par>
                          <p:cTn id="12" fill="hold">
                            <p:stCondLst>
                              <p:cond delay="850"/>
                            </p:stCondLst>
                            <p:childTnLst>
                              <p:par>
                                <p:cTn id="13" presetID="45"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anim calcmode="lin" valueType="num">
                                      <p:cBhvr>
                                        <p:cTn id="16" dur="500" fill="hold"/>
                                        <p:tgtEl>
                                          <p:spTgt spid="36"/>
                                        </p:tgtEl>
                                        <p:attrNameLst>
                                          <p:attrName>ppt_w</p:attrName>
                                        </p:attrNameLst>
                                      </p:cBhvr>
                                      <p:tavLst>
                                        <p:tav tm="0" fmla="#ppt_w*sin(2.5*pi*$)">
                                          <p:val>
                                            <p:fltVal val="0"/>
                                          </p:val>
                                        </p:tav>
                                        <p:tav tm="100000">
                                          <p:val>
                                            <p:fltVal val="1"/>
                                          </p:val>
                                        </p:tav>
                                      </p:tavLst>
                                    </p:anim>
                                    <p:anim calcmode="lin" valueType="num">
                                      <p:cBhvr>
                                        <p:cTn id="17" dur="500" fill="hold"/>
                                        <p:tgtEl>
                                          <p:spTgt spid="36"/>
                                        </p:tgtEl>
                                        <p:attrNameLst>
                                          <p:attrName>ppt_h</p:attrName>
                                        </p:attrNameLst>
                                      </p:cBhvr>
                                      <p:tavLst>
                                        <p:tav tm="0">
                                          <p:val>
                                            <p:strVal val="#ppt_h"/>
                                          </p:val>
                                        </p:tav>
                                        <p:tav tm="100000">
                                          <p:val>
                                            <p:strVal val="#ppt_h"/>
                                          </p:val>
                                        </p:tav>
                                      </p:tavLst>
                                    </p:anim>
                                  </p:childTnLst>
                                </p:cTn>
                              </p:par>
                              <p:par>
                                <p:cTn id="18" presetID="45" presetClass="entr" presetSubtype="0" fill="hold" grpId="0"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anim calcmode="lin" valueType="num">
                                      <p:cBhvr>
                                        <p:cTn id="21" dur="500" fill="hold"/>
                                        <p:tgtEl>
                                          <p:spTgt spid="37"/>
                                        </p:tgtEl>
                                        <p:attrNameLst>
                                          <p:attrName>ppt_w</p:attrName>
                                        </p:attrNameLst>
                                      </p:cBhvr>
                                      <p:tavLst>
                                        <p:tav tm="0" fmla="#ppt_w*sin(2.5*pi*$)">
                                          <p:val>
                                            <p:fltVal val="0"/>
                                          </p:val>
                                        </p:tav>
                                        <p:tav tm="100000">
                                          <p:val>
                                            <p:fltVal val="1"/>
                                          </p:val>
                                        </p:tav>
                                      </p:tavLst>
                                    </p:anim>
                                    <p:anim calcmode="lin" valueType="num">
                                      <p:cBhvr>
                                        <p:cTn id="22" dur="500" fill="hold"/>
                                        <p:tgtEl>
                                          <p:spTgt spid="37"/>
                                        </p:tgtEl>
                                        <p:attrNameLst>
                                          <p:attrName>ppt_h</p:attrName>
                                        </p:attrNameLst>
                                      </p:cBhvr>
                                      <p:tavLst>
                                        <p:tav tm="0">
                                          <p:val>
                                            <p:strVal val="#ppt_h"/>
                                          </p:val>
                                        </p:tav>
                                        <p:tav tm="100000">
                                          <p:val>
                                            <p:strVal val="#ppt_h"/>
                                          </p:val>
                                        </p:tav>
                                      </p:tavLst>
                                    </p:anim>
                                  </p:childTnLst>
                                </p:cTn>
                              </p:par>
                            </p:childTnLst>
                          </p:cTn>
                        </p:par>
                        <p:par>
                          <p:cTn id="23" fill="hold">
                            <p:stCondLst>
                              <p:cond delay="1350"/>
                            </p:stCondLst>
                            <p:childTnLst>
                              <p:par>
                                <p:cTn id="24" presetID="47" presetClass="entr" presetSubtype="0"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1000"/>
                                        <p:tgtEl>
                                          <p:spTgt spid="45"/>
                                        </p:tgtEl>
                                      </p:cBhvr>
                                    </p:animEffect>
                                    <p:anim calcmode="lin" valueType="num">
                                      <p:cBhvr>
                                        <p:cTn id="27" dur="1000" fill="hold"/>
                                        <p:tgtEl>
                                          <p:spTgt spid="45"/>
                                        </p:tgtEl>
                                        <p:attrNameLst>
                                          <p:attrName>ppt_x</p:attrName>
                                        </p:attrNameLst>
                                      </p:cBhvr>
                                      <p:tavLst>
                                        <p:tav tm="0">
                                          <p:val>
                                            <p:strVal val="#ppt_x"/>
                                          </p:val>
                                        </p:tav>
                                        <p:tav tm="100000">
                                          <p:val>
                                            <p:strVal val="#ppt_x"/>
                                          </p:val>
                                        </p:tav>
                                      </p:tavLst>
                                    </p:anim>
                                    <p:anim calcmode="lin" valueType="num">
                                      <p:cBhvr>
                                        <p:cTn id="28" dur="1000" fill="hold"/>
                                        <p:tgtEl>
                                          <p:spTgt spid="45"/>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1000"/>
                                        <p:tgtEl>
                                          <p:spTgt spid="44"/>
                                        </p:tgtEl>
                                      </p:cBhvr>
                                    </p:animEffect>
                                    <p:anim calcmode="lin" valueType="num">
                                      <p:cBhvr>
                                        <p:cTn id="32" dur="1000" fill="hold"/>
                                        <p:tgtEl>
                                          <p:spTgt spid="44"/>
                                        </p:tgtEl>
                                        <p:attrNameLst>
                                          <p:attrName>ppt_x</p:attrName>
                                        </p:attrNameLst>
                                      </p:cBhvr>
                                      <p:tavLst>
                                        <p:tav tm="0">
                                          <p:val>
                                            <p:strVal val="#ppt_x"/>
                                          </p:val>
                                        </p:tav>
                                        <p:tav tm="100000">
                                          <p:val>
                                            <p:strVal val="#ppt_x"/>
                                          </p:val>
                                        </p:tav>
                                      </p:tavLst>
                                    </p:anim>
                                    <p:anim calcmode="lin" valueType="num">
                                      <p:cBhvr>
                                        <p:cTn id="33" dur="1000" fill="hold"/>
                                        <p:tgtEl>
                                          <p:spTgt spid="44"/>
                                        </p:tgtEl>
                                        <p:attrNameLst>
                                          <p:attrName>ppt_y</p:attrName>
                                        </p:attrNameLst>
                                      </p:cBhvr>
                                      <p:tavLst>
                                        <p:tav tm="0">
                                          <p:val>
                                            <p:strVal val="#ppt_y-.1"/>
                                          </p:val>
                                        </p:tav>
                                        <p:tav tm="100000">
                                          <p:val>
                                            <p:strVal val="#ppt_y"/>
                                          </p:val>
                                        </p:tav>
                                      </p:tavLst>
                                    </p:anim>
                                  </p:childTnLst>
                                </p:cTn>
                              </p:par>
                              <p:par>
                                <p:cTn id="34" presetID="22" presetClass="entr" presetSubtype="4" fill="hold" grpId="0"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par>
                                <p:cTn id="37" presetID="22" presetClass="entr" presetSubtype="4" fill="hold" grpId="0" nodeType="withEffect">
                                  <p:stCondLst>
                                    <p:cond delay="200"/>
                                  </p:stCondLst>
                                  <p:childTnLst>
                                    <p:set>
                                      <p:cBhvr>
                                        <p:cTn id="38" dur="1" fill="hold">
                                          <p:stCondLst>
                                            <p:cond delay="0"/>
                                          </p:stCondLst>
                                        </p:cTn>
                                        <p:tgtEl>
                                          <p:spTgt spid="6"/>
                                        </p:tgtEl>
                                        <p:attrNameLst>
                                          <p:attrName>style.visibility</p:attrName>
                                        </p:attrNameLst>
                                      </p:cBhvr>
                                      <p:to>
                                        <p:strVal val="visible"/>
                                      </p:to>
                                    </p:set>
                                    <p:animEffect transition="in" filter="wipe(down)">
                                      <p:cBhvr>
                                        <p:cTn id="39" dur="500"/>
                                        <p:tgtEl>
                                          <p:spTgt spid="6"/>
                                        </p:tgtEl>
                                      </p:cBhvr>
                                    </p:animEffect>
                                  </p:childTnLst>
                                </p:cTn>
                              </p:par>
                              <p:par>
                                <p:cTn id="40" presetID="22" presetClass="entr" presetSubtype="4" fill="hold" grpId="0" nodeType="withEffect">
                                  <p:stCondLst>
                                    <p:cond delay="40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00"/>
                                        <p:tgtEl>
                                          <p:spTgt spid="7"/>
                                        </p:tgtEl>
                                      </p:cBhvr>
                                    </p:animEffect>
                                  </p:childTnLst>
                                </p:cTn>
                              </p:par>
                              <p:par>
                                <p:cTn id="43" presetID="22" presetClass="entr" presetSubtype="4" fill="hold" grpId="0" nodeType="withEffect">
                                  <p:stCondLst>
                                    <p:cond delay="600"/>
                                  </p:stCondLst>
                                  <p:childTnLst>
                                    <p:set>
                                      <p:cBhvr>
                                        <p:cTn id="44" dur="1" fill="hold">
                                          <p:stCondLst>
                                            <p:cond delay="0"/>
                                          </p:stCondLst>
                                        </p:cTn>
                                        <p:tgtEl>
                                          <p:spTgt spid="8"/>
                                        </p:tgtEl>
                                        <p:attrNameLst>
                                          <p:attrName>style.visibility</p:attrName>
                                        </p:attrNameLst>
                                      </p:cBhvr>
                                      <p:to>
                                        <p:strVal val="visible"/>
                                      </p:to>
                                    </p:set>
                                    <p:animEffect transition="in" filter="wipe(down)">
                                      <p:cBhvr>
                                        <p:cTn id="45" dur="500"/>
                                        <p:tgtEl>
                                          <p:spTgt spid="8"/>
                                        </p:tgtEl>
                                      </p:cBhvr>
                                    </p:animEffect>
                                  </p:childTnLst>
                                </p:cTn>
                              </p:par>
                            </p:childTnLst>
                          </p:cTn>
                        </p:par>
                        <p:par>
                          <p:cTn id="46" fill="hold">
                            <p:stCondLst>
                              <p:cond delay="2450"/>
                            </p:stCondLst>
                            <p:childTnLst>
                              <p:par>
                                <p:cTn id="47" presetID="22" presetClass="entr" presetSubtype="4"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down)">
                                      <p:cBhvr>
                                        <p:cTn id="49" dur="500"/>
                                        <p:tgtEl>
                                          <p:spTgt spid="5"/>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down)">
                                      <p:cBhvr>
                                        <p:cTn id="52" dur="500"/>
                                        <p:tgtEl>
                                          <p:spTgt spid="9"/>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down)">
                                      <p:cBhvr>
                                        <p:cTn id="55" dur="500"/>
                                        <p:tgtEl>
                                          <p:spTgt spid="10"/>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down)">
                                      <p:cBhvr>
                                        <p:cTn id="58" dur="500"/>
                                        <p:tgtEl>
                                          <p:spTgt spid="11"/>
                                        </p:tgtEl>
                                      </p:cBhvr>
                                    </p:animEffect>
                                  </p:childTnLst>
                                </p:cTn>
                              </p:par>
                            </p:childTnLst>
                          </p:cTn>
                        </p:par>
                        <p:par>
                          <p:cTn id="59" fill="hold">
                            <p:stCondLst>
                              <p:cond delay="2950"/>
                            </p:stCondLst>
                            <p:childTnLst>
                              <p:par>
                                <p:cTn id="60" presetID="45" presetClass="entr" presetSubtype="0" fill="hold" grpId="0" nodeType="after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anim calcmode="lin" valueType="num">
                                      <p:cBhvr>
                                        <p:cTn id="63" dur="500" fill="hold"/>
                                        <p:tgtEl>
                                          <p:spTgt spid="38"/>
                                        </p:tgtEl>
                                        <p:attrNameLst>
                                          <p:attrName>ppt_w</p:attrName>
                                        </p:attrNameLst>
                                      </p:cBhvr>
                                      <p:tavLst>
                                        <p:tav tm="0" fmla="#ppt_w*sin(2.5*pi*$)">
                                          <p:val>
                                            <p:fltVal val="0"/>
                                          </p:val>
                                        </p:tav>
                                        <p:tav tm="100000">
                                          <p:val>
                                            <p:fltVal val="1"/>
                                          </p:val>
                                        </p:tav>
                                      </p:tavLst>
                                    </p:anim>
                                    <p:anim calcmode="lin" valueType="num">
                                      <p:cBhvr>
                                        <p:cTn id="64" dur="500" fill="hold"/>
                                        <p:tgtEl>
                                          <p:spTgt spid="38"/>
                                        </p:tgtEl>
                                        <p:attrNameLst>
                                          <p:attrName>ppt_h</p:attrName>
                                        </p:attrNameLst>
                                      </p:cBhvr>
                                      <p:tavLst>
                                        <p:tav tm="0">
                                          <p:val>
                                            <p:strVal val="#ppt_h"/>
                                          </p:val>
                                        </p:tav>
                                        <p:tav tm="100000">
                                          <p:val>
                                            <p:strVal val="#ppt_h"/>
                                          </p:val>
                                        </p:tav>
                                      </p:tavLst>
                                    </p:anim>
                                  </p:childTnLst>
                                </p:cTn>
                              </p:par>
                              <p:par>
                                <p:cTn id="65" presetID="45"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anim calcmode="lin" valueType="num">
                                      <p:cBhvr>
                                        <p:cTn id="68" dur="500" fill="hold"/>
                                        <p:tgtEl>
                                          <p:spTgt spid="42"/>
                                        </p:tgtEl>
                                        <p:attrNameLst>
                                          <p:attrName>ppt_w</p:attrName>
                                        </p:attrNameLst>
                                      </p:cBhvr>
                                      <p:tavLst>
                                        <p:tav tm="0" fmla="#ppt_w*sin(2.5*pi*$)">
                                          <p:val>
                                            <p:fltVal val="0"/>
                                          </p:val>
                                        </p:tav>
                                        <p:tav tm="100000">
                                          <p:val>
                                            <p:fltVal val="1"/>
                                          </p:val>
                                        </p:tav>
                                      </p:tavLst>
                                    </p:anim>
                                    <p:anim calcmode="lin" valueType="num">
                                      <p:cBhvr>
                                        <p:cTn id="69" dur="500" fill="hold"/>
                                        <p:tgtEl>
                                          <p:spTgt spid="42"/>
                                        </p:tgtEl>
                                        <p:attrNameLst>
                                          <p:attrName>ppt_h</p:attrName>
                                        </p:attrNameLst>
                                      </p:cBhvr>
                                      <p:tavLst>
                                        <p:tav tm="0">
                                          <p:val>
                                            <p:strVal val="#ppt_h"/>
                                          </p:val>
                                        </p:tav>
                                        <p:tav tm="100000">
                                          <p:val>
                                            <p:strVal val="#ppt_h"/>
                                          </p:val>
                                        </p:tav>
                                      </p:tavLst>
                                    </p:anim>
                                  </p:childTnLst>
                                </p:cTn>
                              </p:par>
                            </p:childTnLst>
                          </p:cTn>
                        </p:par>
                        <p:par>
                          <p:cTn id="70" fill="hold">
                            <p:stCondLst>
                              <p:cond delay="3450"/>
                            </p:stCondLst>
                            <p:childTnLst>
                              <p:par>
                                <p:cTn id="71" presetID="47" presetClass="entr" presetSubtype="0" fill="hold" grpId="0" nodeType="after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fade">
                                      <p:cBhvr>
                                        <p:cTn id="73" dur="1000"/>
                                        <p:tgtEl>
                                          <p:spTgt spid="47"/>
                                        </p:tgtEl>
                                      </p:cBhvr>
                                    </p:animEffect>
                                    <p:anim calcmode="lin" valueType="num">
                                      <p:cBhvr>
                                        <p:cTn id="74" dur="1000" fill="hold"/>
                                        <p:tgtEl>
                                          <p:spTgt spid="47"/>
                                        </p:tgtEl>
                                        <p:attrNameLst>
                                          <p:attrName>ppt_x</p:attrName>
                                        </p:attrNameLst>
                                      </p:cBhvr>
                                      <p:tavLst>
                                        <p:tav tm="0">
                                          <p:val>
                                            <p:strVal val="#ppt_x"/>
                                          </p:val>
                                        </p:tav>
                                        <p:tav tm="100000">
                                          <p:val>
                                            <p:strVal val="#ppt_x"/>
                                          </p:val>
                                        </p:tav>
                                      </p:tavLst>
                                    </p:anim>
                                    <p:anim calcmode="lin" valueType="num">
                                      <p:cBhvr>
                                        <p:cTn id="75" dur="1000" fill="hold"/>
                                        <p:tgtEl>
                                          <p:spTgt spid="47"/>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fade">
                                      <p:cBhvr>
                                        <p:cTn id="78" dur="1000"/>
                                        <p:tgtEl>
                                          <p:spTgt spid="46"/>
                                        </p:tgtEl>
                                      </p:cBhvr>
                                    </p:animEffect>
                                    <p:anim calcmode="lin" valueType="num">
                                      <p:cBhvr>
                                        <p:cTn id="79" dur="1000" fill="hold"/>
                                        <p:tgtEl>
                                          <p:spTgt spid="46"/>
                                        </p:tgtEl>
                                        <p:attrNameLst>
                                          <p:attrName>ppt_x</p:attrName>
                                        </p:attrNameLst>
                                      </p:cBhvr>
                                      <p:tavLst>
                                        <p:tav tm="0">
                                          <p:val>
                                            <p:strVal val="#ppt_x"/>
                                          </p:val>
                                        </p:tav>
                                        <p:tav tm="100000">
                                          <p:val>
                                            <p:strVal val="#ppt_x"/>
                                          </p:val>
                                        </p:tav>
                                      </p:tavLst>
                                    </p:anim>
                                    <p:anim calcmode="lin" valueType="num">
                                      <p:cBhvr>
                                        <p:cTn id="80" dur="1000" fill="hold"/>
                                        <p:tgtEl>
                                          <p:spTgt spid="46"/>
                                        </p:tgtEl>
                                        <p:attrNameLst>
                                          <p:attrName>ppt_y</p:attrName>
                                        </p:attrNameLst>
                                      </p:cBhvr>
                                      <p:tavLst>
                                        <p:tav tm="0">
                                          <p:val>
                                            <p:strVal val="#ppt_y-.1"/>
                                          </p:val>
                                        </p:tav>
                                        <p:tav tm="100000">
                                          <p:val>
                                            <p:strVal val="#ppt_y"/>
                                          </p:val>
                                        </p:tav>
                                      </p:tavLst>
                                    </p:anim>
                                  </p:childTnLst>
                                </p:cTn>
                              </p:par>
                              <p:par>
                                <p:cTn id="81" presetID="22" presetClass="entr" presetSubtype="4" fill="hold" grpId="0" nodeType="withEffect">
                                  <p:stCondLst>
                                    <p:cond delay="0"/>
                                  </p:stCondLst>
                                  <p:childTnLst>
                                    <p:set>
                                      <p:cBhvr>
                                        <p:cTn id="82" dur="1" fill="hold">
                                          <p:stCondLst>
                                            <p:cond delay="0"/>
                                          </p:stCondLst>
                                        </p:cTn>
                                        <p:tgtEl>
                                          <p:spTgt spid="12"/>
                                        </p:tgtEl>
                                        <p:attrNameLst>
                                          <p:attrName>style.visibility</p:attrName>
                                        </p:attrNameLst>
                                      </p:cBhvr>
                                      <p:to>
                                        <p:strVal val="visible"/>
                                      </p:to>
                                    </p:set>
                                    <p:animEffect transition="in" filter="wipe(down)">
                                      <p:cBhvr>
                                        <p:cTn id="83" dur="500"/>
                                        <p:tgtEl>
                                          <p:spTgt spid="12"/>
                                        </p:tgtEl>
                                      </p:cBhvr>
                                    </p:animEffect>
                                  </p:childTnLst>
                                </p:cTn>
                              </p:par>
                              <p:par>
                                <p:cTn id="84" presetID="22" presetClass="entr" presetSubtype="4" fill="hold" grpId="0" nodeType="withEffect">
                                  <p:stCondLst>
                                    <p:cond delay="200"/>
                                  </p:stCondLst>
                                  <p:childTnLst>
                                    <p:set>
                                      <p:cBhvr>
                                        <p:cTn id="85" dur="1" fill="hold">
                                          <p:stCondLst>
                                            <p:cond delay="0"/>
                                          </p:stCondLst>
                                        </p:cTn>
                                        <p:tgtEl>
                                          <p:spTgt spid="13"/>
                                        </p:tgtEl>
                                        <p:attrNameLst>
                                          <p:attrName>style.visibility</p:attrName>
                                        </p:attrNameLst>
                                      </p:cBhvr>
                                      <p:to>
                                        <p:strVal val="visible"/>
                                      </p:to>
                                    </p:set>
                                    <p:animEffect transition="in" filter="wipe(down)">
                                      <p:cBhvr>
                                        <p:cTn id="86" dur="500"/>
                                        <p:tgtEl>
                                          <p:spTgt spid="13"/>
                                        </p:tgtEl>
                                      </p:cBhvr>
                                    </p:animEffect>
                                  </p:childTnLst>
                                </p:cTn>
                              </p:par>
                              <p:par>
                                <p:cTn id="87" presetID="22" presetClass="entr" presetSubtype="4" fill="hold" grpId="0" nodeType="withEffect">
                                  <p:stCondLst>
                                    <p:cond delay="400"/>
                                  </p:stCondLst>
                                  <p:childTnLst>
                                    <p:set>
                                      <p:cBhvr>
                                        <p:cTn id="88" dur="1" fill="hold">
                                          <p:stCondLst>
                                            <p:cond delay="0"/>
                                          </p:stCondLst>
                                        </p:cTn>
                                        <p:tgtEl>
                                          <p:spTgt spid="14"/>
                                        </p:tgtEl>
                                        <p:attrNameLst>
                                          <p:attrName>style.visibility</p:attrName>
                                        </p:attrNameLst>
                                      </p:cBhvr>
                                      <p:to>
                                        <p:strVal val="visible"/>
                                      </p:to>
                                    </p:set>
                                    <p:animEffect transition="in" filter="wipe(down)">
                                      <p:cBhvr>
                                        <p:cTn id="89" dur="500"/>
                                        <p:tgtEl>
                                          <p:spTgt spid="14"/>
                                        </p:tgtEl>
                                      </p:cBhvr>
                                    </p:animEffect>
                                  </p:childTnLst>
                                </p:cTn>
                              </p:par>
                              <p:par>
                                <p:cTn id="90" presetID="22" presetClass="entr" presetSubtype="4" fill="hold" grpId="0" nodeType="withEffect">
                                  <p:stCondLst>
                                    <p:cond delay="600"/>
                                  </p:stCondLst>
                                  <p:childTnLst>
                                    <p:set>
                                      <p:cBhvr>
                                        <p:cTn id="91" dur="1" fill="hold">
                                          <p:stCondLst>
                                            <p:cond delay="0"/>
                                          </p:stCondLst>
                                        </p:cTn>
                                        <p:tgtEl>
                                          <p:spTgt spid="15"/>
                                        </p:tgtEl>
                                        <p:attrNameLst>
                                          <p:attrName>style.visibility</p:attrName>
                                        </p:attrNameLst>
                                      </p:cBhvr>
                                      <p:to>
                                        <p:strVal val="visible"/>
                                      </p:to>
                                    </p:set>
                                    <p:animEffect transition="in" filter="wipe(down)">
                                      <p:cBhvr>
                                        <p:cTn id="92" dur="500"/>
                                        <p:tgtEl>
                                          <p:spTgt spid="15"/>
                                        </p:tgtEl>
                                      </p:cBhvr>
                                    </p:animEffect>
                                  </p:childTnLst>
                                </p:cTn>
                              </p:par>
                            </p:childTnLst>
                          </p:cTn>
                        </p:par>
                        <p:par>
                          <p:cTn id="93" fill="hold">
                            <p:stCondLst>
                              <p:cond delay="4550"/>
                            </p:stCondLst>
                            <p:childTnLst>
                              <p:par>
                                <p:cTn id="94" presetID="22" presetClass="entr" presetSubtype="4" fill="hold" grpId="0" nodeType="afterEffect">
                                  <p:stCondLst>
                                    <p:cond delay="0"/>
                                  </p:stCondLst>
                                  <p:childTnLst>
                                    <p:set>
                                      <p:cBhvr>
                                        <p:cTn id="95" dur="1" fill="hold">
                                          <p:stCondLst>
                                            <p:cond delay="0"/>
                                          </p:stCondLst>
                                        </p:cTn>
                                        <p:tgtEl>
                                          <p:spTgt spid="16"/>
                                        </p:tgtEl>
                                        <p:attrNameLst>
                                          <p:attrName>style.visibility</p:attrName>
                                        </p:attrNameLst>
                                      </p:cBhvr>
                                      <p:to>
                                        <p:strVal val="visible"/>
                                      </p:to>
                                    </p:set>
                                    <p:animEffect transition="in" filter="wipe(down)">
                                      <p:cBhvr>
                                        <p:cTn id="96" dur="500"/>
                                        <p:tgtEl>
                                          <p:spTgt spid="16"/>
                                        </p:tgtEl>
                                      </p:cBhvr>
                                    </p:animEffect>
                                  </p:childTnLst>
                                </p:cTn>
                              </p:par>
                              <p:par>
                                <p:cTn id="97" presetID="22" presetClass="entr" presetSubtype="4" fill="hold" grpId="0" nodeType="withEffect">
                                  <p:stCondLst>
                                    <p:cond delay="0"/>
                                  </p:stCondLst>
                                  <p:childTnLst>
                                    <p:set>
                                      <p:cBhvr>
                                        <p:cTn id="98" dur="1" fill="hold">
                                          <p:stCondLst>
                                            <p:cond delay="0"/>
                                          </p:stCondLst>
                                        </p:cTn>
                                        <p:tgtEl>
                                          <p:spTgt spid="17"/>
                                        </p:tgtEl>
                                        <p:attrNameLst>
                                          <p:attrName>style.visibility</p:attrName>
                                        </p:attrNameLst>
                                      </p:cBhvr>
                                      <p:to>
                                        <p:strVal val="visible"/>
                                      </p:to>
                                    </p:set>
                                    <p:animEffect transition="in" filter="wipe(down)">
                                      <p:cBhvr>
                                        <p:cTn id="99" dur="500"/>
                                        <p:tgtEl>
                                          <p:spTgt spid="17"/>
                                        </p:tgtEl>
                                      </p:cBhvr>
                                    </p:animEffect>
                                  </p:childTnLst>
                                </p:cTn>
                              </p:par>
                              <p:par>
                                <p:cTn id="100" presetID="22" presetClass="entr" presetSubtype="4" fill="hold" grpId="0" nodeType="withEffect">
                                  <p:stCondLst>
                                    <p:cond delay="0"/>
                                  </p:stCondLst>
                                  <p:childTnLst>
                                    <p:set>
                                      <p:cBhvr>
                                        <p:cTn id="101" dur="1" fill="hold">
                                          <p:stCondLst>
                                            <p:cond delay="0"/>
                                          </p:stCondLst>
                                        </p:cTn>
                                        <p:tgtEl>
                                          <p:spTgt spid="18"/>
                                        </p:tgtEl>
                                        <p:attrNameLst>
                                          <p:attrName>style.visibility</p:attrName>
                                        </p:attrNameLst>
                                      </p:cBhvr>
                                      <p:to>
                                        <p:strVal val="visible"/>
                                      </p:to>
                                    </p:set>
                                    <p:animEffect transition="in" filter="wipe(down)">
                                      <p:cBhvr>
                                        <p:cTn id="102" dur="500"/>
                                        <p:tgtEl>
                                          <p:spTgt spid="18"/>
                                        </p:tgtEl>
                                      </p:cBhvr>
                                    </p:animEffect>
                                  </p:childTnLst>
                                </p:cTn>
                              </p:par>
                              <p:par>
                                <p:cTn id="103" presetID="22" presetClass="entr" presetSubtype="4" fill="hold" grpId="0" nodeType="withEffect">
                                  <p:stCondLst>
                                    <p:cond delay="0"/>
                                  </p:stCondLst>
                                  <p:childTnLst>
                                    <p:set>
                                      <p:cBhvr>
                                        <p:cTn id="104" dur="1" fill="hold">
                                          <p:stCondLst>
                                            <p:cond delay="0"/>
                                          </p:stCondLst>
                                        </p:cTn>
                                        <p:tgtEl>
                                          <p:spTgt spid="19"/>
                                        </p:tgtEl>
                                        <p:attrNameLst>
                                          <p:attrName>style.visibility</p:attrName>
                                        </p:attrNameLst>
                                      </p:cBhvr>
                                      <p:to>
                                        <p:strVal val="visible"/>
                                      </p:to>
                                    </p:set>
                                    <p:animEffect transition="in" filter="wipe(down)">
                                      <p:cBhvr>
                                        <p:cTn id="105" dur="500"/>
                                        <p:tgtEl>
                                          <p:spTgt spid="19"/>
                                        </p:tgtEl>
                                      </p:cBhvr>
                                    </p:animEffect>
                                  </p:childTnLst>
                                </p:cTn>
                              </p:par>
                            </p:childTnLst>
                          </p:cTn>
                        </p:par>
                        <p:par>
                          <p:cTn id="106" fill="hold">
                            <p:stCondLst>
                              <p:cond delay="5050"/>
                            </p:stCondLst>
                            <p:childTnLst>
                              <p:par>
                                <p:cTn id="107" presetID="45" presetClass="entr" presetSubtype="0" fill="hold" grpId="0" nodeType="afterEffect">
                                  <p:stCondLst>
                                    <p:cond delay="0"/>
                                  </p:stCondLst>
                                  <p:childTnLst>
                                    <p:set>
                                      <p:cBhvr>
                                        <p:cTn id="108" dur="1" fill="hold">
                                          <p:stCondLst>
                                            <p:cond delay="0"/>
                                          </p:stCondLst>
                                        </p:cTn>
                                        <p:tgtEl>
                                          <p:spTgt spid="39"/>
                                        </p:tgtEl>
                                        <p:attrNameLst>
                                          <p:attrName>style.visibility</p:attrName>
                                        </p:attrNameLst>
                                      </p:cBhvr>
                                      <p:to>
                                        <p:strVal val="visible"/>
                                      </p:to>
                                    </p:set>
                                    <p:animEffect transition="in" filter="fade">
                                      <p:cBhvr>
                                        <p:cTn id="109" dur="500"/>
                                        <p:tgtEl>
                                          <p:spTgt spid="39"/>
                                        </p:tgtEl>
                                      </p:cBhvr>
                                    </p:animEffect>
                                    <p:anim calcmode="lin" valueType="num">
                                      <p:cBhvr>
                                        <p:cTn id="110" dur="500" fill="hold"/>
                                        <p:tgtEl>
                                          <p:spTgt spid="39"/>
                                        </p:tgtEl>
                                        <p:attrNameLst>
                                          <p:attrName>ppt_w</p:attrName>
                                        </p:attrNameLst>
                                      </p:cBhvr>
                                      <p:tavLst>
                                        <p:tav tm="0" fmla="#ppt_w*sin(2.5*pi*$)">
                                          <p:val>
                                            <p:fltVal val="0"/>
                                          </p:val>
                                        </p:tav>
                                        <p:tav tm="100000">
                                          <p:val>
                                            <p:fltVal val="1"/>
                                          </p:val>
                                        </p:tav>
                                      </p:tavLst>
                                    </p:anim>
                                    <p:anim calcmode="lin" valueType="num">
                                      <p:cBhvr>
                                        <p:cTn id="111" dur="500" fill="hold"/>
                                        <p:tgtEl>
                                          <p:spTgt spid="39"/>
                                        </p:tgtEl>
                                        <p:attrNameLst>
                                          <p:attrName>ppt_h</p:attrName>
                                        </p:attrNameLst>
                                      </p:cBhvr>
                                      <p:tavLst>
                                        <p:tav tm="0">
                                          <p:val>
                                            <p:strVal val="#ppt_h"/>
                                          </p:val>
                                        </p:tav>
                                        <p:tav tm="100000">
                                          <p:val>
                                            <p:strVal val="#ppt_h"/>
                                          </p:val>
                                        </p:tav>
                                      </p:tavLst>
                                    </p:anim>
                                  </p:childTnLst>
                                </p:cTn>
                              </p:par>
                              <p:par>
                                <p:cTn id="112" presetID="45" presetClass="entr" presetSubtype="0" fill="hold" grpId="0" nodeType="withEffect">
                                  <p:stCondLst>
                                    <p:cond delay="0"/>
                                  </p:stCondLst>
                                  <p:childTnLst>
                                    <p:set>
                                      <p:cBhvr>
                                        <p:cTn id="113" dur="1" fill="hold">
                                          <p:stCondLst>
                                            <p:cond delay="0"/>
                                          </p:stCondLst>
                                        </p:cTn>
                                        <p:tgtEl>
                                          <p:spTgt spid="41"/>
                                        </p:tgtEl>
                                        <p:attrNameLst>
                                          <p:attrName>style.visibility</p:attrName>
                                        </p:attrNameLst>
                                      </p:cBhvr>
                                      <p:to>
                                        <p:strVal val="visible"/>
                                      </p:to>
                                    </p:set>
                                    <p:animEffect transition="in" filter="fade">
                                      <p:cBhvr>
                                        <p:cTn id="114" dur="500"/>
                                        <p:tgtEl>
                                          <p:spTgt spid="41"/>
                                        </p:tgtEl>
                                      </p:cBhvr>
                                    </p:animEffect>
                                    <p:anim calcmode="lin" valueType="num">
                                      <p:cBhvr>
                                        <p:cTn id="115" dur="500" fill="hold"/>
                                        <p:tgtEl>
                                          <p:spTgt spid="41"/>
                                        </p:tgtEl>
                                        <p:attrNameLst>
                                          <p:attrName>ppt_w</p:attrName>
                                        </p:attrNameLst>
                                      </p:cBhvr>
                                      <p:tavLst>
                                        <p:tav tm="0" fmla="#ppt_w*sin(2.5*pi*$)">
                                          <p:val>
                                            <p:fltVal val="0"/>
                                          </p:val>
                                        </p:tav>
                                        <p:tav tm="100000">
                                          <p:val>
                                            <p:fltVal val="1"/>
                                          </p:val>
                                        </p:tav>
                                      </p:tavLst>
                                    </p:anim>
                                    <p:anim calcmode="lin" valueType="num">
                                      <p:cBhvr>
                                        <p:cTn id="116" dur="500" fill="hold"/>
                                        <p:tgtEl>
                                          <p:spTgt spid="41"/>
                                        </p:tgtEl>
                                        <p:attrNameLst>
                                          <p:attrName>ppt_h</p:attrName>
                                        </p:attrNameLst>
                                      </p:cBhvr>
                                      <p:tavLst>
                                        <p:tav tm="0">
                                          <p:val>
                                            <p:strVal val="#ppt_h"/>
                                          </p:val>
                                        </p:tav>
                                        <p:tav tm="100000">
                                          <p:val>
                                            <p:strVal val="#ppt_h"/>
                                          </p:val>
                                        </p:tav>
                                      </p:tavLst>
                                    </p:anim>
                                  </p:childTnLst>
                                </p:cTn>
                              </p:par>
                            </p:childTnLst>
                          </p:cTn>
                        </p:par>
                        <p:par>
                          <p:cTn id="117" fill="hold">
                            <p:stCondLst>
                              <p:cond delay="5550"/>
                            </p:stCondLst>
                            <p:childTnLst>
                              <p:par>
                                <p:cTn id="118" presetID="47" presetClass="entr" presetSubtype="0" fill="hold" grpId="0" nodeType="afterEffect">
                                  <p:stCondLst>
                                    <p:cond delay="0"/>
                                  </p:stCondLst>
                                  <p:childTnLst>
                                    <p:set>
                                      <p:cBhvr>
                                        <p:cTn id="119" dur="1" fill="hold">
                                          <p:stCondLst>
                                            <p:cond delay="0"/>
                                          </p:stCondLst>
                                        </p:cTn>
                                        <p:tgtEl>
                                          <p:spTgt spid="49"/>
                                        </p:tgtEl>
                                        <p:attrNameLst>
                                          <p:attrName>style.visibility</p:attrName>
                                        </p:attrNameLst>
                                      </p:cBhvr>
                                      <p:to>
                                        <p:strVal val="visible"/>
                                      </p:to>
                                    </p:set>
                                    <p:animEffect transition="in" filter="fade">
                                      <p:cBhvr>
                                        <p:cTn id="120" dur="1000"/>
                                        <p:tgtEl>
                                          <p:spTgt spid="49"/>
                                        </p:tgtEl>
                                      </p:cBhvr>
                                    </p:animEffect>
                                    <p:anim calcmode="lin" valueType="num">
                                      <p:cBhvr>
                                        <p:cTn id="121" dur="1000" fill="hold"/>
                                        <p:tgtEl>
                                          <p:spTgt spid="49"/>
                                        </p:tgtEl>
                                        <p:attrNameLst>
                                          <p:attrName>ppt_x</p:attrName>
                                        </p:attrNameLst>
                                      </p:cBhvr>
                                      <p:tavLst>
                                        <p:tav tm="0">
                                          <p:val>
                                            <p:strVal val="#ppt_x"/>
                                          </p:val>
                                        </p:tav>
                                        <p:tav tm="100000">
                                          <p:val>
                                            <p:strVal val="#ppt_x"/>
                                          </p:val>
                                        </p:tav>
                                      </p:tavLst>
                                    </p:anim>
                                    <p:anim calcmode="lin" valueType="num">
                                      <p:cBhvr>
                                        <p:cTn id="122" dur="1000" fill="hold"/>
                                        <p:tgtEl>
                                          <p:spTgt spid="49"/>
                                        </p:tgtEl>
                                        <p:attrNameLst>
                                          <p:attrName>ppt_y</p:attrName>
                                        </p:attrNameLst>
                                      </p:cBhvr>
                                      <p:tavLst>
                                        <p:tav tm="0">
                                          <p:val>
                                            <p:strVal val="#ppt_y-.1"/>
                                          </p:val>
                                        </p:tav>
                                        <p:tav tm="100000">
                                          <p:val>
                                            <p:strVal val="#ppt_y"/>
                                          </p:val>
                                        </p:tav>
                                      </p:tavLst>
                                    </p:anim>
                                  </p:childTnLst>
                                </p:cTn>
                              </p:par>
                              <p:par>
                                <p:cTn id="123" presetID="47" presetClass="entr" presetSubtype="0" fill="hold" grpId="0" nodeType="withEffect">
                                  <p:stCondLst>
                                    <p:cond delay="0"/>
                                  </p:stCondLst>
                                  <p:childTnLst>
                                    <p:set>
                                      <p:cBhvr>
                                        <p:cTn id="124" dur="1" fill="hold">
                                          <p:stCondLst>
                                            <p:cond delay="0"/>
                                          </p:stCondLst>
                                        </p:cTn>
                                        <p:tgtEl>
                                          <p:spTgt spid="48"/>
                                        </p:tgtEl>
                                        <p:attrNameLst>
                                          <p:attrName>style.visibility</p:attrName>
                                        </p:attrNameLst>
                                      </p:cBhvr>
                                      <p:to>
                                        <p:strVal val="visible"/>
                                      </p:to>
                                    </p:set>
                                    <p:animEffect transition="in" filter="fade">
                                      <p:cBhvr>
                                        <p:cTn id="125" dur="1000"/>
                                        <p:tgtEl>
                                          <p:spTgt spid="48"/>
                                        </p:tgtEl>
                                      </p:cBhvr>
                                    </p:animEffect>
                                    <p:anim calcmode="lin" valueType="num">
                                      <p:cBhvr>
                                        <p:cTn id="126" dur="1000" fill="hold"/>
                                        <p:tgtEl>
                                          <p:spTgt spid="48"/>
                                        </p:tgtEl>
                                        <p:attrNameLst>
                                          <p:attrName>ppt_x</p:attrName>
                                        </p:attrNameLst>
                                      </p:cBhvr>
                                      <p:tavLst>
                                        <p:tav tm="0">
                                          <p:val>
                                            <p:strVal val="#ppt_x"/>
                                          </p:val>
                                        </p:tav>
                                        <p:tav tm="100000">
                                          <p:val>
                                            <p:strVal val="#ppt_x"/>
                                          </p:val>
                                        </p:tav>
                                      </p:tavLst>
                                    </p:anim>
                                    <p:anim calcmode="lin" valueType="num">
                                      <p:cBhvr>
                                        <p:cTn id="127" dur="1000" fill="hold"/>
                                        <p:tgtEl>
                                          <p:spTgt spid="48"/>
                                        </p:tgtEl>
                                        <p:attrNameLst>
                                          <p:attrName>ppt_y</p:attrName>
                                        </p:attrNameLst>
                                      </p:cBhvr>
                                      <p:tavLst>
                                        <p:tav tm="0">
                                          <p:val>
                                            <p:strVal val="#ppt_y-.1"/>
                                          </p:val>
                                        </p:tav>
                                        <p:tav tm="100000">
                                          <p:val>
                                            <p:strVal val="#ppt_y"/>
                                          </p:val>
                                        </p:tav>
                                      </p:tavLst>
                                    </p:anim>
                                  </p:childTnLst>
                                </p:cTn>
                              </p:par>
                              <p:par>
                                <p:cTn id="128" presetID="22" presetClass="entr" presetSubtype="4" fill="hold" grpId="0" nodeType="withEffect">
                                  <p:stCondLst>
                                    <p:cond delay="0"/>
                                  </p:stCondLst>
                                  <p:childTnLst>
                                    <p:set>
                                      <p:cBhvr>
                                        <p:cTn id="129" dur="1" fill="hold">
                                          <p:stCondLst>
                                            <p:cond delay="0"/>
                                          </p:stCondLst>
                                        </p:cTn>
                                        <p:tgtEl>
                                          <p:spTgt spid="20"/>
                                        </p:tgtEl>
                                        <p:attrNameLst>
                                          <p:attrName>style.visibility</p:attrName>
                                        </p:attrNameLst>
                                      </p:cBhvr>
                                      <p:to>
                                        <p:strVal val="visible"/>
                                      </p:to>
                                    </p:set>
                                    <p:animEffect transition="in" filter="wipe(down)">
                                      <p:cBhvr>
                                        <p:cTn id="130" dur="500"/>
                                        <p:tgtEl>
                                          <p:spTgt spid="20"/>
                                        </p:tgtEl>
                                      </p:cBhvr>
                                    </p:animEffect>
                                  </p:childTnLst>
                                </p:cTn>
                              </p:par>
                              <p:par>
                                <p:cTn id="131" presetID="22" presetClass="entr" presetSubtype="4" fill="hold" grpId="0" nodeType="withEffect">
                                  <p:stCondLst>
                                    <p:cond delay="200"/>
                                  </p:stCondLst>
                                  <p:childTnLst>
                                    <p:set>
                                      <p:cBhvr>
                                        <p:cTn id="132" dur="1" fill="hold">
                                          <p:stCondLst>
                                            <p:cond delay="0"/>
                                          </p:stCondLst>
                                        </p:cTn>
                                        <p:tgtEl>
                                          <p:spTgt spid="21"/>
                                        </p:tgtEl>
                                        <p:attrNameLst>
                                          <p:attrName>style.visibility</p:attrName>
                                        </p:attrNameLst>
                                      </p:cBhvr>
                                      <p:to>
                                        <p:strVal val="visible"/>
                                      </p:to>
                                    </p:set>
                                    <p:animEffect transition="in" filter="wipe(down)">
                                      <p:cBhvr>
                                        <p:cTn id="133" dur="500"/>
                                        <p:tgtEl>
                                          <p:spTgt spid="21"/>
                                        </p:tgtEl>
                                      </p:cBhvr>
                                    </p:animEffect>
                                  </p:childTnLst>
                                </p:cTn>
                              </p:par>
                              <p:par>
                                <p:cTn id="134" presetID="22" presetClass="entr" presetSubtype="4" fill="hold" grpId="0" nodeType="withEffect">
                                  <p:stCondLst>
                                    <p:cond delay="400"/>
                                  </p:stCondLst>
                                  <p:childTnLst>
                                    <p:set>
                                      <p:cBhvr>
                                        <p:cTn id="135" dur="1" fill="hold">
                                          <p:stCondLst>
                                            <p:cond delay="0"/>
                                          </p:stCondLst>
                                        </p:cTn>
                                        <p:tgtEl>
                                          <p:spTgt spid="22"/>
                                        </p:tgtEl>
                                        <p:attrNameLst>
                                          <p:attrName>style.visibility</p:attrName>
                                        </p:attrNameLst>
                                      </p:cBhvr>
                                      <p:to>
                                        <p:strVal val="visible"/>
                                      </p:to>
                                    </p:set>
                                    <p:animEffect transition="in" filter="wipe(down)">
                                      <p:cBhvr>
                                        <p:cTn id="136" dur="500"/>
                                        <p:tgtEl>
                                          <p:spTgt spid="22"/>
                                        </p:tgtEl>
                                      </p:cBhvr>
                                    </p:animEffect>
                                  </p:childTnLst>
                                </p:cTn>
                              </p:par>
                              <p:par>
                                <p:cTn id="137" presetID="22" presetClass="entr" presetSubtype="4" fill="hold" grpId="0" nodeType="withEffect">
                                  <p:stCondLst>
                                    <p:cond delay="600"/>
                                  </p:stCondLst>
                                  <p:childTnLst>
                                    <p:set>
                                      <p:cBhvr>
                                        <p:cTn id="138" dur="1" fill="hold">
                                          <p:stCondLst>
                                            <p:cond delay="0"/>
                                          </p:stCondLst>
                                        </p:cTn>
                                        <p:tgtEl>
                                          <p:spTgt spid="23"/>
                                        </p:tgtEl>
                                        <p:attrNameLst>
                                          <p:attrName>style.visibility</p:attrName>
                                        </p:attrNameLst>
                                      </p:cBhvr>
                                      <p:to>
                                        <p:strVal val="visible"/>
                                      </p:to>
                                    </p:set>
                                    <p:animEffect transition="in" filter="wipe(down)">
                                      <p:cBhvr>
                                        <p:cTn id="139" dur="500"/>
                                        <p:tgtEl>
                                          <p:spTgt spid="23"/>
                                        </p:tgtEl>
                                      </p:cBhvr>
                                    </p:animEffect>
                                  </p:childTnLst>
                                </p:cTn>
                              </p:par>
                            </p:childTnLst>
                          </p:cTn>
                        </p:par>
                        <p:par>
                          <p:cTn id="140" fill="hold">
                            <p:stCondLst>
                              <p:cond delay="6650"/>
                            </p:stCondLst>
                            <p:childTnLst>
                              <p:par>
                                <p:cTn id="141" presetID="22" presetClass="entr" presetSubtype="4" fill="hold" grpId="0" nodeType="afterEffect">
                                  <p:stCondLst>
                                    <p:cond delay="0"/>
                                  </p:stCondLst>
                                  <p:childTnLst>
                                    <p:set>
                                      <p:cBhvr>
                                        <p:cTn id="142" dur="1" fill="hold">
                                          <p:stCondLst>
                                            <p:cond delay="0"/>
                                          </p:stCondLst>
                                        </p:cTn>
                                        <p:tgtEl>
                                          <p:spTgt spid="27"/>
                                        </p:tgtEl>
                                        <p:attrNameLst>
                                          <p:attrName>style.visibility</p:attrName>
                                        </p:attrNameLst>
                                      </p:cBhvr>
                                      <p:to>
                                        <p:strVal val="visible"/>
                                      </p:to>
                                    </p:set>
                                    <p:animEffect transition="in" filter="wipe(down)">
                                      <p:cBhvr>
                                        <p:cTn id="143" dur="500"/>
                                        <p:tgtEl>
                                          <p:spTgt spid="27"/>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26"/>
                                        </p:tgtEl>
                                        <p:attrNameLst>
                                          <p:attrName>style.visibility</p:attrName>
                                        </p:attrNameLst>
                                      </p:cBhvr>
                                      <p:to>
                                        <p:strVal val="visible"/>
                                      </p:to>
                                    </p:set>
                                    <p:animEffect transition="in" filter="wipe(down)">
                                      <p:cBhvr>
                                        <p:cTn id="146" dur="500"/>
                                        <p:tgtEl>
                                          <p:spTgt spid="26"/>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25"/>
                                        </p:tgtEl>
                                        <p:attrNameLst>
                                          <p:attrName>style.visibility</p:attrName>
                                        </p:attrNameLst>
                                      </p:cBhvr>
                                      <p:to>
                                        <p:strVal val="visible"/>
                                      </p:to>
                                    </p:set>
                                    <p:animEffect transition="in" filter="wipe(down)">
                                      <p:cBhvr>
                                        <p:cTn id="149" dur="500"/>
                                        <p:tgtEl>
                                          <p:spTgt spid="25"/>
                                        </p:tgtEl>
                                      </p:cBhvr>
                                    </p:animEffect>
                                  </p:childTnLst>
                                </p:cTn>
                              </p:par>
                              <p:par>
                                <p:cTn id="150" presetID="22" presetClass="entr" presetSubtype="4" fill="hold" grpId="0" nodeType="withEffect">
                                  <p:stCondLst>
                                    <p:cond delay="0"/>
                                  </p:stCondLst>
                                  <p:childTnLst>
                                    <p:set>
                                      <p:cBhvr>
                                        <p:cTn id="151" dur="1" fill="hold">
                                          <p:stCondLst>
                                            <p:cond delay="0"/>
                                          </p:stCondLst>
                                        </p:cTn>
                                        <p:tgtEl>
                                          <p:spTgt spid="24"/>
                                        </p:tgtEl>
                                        <p:attrNameLst>
                                          <p:attrName>style.visibility</p:attrName>
                                        </p:attrNameLst>
                                      </p:cBhvr>
                                      <p:to>
                                        <p:strVal val="visible"/>
                                      </p:to>
                                    </p:set>
                                    <p:animEffect transition="in" filter="wipe(down)">
                                      <p:cBhvr>
                                        <p:cTn id="152" dur="500"/>
                                        <p:tgtEl>
                                          <p:spTgt spid="24"/>
                                        </p:tgtEl>
                                      </p:cBhvr>
                                    </p:animEffect>
                                  </p:childTnLst>
                                </p:cTn>
                              </p:par>
                            </p:childTnLst>
                          </p:cTn>
                        </p:par>
                        <p:par>
                          <p:cTn id="153" fill="hold">
                            <p:stCondLst>
                              <p:cond delay="7150"/>
                            </p:stCondLst>
                            <p:childTnLst>
                              <p:par>
                                <p:cTn id="154" presetID="45" presetClass="entr" presetSubtype="0" fill="hold" grpId="0" nodeType="afterEffect">
                                  <p:stCondLst>
                                    <p:cond delay="0"/>
                                  </p:stCondLst>
                                  <p:childTnLst>
                                    <p:set>
                                      <p:cBhvr>
                                        <p:cTn id="155" dur="1" fill="hold">
                                          <p:stCondLst>
                                            <p:cond delay="0"/>
                                          </p:stCondLst>
                                        </p:cTn>
                                        <p:tgtEl>
                                          <p:spTgt spid="40"/>
                                        </p:tgtEl>
                                        <p:attrNameLst>
                                          <p:attrName>style.visibility</p:attrName>
                                        </p:attrNameLst>
                                      </p:cBhvr>
                                      <p:to>
                                        <p:strVal val="visible"/>
                                      </p:to>
                                    </p:set>
                                    <p:animEffect transition="in" filter="fade">
                                      <p:cBhvr>
                                        <p:cTn id="156" dur="500"/>
                                        <p:tgtEl>
                                          <p:spTgt spid="40"/>
                                        </p:tgtEl>
                                      </p:cBhvr>
                                    </p:animEffect>
                                    <p:anim calcmode="lin" valueType="num">
                                      <p:cBhvr>
                                        <p:cTn id="157" dur="500" fill="hold"/>
                                        <p:tgtEl>
                                          <p:spTgt spid="40"/>
                                        </p:tgtEl>
                                        <p:attrNameLst>
                                          <p:attrName>ppt_w</p:attrName>
                                        </p:attrNameLst>
                                      </p:cBhvr>
                                      <p:tavLst>
                                        <p:tav tm="0" fmla="#ppt_w*sin(2.5*pi*$)">
                                          <p:val>
                                            <p:fltVal val="0"/>
                                          </p:val>
                                        </p:tav>
                                        <p:tav tm="100000">
                                          <p:val>
                                            <p:fltVal val="1"/>
                                          </p:val>
                                        </p:tav>
                                      </p:tavLst>
                                    </p:anim>
                                    <p:anim calcmode="lin" valueType="num">
                                      <p:cBhvr>
                                        <p:cTn id="158" dur="500" fill="hold"/>
                                        <p:tgtEl>
                                          <p:spTgt spid="40"/>
                                        </p:tgtEl>
                                        <p:attrNameLst>
                                          <p:attrName>ppt_h</p:attrName>
                                        </p:attrNameLst>
                                      </p:cBhvr>
                                      <p:tavLst>
                                        <p:tav tm="0">
                                          <p:val>
                                            <p:strVal val="#ppt_h"/>
                                          </p:val>
                                        </p:tav>
                                        <p:tav tm="100000">
                                          <p:val>
                                            <p:strVal val="#ppt_h"/>
                                          </p:val>
                                        </p:tav>
                                      </p:tavLst>
                                    </p:anim>
                                  </p:childTnLst>
                                </p:cTn>
                              </p:par>
                              <p:par>
                                <p:cTn id="159" presetID="45" presetClass="entr" presetSubtype="0" fill="hold" grpId="0" nodeType="withEffect">
                                  <p:stCondLst>
                                    <p:cond delay="0"/>
                                  </p:stCondLst>
                                  <p:childTnLst>
                                    <p:set>
                                      <p:cBhvr>
                                        <p:cTn id="160" dur="1" fill="hold">
                                          <p:stCondLst>
                                            <p:cond delay="0"/>
                                          </p:stCondLst>
                                        </p:cTn>
                                        <p:tgtEl>
                                          <p:spTgt spid="43"/>
                                        </p:tgtEl>
                                        <p:attrNameLst>
                                          <p:attrName>style.visibility</p:attrName>
                                        </p:attrNameLst>
                                      </p:cBhvr>
                                      <p:to>
                                        <p:strVal val="visible"/>
                                      </p:to>
                                    </p:set>
                                    <p:animEffect transition="in" filter="fade">
                                      <p:cBhvr>
                                        <p:cTn id="161" dur="500"/>
                                        <p:tgtEl>
                                          <p:spTgt spid="43"/>
                                        </p:tgtEl>
                                      </p:cBhvr>
                                    </p:animEffect>
                                    <p:anim calcmode="lin" valueType="num">
                                      <p:cBhvr>
                                        <p:cTn id="162" dur="500" fill="hold"/>
                                        <p:tgtEl>
                                          <p:spTgt spid="43"/>
                                        </p:tgtEl>
                                        <p:attrNameLst>
                                          <p:attrName>ppt_w</p:attrName>
                                        </p:attrNameLst>
                                      </p:cBhvr>
                                      <p:tavLst>
                                        <p:tav tm="0" fmla="#ppt_w*sin(2.5*pi*$)">
                                          <p:val>
                                            <p:fltVal val="0"/>
                                          </p:val>
                                        </p:tav>
                                        <p:tav tm="100000">
                                          <p:val>
                                            <p:fltVal val="1"/>
                                          </p:val>
                                        </p:tav>
                                      </p:tavLst>
                                    </p:anim>
                                    <p:anim calcmode="lin" valueType="num">
                                      <p:cBhvr>
                                        <p:cTn id="163" dur="500" fill="hold"/>
                                        <p:tgtEl>
                                          <p:spTgt spid="43"/>
                                        </p:tgtEl>
                                        <p:attrNameLst>
                                          <p:attrName>ppt_h</p:attrName>
                                        </p:attrNameLst>
                                      </p:cBhvr>
                                      <p:tavLst>
                                        <p:tav tm="0">
                                          <p:val>
                                            <p:strVal val="#ppt_h"/>
                                          </p:val>
                                        </p:tav>
                                        <p:tav tm="100000">
                                          <p:val>
                                            <p:strVal val="#ppt_h"/>
                                          </p:val>
                                        </p:tav>
                                      </p:tavLst>
                                    </p:anim>
                                  </p:childTnLst>
                                </p:cTn>
                              </p:par>
                            </p:childTnLst>
                          </p:cTn>
                        </p:par>
                        <p:par>
                          <p:cTn id="164" fill="hold">
                            <p:stCondLst>
                              <p:cond delay="7650"/>
                            </p:stCondLst>
                            <p:childTnLst>
                              <p:par>
                                <p:cTn id="165" presetID="47" presetClass="entr" presetSubtype="0" fill="hold" grpId="0" nodeType="afterEffect">
                                  <p:stCondLst>
                                    <p:cond delay="0"/>
                                  </p:stCondLst>
                                  <p:childTnLst>
                                    <p:set>
                                      <p:cBhvr>
                                        <p:cTn id="166" dur="1" fill="hold">
                                          <p:stCondLst>
                                            <p:cond delay="0"/>
                                          </p:stCondLst>
                                        </p:cTn>
                                        <p:tgtEl>
                                          <p:spTgt spid="51"/>
                                        </p:tgtEl>
                                        <p:attrNameLst>
                                          <p:attrName>style.visibility</p:attrName>
                                        </p:attrNameLst>
                                      </p:cBhvr>
                                      <p:to>
                                        <p:strVal val="visible"/>
                                      </p:to>
                                    </p:set>
                                    <p:animEffect transition="in" filter="fade">
                                      <p:cBhvr>
                                        <p:cTn id="167" dur="1000"/>
                                        <p:tgtEl>
                                          <p:spTgt spid="51"/>
                                        </p:tgtEl>
                                      </p:cBhvr>
                                    </p:animEffect>
                                    <p:anim calcmode="lin" valueType="num">
                                      <p:cBhvr>
                                        <p:cTn id="168" dur="1000" fill="hold"/>
                                        <p:tgtEl>
                                          <p:spTgt spid="51"/>
                                        </p:tgtEl>
                                        <p:attrNameLst>
                                          <p:attrName>ppt_x</p:attrName>
                                        </p:attrNameLst>
                                      </p:cBhvr>
                                      <p:tavLst>
                                        <p:tav tm="0">
                                          <p:val>
                                            <p:strVal val="#ppt_x"/>
                                          </p:val>
                                        </p:tav>
                                        <p:tav tm="100000">
                                          <p:val>
                                            <p:strVal val="#ppt_x"/>
                                          </p:val>
                                        </p:tav>
                                      </p:tavLst>
                                    </p:anim>
                                    <p:anim calcmode="lin" valueType="num">
                                      <p:cBhvr>
                                        <p:cTn id="169" dur="1000" fill="hold"/>
                                        <p:tgtEl>
                                          <p:spTgt spid="51"/>
                                        </p:tgtEl>
                                        <p:attrNameLst>
                                          <p:attrName>ppt_y</p:attrName>
                                        </p:attrNameLst>
                                      </p:cBhvr>
                                      <p:tavLst>
                                        <p:tav tm="0">
                                          <p:val>
                                            <p:strVal val="#ppt_y-.1"/>
                                          </p:val>
                                        </p:tav>
                                        <p:tav tm="100000">
                                          <p:val>
                                            <p:strVal val="#ppt_y"/>
                                          </p:val>
                                        </p:tav>
                                      </p:tavLst>
                                    </p:anim>
                                  </p:childTnLst>
                                </p:cTn>
                              </p:par>
                              <p:par>
                                <p:cTn id="170" presetID="47" presetClass="entr" presetSubtype="0" fill="hold" grpId="0" nodeType="withEffect">
                                  <p:stCondLst>
                                    <p:cond delay="0"/>
                                  </p:stCondLst>
                                  <p:childTnLst>
                                    <p:set>
                                      <p:cBhvr>
                                        <p:cTn id="171" dur="1" fill="hold">
                                          <p:stCondLst>
                                            <p:cond delay="0"/>
                                          </p:stCondLst>
                                        </p:cTn>
                                        <p:tgtEl>
                                          <p:spTgt spid="50"/>
                                        </p:tgtEl>
                                        <p:attrNameLst>
                                          <p:attrName>style.visibility</p:attrName>
                                        </p:attrNameLst>
                                      </p:cBhvr>
                                      <p:to>
                                        <p:strVal val="visible"/>
                                      </p:to>
                                    </p:set>
                                    <p:animEffect transition="in" filter="fade">
                                      <p:cBhvr>
                                        <p:cTn id="172" dur="1000"/>
                                        <p:tgtEl>
                                          <p:spTgt spid="50"/>
                                        </p:tgtEl>
                                      </p:cBhvr>
                                    </p:animEffect>
                                    <p:anim calcmode="lin" valueType="num">
                                      <p:cBhvr>
                                        <p:cTn id="173" dur="1000" fill="hold"/>
                                        <p:tgtEl>
                                          <p:spTgt spid="50"/>
                                        </p:tgtEl>
                                        <p:attrNameLst>
                                          <p:attrName>ppt_x</p:attrName>
                                        </p:attrNameLst>
                                      </p:cBhvr>
                                      <p:tavLst>
                                        <p:tav tm="0">
                                          <p:val>
                                            <p:strVal val="#ppt_x"/>
                                          </p:val>
                                        </p:tav>
                                        <p:tav tm="100000">
                                          <p:val>
                                            <p:strVal val="#ppt_x"/>
                                          </p:val>
                                        </p:tav>
                                      </p:tavLst>
                                    </p:anim>
                                    <p:anim calcmode="lin" valueType="num">
                                      <p:cBhvr>
                                        <p:cTn id="174" dur="1000" fill="hold"/>
                                        <p:tgtEl>
                                          <p:spTgt spid="50"/>
                                        </p:tgtEl>
                                        <p:attrNameLst>
                                          <p:attrName>ppt_y</p:attrName>
                                        </p:attrNameLst>
                                      </p:cBhvr>
                                      <p:tavLst>
                                        <p:tav tm="0">
                                          <p:val>
                                            <p:strVal val="#ppt_y-.1"/>
                                          </p:val>
                                        </p:tav>
                                        <p:tav tm="100000">
                                          <p:val>
                                            <p:strVal val="#ppt_y"/>
                                          </p:val>
                                        </p:tav>
                                      </p:tavLst>
                                    </p:anim>
                                  </p:childTnLst>
                                </p:cTn>
                              </p:par>
                              <p:par>
                                <p:cTn id="175" presetID="22" presetClass="entr" presetSubtype="4" fill="hold" grpId="0" nodeType="withEffect">
                                  <p:stCondLst>
                                    <p:cond delay="0"/>
                                  </p:stCondLst>
                                  <p:childTnLst>
                                    <p:set>
                                      <p:cBhvr>
                                        <p:cTn id="176" dur="1" fill="hold">
                                          <p:stCondLst>
                                            <p:cond delay="0"/>
                                          </p:stCondLst>
                                        </p:cTn>
                                        <p:tgtEl>
                                          <p:spTgt spid="28"/>
                                        </p:tgtEl>
                                        <p:attrNameLst>
                                          <p:attrName>style.visibility</p:attrName>
                                        </p:attrNameLst>
                                      </p:cBhvr>
                                      <p:to>
                                        <p:strVal val="visible"/>
                                      </p:to>
                                    </p:set>
                                    <p:animEffect transition="in" filter="wipe(down)">
                                      <p:cBhvr>
                                        <p:cTn id="177" dur="500"/>
                                        <p:tgtEl>
                                          <p:spTgt spid="28"/>
                                        </p:tgtEl>
                                      </p:cBhvr>
                                    </p:animEffect>
                                  </p:childTnLst>
                                </p:cTn>
                              </p:par>
                              <p:par>
                                <p:cTn id="178" presetID="22" presetClass="entr" presetSubtype="4" fill="hold" grpId="0" nodeType="withEffect">
                                  <p:stCondLst>
                                    <p:cond delay="200"/>
                                  </p:stCondLst>
                                  <p:childTnLst>
                                    <p:set>
                                      <p:cBhvr>
                                        <p:cTn id="179" dur="1" fill="hold">
                                          <p:stCondLst>
                                            <p:cond delay="0"/>
                                          </p:stCondLst>
                                        </p:cTn>
                                        <p:tgtEl>
                                          <p:spTgt spid="29"/>
                                        </p:tgtEl>
                                        <p:attrNameLst>
                                          <p:attrName>style.visibility</p:attrName>
                                        </p:attrNameLst>
                                      </p:cBhvr>
                                      <p:to>
                                        <p:strVal val="visible"/>
                                      </p:to>
                                    </p:set>
                                    <p:animEffect transition="in" filter="wipe(down)">
                                      <p:cBhvr>
                                        <p:cTn id="180" dur="500"/>
                                        <p:tgtEl>
                                          <p:spTgt spid="29"/>
                                        </p:tgtEl>
                                      </p:cBhvr>
                                    </p:animEffect>
                                  </p:childTnLst>
                                </p:cTn>
                              </p:par>
                              <p:par>
                                <p:cTn id="181" presetID="22" presetClass="entr" presetSubtype="4" fill="hold" grpId="0" nodeType="withEffect">
                                  <p:stCondLst>
                                    <p:cond delay="400"/>
                                  </p:stCondLst>
                                  <p:childTnLst>
                                    <p:set>
                                      <p:cBhvr>
                                        <p:cTn id="182" dur="1" fill="hold">
                                          <p:stCondLst>
                                            <p:cond delay="0"/>
                                          </p:stCondLst>
                                        </p:cTn>
                                        <p:tgtEl>
                                          <p:spTgt spid="30"/>
                                        </p:tgtEl>
                                        <p:attrNameLst>
                                          <p:attrName>style.visibility</p:attrName>
                                        </p:attrNameLst>
                                      </p:cBhvr>
                                      <p:to>
                                        <p:strVal val="visible"/>
                                      </p:to>
                                    </p:set>
                                    <p:animEffect transition="in" filter="wipe(down)">
                                      <p:cBhvr>
                                        <p:cTn id="183" dur="500"/>
                                        <p:tgtEl>
                                          <p:spTgt spid="30"/>
                                        </p:tgtEl>
                                      </p:cBhvr>
                                    </p:animEffect>
                                  </p:childTnLst>
                                </p:cTn>
                              </p:par>
                              <p:par>
                                <p:cTn id="184" presetID="22" presetClass="entr" presetSubtype="4" fill="hold" grpId="0" nodeType="withEffect">
                                  <p:stCondLst>
                                    <p:cond delay="600"/>
                                  </p:stCondLst>
                                  <p:childTnLst>
                                    <p:set>
                                      <p:cBhvr>
                                        <p:cTn id="185" dur="1" fill="hold">
                                          <p:stCondLst>
                                            <p:cond delay="0"/>
                                          </p:stCondLst>
                                        </p:cTn>
                                        <p:tgtEl>
                                          <p:spTgt spid="31"/>
                                        </p:tgtEl>
                                        <p:attrNameLst>
                                          <p:attrName>style.visibility</p:attrName>
                                        </p:attrNameLst>
                                      </p:cBhvr>
                                      <p:to>
                                        <p:strVal val="visible"/>
                                      </p:to>
                                    </p:set>
                                    <p:animEffect transition="in" filter="wipe(down)">
                                      <p:cBhvr>
                                        <p:cTn id="186" dur="500"/>
                                        <p:tgtEl>
                                          <p:spTgt spid="31"/>
                                        </p:tgtEl>
                                      </p:cBhvr>
                                    </p:animEffect>
                                  </p:childTnLst>
                                </p:cTn>
                              </p:par>
                            </p:childTnLst>
                          </p:cTn>
                        </p:par>
                        <p:par>
                          <p:cTn id="187" fill="hold">
                            <p:stCondLst>
                              <p:cond delay="8750"/>
                            </p:stCondLst>
                            <p:childTnLst>
                              <p:par>
                                <p:cTn id="188" presetID="22" presetClass="entr" presetSubtype="4" fill="hold" grpId="0" nodeType="afterEffect">
                                  <p:stCondLst>
                                    <p:cond delay="0"/>
                                  </p:stCondLst>
                                  <p:childTnLst>
                                    <p:set>
                                      <p:cBhvr>
                                        <p:cTn id="189" dur="1" fill="hold">
                                          <p:stCondLst>
                                            <p:cond delay="0"/>
                                          </p:stCondLst>
                                        </p:cTn>
                                        <p:tgtEl>
                                          <p:spTgt spid="35"/>
                                        </p:tgtEl>
                                        <p:attrNameLst>
                                          <p:attrName>style.visibility</p:attrName>
                                        </p:attrNameLst>
                                      </p:cBhvr>
                                      <p:to>
                                        <p:strVal val="visible"/>
                                      </p:to>
                                    </p:set>
                                    <p:animEffect transition="in" filter="wipe(down)">
                                      <p:cBhvr>
                                        <p:cTn id="190" dur="500"/>
                                        <p:tgtEl>
                                          <p:spTgt spid="35"/>
                                        </p:tgtEl>
                                      </p:cBhvr>
                                    </p:animEffect>
                                  </p:childTnLst>
                                </p:cTn>
                              </p:par>
                              <p:par>
                                <p:cTn id="191" presetID="22" presetClass="entr" presetSubtype="4" fill="hold" grpId="0" nodeType="withEffect">
                                  <p:stCondLst>
                                    <p:cond delay="0"/>
                                  </p:stCondLst>
                                  <p:childTnLst>
                                    <p:set>
                                      <p:cBhvr>
                                        <p:cTn id="192" dur="1" fill="hold">
                                          <p:stCondLst>
                                            <p:cond delay="0"/>
                                          </p:stCondLst>
                                        </p:cTn>
                                        <p:tgtEl>
                                          <p:spTgt spid="34"/>
                                        </p:tgtEl>
                                        <p:attrNameLst>
                                          <p:attrName>style.visibility</p:attrName>
                                        </p:attrNameLst>
                                      </p:cBhvr>
                                      <p:to>
                                        <p:strVal val="visible"/>
                                      </p:to>
                                    </p:set>
                                    <p:animEffect transition="in" filter="wipe(down)">
                                      <p:cBhvr>
                                        <p:cTn id="193" dur="500"/>
                                        <p:tgtEl>
                                          <p:spTgt spid="34"/>
                                        </p:tgtEl>
                                      </p:cBhvr>
                                    </p:animEffect>
                                  </p:childTnLst>
                                </p:cTn>
                              </p:par>
                              <p:par>
                                <p:cTn id="194" presetID="22" presetClass="entr" presetSubtype="4" fill="hold" grpId="0" nodeType="withEffect">
                                  <p:stCondLst>
                                    <p:cond delay="0"/>
                                  </p:stCondLst>
                                  <p:childTnLst>
                                    <p:set>
                                      <p:cBhvr>
                                        <p:cTn id="195" dur="1" fill="hold">
                                          <p:stCondLst>
                                            <p:cond delay="0"/>
                                          </p:stCondLst>
                                        </p:cTn>
                                        <p:tgtEl>
                                          <p:spTgt spid="33"/>
                                        </p:tgtEl>
                                        <p:attrNameLst>
                                          <p:attrName>style.visibility</p:attrName>
                                        </p:attrNameLst>
                                      </p:cBhvr>
                                      <p:to>
                                        <p:strVal val="visible"/>
                                      </p:to>
                                    </p:set>
                                    <p:animEffect transition="in" filter="wipe(down)">
                                      <p:cBhvr>
                                        <p:cTn id="196" dur="500"/>
                                        <p:tgtEl>
                                          <p:spTgt spid="33"/>
                                        </p:tgtEl>
                                      </p:cBhvr>
                                    </p:animEffect>
                                  </p:childTnLst>
                                </p:cTn>
                              </p:par>
                              <p:par>
                                <p:cTn id="197" presetID="22" presetClass="entr" presetSubtype="4" fill="hold" grpId="0" nodeType="withEffect">
                                  <p:stCondLst>
                                    <p:cond delay="0"/>
                                  </p:stCondLst>
                                  <p:childTnLst>
                                    <p:set>
                                      <p:cBhvr>
                                        <p:cTn id="198" dur="1" fill="hold">
                                          <p:stCondLst>
                                            <p:cond delay="0"/>
                                          </p:stCondLst>
                                        </p:cTn>
                                        <p:tgtEl>
                                          <p:spTgt spid="32"/>
                                        </p:tgtEl>
                                        <p:attrNameLst>
                                          <p:attrName>style.visibility</p:attrName>
                                        </p:attrNameLst>
                                      </p:cBhvr>
                                      <p:to>
                                        <p:strVal val="visible"/>
                                      </p:to>
                                    </p:set>
                                    <p:animEffect transition="in" filter="wipe(down)">
                                      <p:cBhvr>
                                        <p:cTn id="19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p:bldP spid="45" grpId="0"/>
      <p:bldP spid="46" grpId="0"/>
      <p:bldP spid="47" grpId="0"/>
      <p:bldP spid="48" grpId="0"/>
      <p:bldP spid="49" grpId="0"/>
      <p:bldP spid="50" grpId="0"/>
      <p:bldP spid="51" grpId="0"/>
      <p:bldP spid="5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3361088" y="4110430"/>
            <a:ext cx="6268775" cy="134096"/>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31" name="矩形 30"/>
          <p:cNvSpPr/>
          <p:nvPr/>
        </p:nvSpPr>
        <p:spPr>
          <a:xfrm>
            <a:off x="2784650" y="1743569"/>
            <a:ext cx="6268775" cy="134096"/>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32" name="椭圆 64"/>
          <p:cNvSpPr>
            <a:spLocks noChangeArrowheads="1"/>
          </p:cNvSpPr>
          <p:nvPr/>
        </p:nvSpPr>
        <p:spPr bwMode="auto">
          <a:xfrm>
            <a:off x="1271499" y="1413570"/>
            <a:ext cx="1659809" cy="1658432"/>
          </a:xfrm>
          <a:prstGeom prst="ellipse">
            <a:avLst/>
          </a:prstGeom>
          <a:solidFill>
            <a:schemeClr val="accent1"/>
          </a:solidFill>
          <a:ln w="190500" cap="sq" cmpd="sng">
            <a:solidFill>
              <a:schemeClr val="bg1">
                <a:lumMod val="65000"/>
              </a:schemeClr>
            </a:solidFill>
            <a:round/>
            <a:headEnd/>
            <a:tailEnd/>
          </a:ln>
        </p:spPr>
        <p:txBody>
          <a:bodyPr lIns="91472" tIns="45736" rIns="91472" bIns="45736" anchor="ctr"/>
          <a:lstStyle/>
          <a:p>
            <a:pPr algn="ctr"/>
            <a:r>
              <a:rPr lang="zh-CN" altLang="en-US" sz="2800" b="1" dirty="0" smtClean="0">
                <a:solidFill>
                  <a:schemeClr val="bg1"/>
                </a:solidFill>
                <a:latin typeface="微软雅黑" pitchFamily="34" charset="-122"/>
                <a:ea typeface="微软雅黑" pitchFamily="34" charset="-122"/>
                <a:sym typeface="宋体" panose="02010600030101010101" pitchFamily="2" charset="-122"/>
              </a:rPr>
              <a:t>添加文字</a:t>
            </a:r>
            <a:endParaRPr lang="zh-CN" altLang="zh-CN" sz="2800" b="1" dirty="0">
              <a:solidFill>
                <a:schemeClr val="bg1"/>
              </a:solidFill>
              <a:latin typeface="微软雅黑" pitchFamily="34" charset="-122"/>
              <a:ea typeface="微软雅黑" pitchFamily="34" charset="-122"/>
              <a:sym typeface="宋体" panose="02010600030101010101" pitchFamily="2" charset="-122"/>
            </a:endParaRPr>
          </a:p>
        </p:txBody>
      </p:sp>
      <p:sp>
        <p:nvSpPr>
          <p:cNvPr id="33" name="TextBox 32"/>
          <p:cNvSpPr txBox="1"/>
          <p:nvPr/>
        </p:nvSpPr>
        <p:spPr>
          <a:xfrm>
            <a:off x="3249743" y="1910048"/>
            <a:ext cx="5908501" cy="2013325"/>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itchFamily="34" charset="-122"/>
              <a:ea typeface="微软雅黑" pitchFamily="34" charset="-122"/>
            </a:endParaRPr>
          </a:p>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34" name="椭圆 64"/>
          <p:cNvSpPr>
            <a:spLocks noChangeArrowheads="1"/>
          </p:cNvSpPr>
          <p:nvPr/>
        </p:nvSpPr>
        <p:spPr bwMode="auto">
          <a:xfrm>
            <a:off x="9413700" y="3497287"/>
            <a:ext cx="1659809" cy="1658432"/>
          </a:xfrm>
          <a:prstGeom prst="ellipse">
            <a:avLst/>
          </a:prstGeom>
          <a:solidFill>
            <a:schemeClr val="accent1"/>
          </a:solidFill>
          <a:ln w="190500" cap="sq" cmpd="sng">
            <a:solidFill>
              <a:schemeClr val="bg1">
                <a:lumMod val="65000"/>
              </a:schemeClr>
            </a:solidFill>
            <a:round/>
            <a:headEnd/>
            <a:tailEnd/>
          </a:ln>
        </p:spPr>
        <p:txBody>
          <a:bodyPr lIns="91472" tIns="45736" rIns="91472" bIns="45736" anchor="ctr"/>
          <a:lstStyle/>
          <a:p>
            <a:pPr algn="ctr"/>
            <a:r>
              <a:rPr lang="zh-CN" altLang="en-US" sz="2800" b="1" dirty="0" smtClean="0">
                <a:solidFill>
                  <a:schemeClr val="bg1"/>
                </a:solidFill>
                <a:latin typeface="微软雅黑" pitchFamily="34" charset="-122"/>
                <a:ea typeface="微软雅黑" pitchFamily="34" charset="-122"/>
                <a:sym typeface="宋体" panose="02010600030101010101" pitchFamily="2" charset="-122"/>
              </a:rPr>
              <a:t>添加文字</a:t>
            </a:r>
            <a:endParaRPr lang="zh-CN" altLang="zh-CN" sz="2800" b="1" dirty="0">
              <a:solidFill>
                <a:schemeClr val="bg1"/>
              </a:solidFill>
              <a:latin typeface="微软雅黑" pitchFamily="34" charset="-122"/>
              <a:ea typeface="微软雅黑" pitchFamily="34" charset="-122"/>
              <a:sym typeface="宋体" panose="02010600030101010101" pitchFamily="2" charset="-122"/>
            </a:endParaRPr>
          </a:p>
        </p:txBody>
      </p:sp>
      <p:sp>
        <p:nvSpPr>
          <p:cNvPr id="62" name="TextBox 61"/>
          <p:cNvSpPr txBox="1"/>
          <p:nvPr/>
        </p:nvSpPr>
        <p:spPr>
          <a:xfrm>
            <a:off x="3249743" y="4326504"/>
            <a:ext cx="5908501" cy="2013325"/>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itchFamily="34" charset="-122"/>
              <a:ea typeface="微软雅黑" pitchFamily="34" charset="-122"/>
            </a:endParaRPr>
          </a:p>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0" name="文本框 2"/>
          <p:cNvSpPr txBox="1"/>
          <p:nvPr/>
        </p:nvSpPr>
        <p:spPr>
          <a:xfrm>
            <a:off x="1730103"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3324872723"/>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
                                        </p:tgtEl>
                                        <p:attrNameLst>
                                          <p:attrName>ppt_y</p:attrName>
                                        </p:attrNameLst>
                                      </p:cBhvr>
                                      <p:tavLst>
                                        <p:tav tm="0">
                                          <p:val>
                                            <p:strVal val="#ppt_y"/>
                                          </p:val>
                                        </p:tav>
                                        <p:tav tm="100000">
                                          <p:val>
                                            <p:strVal val="#ppt_y"/>
                                          </p:val>
                                        </p:tav>
                                      </p:tavLst>
                                    </p:anim>
                                    <p:anim calcmode="lin" valueType="num">
                                      <p:cBhvr>
                                        <p:cTn id="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
                                        </p:tgtEl>
                                      </p:cBhvr>
                                    </p:animEffect>
                                  </p:childTnLst>
                                </p:cTn>
                              </p:par>
                            </p:childTnLst>
                          </p:cTn>
                        </p:par>
                        <p:par>
                          <p:cTn id="12" fill="hold">
                            <p:stCondLst>
                              <p:cond delay="850"/>
                            </p:stCondLst>
                            <p:childTnLst>
                              <p:par>
                                <p:cTn id="13" presetID="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0-#ppt_w/2"/>
                                          </p:val>
                                        </p:tav>
                                        <p:tav tm="100000">
                                          <p:val>
                                            <p:strVal val="#ppt_x"/>
                                          </p:val>
                                        </p:tav>
                                      </p:tavLst>
                                    </p:anim>
                                    <p:anim calcmode="lin" valueType="num">
                                      <p:cBhvr additive="base">
                                        <p:cTn id="16" dur="500" fill="hold"/>
                                        <p:tgtEl>
                                          <p:spTgt spid="32"/>
                                        </p:tgtEl>
                                        <p:attrNameLst>
                                          <p:attrName>ppt_y</p:attrName>
                                        </p:attrNameLst>
                                      </p:cBhvr>
                                      <p:tavLst>
                                        <p:tav tm="0">
                                          <p:val>
                                            <p:strVal val="#ppt_y"/>
                                          </p:val>
                                        </p:tav>
                                        <p:tav tm="100000">
                                          <p:val>
                                            <p:strVal val="#ppt_y"/>
                                          </p:val>
                                        </p:tav>
                                      </p:tavLst>
                                    </p:anim>
                                  </p:childTnLst>
                                </p:cTn>
                              </p:par>
                              <p:par>
                                <p:cTn id="17" presetID="8" presetClass="emph" presetSubtype="0" fill="hold" grpId="1" nodeType="withEffect">
                                  <p:stCondLst>
                                    <p:cond delay="0"/>
                                  </p:stCondLst>
                                  <p:childTnLst>
                                    <p:animRot by="21600000">
                                      <p:cBhvr>
                                        <p:cTn id="18" dur="500" fill="hold"/>
                                        <p:tgtEl>
                                          <p:spTgt spid="32"/>
                                        </p:tgtEl>
                                        <p:attrNameLst>
                                          <p:attrName>r</p:attrName>
                                        </p:attrNameLst>
                                      </p:cBhvr>
                                    </p:animRot>
                                  </p:childTnLst>
                                </p:cTn>
                              </p:par>
                            </p:childTnLst>
                          </p:cTn>
                        </p:par>
                        <p:par>
                          <p:cTn id="19" fill="hold">
                            <p:stCondLst>
                              <p:cond delay="135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1850"/>
                            </p:stCondLst>
                            <p:childTnLst>
                              <p:par>
                                <p:cTn id="24" presetID="22" presetClass="entr" presetSubtype="8" fill="hold" grpId="0" nodeType="afterEffect">
                                  <p:stCondLst>
                                    <p:cond delay="0"/>
                                  </p:stCondLst>
                                  <p:iterate type="lt">
                                    <p:tmPct val="30000"/>
                                  </p:iterate>
                                  <p:childTnLst>
                                    <p:set>
                                      <p:cBhvr>
                                        <p:cTn id="25" dur="1" fill="hold">
                                          <p:stCondLst>
                                            <p:cond delay="0"/>
                                          </p:stCondLst>
                                        </p:cTn>
                                        <p:tgtEl>
                                          <p:spTgt spid="33"/>
                                        </p:tgtEl>
                                        <p:attrNameLst>
                                          <p:attrName>style.visibility</p:attrName>
                                        </p:attrNameLst>
                                      </p:cBhvr>
                                      <p:to>
                                        <p:strVal val="visible"/>
                                      </p:to>
                                    </p:set>
                                    <p:animEffect transition="in" filter="wipe(left)">
                                      <p:cBhvr>
                                        <p:cTn id="26" dur="100"/>
                                        <p:tgtEl>
                                          <p:spTgt spid="33"/>
                                        </p:tgtEl>
                                      </p:cBhvr>
                                    </p:animEffect>
                                  </p:childTnLst>
                                </p:cTn>
                              </p:par>
                              <p:par>
                                <p:cTn id="27" presetID="36" presetClass="emph" presetSubtype="0" fill="hold" grpId="1" nodeType="withEffect">
                                  <p:stCondLst>
                                    <p:cond delay="0"/>
                                  </p:stCondLst>
                                  <p:iterate type="lt">
                                    <p:tmPct val="30000"/>
                                  </p:iterate>
                                  <p:childTnLst>
                                    <p:animScale>
                                      <p:cBhvr>
                                        <p:cTn id="28" dur="50" autoRev="1" fill="hold">
                                          <p:stCondLst>
                                            <p:cond delay="0"/>
                                          </p:stCondLst>
                                        </p:cTn>
                                        <p:tgtEl>
                                          <p:spTgt spid="33"/>
                                        </p:tgtEl>
                                      </p:cBhvr>
                                      <p:to x="80000" y="100000"/>
                                    </p:animScale>
                                    <p:anim by="(#ppt_w*0.10)" calcmode="lin" valueType="num">
                                      <p:cBhvr>
                                        <p:cTn id="29" dur="50" autoRev="1" fill="hold">
                                          <p:stCondLst>
                                            <p:cond delay="0"/>
                                          </p:stCondLst>
                                        </p:cTn>
                                        <p:tgtEl>
                                          <p:spTgt spid="33"/>
                                        </p:tgtEl>
                                        <p:attrNameLst>
                                          <p:attrName>ppt_x</p:attrName>
                                        </p:attrNameLst>
                                      </p:cBhvr>
                                    </p:anim>
                                    <p:anim by="(-#ppt_w*0.10)" calcmode="lin" valueType="num">
                                      <p:cBhvr>
                                        <p:cTn id="30" dur="50" autoRev="1" fill="hold">
                                          <p:stCondLst>
                                            <p:cond delay="0"/>
                                          </p:stCondLst>
                                        </p:cTn>
                                        <p:tgtEl>
                                          <p:spTgt spid="33"/>
                                        </p:tgtEl>
                                        <p:attrNameLst>
                                          <p:attrName>ppt_y</p:attrName>
                                        </p:attrNameLst>
                                      </p:cBhvr>
                                    </p:anim>
                                    <p:animRot by="-480000">
                                      <p:cBhvr>
                                        <p:cTn id="31" dur="50" autoRev="1" fill="hold">
                                          <p:stCondLst>
                                            <p:cond delay="0"/>
                                          </p:stCondLst>
                                        </p:cTn>
                                        <p:tgtEl>
                                          <p:spTgt spid="33"/>
                                        </p:tgtEl>
                                        <p:attrNameLst>
                                          <p:attrName>r</p:attrName>
                                        </p:attrNameLst>
                                      </p:cBhvr>
                                    </p:animRot>
                                  </p:childTnLst>
                                </p:cTn>
                              </p:par>
                            </p:childTnLst>
                          </p:cTn>
                        </p:par>
                        <p:par>
                          <p:cTn id="32" fill="hold">
                            <p:stCondLst>
                              <p:cond delay="6060"/>
                            </p:stCondLst>
                            <p:childTnLst>
                              <p:par>
                                <p:cTn id="33" presetID="2" presetClass="entr" presetSubtype="2"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1+#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par>
                                <p:cTn id="37" presetID="8" presetClass="emph" presetSubtype="0" fill="hold" grpId="1" nodeType="withEffect">
                                  <p:stCondLst>
                                    <p:cond delay="0"/>
                                  </p:stCondLst>
                                  <p:childTnLst>
                                    <p:animRot by="-21600000">
                                      <p:cBhvr>
                                        <p:cTn id="38" dur="500" fill="hold"/>
                                        <p:tgtEl>
                                          <p:spTgt spid="34"/>
                                        </p:tgtEl>
                                        <p:attrNameLst>
                                          <p:attrName>r</p:attrName>
                                        </p:attrNameLst>
                                      </p:cBhvr>
                                    </p:animRot>
                                  </p:childTnLst>
                                </p:cTn>
                              </p:par>
                            </p:childTnLst>
                          </p:cTn>
                        </p:par>
                        <p:par>
                          <p:cTn id="39" fill="hold">
                            <p:stCondLst>
                              <p:cond delay="6560"/>
                            </p:stCondLst>
                            <p:childTnLst>
                              <p:par>
                                <p:cTn id="40" presetID="22" presetClass="entr" presetSubtype="2"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right)">
                                      <p:cBhvr>
                                        <p:cTn id="42" dur="500"/>
                                        <p:tgtEl>
                                          <p:spTgt spid="30"/>
                                        </p:tgtEl>
                                      </p:cBhvr>
                                    </p:animEffect>
                                  </p:childTnLst>
                                </p:cTn>
                              </p:par>
                            </p:childTnLst>
                          </p:cTn>
                        </p:par>
                        <p:par>
                          <p:cTn id="43" fill="hold">
                            <p:stCondLst>
                              <p:cond delay="7060"/>
                            </p:stCondLst>
                            <p:childTnLst>
                              <p:par>
                                <p:cTn id="44" presetID="22" presetClass="entr" presetSubtype="8" fill="hold" grpId="0" nodeType="afterEffect">
                                  <p:stCondLst>
                                    <p:cond delay="0"/>
                                  </p:stCondLst>
                                  <p:iterate type="lt">
                                    <p:tmPct val="30000"/>
                                  </p:iterate>
                                  <p:childTnLst>
                                    <p:set>
                                      <p:cBhvr>
                                        <p:cTn id="45" dur="1" fill="hold">
                                          <p:stCondLst>
                                            <p:cond delay="0"/>
                                          </p:stCondLst>
                                        </p:cTn>
                                        <p:tgtEl>
                                          <p:spTgt spid="62"/>
                                        </p:tgtEl>
                                        <p:attrNameLst>
                                          <p:attrName>style.visibility</p:attrName>
                                        </p:attrNameLst>
                                      </p:cBhvr>
                                      <p:to>
                                        <p:strVal val="visible"/>
                                      </p:to>
                                    </p:set>
                                    <p:animEffect transition="in" filter="wipe(left)">
                                      <p:cBhvr>
                                        <p:cTn id="46" dur="100"/>
                                        <p:tgtEl>
                                          <p:spTgt spid="62"/>
                                        </p:tgtEl>
                                      </p:cBhvr>
                                    </p:animEffect>
                                  </p:childTnLst>
                                </p:cTn>
                              </p:par>
                              <p:par>
                                <p:cTn id="47" presetID="36" presetClass="emph" presetSubtype="0" fill="hold" grpId="1" nodeType="withEffect">
                                  <p:stCondLst>
                                    <p:cond delay="0"/>
                                  </p:stCondLst>
                                  <p:iterate type="lt">
                                    <p:tmPct val="30000"/>
                                  </p:iterate>
                                  <p:childTnLst>
                                    <p:animScale>
                                      <p:cBhvr>
                                        <p:cTn id="48" dur="50" autoRev="1" fill="hold">
                                          <p:stCondLst>
                                            <p:cond delay="0"/>
                                          </p:stCondLst>
                                        </p:cTn>
                                        <p:tgtEl>
                                          <p:spTgt spid="62"/>
                                        </p:tgtEl>
                                      </p:cBhvr>
                                      <p:to x="80000" y="100000"/>
                                    </p:animScale>
                                    <p:anim by="(#ppt_w*0.10)" calcmode="lin" valueType="num">
                                      <p:cBhvr>
                                        <p:cTn id="49" dur="50" autoRev="1" fill="hold">
                                          <p:stCondLst>
                                            <p:cond delay="0"/>
                                          </p:stCondLst>
                                        </p:cTn>
                                        <p:tgtEl>
                                          <p:spTgt spid="62"/>
                                        </p:tgtEl>
                                        <p:attrNameLst>
                                          <p:attrName>ppt_x</p:attrName>
                                        </p:attrNameLst>
                                      </p:cBhvr>
                                    </p:anim>
                                    <p:anim by="(-#ppt_w*0.10)" calcmode="lin" valueType="num">
                                      <p:cBhvr>
                                        <p:cTn id="50" dur="50" autoRev="1" fill="hold">
                                          <p:stCondLst>
                                            <p:cond delay="0"/>
                                          </p:stCondLst>
                                        </p:cTn>
                                        <p:tgtEl>
                                          <p:spTgt spid="62"/>
                                        </p:tgtEl>
                                        <p:attrNameLst>
                                          <p:attrName>ppt_y</p:attrName>
                                        </p:attrNameLst>
                                      </p:cBhvr>
                                    </p:anim>
                                    <p:animRot by="-480000">
                                      <p:cBhvr>
                                        <p:cTn id="51" dur="50" autoRev="1" fill="hold">
                                          <p:stCondLst>
                                            <p:cond delay="0"/>
                                          </p:stCondLst>
                                        </p:cTn>
                                        <p:tgtEl>
                                          <p:spTgt spid="6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2" grpId="1" animBg="1"/>
      <p:bldP spid="33" grpId="0"/>
      <p:bldP spid="33" grpId="1"/>
      <p:bldP spid="34" grpId="0" animBg="1"/>
      <p:bldP spid="34" grpId="1" animBg="1"/>
      <p:bldP spid="62" grpId="0"/>
      <p:bldP spid="62" grpId="1"/>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1103302" y="1113743"/>
            <a:ext cx="10019814" cy="5003801"/>
          </a:xfrm>
          <a:prstGeom prst="roundRect">
            <a:avLst>
              <a:gd name="adj" fmla="val 3926"/>
            </a:avLst>
          </a:prstGeom>
          <a:noFill/>
          <a:ln w="25400" cap="flat" cmpd="sng" algn="ctr">
            <a:solidFill>
              <a:schemeClr val="accent1"/>
            </a:solidFill>
            <a:prstDash val="solid"/>
            <a:round/>
            <a:headEnd type="none" w="med" len="med"/>
            <a:tailEnd type="none" w="med" len="med"/>
          </a:ln>
          <a:effectLst/>
          <a:extLst/>
        </p:spPr>
        <p:txBody>
          <a:bodyPr vert="horz" wrap="square" lIns="91438" tIns="45719" rIns="91438" bIns="45719" numCol="1" rtlCol="0" anchor="t" anchorCtr="0" compatLnSpc="1">
            <a:prstTxWarp prst="textNoShape">
              <a:avLst/>
            </a:prstTxWarp>
          </a:bodyPr>
          <a:lstStyle/>
          <a:p>
            <a:pPr defTabSz="816122"/>
            <a:endParaRPr lang="zh-CN" altLang="en-US"/>
          </a:p>
        </p:txBody>
      </p:sp>
      <p:sp>
        <p:nvSpPr>
          <p:cNvPr id="7" name="Rectangle 11"/>
          <p:cNvSpPr>
            <a:spLocks noChangeArrowheads="1"/>
          </p:cNvSpPr>
          <p:nvPr/>
        </p:nvSpPr>
        <p:spPr bwMode="auto">
          <a:xfrm>
            <a:off x="1562671" y="1773610"/>
            <a:ext cx="5956042" cy="4020515"/>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3" tIns="36286" rIns="72573" bIns="36286">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algn="just" eaLnBrk="0" hangingPunct="0">
              <a:lnSpc>
                <a:spcPct val="150000"/>
              </a:lnSpc>
            </a:pPr>
            <a:r>
              <a:rPr lang="zh-CN" altLang="en-US" sz="1900" dirty="0">
                <a:solidFill>
                  <a:schemeClr val="tx1">
                    <a:lumMod val="95000"/>
                    <a:lumOff val="5000"/>
                  </a:schemeClr>
                </a:solidFill>
                <a:latin typeface="微软雅黑" pitchFamily="34" charset="-122"/>
                <a:ea typeface="微软雅黑" pitchFamily="34" charset="-122"/>
                <a:sym typeface="微软雅黑" pitchFamily="34" charset="-122"/>
              </a:rPr>
              <a:t>       岁月流转，时光飞逝，转眼间</a:t>
            </a:r>
            <a:r>
              <a:rPr lang="en-US" altLang="zh-CN" sz="1900" dirty="0" smtClean="0">
                <a:solidFill>
                  <a:schemeClr val="tx1">
                    <a:lumMod val="95000"/>
                    <a:lumOff val="5000"/>
                  </a:schemeClr>
                </a:solidFill>
                <a:latin typeface="微软雅黑" pitchFamily="34" charset="-122"/>
                <a:ea typeface="微软雅黑" pitchFamily="34" charset="-122"/>
                <a:sym typeface="微软雅黑" pitchFamily="34" charset="-122"/>
              </a:rPr>
              <a:t>20XX</a:t>
            </a:r>
            <a:r>
              <a:rPr lang="zh-CN" altLang="en-US" sz="1900" dirty="0" smtClean="0">
                <a:solidFill>
                  <a:schemeClr val="tx1">
                    <a:lumMod val="95000"/>
                    <a:lumOff val="5000"/>
                  </a:schemeClr>
                </a:solidFill>
                <a:latin typeface="微软雅黑" pitchFamily="34" charset="-122"/>
                <a:ea typeface="微软雅黑" pitchFamily="34" charset="-122"/>
                <a:sym typeface="微软雅黑" pitchFamily="34" charset="-122"/>
              </a:rPr>
              <a:t>年</a:t>
            </a:r>
            <a:r>
              <a:rPr lang="zh-CN" altLang="en-US" sz="1900" dirty="0">
                <a:solidFill>
                  <a:schemeClr val="tx1">
                    <a:lumMod val="95000"/>
                    <a:lumOff val="5000"/>
                  </a:schemeClr>
                </a:solidFill>
                <a:latin typeface="微软雅黑" pitchFamily="34" charset="-122"/>
                <a:ea typeface="微软雅黑" pitchFamily="34" charset="-122"/>
                <a:sym typeface="微软雅黑" pitchFamily="34" charset="-122"/>
              </a:rPr>
              <a:t>的工作又接近尾声。</a:t>
            </a:r>
          </a:p>
          <a:p>
            <a:pPr algn="just" eaLnBrk="0" hangingPunct="0">
              <a:lnSpc>
                <a:spcPct val="150000"/>
              </a:lnSpc>
            </a:pPr>
            <a:r>
              <a:rPr lang="zh-CN" altLang="en-US" sz="1900" dirty="0">
                <a:solidFill>
                  <a:schemeClr val="tx1">
                    <a:lumMod val="95000"/>
                    <a:lumOff val="5000"/>
                  </a:schemeClr>
                </a:solidFill>
                <a:latin typeface="微软雅黑" pitchFamily="34" charset="-122"/>
                <a:ea typeface="微软雅黑" pitchFamily="34" charset="-122"/>
                <a:sym typeface="微软雅黑" pitchFamily="34" charset="-122"/>
              </a:rPr>
              <a:t>       回首过去一年的工作，经过全体领导及员工的共同努力，公司经营业绩保持良好，行业地位、社会形象日渐提升，各项工作全面发展。</a:t>
            </a:r>
            <a:endParaRPr lang="en-US" altLang="zh-CN" sz="1900" dirty="0">
              <a:solidFill>
                <a:schemeClr val="tx1">
                  <a:lumMod val="95000"/>
                  <a:lumOff val="5000"/>
                </a:schemeClr>
              </a:solidFill>
              <a:latin typeface="微软雅黑" pitchFamily="34" charset="-122"/>
              <a:ea typeface="微软雅黑" pitchFamily="34" charset="-122"/>
              <a:sym typeface="微软雅黑" pitchFamily="34" charset="-122"/>
            </a:endParaRPr>
          </a:p>
          <a:p>
            <a:pPr algn="just" eaLnBrk="0" hangingPunct="0">
              <a:lnSpc>
                <a:spcPct val="150000"/>
              </a:lnSpc>
            </a:pPr>
            <a:r>
              <a:rPr lang="en-US" altLang="zh-CN" sz="1900" dirty="0">
                <a:solidFill>
                  <a:schemeClr val="tx1">
                    <a:lumMod val="95000"/>
                    <a:lumOff val="5000"/>
                  </a:schemeClr>
                </a:solidFill>
                <a:latin typeface="微软雅黑" pitchFamily="34" charset="-122"/>
                <a:ea typeface="微软雅黑" pitchFamily="34" charset="-122"/>
                <a:sym typeface="微软雅黑" pitchFamily="34" charset="-122"/>
              </a:rPr>
              <a:t>       </a:t>
            </a:r>
            <a:r>
              <a:rPr lang="zh-CN" altLang="en-US" sz="1900" dirty="0">
                <a:solidFill>
                  <a:schemeClr val="tx1">
                    <a:lumMod val="95000"/>
                    <a:lumOff val="5000"/>
                  </a:schemeClr>
                </a:solidFill>
                <a:latin typeface="微软雅黑" pitchFamily="34" charset="-122"/>
                <a:ea typeface="微软雅黑" pitchFamily="34" charset="-122"/>
                <a:sym typeface="微软雅黑" pitchFamily="34" charset="-122"/>
              </a:rPr>
              <a:t>新起点、新希望。站</a:t>
            </a:r>
            <a:r>
              <a:rPr lang="zh-CN" altLang="en-US" sz="1900" dirty="0" smtClean="0">
                <a:solidFill>
                  <a:schemeClr val="tx1">
                    <a:lumMod val="95000"/>
                    <a:lumOff val="5000"/>
                  </a:schemeClr>
                </a:solidFill>
                <a:latin typeface="微软雅黑" pitchFamily="34" charset="-122"/>
                <a:ea typeface="微软雅黑" pitchFamily="34" charset="-122"/>
                <a:sym typeface="微软雅黑" pitchFamily="34" charset="-122"/>
              </a:rPr>
              <a:t>在</a:t>
            </a:r>
            <a:r>
              <a:rPr lang="en-US" altLang="zh-CN" sz="1900" dirty="0" smtClean="0">
                <a:solidFill>
                  <a:schemeClr val="tx1">
                    <a:lumMod val="95000"/>
                    <a:lumOff val="5000"/>
                  </a:schemeClr>
                </a:solidFill>
                <a:latin typeface="微软雅黑" pitchFamily="34" charset="-122"/>
                <a:ea typeface="微软雅黑" pitchFamily="34" charset="-122"/>
                <a:sym typeface="微软雅黑" pitchFamily="34" charset="-122"/>
              </a:rPr>
              <a:t>20XX</a:t>
            </a:r>
            <a:r>
              <a:rPr lang="zh-CN" altLang="en-US" sz="1900" dirty="0" smtClean="0">
                <a:solidFill>
                  <a:schemeClr val="tx1">
                    <a:lumMod val="95000"/>
                    <a:lumOff val="5000"/>
                  </a:schemeClr>
                </a:solidFill>
                <a:latin typeface="微软雅黑" pitchFamily="34" charset="-122"/>
                <a:ea typeface="微软雅黑" pitchFamily="34" charset="-122"/>
                <a:sym typeface="微软雅黑" pitchFamily="34" charset="-122"/>
              </a:rPr>
              <a:t>年</a:t>
            </a:r>
            <a:r>
              <a:rPr lang="zh-CN" altLang="en-US" sz="1900" dirty="0">
                <a:solidFill>
                  <a:schemeClr val="tx1">
                    <a:lumMod val="95000"/>
                    <a:lumOff val="5000"/>
                  </a:schemeClr>
                </a:solidFill>
                <a:latin typeface="微软雅黑" pitchFamily="34" charset="-122"/>
                <a:ea typeface="微软雅黑" pitchFamily="34" charset="-122"/>
                <a:sym typeface="微软雅黑" pitchFamily="34" charset="-122"/>
              </a:rPr>
              <a:t>的起点，我们将继承和发扬过去工作中存在的优点，汲取经验，摒弃不足，满怀信心，以更清醒的头脑、更旺盛的斗志、更奋发的姿态和更充沛的干劲，向我们的既定目标进发！</a:t>
            </a:r>
          </a:p>
        </p:txBody>
      </p:sp>
      <p:grpSp>
        <p:nvGrpSpPr>
          <p:cNvPr id="8" name="组合 7"/>
          <p:cNvGrpSpPr/>
          <p:nvPr/>
        </p:nvGrpSpPr>
        <p:grpSpPr>
          <a:xfrm>
            <a:off x="2007373" y="727133"/>
            <a:ext cx="2167871" cy="773220"/>
            <a:chOff x="2332469" y="809238"/>
            <a:chExt cx="1859969" cy="608493"/>
          </a:xfrm>
          <a:solidFill>
            <a:srgbClr val="0070C0"/>
          </a:solidFill>
        </p:grpSpPr>
        <p:sp>
          <p:nvSpPr>
            <p:cNvPr id="9" name="圆角矩形 8"/>
            <p:cNvSpPr/>
            <p:nvPr/>
          </p:nvSpPr>
          <p:spPr bwMode="auto">
            <a:xfrm>
              <a:off x="2332469" y="809238"/>
              <a:ext cx="1859969" cy="608493"/>
            </a:xfrm>
            <a:prstGeom prst="roundRect">
              <a:avLst>
                <a:gd name="adj" fmla="val 50000"/>
              </a:avLst>
            </a:prstGeom>
            <a:solidFill>
              <a:schemeClr val="accent1"/>
            </a:solidFill>
            <a:ln w="19050" cap="flat" cmpd="sng" algn="ctr">
              <a:no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algn="ctr" defTabSz="1088135"/>
              <a:endParaRPr lang="zh-CN" altLang="en-US" sz="3700" dirty="0">
                <a:solidFill>
                  <a:schemeClr val="bg1"/>
                </a:solidFill>
                <a:latin typeface="+mj-lt"/>
                <a:ea typeface="微软雅黑" pitchFamily="34" charset="-122"/>
              </a:endParaRPr>
            </a:p>
          </p:txBody>
        </p:sp>
        <p:sp>
          <p:nvSpPr>
            <p:cNvPr id="10" name="矩形 9"/>
            <p:cNvSpPr/>
            <p:nvPr/>
          </p:nvSpPr>
          <p:spPr>
            <a:xfrm>
              <a:off x="2605177" y="923027"/>
              <a:ext cx="1276709" cy="3795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700" b="1" dirty="0">
                  <a:latin typeface="微软雅黑" pitchFamily="34" charset="-122"/>
                  <a:ea typeface="微软雅黑" pitchFamily="34" charset="-122"/>
                </a:rPr>
                <a:t>前 言</a:t>
              </a:r>
            </a:p>
          </p:txBody>
        </p:sp>
      </p:grpSp>
      <p:sp>
        <p:nvSpPr>
          <p:cNvPr id="12" name="圆角矩形 11"/>
          <p:cNvSpPr/>
          <p:nvPr/>
        </p:nvSpPr>
        <p:spPr>
          <a:xfrm>
            <a:off x="7926647" y="1869870"/>
            <a:ext cx="2613464" cy="1657090"/>
          </a:xfrm>
          <a:prstGeom prst="round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13" name="圆角矩形 12"/>
          <p:cNvSpPr/>
          <p:nvPr/>
        </p:nvSpPr>
        <p:spPr>
          <a:xfrm>
            <a:off x="7926647" y="3720767"/>
            <a:ext cx="2613464" cy="1657090"/>
          </a:xfrm>
          <a:prstGeom prst="round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Tree>
    <p:extLst>
      <p:ext uri="{BB962C8B-B14F-4D97-AF65-F5344CB8AC3E}">
        <p14:creationId xmlns:p14="http://schemas.microsoft.com/office/powerpoint/2010/main" val="2199545952"/>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1000"/>
                                        <p:tgtEl>
                                          <p:spTgt spid="6"/>
                                        </p:tgtEl>
                                      </p:cBhvr>
                                    </p:animEffect>
                                  </p:childTnLst>
                                </p:cTn>
                              </p:par>
                            </p:childTnLst>
                          </p:cTn>
                        </p:par>
                        <p:par>
                          <p:cTn id="12" fill="hold">
                            <p:stCondLst>
                              <p:cond delay="1500"/>
                            </p:stCondLst>
                            <p:childTnLst>
                              <p:par>
                                <p:cTn id="13" presetID="14" presetClass="entr" presetSubtype="10"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randombar(horizontal)">
                                      <p:cBhvr>
                                        <p:cTn id="15" dur="1000"/>
                                        <p:tgtEl>
                                          <p:spTgt spid="7">
                                            <p:txEl>
                                              <p:pRg st="0" end="0"/>
                                            </p:txEl>
                                          </p:spTgt>
                                        </p:tgtEl>
                                      </p:cBhvr>
                                    </p:animEffect>
                                  </p:childTnLst>
                                </p:cTn>
                              </p:par>
                              <p:par>
                                <p:cTn id="16" presetID="14" presetClass="entr" presetSubtype="10" fill="hold" nodeType="withEffect">
                                  <p:stCondLst>
                                    <p:cond delay="0"/>
                                  </p:stCondLst>
                                  <p:childTnLst>
                                    <p:set>
                                      <p:cBhvr>
                                        <p:cTn id="17" dur="1" fill="hold">
                                          <p:stCondLst>
                                            <p:cond delay="0"/>
                                          </p:stCondLst>
                                        </p:cTn>
                                        <p:tgtEl>
                                          <p:spTgt spid="7">
                                            <p:txEl>
                                              <p:pRg st="1" end="1"/>
                                            </p:txEl>
                                          </p:spTgt>
                                        </p:tgtEl>
                                        <p:attrNameLst>
                                          <p:attrName>style.visibility</p:attrName>
                                        </p:attrNameLst>
                                      </p:cBhvr>
                                      <p:to>
                                        <p:strVal val="visible"/>
                                      </p:to>
                                    </p:set>
                                    <p:animEffect transition="in" filter="randombar(horizontal)">
                                      <p:cBhvr>
                                        <p:cTn id="18" dur="1000"/>
                                        <p:tgtEl>
                                          <p:spTgt spid="7">
                                            <p:txEl>
                                              <p:pRg st="1" end="1"/>
                                            </p:txEl>
                                          </p:spTgt>
                                        </p:tgtEl>
                                      </p:cBhvr>
                                    </p:animEffect>
                                  </p:childTnLst>
                                </p:cTn>
                              </p:par>
                              <p:par>
                                <p:cTn id="19" presetID="14" presetClass="entr" presetSubtype="10" fill="hold" nodeType="with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Effect transition="in" filter="randombar(horizontal)">
                                      <p:cBhvr>
                                        <p:cTn id="21" dur="1000"/>
                                        <p:tgtEl>
                                          <p:spTgt spid="7">
                                            <p:txEl>
                                              <p:pRg st="2" end="2"/>
                                            </p:txEl>
                                          </p:spTgt>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animBg="1"/>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饼形 112"/>
          <p:cNvSpPr/>
          <p:nvPr/>
        </p:nvSpPr>
        <p:spPr>
          <a:xfrm>
            <a:off x="1540714" y="2692332"/>
            <a:ext cx="2087562" cy="2089150"/>
          </a:xfrm>
          <a:prstGeom prst="pie">
            <a:avLst>
              <a:gd name="adj1" fmla="val 0"/>
              <a:gd name="adj2" fmla="val 1781738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itchFamily="34" charset="-122"/>
              <a:ea typeface="微软雅黑" pitchFamily="34" charset="-122"/>
            </a:endParaRPr>
          </a:p>
        </p:txBody>
      </p:sp>
      <p:sp>
        <p:nvSpPr>
          <p:cNvPr id="114" name="饼形 113"/>
          <p:cNvSpPr/>
          <p:nvPr/>
        </p:nvSpPr>
        <p:spPr>
          <a:xfrm rot="17792835">
            <a:off x="1360532" y="2289901"/>
            <a:ext cx="2798763" cy="2701925"/>
          </a:xfrm>
          <a:prstGeom prst="pie">
            <a:avLst>
              <a:gd name="adj1" fmla="val 0"/>
              <a:gd name="adj2" fmla="val 3873493"/>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15" name="饼形 114"/>
          <p:cNvSpPr/>
          <p:nvPr/>
        </p:nvSpPr>
        <p:spPr>
          <a:xfrm>
            <a:off x="4982414" y="2697095"/>
            <a:ext cx="2089150" cy="2087562"/>
          </a:xfrm>
          <a:prstGeom prst="pie">
            <a:avLst>
              <a:gd name="adj1" fmla="val 0"/>
              <a:gd name="adj2" fmla="val 1503185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itchFamily="34" charset="-122"/>
              <a:ea typeface="微软雅黑" pitchFamily="34" charset="-122"/>
            </a:endParaRPr>
          </a:p>
        </p:txBody>
      </p:sp>
      <p:sp>
        <p:nvSpPr>
          <p:cNvPr id="116" name="饼形 115"/>
          <p:cNvSpPr/>
          <p:nvPr/>
        </p:nvSpPr>
        <p:spPr>
          <a:xfrm rot="17792835">
            <a:off x="4714126" y="2270057"/>
            <a:ext cx="2798763" cy="2703513"/>
          </a:xfrm>
          <a:prstGeom prst="pie">
            <a:avLst>
              <a:gd name="adj1" fmla="val 18826865"/>
              <a:gd name="adj2" fmla="val 3873493"/>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17" name="文本框 24"/>
          <p:cNvSpPr txBox="1">
            <a:spLocks noChangeArrowheads="1"/>
          </p:cNvSpPr>
          <p:nvPr/>
        </p:nvSpPr>
        <p:spPr bwMode="auto">
          <a:xfrm>
            <a:off x="1961650" y="3759804"/>
            <a:ext cx="1514350" cy="769441"/>
          </a:xfrm>
          <a:prstGeom prst="rect">
            <a:avLst/>
          </a:prstGeom>
          <a:noFill/>
          <a:ln w="9525">
            <a:noFill/>
            <a:miter lim="800000"/>
            <a:headEnd/>
            <a:tailEnd/>
          </a:ln>
        </p:spPr>
        <p:txBody>
          <a:bodyPr wrap="square">
            <a:spAutoFit/>
          </a:bodyPr>
          <a:lstStyle/>
          <a:p>
            <a:r>
              <a:rPr lang="en-US" altLang="zh-CN" sz="4400" dirty="0">
                <a:solidFill>
                  <a:schemeClr val="bg1"/>
                </a:solidFill>
                <a:latin typeface="微软雅黑" pitchFamily="34" charset="-122"/>
                <a:ea typeface="微软雅黑" pitchFamily="34" charset="-122"/>
              </a:rPr>
              <a:t>17%</a:t>
            </a:r>
            <a:endParaRPr lang="zh-CN" altLang="en-US" sz="4400" dirty="0">
              <a:solidFill>
                <a:schemeClr val="bg1"/>
              </a:solidFill>
              <a:latin typeface="微软雅黑" pitchFamily="34" charset="-122"/>
              <a:ea typeface="微软雅黑" pitchFamily="34" charset="-122"/>
            </a:endParaRPr>
          </a:p>
        </p:txBody>
      </p:sp>
      <p:sp>
        <p:nvSpPr>
          <p:cNvPr id="118" name="文本框 25"/>
          <p:cNvSpPr txBox="1">
            <a:spLocks noChangeArrowheads="1"/>
          </p:cNvSpPr>
          <p:nvPr/>
        </p:nvSpPr>
        <p:spPr bwMode="auto">
          <a:xfrm>
            <a:off x="5409610" y="3759804"/>
            <a:ext cx="1681162" cy="769441"/>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en-US" altLang="zh-CN" dirty="0">
                <a:solidFill>
                  <a:schemeClr val="bg1"/>
                </a:solidFill>
              </a:rPr>
              <a:t>32%</a:t>
            </a:r>
            <a:endParaRPr lang="zh-CN" altLang="en-US" dirty="0">
              <a:solidFill>
                <a:schemeClr val="bg1"/>
              </a:solidFill>
            </a:endParaRPr>
          </a:p>
        </p:txBody>
      </p:sp>
      <p:sp>
        <p:nvSpPr>
          <p:cNvPr id="119" name="饼形 118"/>
          <p:cNvSpPr/>
          <p:nvPr/>
        </p:nvSpPr>
        <p:spPr>
          <a:xfrm>
            <a:off x="8366964" y="2736782"/>
            <a:ext cx="2089150" cy="2089150"/>
          </a:xfrm>
          <a:prstGeom prst="pie">
            <a:avLst>
              <a:gd name="adj1" fmla="val 0"/>
              <a:gd name="adj2" fmla="val 1904277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itchFamily="34" charset="-122"/>
              <a:ea typeface="微软雅黑" pitchFamily="34" charset="-122"/>
            </a:endParaRPr>
          </a:p>
        </p:txBody>
      </p:sp>
      <p:sp>
        <p:nvSpPr>
          <p:cNvPr id="120" name="饼形 119"/>
          <p:cNvSpPr/>
          <p:nvPr/>
        </p:nvSpPr>
        <p:spPr>
          <a:xfrm rot="16431819">
            <a:off x="8545558" y="2667726"/>
            <a:ext cx="2217737" cy="2054225"/>
          </a:xfrm>
          <a:prstGeom prst="pie">
            <a:avLst>
              <a:gd name="adj1" fmla="val 2758241"/>
              <a:gd name="adj2" fmla="val 516217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itchFamily="34" charset="-122"/>
              <a:ea typeface="微软雅黑" pitchFamily="34" charset="-122"/>
            </a:endParaRPr>
          </a:p>
        </p:txBody>
      </p:sp>
      <p:sp>
        <p:nvSpPr>
          <p:cNvPr id="121" name="文本框 30"/>
          <p:cNvSpPr txBox="1">
            <a:spLocks noChangeArrowheads="1"/>
          </p:cNvSpPr>
          <p:nvPr/>
        </p:nvSpPr>
        <p:spPr bwMode="auto">
          <a:xfrm>
            <a:off x="8795088" y="3759804"/>
            <a:ext cx="1544048" cy="769441"/>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en-US" altLang="zh-CN" dirty="0">
                <a:solidFill>
                  <a:schemeClr val="bg1"/>
                </a:solidFill>
              </a:rPr>
              <a:t>13%</a:t>
            </a:r>
            <a:endParaRPr lang="zh-CN" altLang="en-US" dirty="0">
              <a:solidFill>
                <a:schemeClr val="bg1"/>
              </a:solidFill>
            </a:endParaRPr>
          </a:p>
        </p:txBody>
      </p:sp>
      <p:sp>
        <p:nvSpPr>
          <p:cNvPr id="125" name="文本框 34"/>
          <p:cNvSpPr txBox="1">
            <a:spLocks noChangeArrowheads="1"/>
          </p:cNvSpPr>
          <p:nvPr/>
        </p:nvSpPr>
        <p:spPr bwMode="auto">
          <a:xfrm>
            <a:off x="1455501" y="5087719"/>
            <a:ext cx="2368716" cy="646331"/>
          </a:xfrm>
          <a:prstGeom prst="rect">
            <a:avLst/>
          </a:prstGeom>
          <a:noFill/>
          <a:ln w="9525">
            <a:noFill/>
            <a:miter lim="800000"/>
            <a:headEnd/>
            <a:tailEnd/>
          </a:ln>
        </p:spPr>
        <p:txBody>
          <a:bodyPr wrap="square">
            <a:spAutoFit/>
          </a:bodyPr>
          <a:lstStyle/>
          <a:p>
            <a:r>
              <a:rPr lang="zh-CN" altLang="en-US" sz="1800" dirty="0">
                <a:solidFill>
                  <a:schemeClr val="tx1">
                    <a:lumMod val="85000"/>
                    <a:lumOff val="15000"/>
                  </a:schemeClr>
                </a:solidFill>
                <a:latin typeface="微软雅黑" pitchFamily="34" charset="-122"/>
                <a:ea typeface="微软雅黑" pitchFamily="34" charset="-122"/>
                <a:cs typeface="造字工房悦黑体验版常规体"/>
              </a:rPr>
              <a:t>请输入您想要的</a:t>
            </a:r>
            <a:r>
              <a:rPr lang="zh-CN" altLang="en-US" sz="1800" dirty="0" smtClean="0">
                <a:solidFill>
                  <a:schemeClr val="tx1">
                    <a:lumMod val="85000"/>
                    <a:lumOff val="15000"/>
                  </a:schemeClr>
                </a:solidFill>
                <a:latin typeface="微软雅黑" pitchFamily="34" charset="-122"/>
                <a:ea typeface="微软雅黑" pitchFamily="34" charset="-122"/>
                <a:cs typeface="造字工房悦黑体验版常规体"/>
              </a:rPr>
              <a:t>文字</a:t>
            </a:r>
            <a:endParaRPr lang="en-US" altLang="zh-CN" sz="1800" dirty="0" smtClean="0">
              <a:solidFill>
                <a:schemeClr val="tx1">
                  <a:lumMod val="85000"/>
                  <a:lumOff val="15000"/>
                </a:schemeClr>
              </a:solidFill>
              <a:latin typeface="微软雅黑" pitchFamily="34" charset="-122"/>
              <a:ea typeface="微软雅黑" pitchFamily="34" charset="-122"/>
              <a:cs typeface="造字工房悦黑体验版常规体"/>
            </a:endParaRPr>
          </a:p>
          <a:p>
            <a:r>
              <a:rPr lang="zh-CN" altLang="en-US" sz="1800" dirty="0" smtClean="0">
                <a:solidFill>
                  <a:schemeClr val="tx1">
                    <a:lumMod val="85000"/>
                    <a:lumOff val="15000"/>
                  </a:schemeClr>
                </a:solidFill>
                <a:latin typeface="微软雅黑" pitchFamily="34" charset="-122"/>
                <a:ea typeface="微软雅黑" pitchFamily="34" charset="-122"/>
                <a:cs typeface="造字工房悦黑体验版常规体"/>
              </a:rPr>
              <a:t>请</a:t>
            </a:r>
            <a:r>
              <a:rPr lang="zh-CN" altLang="en-US" sz="1800" dirty="0">
                <a:solidFill>
                  <a:schemeClr val="tx1">
                    <a:lumMod val="85000"/>
                    <a:lumOff val="15000"/>
                  </a:schemeClr>
                </a:solidFill>
                <a:latin typeface="微软雅黑" pitchFamily="34" charset="-122"/>
                <a:ea typeface="微软雅黑" pitchFamily="34" charset="-122"/>
                <a:cs typeface="造字工房悦黑体验版常规体"/>
              </a:rPr>
              <a:t>输入您想要的</a:t>
            </a:r>
            <a:r>
              <a:rPr lang="zh-CN" altLang="en-US" sz="1800" dirty="0" smtClean="0">
                <a:solidFill>
                  <a:schemeClr val="tx1">
                    <a:lumMod val="85000"/>
                    <a:lumOff val="15000"/>
                  </a:schemeClr>
                </a:solidFill>
                <a:latin typeface="微软雅黑" pitchFamily="34" charset="-122"/>
                <a:ea typeface="微软雅黑" pitchFamily="34" charset="-122"/>
                <a:cs typeface="造字工房悦黑体验版常规体"/>
              </a:rPr>
              <a:t>文字</a:t>
            </a:r>
            <a:endParaRPr lang="zh-CN" altLang="en-US" sz="1800" dirty="0">
              <a:solidFill>
                <a:schemeClr val="tx1">
                  <a:lumMod val="85000"/>
                  <a:lumOff val="15000"/>
                </a:schemeClr>
              </a:solidFill>
              <a:latin typeface="微软雅黑" pitchFamily="34" charset="-122"/>
              <a:ea typeface="微软雅黑" pitchFamily="34" charset="-122"/>
              <a:cs typeface="造字工房悦黑体验版常规体"/>
            </a:endParaRPr>
          </a:p>
        </p:txBody>
      </p:sp>
      <p:sp>
        <p:nvSpPr>
          <p:cNvPr id="126" name="文本框 36"/>
          <p:cNvSpPr txBox="1">
            <a:spLocks noChangeArrowheads="1"/>
          </p:cNvSpPr>
          <p:nvPr/>
        </p:nvSpPr>
        <p:spPr bwMode="auto">
          <a:xfrm>
            <a:off x="4927364" y="5084544"/>
            <a:ext cx="2352733" cy="646331"/>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r>
              <a:rPr lang="zh-CN" altLang="en-US" sz="1800" dirty="0">
                <a:solidFill>
                  <a:schemeClr val="tx1">
                    <a:lumMod val="85000"/>
                    <a:lumOff val="15000"/>
                  </a:schemeClr>
                </a:solidFill>
              </a:rPr>
              <a:t>请输入您想要的文字</a:t>
            </a:r>
            <a:endParaRPr lang="en-US" altLang="zh-CN" sz="1800" dirty="0">
              <a:solidFill>
                <a:schemeClr val="tx1">
                  <a:lumMod val="85000"/>
                  <a:lumOff val="15000"/>
                </a:schemeClr>
              </a:solidFill>
            </a:endParaRPr>
          </a:p>
          <a:p>
            <a:r>
              <a:rPr lang="zh-CN" altLang="en-US" sz="1800" dirty="0">
                <a:solidFill>
                  <a:schemeClr val="tx1">
                    <a:lumMod val="85000"/>
                    <a:lumOff val="15000"/>
                  </a:schemeClr>
                </a:solidFill>
              </a:rPr>
              <a:t>请输入您想要的文字</a:t>
            </a:r>
          </a:p>
        </p:txBody>
      </p:sp>
      <p:sp>
        <p:nvSpPr>
          <p:cNvPr id="127" name="文本框 38"/>
          <p:cNvSpPr txBox="1">
            <a:spLocks noChangeArrowheads="1"/>
          </p:cNvSpPr>
          <p:nvPr/>
        </p:nvSpPr>
        <p:spPr bwMode="auto">
          <a:xfrm>
            <a:off x="8456377" y="5078194"/>
            <a:ext cx="2323318" cy="646331"/>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r>
              <a:rPr lang="zh-CN" altLang="en-US" sz="1800" dirty="0">
                <a:solidFill>
                  <a:schemeClr val="tx1">
                    <a:lumMod val="85000"/>
                    <a:lumOff val="15000"/>
                  </a:schemeClr>
                </a:solidFill>
              </a:rPr>
              <a:t>请输入您想要的文字</a:t>
            </a:r>
            <a:endParaRPr lang="en-US" altLang="zh-CN" sz="1800" dirty="0">
              <a:solidFill>
                <a:schemeClr val="tx1">
                  <a:lumMod val="85000"/>
                  <a:lumOff val="15000"/>
                </a:schemeClr>
              </a:solidFill>
            </a:endParaRPr>
          </a:p>
          <a:p>
            <a:r>
              <a:rPr lang="zh-CN" altLang="en-US" sz="1800" dirty="0">
                <a:solidFill>
                  <a:schemeClr val="tx1">
                    <a:lumMod val="85000"/>
                    <a:lumOff val="15000"/>
                  </a:schemeClr>
                </a:solidFill>
              </a:rPr>
              <a:t>请输入您想要的文字</a:t>
            </a:r>
          </a:p>
        </p:txBody>
      </p:sp>
      <p:sp>
        <p:nvSpPr>
          <p:cNvPr id="15" name="矩形 14"/>
          <p:cNvSpPr/>
          <p:nvPr/>
        </p:nvSpPr>
        <p:spPr>
          <a:xfrm>
            <a:off x="4154959" y="1394299"/>
            <a:ext cx="3842401"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
        <p:nvSpPr>
          <p:cNvPr id="16" name="文本框 2"/>
          <p:cNvSpPr txBox="1"/>
          <p:nvPr/>
        </p:nvSpPr>
        <p:spPr>
          <a:xfrm>
            <a:off x="1693462"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357250287"/>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barn(outVertical)">
                                      <p:cBhvr>
                                        <p:cTn id="15" dur="500"/>
                                        <p:tgtEl>
                                          <p:spTgt spid="15"/>
                                        </p:tgtEl>
                                      </p:cBhvr>
                                    </p:animEffect>
                                  </p:childTnLst>
                                </p:cTn>
                              </p:par>
                            </p:childTnLst>
                          </p:cTn>
                        </p:par>
                        <p:par>
                          <p:cTn id="16" fill="hold">
                            <p:stCondLst>
                              <p:cond delay="1350"/>
                            </p:stCondLst>
                            <p:childTnLst>
                              <p:par>
                                <p:cTn id="17" presetID="49" presetClass="entr" presetSubtype="0" decel="100000" fill="hold" grpId="0" nodeType="afterEffect">
                                  <p:stCondLst>
                                    <p:cond delay="0"/>
                                  </p:stCondLst>
                                  <p:childTnLst>
                                    <p:set>
                                      <p:cBhvr>
                                        <p:cTn id="18" dur="1" fill="hold">
                                          <p:stCondLst>
                                            <p:cond delay="0"/>
                                          </p:stCondLst>
                                        </p:cTn>
                                        <p:tgtEl>
                                          <p:spTgt spid="113"/>
                                        </p:tgtEl>
                                        <p:attrNameLst>
                                          <p:attrName>style.visibility</p:attrName>
                                        </p:attrNameLst>
                                      </p:cBhvr>
                                      <p:to>
                                        <p:strVal val="visible"/>
                                      </p:to>
                                    </p:set>
                                    <p:anim calcmode="lin" valueType="num">
                                      <p:cBhvr>
                                        <p:cTn id="19" dur="500" fill="hold"/>
                                        <p:tgtEl>
                                          <p:spTgt spid="113"/>
                                        </p:tgtEl>
                                        <p:attrNameLst>
                                          <p:attrName>ppt_w</p:attrName>
                                        </p:attrNameLst>
                                      </p:cBhvr>
                                      <p:tavLst>
                                        <p:tav tm="0">
                                          <p:val>
                                            <p:fltVal val="0"/>
                                          </p:val>
                                        </p:tav>
                                        <p:tav tm="100000">
                                          <p:val>
                                            <p:strVal val="#ppt_w"/>
                                          </p:val>
                                        </p:tav>
                                      </p:tavLst>
                                    </p:anim>
                                    <p:anim calcmode="lin" valueType="num">
                                      <p:cBhvr>
                                        <p:cTn id="20" dur="500" fill="hold"/>
                                        <p:tgtEl>
                                          <p:spTgt spid="113"/>
                                        </p:tgtEl>
                                        <p:attrNameLst>
                                          <p:attrName>ppt_h</p:attrName>
                                        </p:attrNameLst>
                                      </p:cBhvr>
                                      <p:tavLst>
                                        <p:tav tm="0">
                                          <p:val>
                                            <p:fltVal val="0"/>
                                          </p:val>
                                        </p:tav>
                                        <p:tav tm="100000">
                                          <p:val>
                                            <p:strVal val="#ppt_h"/>
                                          </p:val>
                                        </p:tav>
                                      </p:tavLst>
                                    </p:anim>
                                    <p:anim calcmode="lin" valueType="num">
                                      <p:cBhvr>
                                        <p:cTn id="21" dur="500" fill="hold"/>
                                        <p:tgtEl>
                                          <p:spTgt spid="113"/>
                                        </p:tgtEl>
                                        <p:attrNameLst>
                                          <p:attrName>style.rotation</p:attrName>
                                        </p:attrNameLst>
                                      </p:cBhvr>
                                      <p:tavLst>
                                        <p:tav tm="0">
                                          <p:val>
                                            <p:fltVal val="360"/>
                                          </p:val>
                                        </p:tav>
                                        <p:tav tm="100000">
                                          <p:val>
                                            <p:fltVal val="0"/>
                                          </p:val>
                                        </p:tav>
                                      </p:tavLst>
                                    </p:anim>
                                    <p:animEffect transition="in" filter="fade">
                                      <p:cBhvr>
                                        <p:cTn id="22" dur="500"/>
                                        <p:tgtEl>
                                          <p:spTgt spid="113"/>
                                        </p:tgtEl>
                                      </p:cBhvr>
                                    </p:animEffect>
                                  </p:childTnLst>
                                </p:cTn>
                              </p:par>
                            </p:childTnLst>
                          </p:cTn>
                        </p:par>
                        <p:par>
                          <p:cTn id="23" fill="hold">
                            <p:stCondLst>
                              <p:cond delay="1850"/>
                            </p:stCondLst>
                            <p:childTnLst>
                              <p:par>
                                <p:cTn id="24" presetID="2" presetClass="entr" presetSubtype="3" fill="hold" grpId="0" nodeType="afterEffect">
                                  <p:stCondLst>
                                    <p:cond delay="0"/>
                                  </p:stCondLst>
                                  <p:childTnLst>
                                    <p:set>
                                      <p:cBhvr>
                                        <p:cTn id="25" dur="1" fill="hold">
                                          <p:stCondLst>
                                            <p:cond delay="0"/>
                                          </p:stCondLst>
                                        </p:cTn>
                                        <p:tgtEl>
                                          <p:spTgt spid="114"/>
                                        </p:tgtEl>
                                        <p:attrNameLst>
                                          <p:attrName>style.visibility</p:attrName>
                                        </p:attrNameLst>
                                      </p:cBhvr>
                                      <p:to>
                                        <p:strVal val="visible"/>
                                      </p:to>
                                    </p:set>
                                    <p:anim calcmode="lin" valueType="num">
                                      <p:cBhvr additive="base">
                                        <p:cTn id="26" dur="500" fill="hold"/>
                                        <p:tgtEl>
                                          <p:spTgt spid="114"/>
                                        </p:tgtEl>
                                        <p:attrNameLst>
                                          <p:attrName>ppt_x</p:attrName>
                                        </p:attrNameLst>
                                      </p:cBhvr>
                                      <p:tavLst>
                                        <p:tav tm="0">
                                          <p:val>
                                            <p:strVal val="1+#ppt_w/2"/>
                                          </p:val>
                                        </p:tav>
                                        <p:tav tm="100000">
                                          <p:val>
                                            <p:strVal val="#ppt_x"/>
                                          </p:val>
                                        </p:tav>
                                      </p:tavLst>
                                    </p:anim>
                                    <p:anim calcmode="lin" valueType="num">
                                      <p:cBhvr additive="base">
                                        <p:cTn id="27" dur="500" fill="hold"/>
                                        <p:tgtEl>
                                          <p:spTgt spid="114"/>
                                        </p:tgtEl>
                                        <p:attrNameLst>
                                          <p:attrName>ppt_y</p:attrName>
                                        </p:attrNameLst>
                                      </p:cBhvr>
                                      <p:tavLst>
                                        <p:tav tm="0">
                                          <p:val>
                                            <p:strVal val="0-#ppt_h/2"/>
                                          </p:val>
                                        </p:tav>
                                        <p:tav tm="100000">
                                          <p:val>
                                            <p:strVal val="#ppt_y"/>
                                          </p:val>
                                        </p:tav>
                                      </p:tavLst>
                                    </p:anim>
                                  </p:childTnLst>
                                </p:cTn>
                              </p:par>
                            </p:childTnLst>
                          </p:cTn>
                        </p:par>
                        <p:par>
                          <p:cTn id="28" fill="hold">
                            <p:stCondLst>
                              <p:cond delay="2350"/>
                            </p:stCondLst>
                            <p:childTnLst>
                              <p:par>
                                <p:cTn id="29" presetID="16" presetClass="entr" presetSubtype="21" fill="hold" grpId="0" nodeType="afterEffect">
                                  <p:stCondLst>
                                    <p:cond delay="0"/>
                                  </p:stCondLst>
                                  <p:childTnLst>
                                    <p:set>
                                      <p:cBhvr>
                                        <p:cTn id="30" dur="1" fill="hold">
                                          <p:stCondLst>
                                            <p:cond delay="0"/>
                                          </p:stCondLst>
                                        </p:cTn>
                                        <p:tgtEl>
                                          <p:spTgt spid="117"/>
                                        </p:tgtEl>
                                        <p:attrNameLst>
                                          <p:attrName>style.visibility</p:attrName>
                                        </p:attrNameLst>
                                      </p:cBhvr>
                                      <p:to>
                                        <p:strVal val="visible"/>
                                      </p:to>
                                    </p:set>
                                    <p:animEffect transition="in" filter="barn(inVertical)">
                                      <p:cBhvr>
                                        <p:cTn id="31" dur="500"/>
                                        <p:tgtEl>
                                          <p:spTgt spid="117"/>
                                        </p:tgtEl>
                                      </p:cBhvr>
                                    </p:animEffect>
                                  </p:childTnLst>
                                </p:cTn>
                              </p:par>
                            </p:childTnLst>
                          </p:cTn>
                        </p:par>
                        <p:par>
                          <p:cTn id="32" fill="hold">
                            <p:stCondLst>
                              <p:cond delay="2850"/>
                            </p:stCondLst>
                            <p:childTnLst>
                              <p:par>
                                <p:cTn id="33" presetID="22" presetClass="entr" presetSubtype="4" fill="hold" grpId="0" nodeType="afterEffect">
                                  <p:stCondLst>
                                    <p:cond delay="0"/>
                                  </p:stCondLst>
                                  <p:childTnLst>
                                    <p:set>
                                      <p:cBhvr>
                                        <p:cTn id="34" dur="1" fill="hold">
                                          <p:stCondLst>
                                            <p:cond delay="0"/>
                                          </p:stCondLst>
                                        </p:cTn>
                                        <p:tgtEl>
                                          <p:spTgt spid="125"/>
                                        </p:tgtEl>
                                        <p:attrNameLst>
                                          <p:attrName>style.visibility</p:attrName>
                                        </p:attrNameLst>
                                      </p:cBhvr>
                                      <p:to>
                                        <p:strVal val="visible"/>
                                      </p:to>
                                    </p:set>
                                    <p:animEffect transition="in" filter="wipe(down)">
                                      <p:cBhvr>
                                        <p:cTn id="35" dur="500"/>
                                        <p:tgtEl>
                                          <p:spTgt spid="125"/>
                                        </p:tgtEl>
                                      </p:cBhvr>
                                    </p:animEffect>
                                  </p:childTnLst>
                                </p:cTn>
                              </p:par>
                            </p:childTnLst>
                          </p:cTn>
                        </p:par>
                        <p:par>
                          <p:cTn id="36" fill="hold">
                            <p:stCondLst>
                              <p:cond delay="3350"/>
                            </p:stCondLst>
                            <p:childTnLst>
                              <p:par>
                                <p:cTn id="37" presetID="49" presetClass="entr" presetSubtype="0" decel="100000" fill="hold" grpId="0" nodeType="afterEffect">
                                  <p:stCondLst>
                                    <p:cond delay="0"/>
                                  </p:stCondLst>
                                  <p:childTnLst>
                                    <p:set>
                                      <p:cBhvr>
                                        <p:cTn id="38" dur="1" fill="hold">
                                          <p:stCondLst>
                                            <p:cond delay="0"/>
                                          </p:stCondLst>
                                        </p:cTn>
                                        <p:tgtEl>
                                          <p:spTgt spid="115"/>
                                        </p:tgtEl>
                                        <p:attrNameLst>
                                          <p:attrName>style.visibility</p:attrName>
                                        </p:attrNameLst>
                                      </p:cBhvr>
                                      <p:to>
                                        <p:strVal val="visible"/>
                                      </p:to>
                                    </p:set>
                                    <p:anim calcmode="lin" valueType="num">
                                      <p:cBhvr>
                                        <p:cTn id="39" dur="500" fill="hold"/>
                                        <p:tgtEl>
                                          <p:spTgt spid="115"/>
                                        </p:tgtEl>
                                        <p:attrNameLst>
                                          <p:attrName>ppt_w</p:attrName>
                                        </p:attrNameLst>
                                      </p:cBhvr>
                                      <p:tavLst>
                                        <p:tav tm="0">
                                          <p:val>
                                            <p:fltVal val="0"/>
                                          </p:val>
                                        </p:tav>
                                        <p:tav tm="100000">
                                          <p:val>
                                            <p:strVal val="#ppt_w"/>
                                          </p:val>
                                        </p:tav>
                                      </p:tavLst>
                                    </p:anim>
                                    <p:anim calcmode="lin" valueType="num">
                                      <p:cBhvr>
                                        <p:cTn id="40" dur="500" fill="hold"/>
                                        <p:tgtEl>
                                          <p:spTgt spid="115"/>
                                        </p:tgtEl>
                                        <p:attrNameLst>
                                          <p:attrName>ppt_h</p:attrName>
                                        </p:attrNameLst>
                                      </p:cBhvr>
                                      <p:tavLst>
                                        <p:tav tm="0">
                                          <p:val>
                                            <p:fltVal val="0"/>
                                          </p:val>
                                        </p:tav>
                                        <p:tav tm="100000">
                                          <p:val>
                                            <p:strVal val="#ppt_h"/>
                                          </p:val>
                                        </p:tav>
                                      </p:tavLst>
                                    </p:anim>
                                    <p:anim calcmode="lin" valueType="num">
                                      <p:cBhvr>
                                        <p:cTn id="41" dur="500" fill="hold"/>
                                        <p:tgtEl>
                                          <p:spTgt spid="115"/>
                                        </p:tgtEl>
                                        <p:attrNameLst>
                                          <p:attrName>style.rotation</p:attrName>
                                        </p:attrNameLst>
                                      </p:cBhvr>
                                      <p:tavLst>
                                        <p:tav tm="0">
                                          <p:val>
                                            <p:fltVal val="360"/>
                                          </p:val>
                                        </p:tav>
                                        <p:tav tm="100000">
                                          <p:val>
                                            <p:fltVal val="0"/>
                                          </p:val>
                                        </p:tav>
                                      </p:tavLst>
                                    </p:anim>
                                    <p:animEffect transition="in" filter="fade">
                                      <p:cBhvr>
                                        <p:cTn id="42" dur="500"/>
                                        <p:tgtEl>
                                          <p:spTgt spid="115"/>
                                        </p:tgtEl>
                                      </p:cBhvr>
                                    </p:animEffect>
                                  </p:childTnLst>
                                </p:cTn>
                              </p:par>
                            </p:childTnLst>
                          </p:cTn>
                        </p:par>
                        <p:par>
                          <p:cTn id="43" fill="hold">
                            <p:stCondLst>
                              <p:cond delay="3850"/>
                            </p:stCondLst>
                            <p:childTnLst>
                              <p:par>
                                <p:cTn id="44" presetID="2" presetClass="entr" presetSubtype="3" fill="hold" grpId="0" nodeType="afterEffect">
                                  <p:stCondLst>
                                    <p:cond delay="0"/>
                                  </p:stCondLst>
                                  <p:childTnLst>
                                    <p:set>
                                      <p:cBhvr>
                                        <p:cTn id="45" dur="1" fill="hold">
                                          <p:stCondLst>
                                            <p:cond delay="0"/>
                                          </p:stCondLst>
                                        </p:cTn>
                                        <p:tgtEl>
                                          <p:spTgt spid="116"/>
                                        </p:tgtEl>
                                        <p:attrNameLst>
                                          <p:attrName>style.visibility</p:attrName>
                                        </p:attrNameLst>
                                      </p:cBhvr>
                                      <p:to>
                                        <p:strVal val="visible"/>
                                      </p:to>
                                    </p:set>
                                    <p:anim calcmode="lin" valueType="num">
                                      <p:cBhvr additive="base">
                                        <p:cTn id="46" dur="500" fill="hold"/>
                                        <p:tgtEl>
                                          <p:spTgt spid="116"/>
                                        </p:tgtEl>
                                        <p:attrNameLst>
                                          <p:attrName>ppt_x</p:attrName>
                                        </p:attrNameLst>
                                      </p:cBhvr>
                                      <p:tavLst>
                                        <p:tav tm="0">
                                          <p:val>
                                            <p:strVal val="1+#ppt_w/2"/>
                                          </p:val>
                                        </p:tav>
                                        <p:tav tm="100000">
                                          <p:val>
                                            <p:strVal val="#ppt_x"/>
                                          </p:val>
                                        </p:tav>
                                      </p:tavLst>
                                    </p:anim>
                                    <p:anim calcmode="lin" valueType="num">
                                      <p:cBhvr additive="base">
                                        <p:cTn id="47" dur="500" fill="hold"/>
                                        <p:tgtEl>
                                          <p:spTgt spid="116"/>
                                        </p:tgtEl>
                                        <p:attrNameLst>
                                          <p:attrName>ppt_y</p:attrName>
                                        </p:attrNameLst>
                                      </p:cBhvr>
                                      <p:tavLst>
                                        <p:tav tm="0">
                                          <p:val>
                                            <p:strVal val="0-#ppt_h/2"/>
                                          </p:val>
                                        </p:tav>
                                        <p:tav tm="100000">
                                          <p:val>
                                            <p:strVal val="#ppt_y"/>
                                          </p:val>
                                        </p:tav>
                                      </p:tavLst>
                                    </p:anim>
                                  </p:childTnLst>
                                </p:cTn>
                              </p:par>
                            </p:childTnLst>
                          </p:cTn>
                        </p:par>
                        <p:par>
                          <p:cTn id="48" fill="hold">
                            <p:stCondLst>
                              <p:cond delay="4350"/>
                            </p:stCondLst>
                            <p:childTnLst>
                              <p:par>
                                <p:cTn id="49" presetID="16" presetClass="entr" presetSubtype="21" fill="hold" grpId="0" nodeType="afterEffect">
                                  <p:stCondLst>
                                    <p:cond delay="0"/>
                                  </p:stCondLst>
                                  <p:childTnLst>
                                    <p:set>
                                      <p:cBhvr>
                                        <p:cTn id="50" dur="1" fill="hold">
                                          <p:stCondLst>
                                            <p:cond delay="0"/>
                                          </p:stCondLst>
                                        </p:cTn>
                                        <p:tgtEl>
                                          <p:spTgt spid="118"/>
                                        </p:tgtEl>
                                        <p:attrNameLst>
                                          <p:attrName>style.visibility</p:attrName>
                                        </p:attrNameLst>
                                      </p:cBhvr>
                                      <p:to>
                                        <p:strVal val="visible"/>
                                      </p:to>
                                    </p:set>
                                    <p:animEffect transition="in" filter="barn(inVertical)">
                                      <p:cBhvr>
                                        <p:cTn id="51" dur="500"/>
                                        <p:tgtEl>
                                          <p:spTgt spid="118"/>
                                        </p:tgtEl>
                                      </p:cBhvr>
                                    </p:animEffect>
                                  </p:childTnLst>
                                </p:cTn>
                              </p:par>
                            </p:childTnLst>
                          </p:cTn>
                        </p:par>
                        <p:par>
                          <p:cTn id="52" fill="hold">
                            <p:stCondLst>
                              <p:cond delay="4850"/>
                            </p:stCondLst>
                            <p:childTnLst>
                              <p:par>
                                <p:cTn id="53" presetID="22" presetClass="entr" presetSubtype="4" fill="hold" grpId="0" nodeType="afterEffect">
                                  <p:stCondLst>
                                    <p:cond delay="0"/>
                                  </p:stCondLst>
                                  <p:childTnLst>
                                    <p:set>
                                      <p:cBhvr>
                                        <p:cTn id="54" dur="1" fill="hold">
                                          <p:stCondLst>
                                            <p:cond delay="0"/>
                                          </p:stCondLst>
                                        </p:cTn>
                                        <p:tgtEl>
                                          <p:spTgt spid="126"/>
                                        </p:tgtEl>
                                        <p:attrNameLst>
                                          <p:attrName>style.visibility</p:attrName>
                                        </p:attrNameLst>
                                      </p:cBhvr>
                                      <p:to>
                                        <p:strVal val="visible"/>
                                      </p:to>
                                    </p:set>
                                    <p:animEffect transition="in" filter="wipe(down)">
                                      <p:cBhvr>
                                        <p:cTn id="55" dur="500"/>
                                        <p:tgtEl>
                                          <p:spTgt spid="126"/>
                                        </p:tgtEl>
                                      </p:cBhvr>
                                    </p:animEffect>
                                  </p:childTnLst>
                                </p:cTn>
                              </p:par>
                            </p:childTnLst>
                          </p:cTn>
                        </p:par>
                        <p:par>
                          <p:cTn id="56" fill="hold">
                            <p:stCondLst>
                              <p:cond delay="5350"/>
                            </p:stCondLst>
                            <p:childTnLst>
                              <p:par>
                                <p:cTn id="57" presetID="49" presetClass="entr" presetSubtype="0" decel="100000" fill="hold" grpId="0" nodeType="afterEffect">
                                  <p:stCondLst>
                                    <p:cond delay="0"/>
                                  </p:stCondLst>
                                  <p:childTnLst>
                                    <p:set>
                                      <p:cBhvr>
                                        <p:cTn id="58" dur="1" fill="hold">
                                          <p:stCondLst>
                                            <p:cond delay="0"/>
                                          </p:stCondLst>
                                        </p:cTn>
                                        <p:tgtEl>
                                          <p:spTgt spid="119"/>
                                        </p:tgtEl>
                                        <p:attrNameLst>
                                          <p:attrName>style.visibility</p:attrName>
                                        </p:attrNameLst>
                                      </p:cBhvr>
                                      <p:to>
                                        <p:strVal val="visible"/>
                                      </p:to>
                                    </p:set>
                                    <p:anim calcmode="lin" valueType="num">
                                      <p:cBhvr>
                                        <p:cTn id="59" dur="500" fill="hold"/>
                                        <p:tgtEl>
                                          <p:spTgt spid="119"/>
                                        </p:tgtEl>
                                        <p:attrNameLst>
                                          <p:attrName>ppt_w</p:attrName>
                                        </p:attrNameLst>
                                      </p:cBhvr>
                                      <p:tavLst>
                                        <p:tav tm="0">
                                          <p:val>
                                            <p:fltVal val="0"/>
                                          </p:val>
                                        </p:tav>
                                        <p:tav tm="100000">
                                          <p:val>
                                            <p:strVal val="#ppt_w"/>
                                          </p:val>
                                        </p:tav>
                                      </p:tavLst>
                                    </p:anim>
                                    <p:anim calcmode="lin" valueType="num">
                                      <p:cBhvr>
                                        <p:cTn id="60" dur="500" fill="hold"/>
                                        <p:tgtEl>
                                          <p:spTgt spid="119"/>
                                        </p:tgtEl>
                                        <p:attrNameLst>
                                          <p:attrName>ppt_h</p:attrName>
                                        </p:attrNameLst>
                                      </p:cBhvr>
                                      <p:tavLst>
                                        <p:tav tm="0">
                                          <p:val>
                                            <p:fltVal val="0"/>
                                          </p:val>
                                        </p:tav>
                                        <p:tav tm="100000">
                                          <p:val>
                                            <p:strVal val="#ppt_h"/>
                                          </p:val>
                                        </p:tav>
                                      </p:tavLst>
                                    </p:anim>
                                    <p:anim calcmode="lin" valueType="num">
                                      <p:cBhvr>
                                        <p:cTn id="61" dur="500" fill="hold"/>
                                        <p:tgtEl>
                                          <p:spTgt spid="119"/>
                                        </p:tgtEl>
                                        <p:attrNameLst>
                                          <p:attrName>style.rotation</p:attrName>
                                        </p:attrNameLst>
                                      </p:cBhvr>
                                      <p:tavLst>
                                        <p:tav tm="0">
                                          <p:val>
                                            <p:fltVal val="360"/>
                                          </p:val>
                                        </p:tav>
                                        <p:tav tm="100000">
                                          <p:val>
                                            <p:fltVal val="0"/>
                                          </p:val>
                                        </p:tav>
                                      </p:tavLst>
                                    </p:anim>
                                    <p:animEffect transition="in" filter="fade">
                                      <p:cBhvr>
                                        <p:cTn id="62" dur="500"/>
                                        <p:tgtEl>
                                          <p:spTgt spid="119"/>
                                        </p:tgtEl>
                                      </p:cBhvr>
                                    </p:animEffect>
                                  </p:childTnLst>
                                </p:cTn>
                              </p:par>
                            </p:childTnLst>
                          </p:cTn>
                        </p:par>
                        <p:par>
                          <p:cTn id="63" fill="hold">
                            <p:stCondLst>
                              <p:cond delay="5850"/>
                            </p:stCondLst>
                            <p:childTnLst>
                              <p:par>
                                <p:cTn id="64" presetID="2" presetClass="entr" presetSubtype="2" fill="hold" grpId="0" nodeType="afterEffect">
                                  <p:stCondLst>
                                    <p:cond delay="0"/>
                                  </p:stCondLst>
                                  <p:childTnLst>
                                    <p:set>
                                      <p:cBhvr>
                                        <p:cTn id="65" dur="1" fill="hold">
                                          <p:stCondLst>
                                            <p:cond delay="0"/>
                                          </p:stCondLst>
                                        </p:cTn>
                                        <p:tgtEl>
                                          <p:spTgt spid="120"/>
                                        </p:tgtEl>
                                        <p:attrNameLst>
                                          <p:attrName>style.visibility</p:attrName>
                                        </p:attrNameLst>
                                      </p:cBhvr>
                                      <p:to>
                                        <p:strVal val="visible"/>
                                      </p:to>
                                    </p:set>
                                    <p:anim calcmode="lin" valueType="num">
                                      <p:cBhvr additive="base">
                                        <p:cTn id="66" dur="500" fill="hold"/>
                                        <p:tgtEl>
                                          <p:spTgt spid="120"/>
                                        </p:tgtEl>
                                        <p:attrNameLst>
                                          <p:attrName>ppt_x</p:attrName>
                                        </p:attrNameLst>
                                      </p:cBhvr>
                                      <p:tavLst>
                                        <p:tav tm="0">
                                          <p:val>
                                            <p:strVal val="1+#ppt_w/2"/>
                                          </p:val>
                                        </p:tav>
                                        <p:tav tm="100000">
                                          <p:val>
                                            <p:strVal val="#ppt_x"/>
                                          </p:val>
                                        </p:tav>
                                      </p:tavLst>
                                    </p:anim>
                                    <p:anim calcmode="lin" valueType="num">
                                      <p:cBhvr additive="base">
                                        <p:cTn id="67" dur="500" fill="hold"/>
                                        <p:tgtEl>
                                          <p:spTgt spid="120"/>
                                        </p:tgtEl>
                                        <p:attrNameLst>
                                          <p:attrName>ppt_y</p:attrName>
                                        </p:attrNameLst>
                                      </p:cBhvr>
                                      <p:tavLst>
                                        <p:tav tm="0">
                                          <p:val>
                                            <p:strVal val="#ppt_y"/>
                                          </p:val>
                                        </p:tav>
                                        <p:tav tm="100000">
                                          <p:val>
                                            <p:strVal val="#ppt_y"/>
                                          </p:val>
                                        </p:tav>
                                      </p:tavLst>
                                    </p:anim>
                                  </p:childTnLst>
                                </p:cTn>
                              </p:par>
                            </p:childTnLst>
                          </p:cTn>
                        </p:par>
                        <p:par>
                          <p:cTn id="68" fill="hold">
                            <p:stCondLst>
                              <p:cond delay="6350"/>
                            </p:stCondLst>
                            <p:childTnLst>
                              <p:par>
                                <p:cTn id="69" presetID="16" presetClass="entr" presetSubtype="21" fill="hold" grpId="0" nodeType="afterEffect">
                                  <p:stCondLst>
                                    <p:cond delay="0"/>
                                  </p:stCondLst>
                                  <p:childTnLst>
                                    <p:set>
                                      <p:cBhvr>
                                        <p:cTn id="70" dur="1" fill="hold">
                                          <p:stCondLst>
                                            <p:cond delay="0"/>
                                          </p:stCondLst>
                                        </p:cTn>
                                        <p:tgtEl>
                                          <p:spTgt spid="121"/>
                                        </p:tgtEl>
                                        <p:attrNameLst>
                                          <p:attrName>style.visibility</p:attrName>
                                        </p:attrNameLst>
                                      </p:cBhvr>
                                      <p:to>
                                        <p:strVal val="visible"/>
                                      </p:to>
                                    </p:set>
                                    <p:animEffect transition="in" filter="barn(inVertical)">
                                      <p:cBhvr>
                                        <p:cTn id="71" dur="500"/>
                                        <p:tgtEl>
                                          <p:spTgt spid="121"/>
                                        </p:tgtEl>
                                      </p:cBhvr>
                                    </p:animEffect>
                                  </p:childTnLst>
                                </p:cTn>
                              </p:par>
                            </p:childTnLst>
                          </p:cTn>
                        </p:par>
                        <p:par>
                          <p:cTn id="72" fill="hold">
                            <p:stCondLst>
                              <p:cond delay="6850"/>
                            </p:stCondLst>
                            <p:childTnLst>
                              <p:par>
                                <p:cTn id="73" presetID="22" presetClass="entr" presetSubtype="4" fill="hold" grpId="0" nodeType="afterEffect">
                                  <p:stCondLst>
                                    <p:cond delay="0"/>
                                  </p:stCondLst>
                                  <p:childTnLst>
                                    <p:set>
                                      <p:cBhvr>
                                        <p:cTn id="74" dur="1" fill="hold">
                                          <p:stCondLst>
                                            <p:cond delay="0"/>
                                          </p:stCondLst>
                                        </p:cTn>
                                        <p:tgtEl>
                                          <p:spTgt spid="127"/>
                                        </p:tgtEl>
                                        <p:attrNameLst>
                                          <p:attrName>style.visibility</p:attrName>
                                        </p:attrNameLst>
                                      </p:cBhvr>
                                      <p:to>
                                        <p:strVal val="visible"/>
                                      </p:to>
                                    </p:set>
                                    <p:animEffect transition="in" filter="wipe(down)">
                                      <p:cBhvr>
                                        <p:cTn id="75"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P spid="115" grpId="0" animBg="1"/>
      <p:bldP spid="116" grpId="0" animBg="1"/>
      <p:bldP spid="117" grpId="0"/>
      <p:bldP spid="118" grpId="0"/>
      <p:bldP spid="119" grpId="0" animBg="1"/>
      <p:bldP spid="120" grpId="0" animBg="1"/>
      <p:bldP spid="121" grpId="0"/>
      <p:bldP spid="125" grpId="0"/>
      <p:bldP spid="126" grpId="0"/>
      <p:bldP spid="127" grpId="0"/>
      <p:bldP spid="15" grpId="0" animBg="1"/>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890828" y="1821772"/>
            <a:ext cx="3703963" cy="4344326"/>
          </a:xfrm>
          <a:prstGeom prst="rect">
            <a:avLst/>
          </a:prstGeom>
          <a:solidFill>
            <a:schemeClr val="bg1">
              <a:lumMod val="85000"/>
            </a:schemeClr>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5" name="AutoShape 12"/>
          <p:cNvSpPr>
            <a:spLocks noChangeArrowheads="1"/>
          </p:cNvSpPr>
          <p:nvPr/>
        </p:nvSpPr>
        <p:spPr bwMode="auto">
          <a:xfrm>
            <a:off x="1890828" y="1426623"/>
            <a:ext cx="3703963" cy="790298"/>
          </a:xfrm>
          <a:prstGeom prst="homePlate">
            <a:avLst>
              <a:gd name="adj" fmla="val 63872"/>
            </a:avLst>
          </a:prstGeom>
          <a:solidFill>
            <a:schemeClr val="accent1"/>
          </a:solidFill>
          <a:ln w="9525">
            <a:noFill/>
            <a:miter lim="800000"/>
            <a:headEnd/>
            <a:tailEnd/>
          </a:ln>
        </p:spPr>
        <p:txBody>
          <a:bodyPr wrap="none" lIns="91472" tIns="45736" rIns="91472" bIns="45736" anchor="ctr"/>
          <a:lstStyle/>
          <a:p>
            <a:pPr algn="ctr"/>
            <a:r>
              <a:rPr lang="zh-CN" altLang="en-US" b="1" dirty="0" smtClean="0">
                <a:solidFill>
                  <a:prstClr val="white"/>
                </a:solidFill>
                <a:latin typeface="微软雅黑" pitchFamily="34" charset="-122"/>
                <a:ea typeface="微软雅黑" pitchFamily="34" charset="-122"/>
              </a:rPr>
              <a:t>添加文字</a:t>
            </a:r>
            <a:endParaRPr lang="zh-CN" altLang="en-US" b="1" dirty="0">
              <a:solidFill>
                <a:prstClr val="white"/>
              </a:solidFill>
              <a:latin typeface="微软雅黑" pitchFamily="34" charset="-122"/>
              <a:ea typeface="微软雅黑" pitchFamily="34" charset="-122"/>
            </a:endParaRPr>
          </a:p>
        </p:txBody>
      </p:sp>
      <p:sp>
        <p:nvSpPr>
          <p:cNvPr id="6" name="TextBox 5"/>
          <p:cNvSpPr txBox="1"/>
          <p:nvPr/>
        </p:nvSpPr>
        <p:spPr>
          <a:xfrm>
            <a:off x="2034938" y="2492840"/>
            <a:ext cx="3559853" cy="3293972"/>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itchFamily="34" charset="-122"/>
              <a:ea typeface="微软雅黑" pitchFamily="34" charset="-122"/>
            </a:endParaRPr>
          </a:p>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7" name="矩形 6"/>
          <p:cNvSpPr/>
          <p:nvPr/>
        </p:nvSpPr>
        <p:spPr>
          <a:xfrm>
            <a:off x="6286176" y="1821772"/>
            <a:ext cx="3703963" cy="4344326"/>
          </a:xfrm>
          <a:prstGeom prst="rect">
            <a:avLst/>
          </a:prstGeom>
          <a:solidFill>
            <a:schemeClr val="bg1">
              <a:lumMod val="85000"/>
            </a:schemeClr>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8" name="AutoShape 12"/>
          <p:cNvSpPr>
            <a:spLocks noChangeArrowheads="1"/>
          </p:cNvSpPr>
          <p:nvPr/>
        </p:nvSpPr>
        <p:spPr bwMode="auto">
          <a:xfrm flipH="1">
            <a:off x="6286176" y="1426623"/>
            <a:ext cx="3703963" cy="790298"/>
          </a:xfrm>
          <a:prstGeom prst="homePlate">
            <a:avLst>
              <a:gd name="adj" fmla="val 63872"/>
            </a:avLst>
          </a:prstGeom>
          <a:solidFill>
            <a:schemeClr val="bg1">
              <a:lumMod val="65000"/>
            </a:schemeClr>
          </a:solidFill>
          <a:ln w="9525">
            <a:noFill/>
            <a:miter lim="800000"/>
            <a:headEnd/>
            <a:tailEnd/>
          </a:ln>
        </p:spPr>
        <p:txBody>
          <a:bodyPr wrap="none" lIns="91472" tIns="45736" rIns="91472" bIns="45736" anchor="ctr"/>
          <a:lstStyle/>
          <a:p>
            <a:pPr algn="ctr"/>
            <a:r>
              <a:rPr lang="zh-CN" altLang="en-US" b="1" dirty="0" smtClean="0">
                <a:solidFill>
                  <a:prstClr val="white"/>
                </a:solidFill>
                <a:latin typeface="微软雅黑" pitchFamily="34" charset="-122"/>
                <a:ea typeface="微软雅黑" pitchFamily="34" charset="-122"/>
              </a:rPr>
              <a:t>添加文字</a:t>
            </a:r>
            <a:endParaRPr lang="zh-CN" altLang="en-US" b="1" dirty="0">
              <a:solidFill>
                <a:prstClr val="white"/>
              </a:solidFill>
              <a:latin typeface="微软雅黑" pitchFamily="34" charset="-122"/>
              <a:ea typeface="微软雅黑" pitchFamily="34" charset="-122"/>
            </a:endParaRPr>
          </a:p>
        </p:txBody>
      </p:sp>
      <p:sp>
        <p:nvSpPr>
          <p:cNvPr id="9" name="TextBox 8"/>
          <p:cNvSpPr txBox="1"/>
          <p:nvPr/>
        </p:nvSpPr>
        <p:spPr>
          <a:xfrm>
            <a:off x="6430286" y="2492840"/>
            <a:ext cx="3559853" cy="3293972"/>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itchFamily="34" charset="-122"/>
              <a:ea typeface="微软雅黑" pitchFamily="34" charset="-122"/>
            </a:endParaRPr>
          </a:p>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11" name="文本框 2"/>
          <p:cNvSpPr txBox="1"/>
          <p:nvPr/>
        </p:nvSpPr>
        <p:spPr>
          <a:xfrm>
            <a:off x="1730103"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3771595045"/>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850"/>
                            </p:stCondLst>
                            <p:childTnLst>
                              <p:par>
                                <p:cTn id="13" presetID="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135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185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6"/>
                                        </p:tgtEl>
                                        <p:attrNameLst>
                                          <p:attrName>style.visibility</p:attrName>
                                        </p:attrNameLst>
                                      </p:cBhvr>
                                      <p:to>
                                        <p:strVal val="visible"/>
                                      </p:to>
                                    </p:set>
                                    <p:animEffect transition="in" filter="wipe(left)">
                                      <p:cBhvr>
                                        <p:cTn id="24" dur="100"/>
                                        <p:tgtEl>
                                          <p:spTgt spid="6"/>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6"/>
                                        </p:tgtEl>
                                      </p:cBhvr>
                                      <p:to x="80000" y="100000"/>
                                    </p:animScale>
                                    <p:anim by="(#ppt_w*0.10)" calcmode="lin" valueType="num">
                                      <p:cBhvr>
                                        <p:cTn id="27" dur="50" autoRev="1" fill="hold">
                                          <p:stCondLst>
                                            <p:cond delay="0"/>
                                          </p:stCondLst>
                                        </p:cTn>
                                        <p:tgtEl>
                                          <p:spTgt spid="6"/>
                                        </p:tgtEl>
                                        <p:attrNameLst>
                                          <p:attrName>ppt_x</p:attrName>
                                        </p:attrNameLst>
                                      </p:cBhvr>
                                    </p:anim>
                                    <p:anim by="(-#ppt_w*0.10)" calcmode="lin" valueType="num">
                                      <p:cBhvr>
                                        <p:cTn id="28" dur="50" autoRev="1" fill="hold">
                                          <p:stCondLst>
                                            <p:cond delay="0"/>
                                          </p:stCondLst>
                                        </p:cTn>
                                        <p:tgtEl>
                                          <p:spTgt spid="6"/>
                                        </p:tgtEl>
                                        <p:attrNameLst>
                                          <p:attrName>ppt_y</p:attrName>
                                        </p:attrNameLst>
                                      </p:cBhvr>
                                    </p:anim>
                                    <p:animRot by="-480000">
                                      <p:cBhvr>
                                        <p:cTn id="29" dur="50" autoRev="1" fill="hold">
                                          <p:stCondLst>
                                            <p:cond delay="0"/>
                                          </p:stCondLst>
                                        </p:cTn>
                                        <p:tgtEl>
                                          <p:spTgt spid="6"/>
                                        </p:tgtEl>
                                        <p:attrNameLst>
                                          <p:attrName>r</p:attrName>
                                        </p:attrNameLst>
                                      </p:cBhvr>
                                    </p:animRot>
                                  </p:childTnLst>
                                </p:cTn>
                              </p:par>
                            </p:childTnLst>
                          </p:cTn>
                        </p:par>
                        <p:par>
                          <p:cTn id="30" fill="hold">
                            <p:stCondLst>
                              <p:cond delay="6600"/>
                            </p:stCondLst>
                            <p:childTnLst>
                              <p:par>
                                <p:cTn id="31" presetID="2" presetClass="entr" presetSubtype="2"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1+#ppt_w/2"/>
                                          </p:val>
                                        </p:tav>
                                        <p:tav tm="100000">
                                          <p:val>
                                            <p:strVal val="#ppt_x"/>
                                          </p:val>
                                        </p:tav>
                                      </p:tavLst>
                                    </p:anim>
                                    <p:anim calcmode="lin" valueType="num">
                                      <p:cBhvr additive="base">
                                        <p:cTn id="34" dur="500" fill="hold"/>
                                        <p:tgtEl>
                                          <p:spTgt spid="8"/>
                                        </p:tgtEl>
                                        <p:attrNameLst>
                                          <p:attrName>ppt_y</p:attrName>
                                        </p:attrNameLst>
                                      </p:cBhvr>
                                      <p:tavLst>
                                        <p:tav tm="0">
                                          <p:val>
                                            <p:strVal val="#ppt_y"/>
                                          </p:val>
                                        </p:tav>
                                        <p:tav tm="100000">
                                          <p:val>
                                            <p:strVal val="#ppt_y"/>
                                          </p:val>
                                        </p:tav>
                                      </p:tavLst>
                                    </p:anim>
                                  </p:childTnLst>
                                </p:cTn>
                              </p:par>
                            </p:childTnLst>
                          </p:cTn>
                        </p:par>
                        <p:par>
                          <p:cTn id="35" fill="hold">
                            <p:stCondLst>
                              <p:cond delay="7100"/>
                            </p:stCondLst>
                            <p:childTnLst>
                              <p:par>
                                <p:cTn id="36" presetID="22" presetClass="entr" presetSubtype="1"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up)">
                                      <p:cBhvr>
                                        <p:cTn id="38" dur="500"/>
                                        <p:tgtEl>
                                          <p:spTgt spid="7"/>
                                        </p:tgtEl>
                                      </p:cBhvr>
                                    </p:animEffect>
                                  </p:childTnLst>
                                </p:cTn>
                              </p:par>
                            </p:childTnLst>
                          </p:cTn>
                        </p:par>
                        <p:par>
                          <p:cTn id="39" fill="hold">
                            <p:stCondLst>
                              <p:cond delay="7600"/>
                            </p:stCondLst>
                            <p:childTnLst>
                              <p:par>
                                <p:cTn id="40" presetID="22" presetClass="entr" presetSubtype="8" fill="hold" grpId="0" nodeType="afterEffect">
                                  <p:stCondLst>
                                    <p:cond delay="0"/>
                                  </p:stCondLst>
                                  <p:iterate type="lt">
                                    <p:tmPct val="30000"/>
                                  </p:iterate>
                                  <p:childTnLst>
                                    <p:set>
                                      <p:cBhvr>
                                        <p:cTn id="41" dur="1" fill="hold">
                                          <p:stCondLst>
                                            <p:cond delay="0"/>
                                          </p:stCondLst>
                                        </p:cTn>
                                        <p:tgtEl>
                                          <p:spTgt spid="9"/>
                                        </p:tgtEl>
                                        <p:attrNameLst>
                                          <p:attrName>style.visibility</p:attrName>
                                        </p:attrNameLst>
                                      </p:cBhvr>
                                      <p:to>
                                        <p:strVal val="visible"/>
                                      </p:to>
                                    </p:set>
                                    <p:animEffect transition="in" filter="wipe(left)">
                                      <p:cBhvr>
                                        <p:cTn id="42" dur="100"/>
                                        <p:tgtEl>
                                          <p:spTgt spid="9"/>
                                        </p:tgtEl>
                                      </p:cBhvr>
                                    </p:animEffect>
                                  </p:childTnLst>
                                </p:cTn>
                              </p:par>
                              <p:par>
                                <p:cTn id="43" presetID="36" presetClass="emph" presetSubtype="0" fill="hold" grpId="1" nodeType="withEffect">
                                  <p:stCondLst>
                                    <p:cond delay="0"/>
                                  </p:stCondLst>
                                  <p:iterate type="lt">
                                    <p:tmPct val="30000"/>
                                  </p:iterate>
                                  <p:childTnLst>
                                    <p:animScale>
                                      <p:cBhvr>
                                        <p:cTn id="44" dur="50" autoRev="1" fill="hold">
                                          <p:stCondLst>
                                            <p:cond delay="0"/>
                                          </p:stCondLst>
                                        </p:cTn>
                                        <p:tgtEl>
                                          <p:spTgt spid="9"/>
                                        </p:tgtEl>
                                      </p:cBhvr>
                                      <p:to x="80000" y="100000"/>
                                    </p:animScale>
                                    <p:anim by="(#ppt_w*0.10)" calcmode="lin" valueType="num">
                                      <p:cBhvr>
                                        <p:cTn id="45" dur="50" autoRev="1" fill="hold">
                                          <p:stCondLst>
                                            <p:cond delay="0"/>
                                          </p:stCondLst>
                                        </p:cTn>
                                        <p:tgtEl>
                                          <p:spTgt spid="9"/>
                                        </p:tgtEl>
                                        <p:attrNameLst>
                                          <p:attrName>ppt_x</p:attrName>
                                        </p:attrNameLst>
                                      </p:cBhvr>
                                    </p:anim>
                                    <p:anim by="(-#ppt_w*0.10)" calcmode="lin" valueType="num">
                                      <p:cBhvr>
                                        <p:cTn id="46" dur="50" autoRev="1" fill="hold">
                                          <p:stCondLst>
                                            <p:cond delay="0"/>
                                          </p:stCondLst>
                                        </p:cTn>
                                        <p:tgtEl>
                                          <p:spTgt spid="9"/>
                                        </p:tgtEl>
                                        <p:attrNameLst>
                                          <p:attrName>ppt_y</p:attrName>
                                        </p:attrNameLst>
                                      </p:cBhvr>
                                    </p:anim>
                                    <p:animRot by="-480000">
                                      <p:cBhvr>
                                        <p:cTn id="47" dur="50" autoRev="1"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6" grpId="1"/>
      <p:bldP spid="7" grpId="0" animBg="1"/>
      <p:bldP spid="8" grpId="0" animBg="1"/>
      <p:bldP spid="9" grpId="0"/>
      <p:bldP spid="9" grpId="1"/>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7"/>
          <p:cNvSpPr>
            <a:spLocks/>
          </p:cNvSpPr>
          <p:nvPr/>
        </p:nvSpPr>
        <p:spPr bwMode="auto">
          <a:xfrm rot="18900000">
            <a:off x="7266201" y="1559360"/>
            <a:ext cx="1746988" cy="1746988"/>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latin typeface="微软雅黑" pitchFamily="34" charset="-122"/>
            </a:endParaRPr>
          </a:p>
        </p:txBody>
      </p:sp>
      <p:sp>
        <p:nvSpPr>
          <p:cNvPr id="42" name="Freeform 6"/>
          <p:cNvSpPr>
            <a:spLocks/>
          </p:cNvSpPr>
          <p:nvPr/>
        </p:nvSpPr>
        <p:spPr bwMode="auto">
          <a:xfrm rot="18900000">
            <a:off x="7917530" y="2824392"/>
            <a:ext cx="1750101" cy="1746988"/>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chemeClr val="bg1">
              <a:lumMod val="65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latin typeface="微软雅黑" pitchFamily="34" charset="-122"/>
            </a:endParaRPr>
          </a:p>
        </p:txBody>
      </p:sp>
      <p:sp>
        <p:nvSpPr>
          <p:cNvPr id="43" name="Freeform 5"/>
          <p:cNvSpPr>
            <a:spLocks/>
          </p:cNvSpPr>
          <p:nvPr/>
        </p:nvSpPr>
        <p:spPr bwMode="auto">
          <a:xfrm rot="18900000">
            <a:off x="6655154" y="3478379"/>
            <a:ext cx="1746988" cy="1746988"/>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latin typeface="微软雅黑" pitchFamily="34" charset="-122"/>
            </a:endParaRPr>
          </a:p>
        </p:txBody>
      </p:sp>
      <p:sp>
        <p:nvSpPr>
          <p:cNvPr id="44" name="Freeform 8"/>
          <p:cNvSpPr>
            <a:spLocks/>
          </p:cNvSpPr>
          <p:nvPr/>
        </p:nvSpPr>
        <p:spPr bwMode="auto">
          <a:xfrm rot="18900000">
            <a:off x="6002269" y="2213344"/>
            <a:ext cx="1746988" cy="1746988"/>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latin typeface="微软雅黑" pitchFamily="34" charset="-122"/>
            </a:endParaRPr>
          </a:p>
        </p:txBody>
      </p:sp>
      <p:cxnSp>
        <p:nvCxnSpPr>
          <p:cNvPr id="45" name="직선 연결선 250"/>
          <p:cNvCxnSpPr/>
          <p:nvPr/>
        </p:nvCxnSpPr>
        <p:spPr>
          <a:xfrm>
            <a:off x="5640455" y="2753800"/>
            <a:ext cx="326442"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6" name="직선 연결선 250"/>
          <p:cNvCxnSpPr/>
          <p:nvPr/>
        </p:nvCxnSpPr>
        <p:spPr>
          <a:xfrm>
            <a:off x="5712034" y="5021957"/>
            <a:ext cx="1192353"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7" name="직선 연결선 250"/>
          <p:cNvCxnSpPr/>
          <p:nvPr/>
        </p:nvCxnSpPr>
        <p:spPr>
          <a:xfrm flipH="1">
            <a:off x="8714849" y="1784274"/>
            <a:ext cx="1426763"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8" name="직선 연결선 250"/>
          <p:cNvCxnSpPr/>
          <p:nvPr/>
        </p:nvCxnSpPr>
        <p:spPr>
          <a:xfrm flipH="1">
            <a:off x="9687982" y="4055735"/>
            <a:ext cx="453630"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49" name="Text Placeholder 8"/>
          <p:cNvSpPr txBox="1">
            <a:spLocks/>
          </p:cNvSpPr>
          <p:nvPr/>
        </p:nvSpPr>
        <p:spPr>
          <a:xfrm>
            <a:off x="482551" y="2181281"/>
            <a:ext cx="3101892" cy="3405900"/>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30000"/>
              </a:lnSpc>
            </a:pPr>
            <a:r>
              <a:rPr lang="zh-CN" altLang="en-US" sz="1600" dirty="0">
                <a:solidFill>
                  <a:srgbClr val="414455"/>
                </a:solidFill>
                <a:latin typeface="微软雅黑" pitchFamily="34" charset="-122"/>
                <a:ea typeface="微软雅黑" pitchFamily="34" charset="-122"/>
              </a:rPr>
              <a:t>点击添加文字内容点击添加文字内容点击添加文字内容</a:t>
            </a:r>
            <a:endParaRPr lang="en-US" altLang="zh-CN" sz="1600" dirty="0">
              <a:solidFill>
                <a:srgbClr val="414455"/>
              </a:solidFill>
              <a:latin typeface="微软雅黑" pitchFamily="34" charset="-122"/>
              <a:ea typeface="微软雅黑" pitchFamily="34" charset="-122"/>
            </a:endParaRPr>
          </a:p>
          <a:p>
            <a:pPr algn="just">
              <a:lnSpc>
                <a:spcPct val="130000"/>
              </a:lnSpc>
            </a:pPr>
            <a:r>
              <a:rPr lang="zh-CN" altLang="en-US" sz="1600" dirty="0">
                <a:solidFill>
                  <a:srgbClr val="414455"/>
                </a:solidFill>
                <a:latin typeface="微软雅黑" pitchFamily="34" charset="-122"/>
                <a:ea typeface="微软雅黑" pitchFamily="34" charset="-122"/>
              </a:rPr>
              <a:t>点击添加文字内容点击添加文字内容点击添加文字内容</a:t>
            </a:r>
            <a:endParaRPr lang="en-US" altLang="zh-CN" sz="1600" dirty="0">
              <a:solidFill>
                <a:srgbClr val="414455"/>
              </a:solidFill>
              <a:latin typeface="微软雅黑" pitchFamily="34" charset="-122"/>
              <a:ea typeface="微软雅黑" pitchFamily="34" charset="-122"/>
            </a:endParaRPr>
          </a:p>
          <a:p>
            <a:pPr algn="just">
              <a:lnSpc>
                <a:spcPct val="130000"/>
              </a:lnSpc>
            </a:pPr>
            <a:r>
              <a:rPr lang="zh-CN" altLang="en-US" sz="1600" dirty="0">
                <a:solidFill>
                  <a:srgbClr val="414455"/>
                </a:solidFill>
                <a:latin typeface="微软雅黑" pitchFamily="34" charset="-122"/>
                <a:ea typeface="微软雅黑" pitchFamily="34" charset="-122"/>
              </a:rPr>
              <a:t>点击添加文字内容点击添加文字内容点击添加文字内容</a:t>
            </a:r>
            <a:endParaRPr lang="en-US" altLang="zh-CN" sz="1600" dirty="0">
              <a:solidFill>
                <a:srgbClr val="414455"/>
              </a:solidFill>
              <a:latin typeface="微软雅黑" pitchFamily="34" charset="-122"/>
              <a:ea typeface="微软雅黑" pitchFamily="34" charset="-122"/>
            </a:endParaRPr>
          </a:p>
          <a:p>
            <a:pPr algn="just">
              <a:lnSpc>
                <a:spcPct val="130000"/>
              </a:lnSpc>
            </a:pPr>
            <a:r>
              <a:rPr lang="zh-CN" altLang="en-US" sz="1600" dirty="0">
                <a:solidFill>
                  <a:srgbClr val="414455"/>
                </a:solidFill>
                <a:latin typeface="微软雅黑" pitchFamily="34" charset="-122"/>
                <a:ea typeface="微软雅黑" pitchFamily="34" charset="-122"/>
              </a:rPr>
              <a:t>点击添加文字内容点击添加文字内容点击添加文字</a:t>
            </a:r>
            <a:r>
              <a:rPr lang="zh-CN" altLang="en-US" sz="1600" dirty="0" smtClean="0">
                <a:solidFill>
                  <a:srgbClr val="414455"/>
                </a:solidFill>
                <a:latin typeface="微软雅黑" pitchFamily="34" charset="-122"/>
                <a:ea typeface="微软雅黑" pitchFamily="34" charset="-122"/>
              </a:rPr>
              <a:t>内容</a:t>
            </a:r>
            <a:endParaRPr lang="en-US" sz="1600" dirty="0">
              <a:solidFill>
                <a:srgbClr val="414455"/>
              </a:solidFill>
              <a:latin typeface="微软雅黑" pitchFamily="34" charset="-122"/>
              <a:ea typeface="微软雅黑" pitchFamily="34" charset="-122"/>
            </a:endParaRPr>
          </a:p>
        </p:txBody>
      </p:sp>
      <p:cxnSp>
        <p:nvCxnSpPr>
          <p:cNvPr id="50" name="Straight Connector 59"/>
          <p:cNvCxnSpPr/>
          <p:nvPr/>
        </p:nvCxnSpPr>
        <p:spPr>
          <a:xfrm flipV="1">
            <a:off x="4005832" y="1472308"/>
            <a:ext cx="0" cy="4483417"/>
          </a:xfrm>
          <a:prstGeom prst="line">
            <a:avLst/>
          </a:prstGeom>
          <a:ln w="3175">
            <a:solidFill>
              <a:srgbClr val="414455"/>
            </a:solidFill>
          </a:ln>
        </p:spPr>
        <p:style>
          <a:lnRef idx="1">
            <a:schemeClr val="dk1"/>
          </a:lnRef>
          <a:fillRef idx="0">
            <a:schemeClr val="dk1"/>
          </a:fillRef>
          <a:effectRef idx="0">
            <a:schemeClr val="dk1"/>
          </a:effectRef>
          <a:fontRef idx="minor">
            <a:schemeClr val="tx1"/>
          </a:fontRef>
        </p:style>
      </p:cxnSp>
      <p:sp>
        <p:nvSpPr>
          <p:cNvPr id="51" name="矩形 10"/>
          <p:cNvSpPr>
            <a:spLocks noChangeArrowheads="1"/>
          </p:cNvSpPr>
          <p:nvPr/>
        </p:nvSpPr>
        <p:spPr bwMode="auto">
          <a:xfrm>
            <a:off x="4346486" y="2511512"/>
            <a:ext cx="1107996" cy="646331"/>
          </a:xfrm>
          <a:prstGeom prst="rect">
            <a:avLst/>
          </a:prstGeom>
          <a:noFill/>
          <a:ln w="9525">
            <a:noFill/>
            <a:miter lim="800000"/>
            <a:headEnd/>
            <a:tailEnd/>
          </a:ln>
        </p:spPr>
        <p:txBody>
          <a:bodyPr wrap="none">
            <a:spAutoFit/>
          </a:bodyPr>
          <a:lstStyle/>
          <a:p>
            <a:r>
              <a:rPr lang="zh-CN" altLang="en-US" sz="1800" dirty="0">
                <a:solidFill>
                  <a:srgbClr val="414455"/>
                </a:solidFill>
                <a:latin typeface="微软雅黑" pitchFamily="34" charset="-122"/>
                <a:ea typeface="微软雅黑" pitchFamily="34" charset="-122"/>
              </a:rPr>
              <a:t>点击此处</a:t>
            </a:r>
            <a:endParaRPr lang="en-US" altLang="zh-CN" sz="1800" dirty="0">
              <a:solidFill>
                <a:srgbClr val="414455"/>
              </a:solidFill>
              <a:latin typeface="微软雅黑" pitchFamily="34" charset="-122"/>
              <a:ea typeface="微软雅黑" pitchFamily="34" charset="-122"/>
            </a:endParaRPr>
          </a:p>
          <a:p>
            <a:r>
              <a:rPr lang="zh-CN" altLang="en-US" sz="1800" dirty="0">
                <a:solidFill>
                  <a:srgbClr val="414455"/>
                </a:solidFill>
                <a:latin typeface="微软雅黑" pitchFamily="34" charset="-122"/>
                <a:ea typeface="微软雅黑" pitchFamily="34" charset="-122"/>
              </a:rPr>
              <a:t>添加内容</a:t>
            </a:r>
          </a:p>
        </p:txBody>
      </p:sp>
      <p:sp>
        <p:nvSpPr>
          <p:cNvPr id="52" name="矩形 10"/>
          <p:cNvSpPr>
            <a:spLocks noChangeArrowheads="1"/>
          </p:cNvSpPr>
          <p:nvPr/>
        </p:nvSpPr>
        <p:spPr bwMode="auto">
          <a:xfrm>
            <a:off x="10295342" y="1528364"/>
            <a:ext cx="1107996" cy="646331"/>
          </a:xfrm>
          <a:prstGeom prst="rect">
            <a:avLst/>
          </a:prstGeom>
          <a:noFill/>
          <a:ln w="9525">
            <a:noFill/>
            <a:miter lim="800000"/>
            <a:headEnd/>
            <a:tailEnd/>
          </a:ln>
        </p:spPr>
        <p:txBody>
          <a:bodyPr wrap="none">
            <a:spAutoFit/>
          </a:bodyPr>
          <a:lstStyle/>
          <a:p>
            <a:r>
              <a:rPr lang="zh-CN" altLang="en-US" sz="1800" dirty="0">
                <a:solidFill>
                  <a:srgbClr val="414455"/>
                </a:solidFill>
                <a:latin typeface="微软雅黑" pitchFamily="34" charset="-122"/>
                <a:ea typeface="微软雅黑" pitchFamily="34" charset="-122"/>
              </a:rPr>
              <a:t>点击此处</a:t>
            </a:r>
            <a:endParaRPr lang="en-US" altLang="zh-CN" sz="1800" dirty="0">
              <a:solidFill>
                <a:srgbClr val="414455"/>
              </a:solidFill>
              <a:latin typeface="微软雅黑" pitchFamily="34" charset="-122"/>
              <a:ea typeface="微软雅黑" pitchFamily="34" charset="-122"/>
            </a:endParaRPr>
          </a:p>
          <a:p>
            <a:r>
              <a:rPr lang="zh-CN" altLang="en-US" sz="1800" dirty="0">
                <a:solidFill>
                  <a:srgbClr val="414455"/>
                </a:solidFill>
                <a:latin typeface="微软雅黑" pitchFamily="34" charset="-122"/>
                <a:ea typeface="微软雅黑" pitchFamily="34" charset="-122"/>
              </a:rPr>
              <a:t>添加内容</a:t>
            </a:r>
          </a:p>
        </p:txBody>
      </p:sp>
      <p:sp>
        <p:nvSpPr>
          <p:cNvPr id="53" name="矩形 10"/>
          <p:cNvSpPr>
            <a:spLocks noChangeArrowheads="1"/>
          </p:cNvSpPr>
          <p:nvPr/>
        </p:nvSpPr>
        <p:spPr bwMode="auto">
          <a:xfrm>
            <a:off x="4423169" y="4656784"/>
            <a:ext cx="1107996" cy="646331"/>
          </a:xfrm>
          <a:prstGeom prst="rect">
            <a:avLst/>
          </a:prstGeom>
          <a:noFill/>
          <a:ln w="9525">
            <a:noFill/>
            <a:miter lim="800000"/>
            <a:headEnd/>
            <a:tailEnd/>
          </a:ln>
        </p:spPr>
        <p:txBody>
          <a:bodyPr wrap="none">
            <a:spAutoFit/>
          </a:bodyPr>
          <a:lstStyle/>
          <a:p>
            <a:r>
              <a:rPr lang="zh-CN" altLang="en-US" sz="1800" dirty="0">
                <a:solidFill>
                  <a:srgbClr val="414455"/>
                </a:solidFill>
                <a:latin typeface="微软雅黑" pitchFamily="34" charset="-122"/>
                <a:ea typeface="微软雅黑" pitchFamily="34" charset="-122"/>
              </a:rPr>
              <a:t>点击此处</a:t>
            </a:r>
            <a:endParaRPr lang="en-US" altLang="zh-CN" sz="1800" dirty="0">
              <a:solidFill>
                <a:srgbClr val="414455"/>
              </a:solidFill>
              <a:latin typeface="微软雅黑" pitchFamily="34" charset="-122"/>
              <a:ea typeface="微软雅黑" pitchFamily="34" charset="-122"/>
            </a:endParaRPr>
          </a:p>
          <a:p>
            <a:r>
              <a:rPr lang="zh-CN" altLang="en-US" sz="1800" dirty="0">
                <a:solidFill>
                  <a:srgbClr val="414455"/>
                </a:solidFill>
                <a:latin typeface="微软雅黑" pitchFamily="34" charset="-122"/>
                <a:ea typeface="微软雅黑" pitchFamily="34" charset="-122"/>
              </a:rPr>
              <a:t>添加内容</a:t>
            </a:r>
          </a:p>
        </p:txBody>
      </p:sp>
      <p:sp>
        <p:nvSpPr>
          <p:cNvPr id="54" name="矩形 10"/>
          <p:cNvSpPr>
            <a:spLocks noChangeArrowheads="1"/>
          </p:cNvSpPr>
          <p:nvPr/>
        </p:nvSpPr>
        <p:spPr bwMode="auto">
          <a:xfrm>
            <a:off x="10363087" y="3797347"/>
            <a:ext cx="1107996" cy="646331"/>
          </a:xfrm>
          <a:prstGeom prst="rect">
            <a:avLst/>
          </a:prstGeom>
          <a:noFill/>
          <a:ln w="9525">
            <a:noFill/>
            <a:miter lim="800000"/>
            <a:headEnd/>
            <a:tailEnd/>
          </a:ln>
        </p:spPr>
        <p:txBody>
          <a:bodyPr wrap="none">
            <a:spAutoFit/>
          </a:bodyPr>
          <a:lstStyle/>
          <a:p>
            <a:r>
              <a:rPr lang="zh-CN" altLang="en-US" sz="1800" dirty="0">
                <a:solidFill>
                  <a:srgbClr val="414455"/>
                </a:solidFill>
                <a:latin typeface="微软雅黑" pitchFamily="34" charset="-122"/>
                <a:ea typeface="微软雅黑" pitchFamily="34" charset="-122"/>
              </a:rPr>
              <a:t>点击此处</a:t>
            </a:r>
            <a:endParaRPr lang="en-US" altLang="zh-CN" sz="1800" dirty="0">
              <a:solidFill>
                <a:srgbClr val="414455"/>
              </a:solidFill>
              <a:latin typeface="微软雅黑" pitchFamily="34" charset="-122"/>
              <a:ea typeface="微软雅黑" pitchFamily="34" charset="-122"/>
            </a:endParaRPr>
          </a:p>
          <a:p>
            <a:r>
              <a:rPr lang="zh-CN" altLang="en-US" sz="1800" dirty="0">
                <a:solidFill>
                  <a:srgbClr val="414455"/>
                </a:solidFill>
                <a:latin typeface="微软雅黑" pitchFamily="34" charset="-122"/>
                <a:ea typeface="微软雅黑" pitchFamily="34" charset="-122"/>
              </a:rPr>
              <a:t>添加内容</a:t>
            </a:r>
          </a:p>
        </p:txBody>
      </p:sp>
      <p:sp>
        <p:nvSpPr>
          <p:cNvPr id="17" name="文本框 2"/>
          <p:cNvSpPr txBox="1"/>
          <p:nvPr/>
        </p:nvSpPr>
        <p:spPr>
          <a:xfrm>
            <a:off x="1699924"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041170977"/>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49" presetClass="entr" presetSubtype="0" decel="100000"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p:cTn id="15" dur="500" fill="hold"/>
                                        <p:tgtEl>
                                          <p:spTgt spid="41"/>
                                        </p:tgtEl>
                                        <p:attrNameLst>
                                          <p:attrName>ppt_w</p:attrName>
                                        </p:attrNameLst>
                                      </p:cBhvr>
                                      <p:tavLst>
                                        <p:tav tm="0">
                                          <p:val>
                                            <p:fltVal val="0"/>
                                          </p:val>
                                        </p:tav>
                                        <p:tav tm="100000">
                                          <p:val>
                                            <p:strVal val="#ppt_w"/>
                                          </p:val>
                                        </p:tav>
                                      </p:tavLst>
                                    </p:anim>
                                    <p:anim calcmode="lin" valueType="num">
                                      <p:cBhvr>
                                        <p:cTn id="16" dur="500" fill="hold"/>
                                        <p:tgtEl>
                                          <p:spTgt spid="41"/>
                                        </p:tgtEl>
                                        <p:attrNameLst>
                                          <p:attrName>ppt_h</p:attrName>
                                        </p:attrNameLst>
                                      </p:cBhvr>
                                      <p:tavLst>
                                        <p:tav tm="0">
                                          <p:val>
                                            <p:fltVal val="0"/>
                                          </p:val>
                                        </p:tav>
                                        <p:tav tm="100000">
                                          <p:val>
                                            <p:strVal val="#ppt_h"/>
                                          </p:val>
                                        </p:tav>
                                      </p:tavLst>
                                    </p:anim>
                                    <p:anim calcmode="lin" valueType="num">
                                      <p:cBhvr>
                                        <p:cTn id="17" dur="500" fill="hold"/>
                                        <p:tgtEl>
                                          <p:spTgt spid="41"/>
                                        </p:tgtEl>
                                        <p:attrNameLst>
                                          <p:attrName>style.rotation</p:attrName>
                                        </p:attrNameLst>
                                      </p:cBhvr>
                                      <p:tavLst>
                                        <p:tav tm="0">
                                          <p:val>
                                            <p:fltVal val="360"/>
                                          </p:val>
                                        </p:tav>
                                        <p:tav tm="100000">
                                          <p:val>
                                            <p:fltVal val="0"/>
                                          </p:val>
                                        </p:tav>
                                      </p:tavLst>
                                    </p:anim>
                                    <p:animEffect transition="in" filter="fade">
                                      <p:cBhvr>
                                        <p:cTn id="18" dur="500"/>
                                        <p:tgtEl>
                                          <p:spTgt spid="41"/>
                                        </p:tgtEl>
                                      </p:cBhvr>
                                    </p:animEffect>
                                  </p:childTnLst>
                                </p:cTn>
                              </p:par>
                            </p:childTnLst>
                          </p:cTn>
                        </p:par>
                        <p:par>
                          <p:cTn id="19" fill="hold">
                            <p:stCondLst>
                              <p:cond delay="1350"/>
                            </p:stCondLst>
                            <p:childTnLst>
                              <p:par>
                                <p:cTn id="20" presetID="22" presetClass="entr" presetSubtype="8"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wipe(left)">
                                      <p:cBhvr>
                                        <p:cTn id="22" dur="500"/>
                                        <p:tgtEl>
                                          <p:spTgt spid="47"/>
                                        </p:tgtEl>
                                      </p:cBhvr>
                                    </p:animEffect>
                                  </p:childTnLst>
                                </p:cTn>
                              </p:par>
                            </p:childTnLst>
                          </p:cTn>
                        </p:par>
                        <p:par>
                          <p:cTn id="23" fill="hold">
                            <p:stCondLst>
                              <p:cond delay="1850"/>
                            </p:stCondLst>
                            <p:childTnLst>
                              <p:par>
                                <p:cTn id="24" presetID="22" presetClass="entr" presetSubtype="4" fill="hold" grpId="0" nodeType="after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wipe(down)">
                                      <p:cBhvr>
                                        <p:cTn id="26" dur="500"/>
                                        <p:tgtEl>
                                          <p:spTgt spid="52"/>
                                        </p:tgtEl>
                                      </p:cBhvr>
                                    </p:animEffect>
                                  </p:childTnLst>
                                </p:cTn>
                              </p:par>
                            </p:childTnLst>
                          </p:cTn>
                        </p:par>
                        <p:par>
                          <p:cTn id="27" fill="hold">
                            <p:stCondLst>
                              <p:cond delay="2350"/>
                            </p:stCondLst>
                            <p:childTnLst>
                              <p:par>
                                <p:cTn id="28" presetID="49" presetClass="entr" presetSubtype="0" decel="10000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 calcmode="lin" valueType="num">
                                      <p:cBhvr>
                                        <p:cTn id="30" dur="500" fill="hold"/>
                                        <p:tgtEl>
                                          <p:spTgt spid="44"/>
                                        </p:tgtEl>
                                        <p:attrNameLst>
                                          <p:attrName>ppt_w</p:attrName>
                                        </p:attrNameLst>
                                      </p:cBhvr>
                                      <p:tavLst>
                                        <p:tav tm="0">
                                          <p:val>
                                            <p:fltVal val="0"/>
                                          </p:val>
                                        </p:tav>
                                        <p:tav tm="100000">
                                          <p:val>
                                            <p:strVal val="#ppt_w"/>
                                          </p:val>
                                        </p:tav>
                                      </p:tavLst>
                                    </p:anim>
                                    <p:anim calcmode="lin" valueType="num">
                                      <p:cBhvr>
                                        <p:cTn id="31" dur="500" fill="hold"/>
                                        <p:tgtEl>
                                          <p:spTgt spid="44"/>
                                        </p:tgtEl>
                                        <p:attrNameLst>
                                          <p:attrName>ppt_h</p:attrName>
                                        </p:attrNameLst>
                                      </p:cBhvr>
                                      <p:tavLst>
                                        <p:tav tm="0">
                                          <p:val>
                                            <p:fltVal val="0"/>
                                          </p:val>
                                        </p:tav>
                                        <p:tav tm="100000">
                                          <p:val>
                                            <p:strVal val="#ppt_h"/>
                                          </p:val>
                                        </p:tav>
                                      </p:tavLst>
                                    </p:anim>
                                    <p:anim calcmode="lin" valueType="num">
                                      <p:cBhvr>
                                        <p:cTn id="32" dur="500" fill="hold"/>
                                        <p:tgtEl>
                                          <p:spTgt spid="44"/>
                                        </p:tgtEl>
                                        <p:attrNameLst>
                                          <p:attrName>style.rotation</p:attrName>
                                        </p:attrNameLst>
                                      </p:cBhvr>
                                      <p:tavLst>
                                        <p:tav tm="0">
                                          <p:val>
                                            <p:fltVal val="360"/>
                                          </p:val>
                                        </p:tav>
                                        <p:tav tm="100000">
                                          <p:val>
                                            <p:fltVal val="0"/>
                                          </p:val>
                                        </p:tav>
                                      </p:tavLst>
                                    </p:anim>
                                    <p:animEffect transition="in" filter="fade">
                                      <p:cBhvr>
                                        <p:cTn id="33" dur="500"/>
                                        <p:tgtEl>
                                          <p:spTgt spid="44"/>
                                        </p:tgtEl>
                                      </p:cBhvr>
                                    </p:animEffect>
                                  </p:childTnLst>
                                </p:cTn>
                              </p:par>
                            </p:childTnLst>
                          </p:cTn>
                        </p:par>
                        <p:par>
                          <p:cTn id="34" fill="hold">
                            <p:stCondLst>
                              <p:cond delay="2850"/>
                            </p:stCondLst>
                            <p:childTnLst>
                              <p:par>
                                <p:cTn id="35" presetID="22" presetClass="entr" presetSubtype="2"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wipe(right)">
                                      <p:cBhvr>
                                        <p:cTn id="37" dur="500"/>
                                        <p:tgtEl>
                                          <p:spTgt spid="45"/>
                                        </p:tgtEl>
                                      </p:cBhvr>
                                    </p:animEffect>
                                  </p:childTnLst>
                                </p:cTn>
                              </p:par>
                            </p:childTnLst>
                          </p:cTn>
                        </p:par>
                        <p:par>
                          <p:cTn id="38" fill="hold">
                            <p:stCondLst>
                              <p:cond delay="3350"/>
                            </p:stCondLst>
                            <p:childTnLst>
                              <p:par>
                                <p:cTn id="39" presetID="22" presetClass="entr" presetSubtype="8"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wipe(left)">
                                      <p:cBhvr>
                                        <p:cTn id="41" dur="500"/>
                                        <p:tgtEl>
                                          <p:spTgt spid="51"/>
                                        </p:tgtEl>
                                      </p:cBhvr>
                                    </p:animEffect>
                                  </p:childTnLst>
                                </p:cTn>
                              </p:par>
                            </p:childTnLst>
                          </p:cTn>
                        </p:par>
                        <p:par>
                          <p:cTn id="42" fill="hold">
                            <p:stCondLst>
                              <p:cond delay="3850"/>
                            </p:stCondLst>
                            <p:childTnLst>
                              <p:par>
                                <p:cTn id="43" presetID="49" presetClass="entr" presetSubtype="0" decel="10000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 calcmode="lin" valueType="num">
                                      <p:cBhvr>
                                        <p:cTn id="47" dur="500" fill="hold"/>
                                        <p:tgtEl>
                                          <p:spTgt spid="43"/>
                                        </p:tgtEl>
                                        <p:attrNameLst>
                                          <p:attrName>style.rotation</p:attrName>
                                        </p:attrNameLst>
                                      </p:cBhvr>
                                      <p:tavLst>
                                        <p:tav tm="0">
                                          <p:val>
                                            <p:fltVal val="360"/>
                                          </p:val>
                                        </p:tav>
                                        <p:tav tm="100000">
                                          <p:val>
                                            <p:fltVal val="0"/>
                                          </p:val>
                                        </p:tav>
                                      </p:tavLst>
                                    </p:anim>
                                    <p:animEffect transition="in" filter="fade">
                                      <p:cBhvr>
                                        <p:cTn id="48" dur="500"/>
                                        <p:tgtEl>
                                          <p:spTgt spid="43"/>
                                        </p:tgtEl>
                                      </p:cBhvr>
                                    </p:animEffect>
                                  </p:childTnLst>
                                </p:cTn>
                              </p:par>
                            </p:childTnLst>
                          </p:cTn>
                        </p:par>
                        <p:par>
                          <p:cTn id="49" fill="hold">
                            <p:stCondLst>
                              <p:cond delay="4350"/>
                            </p:stCondLst>
                            <p:childTnLst>
                              <p:par>
                                <p:cTn id="50" presetID="22" presetClass="entr" presetSubtype="2" fill="hold" nodeType="after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wipe(right)">
                                      <p:cBhvr>
                                        <p:cTn id="52" dur="500"/>
                                        <p:tgtEl>
                                          <p:spTgt spid="46"/>
                                        </p:tgtEl>
                                      </p:cBhvr>
                                    </p:animEffect>
                                  </p:childTnLst>
                                </p:cTn>
                              </p:par>
                            </p:childTnLst>
                          </p:cTn>
                        </p:par>
                        <p:par>
                          <p:cTn id="53" fill="hold">
                            <p:stCondLst>
                              <p:cond delay="4850"/>
                            </p:stCondLst>
                            <p:childTnLst>
                              <p:par>
                                <p:cTn id="54" presetID="22" presetClass="entr" presetSubtype="4" fill="hold" grpId="0" nodeType="after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wipe(down)">
                                      <p:cBhvr>
                                        <p:cTn id="56" dur="500"/>
                                        <p:tgtEl>
                                          <p:spTgt spid="53"/>
                                        </p:tgtEl>
                                      </p:cBhvr>
                                    </p:animEffect>
                                  </p:childTnLst>
                                </p:cTn>
                              </p:par>
                            </p:childTnLst>
                          </p:cTn>
                        </p:par>
                        <p:par>
                          <p:cTn id="57" fill="hold">
                            <p:stCondLst>
                              <p:cond delay="5350"/>
                            </p:stCondLst>
                            <p:childTnLst>
                              <p:par>
                                <p:cTn id="58" presetID="49" presetClass="entr" presetSubtype="0" decel="100000"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p:cTn id="60" dur="500" fill="hold"/>
                                        <p:tgtEl>
                                          <p:spTgt spid="42"/>
                                        </p:tgtEl>
                                        <p:attrNameLst>
                                          <p:attrName>ppt_w</p:attrName>
                                        </p:attrNameLst>
                                      </p:cBhvr>
                                      <p:tavLst>
                                        <p:tav tm="0">
                                          <p:val>
                                            <p:fltVal val="0"/>
                                          </p:val>
                                        </p:tav>
                                        <p:tav tm="100000">
                                          <p:val>
                                            <p:strVal val="#ppt_w"/>
                                          </p:val>
                                        </p:tav>
                                      </p:tavLst>
                                    </p:anim>
                                    <p:anim calcmode="lin" valueType="num">
                                      <p:cBhvr>
                                        <p:cTn id="61" dur="500" fill="hold"/>
                                        <p:tgtEl>
                                          <p:spTgt spid="42"/>
                                        </p:tgtEl>
                                        <p:attrNameLst>
                                          <p:attrName>ppt_h</p:attrName>
                                        </p:attrNameLst>
                                      </p:cBhvr>
                                      <p:tavLst>
                                        <p:tav tm="0">
                                          <p:val>
                                            <p:fltVal val="0"/>
                                          </p:val>
                                        </p:tav>
                                        <p:tav tm="100000">
                                          <p:val>
                                            <p:strVal val="#ppt_h"/>
                                          </p:val>
                                        </p:tav>
                                      </p:tavLst>
                                    </p:anim>
                                    <p:anim calcmode="lin" valueType="num">
                                      <p:cBhvr>
                                        <p:cTn id="62" dur="500" fill="hold"/>
                                        <p:tgtEl>
                                          <p:spTgt spid="42"/>
                                        </p:tgtEl>
                                        <p:attrNameLst>
                                          <p:attrName>style.rotation</p:attrName>
                                        </p:attrNameLst>
                                      </p:cBhvr>
                                      <p:tavLst>
                                        <p:tav tm="0">
                                          <p:val>
                                            <p:fltVal val="360"/>
                                          </p:val>
                                        </p:tav>
                                        <p:tav tm="100000">
                                          <p:val>
                                            <p:fltVal val="0"/>
                                          </p:val>
                                        </p:tav>
                                      </p:tavLst>
                                    </p:anim>
                                    <p:animEffect transition="in" filter="fade">
                                      <p:cBhvr>
                                        <p:cTn id="63" dur="500"/>
                                        <p:tgtEl>
                                          <p:spTgt spid="42"/>
                                        </p:tgtEl>
                                      </p:cBhvr>
                                    </p:animEffect>
                                  </p:childTnLst>
                                </p:cTn>
                              </p:par>
                            </p:childTnLst>
                          </p:cTn>
                        </p:par>
                        <p:par>
                          <p:cTn id="64" fill="hold">
                            <p:stCondLst>
                              <p:cond delay="5850"/>
                            </p:stCondLst>
                            <p:childTnLst>
                              <p:par>
                                <p:cTn id="65" presetID="22" presetClass="entr" presetSubtype="8"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left)">
                                      <p:cBhvr>
                                        <p:cTn id="67" dur="500"/>
                                        <p:tgtEl>
                                          <p:spTgt spid="48"/>
                                        </p:tgtEl>
                                      </p:cBhvr>
                                    </p:animEffect>
                                  </p:childTnLst>
                                </p:cTn>
                              </p:par>
                            </p:childTnLst>
                          </p:cTn>
                        </p:par>
                        <p:par>
                          <p:cTn id="68" fill="hold">
                            <p:stCondLst>
                              <p:cond delay="6350"/>
                            </p:stCondLst>
                            <p:childTnLst>
                              <p:par>
                                <p:cTn id="69" presetID="22" presetClass="entr" presetSubtype="8" fill="hold" grpId="0" nodeType="after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wipe(left)">
                                      <p:cBhvr>
                                        <p:cTn id="71" dur="500"/>
                                        <p:tgtEl>
                                          <p:spTgt spid="54"/>
                                        </p:tgtEl>
                                      </p:cBhvr>
                                    </p:animEffect>
                                  </p:childTnLst>
                                </p:cTn>
                              </p:par>
                            </p:childTnLst>
                          </p:cTn>
                        </p:par>
                        <p:par>
                          <p:cTn id="72" fill="hold">
                            <p:stCondLst>
                              <p:cond delay="6850"/>
                            </p:stCondLst>
                            <p:childTnLst>
                              <p:par>
                                <p:cTn id="73" presetID="22" presetClass="entr" presetSubtype="1"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up)">
                                      <p:cBhvr>
                                        <p:cTn id="75" dur="500"/>
                                        <p:tgtEl>
                                          <p:spTgt spid="50"/>
                                        </p:tgtEl>
                                      </p:cBhvr>
                                    </p:animEffect>
                                  </p:childTnLst>
                                </p:cTn>
                              </p:par>
                            </p:childTnLst>
                          </p:cTn>
                        </p:par>
                        <p:par>
                          <p:cTn id="76" fill="hold">
                            <p:stCondLst>
                              <p:cond delay="7350"/>
                            </p:stCondLst>
                            <p:childTnLst>
                              <p:par>
                                <p:cTn id="77" presetID="22" presetClass="entr" presetSubtype="1" fill="hold" grpId="0" nodeType="after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9" grpId="0"/>
      <p:bldP spid="51" grpId="0"/>
      <p:bldP spid="52" grpId="0"/>
      <p:bldP spid="53" grpId="0"/>
      <p:bldP spid="54" grpId="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0"/>
            <a:ext cx="3722911" cy="68595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5791629" y="1573726"/>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1</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33" name="组合 32"/>
          <p:cNvGrpSpPr/>
          <p:nvPr/>
        </p:nvGrpSpPr>
        <p:grpSpPr>
          <a:xfrm>
            <a:off x="6673144" y="1573725"/>
            <a:ext cx="3741980" cy="511504"/>
            <a:chOff x="6339097" y="1573726"/>
            <a:chExt cx="3744416" cy="511504"/>
          </a:xfrm>
        </p:grpSpPr>
        <p:sp>
          <p:nvSpPr>
            <p:cNvPr id="35" name="圆角矩形 34"/>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36" name="矩形 35"/>
            <p:cNvSpPr/>
            <p:nvPr/>
          </p:nvSpPr>
          <p:spPr>
            <a:xfrm>
              <a:off x="6723350" y="1614014"/>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7" name="圆角矩形 36"/>
          <p:cNvSpPr/>
          <p:nvPr/>
        </p:nvSpPr>
        <p:spPr>
          <a:xfrm>
            <a:off x="5791629" y="2410178"/>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2</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38" name="组合 37"/>
          <p:cNvGrpSpPr/>
          <p:nvPr/>
        </p:nvGrpSpPr>
        <p:grpSpPr>
          <a:xfrm>
            <a:off x="6673144" y="2410178"/>
            <a:ext cx="3741980" cy="511504"/>
            <a:chOff x="6315199" y="2410178"/>
            <a:chExt cx="3744416" cy="511504"/>
          </a:xfrm>
        </p:grpSpPr>
        <p:sp>
          <p:nvSpPr>
            <p:cNvPr id="39" name="圆角矩形 38"/>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53" name="矩形 52"/>
            <p:cNvSpPr/>
            <p:nvPr/>
          </p:nvSpPr>
          <p:spPr>
            <a:xfrm>
              <a:off x="6747248" y="2450466"/>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圆角矩形 53"/>
          <p:cNvSpPr/>
          <p:nvPr/>
        </p:nvSpPr>
        <p:spPr>
          <a:xfrm>
            <a:off x="5791629" y="3296032"/>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3</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55" name="组合 54"/>
          <p:cNvGrpSpPr/>
          <p:nvPr/>
        </p:nvGrpSpPr>
        <p:grpSpPr>
          <a:xfrm>
            <a:off x="6673144" y="3296030"/>
            <a:ext cx="3741980" cy="511504"/>
            <a:chOff x="6339097" y="3296031"/>
            <a:chExt cx="3744416" cy="511504"/>
          </a:xfrm>
        </p:grpSpPr>
        <p:sp>
          <p:nvSpPr>
            <p:cNvPr id="56" name="圆角矩形 55"/>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57" name="矩形 56"/>
            <p:cNvSpPr/>
            <p:nvPr/>
          </p:nvSpPr>
          <p:spPr>
            <a:xfrm>
              <a:off x="6723349" y="3336319"/>
              <a:ext cx="273630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圆角矩形 57"/>
          <p:cNvSpPr/>
          <p:nvPr/>
        </p:nvSpPr>
        <p:spPr>
          <a:xfrm>
            <a:off x="5791629" y="418090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4</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59" name="组合 58"/>
          <p:cNvGrpSpPr/>
          <p:nvPr/>
        </p:nvGrpSpPr>
        <p:grpSpPr>
          <a:xfrm>
            <a:off x="6673144" y="4180900"/>
            <a:ext cx="3741980" cy="511503"/>
            <a:chOff x="6339097" y="4180903"/>
            <a:chExt cx="3744416" cy="511504"/>
          </a:xfrm>
        </p:grpSpPr>
        <p:sp>
          <p:nvSpPr>
            <p:cNvPr id="60" name="圆角矩形 59"/>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61" name="矩形 60"/>
            <p:cNvSpPr/>
            <p:nvPr/>
          </p:nvSpPr>
          <p:spPr>
            <a:xfrm>
              <a:off x="6723349" y="4221882"/>
              <a:ext cx="2736305" cy="430929"/>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2" name="圆角矩形 61"/>
          <p:cNvSpPr/>
          <p:nvPr/>
        </p:nvSpPr>
        <p:spPr>
          <a:xfrm>
            <a:off x="5791758" y="505748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5</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63" name="组合 62"/>
          <p:cNvGrpSpPr/>
          <p:nvPr/>
        </p:nvGrpSpPr>
        <p:grpSpPr>
          <a:xfrm>
            <a:off x="6673144" y="5057483"/>
            <a:ext cx="3741980" cy="511504"/>
            <a:chOff x="6339097" y="5057483"/>
            <a:chExt cx="3744416" cy="511504"/>
          </a:xfrm>
        </p:grpSpPr>
        <p:sp>
          <p:nvSpPr>
            <p:cNvPr id="64" name="圆角矩形 63"/>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65" name="矩形 64"/>
            <p:cNvSpPr/>
            <p:nvPr/>
          </p:nvSpPr>
          <p:spPr>
            <a:xfrm>
              <a:off x="6723478" y="5085978"/>
              <a:ext cx="2736174"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6" name="TextBox 65"/>
          <p:cNvSpPr txBox="1"/>
          <p:nvPr/>
        </p:nvSpPr>
        <p:spPr>
          <a:xfrm>
            <a:off x="338535" y="2219568"/>
            <a:ext cx="2806485" cy="1354243"/>
          </a:xfrm>
          <a:prstGeom prst="rect">
            <a:avLst/>
          </a:prstGeom>
          <a:noFill/>
        </p:spPr>
        <p:txBody>
          <a:bodyPr wrap="square" lIns="121880" tIns="60938" rIns="121880" bIns="60938">
            <a:spAutoFit/>
          </a:bodyPr>
          <a:lstStyle/>
          <a:p>
            <a:pPr algn="r">
              <a:defRPr/>
            </a:pPr>
            <a:r>
              <a:rPr lang="zh-CN" altLang="en-US" sz="4800" b="1" spc="200" dirty="0">
                <a:solidFill>
                  <a:schemeClr val="bg1"/>
                </a:solidFill>
                <a:latin typeface="微软雅黑" pitchFamily="34" charset="-122"/>
                <a:ea typeface="微软雅黑" pitchFamily="34" charset="-122"/>
              </a:rPr>
              <a:t>目录 </a:t>
            </a:r>
            <a:endParaRPr lang="en-US" altLang="zh-CN" sz="4800" b="1" spc="200" dirty="0">
              <a:solidFill>
                <a:schemeClr val="bg1"/>
              </a:solidFill>
              <a:latin typeface="微软雅黑" pitchFamily="34" charset="-122"/>
              <a:ea typeface="微软雅黑" pitchFamily="34" charset="-122"/>
            </a:endParaRPr>
          </a:p>
          <a:p>
            <a:pPr algn="r">
              <a:defRPr/>
            </a:pPr>
            <a:r>
              <a:rPr lang="en-US" altLang="zh-CN" sz="3200" b="1" spc="200" dirty="0">
                <a:solidFill>
                  <a:schemeClr val="bg1"/>
                </a:solidFill>
                <a:latin typeface="微软雅黑" pitchFamily="34" charset="-122"/>
                <a:ea typeface="微软雅黑" pitchFamily="34" charset="-122"/>
              </a:rPr>
              <a:t>CONTENTS</a:t>
            </a:r>
            <a:endParaRPr lang="zh-CN" altLang="en-US" sz="3200" b="1" spc="200" dirty="0">
              <a:solidFill>
                <a:schemeClr val="bg1"/>
              </a:solidFill>
              <a:latin typeface="微软雅黑" pitchFamily="34" charset="-122"/>
              <a:ea typeface="微软雅黑" pitchFamily="34" charset="-122"/>
            </a:endParaRPr>
          </a:p>
        </p:txBody>
      </p:sp>
      <p:sp>
        <p:nvSpPr>
          <p:cNvPr id="67" name="下箭头 66"/>
          <p:cNvSpPr/>
          <p:nvPr/>
        </p:nvSpPr>
        <p:spPr>
          <a:xfrm rot="16200000">
            <a:off x="4614050" y="4097653"/>
            <a:ext cx="576064" cy="679386"/>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a:p>
        </p:txBody>
      </p:sp>
    </p:spTree>
    <p:extLst>
      <p:ext uri="{BB962C8B-B14F-4D97-AF65-F5344CB8AC3E}">
        <p14:creationId xmlns:p14="http://schemas.microsoft.com/office/powerpoint/2010/main" val="3315660479"/>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fill="hold"/>
                                        <p:tgtEl>
                                          <p:spTgt spid="67"/>
                                        </p:tgtEl>
                                        <p:attrNameLst>
                                          <p:attrName>ppt_x</p:attrName>
                                        </p:attrNameLst>
                                      </p:cBhvr>
                                      <p:tavLst>
                                        <p:tav tm="0">
                                          <p:val>
                                            <p:strVal val="0-#ppt_w/2"/>
                                          </p:val>
                                        </p:tav>
                                        <p:tav tm="100000">
                                          <p:val>
                                            <p:strVal val="#ppt_x"/>
                                          </p:val>
                                        </p:tav>
                                      </p:tavLst>
                                    </p:anim>
                                    <p:anim calcmode="lin" valueType="num">
                                      <p:cBhvr additive="base">
                                        <p:cTn id="13" dur="500" fill="hold"/>
                                        <p:tgtEl>
                                          <p:spTgt spid="6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58"/>
                                        </p:tgtEl>
                                      </p:cBhvr>
                                    </p:animEffect>
                                    <p:animScale>
                                      <p:cBhvr>
                                        <p:cTn id="17" dur="250" autoRev="1" fill="hold"/>
                                        <p:tgtEl>
                                          <p:spTgt spid="58"/>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59"/>
                                        </p:tgtEl>
                                      </p:cBhvr>
                                    </p:animEffect>
                                    <p:animScale>
                                      <p:cBhvr>
                                        <p:cTn id="20" dur="250" autoRev="1" fill="hold"/>
                                        <p:tgtEl>
                                          <p:spTgt spid="5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8" grpId="0" animBg="1"/>
      <p:bldP spid="6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21"/>
          <p:cNvSpPr/>
          <p:nvPr/>
        </p:nvSpPr>
        <p:spPr bwMode="auto">
          <a:xfrm rot="16200000" flipH="1">
            <a:off x="6111861" y="2076296"/>
            <a:ext cx="2838592" cy="2892223"/>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headEnd/>
            <a:tailEnd/>
          </a:ln>
        </p:spPr>
        <p:txBody>
          <a:bodyPr vert="eaVert" lIns="89477" tIns="44738" rIns="89477" bIns="44738" anchor="ctr"/>
          <a:lstStyle/>
          <a:p>
            <a:pPr>
              <a:defRPr/>
            </a:pPr>
            <a:endParaRPr lang="zh-CN" altLang="en-US" sz="1500" kern="0">
              <a:solidFill>
                <a:sysClr val="window" lastClr="FFFFFF"/>
              </a:solidFill>
              <a:latin typeface="微软雅黑" pitchFamily="34" charset="-122"/>
              <a:ea typeface="微软雅黑" pitchFamily="34" charset="-122"/>
            </a:endParaRPr>
          </a:p>
        </p:txBody>
      </p:sp>
      <p:sp>
        <p:nvSpPr>
          <p:cNvPr id="5" name="等腰三角形 21"/>
          <p:cNvSpPr/>
          <p:nvPr/>
        </p:nvSpPr>
        <p:spPr bwMode="auto">
          <a:xfrm rot="5400000">
            <a:off x="3311291" y="2076296"/>
            <a:ext cx="2838592" cy="2892223"/>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headEnd/>
            <a:tailEnd/>
          </a:ln>
        </p:spPr>
        <p:txBody>
          <a:bodyPr vert="eaVert" lIns="89477" tIns="44738" rIns="89477" bIns="44738" anchor="ctr"/>
          <a:lstStyle/>
          <a:p>
            <a:pPr>
              <a:defRPr/>
            </a:pPr>
            <a:endParaRPr lang="zh-CN" altLang="en-US" sz="1500" kern="0">
              <a:solidFill>
                <a:sysClr val="window" lastClr="FFFFFF"/>
              </a:solidFill>
              <a:latin typeface="微软雅黑" pitchFamily="34" charset="-122"/>
              <a:ea typeface="微软雅黑" pitchFamily="34" charset="-122"/>
            </a:endParaRPr>
          </a:p>
        </p:txBody>
      </p:sp>
      <p:sp>
        <p:nvSpPr>
          <p:cNvPr id="6" name="椭圆 5"/>
          <p:cNvSpPr/>
          <p:nvPr/>
        </p:nvSpPr>
        <p:spPr bwMode="auto">
          <a:xfrm>
            <a:off x="3286263" y="1866335"/>
            <a:ext cx="3565339" cy="3579683"/>
          </a:xfrm>
          <a:prstGeom prst="ellipse">
            <a:avLst/>
          </a:prstGeom>
          <a:noFill/>
          <a:ln w="25400" cap="flat" cmpd="sng" algn="ctr">
            <a:solidFill>
              <a:schemeClr val="bg1">
                <a:lumMod val="50000"/>
              </a:schemeClr>
            </a:solidFill>
            <a:prstDash val="solid"/>
          </a:ln>
          <a:effectLst/>
        </p:spPr>
        <p:txBody>
          <a:bodyPr lIns="89477" tIns="44738" rIns="89477" bIns="44738" anchor="ctr"/>
          <a:lstStyle/>
          <a:p>
            <a:pPr algn="ctr">
              <a:defRPr/>
            </a:pPr>
            <a:endParaRPr lang="zh-CN" altLang="en-US" kern="0" dirty="0">
              <a:solidFill>
                <a:sysClr val="window" lastClr="FFFFFF"/>
              </a:solidFill>
              <a:latin typeface="Calibri"/>
              <a:ea typeface="微软雅黑" pitchFamily="34" charset="-122"/>
            </a:endParaRPr>
          </a:p>
        </p:txBody>
      </p:sp>
      <p:sp>
        <p:nvSpPr>
          <p:cNvPr id="7" name="椭圆 6"/>
          <p:cNvSpPr/>
          <p:nvPr/>
        </p:nvSpPr>
        <p:spPr bwMode="auto">
          <a:xfrm>
            <a:off x="5419571" y="1866335"/>
            <a:ext cx="3566890" cy="3579683"/>
          </a:xfrm>
          <a:prstGeom prst="ellipse">
            <a:avLst/>
          </a:prstGeom>
          <a:noFill/>
          <a:ln w="25400" cap="flat" cmpd="sng" algn="ctr">
            <a:solidFill>
              <a:schemeClr val="bg1">
                <a:lumMod val="50000"/>
              </a:schemeClr>
            </a:solidFill>
            <a:prstDash val="solid"/>
          </a:ln>
          <a:effectLst/>
        </p:spPr>
        <p:txBody>
          <a:bodyPr lIns="89477" tIns="44738" rIns="89477" bIns="44738" anchor="ctr"/>
          <a:lstStyle/>
          <a:p>
            <a:pPr algn="ctr">
              <a:defRPr/>
            </a:pPr>
            <a:endParaRPr lang="zh-CN" altLang="en-US" kern="0" dirty="0">
              <a:solidFill>
                <a:sysClr val="window" lastClr="FFFFFF"/>
              </a:solidFill>
              <a:latin typeface="Calibri"/>
              <a:ea typeface="微软雅黑" pitchFamily="34" charset="-122"/>
            </a:endParaRPr>
          </a:p>
        </p:txBody>
      </p:sp>
      <p:cxnSp>
        <p:nvCxnSpPr>
          <p:cNvPr id="8" name="直接连接符 7"/>
          <p:cNvCxnSpPr>
            <a:cxnSpLocks noChangeShapeType="1"/>
          </p:cNvCxnSpPr>
          <p:nvPr/>
        </p:nvCxnSpPr>
        <p:spPr bwMode="auto">
          <a:xfrm>
            <a:off x="4265257" y="2740226"/>
            <a:ext cx="558539" cy="263257"/>
          </a:xfrm>
          <a:prstGeom prst="line">
            <a:avLst/>
          </a:prstGeom>
          <a:noFill/>
          <a:ln w="28575" algn="ctr">
            <a:solidFill>
              <a:schemeClr val="bg1">
                <a:lumMod val="50000"/>
              </a:schemeClr>
            </a:solidFill>
            <a:round/>
            <a:headEnd type="none" w="med" len="med"/>
            <a:tailEnd type="arrow" w="med" len="med"/>
          </a:ln>
        </p:spPr>
      </p:cxnSp>
      <p:cxnSp>
        <p:nvCxnSpPr>
          <p:cNvPr id="9" name="直接连接符 8"/>
          <p:cNvCxnSpPr>
            <a:cxnSpLocks noChangeShapeType="1"/>
          </p:cNvCxnSpPr>
          <p:nvPr/>
        </p:nvCxnSpPr>
        <p:spPr bwMode="auto">
          <a:xfrm>
            <a:off x="3967369" y="3548691"/>
            <a:ext cx="577156" cy="0"/>
          </a:xfrm>
          <a:prstGeom prst="line">
            <a:avLst/>
          </a:prstGeom>
          <a:noFill/>
          <a:ln w="28575" algn="ctr">
            <a:solidFill>
              <a:schemeClr val="bg1">
                <a:lumMod val="50000"/>
              </a:schemeClr>
            </a:solidFill>
            <a:round/>
            <a:headEnd type="none" w="med" len="med"/>
            <a:tailEnd type="arrow" w="med" len="med"/>
          </a:ln>
        </p:spPr>
      </p:cxnSp>
      <p:cxnSp>
        <p:nvCxnSpPr>
          <p:cNvPr id="10" name="直接连接符 9"/>
          <p:cNvCxnSpPr>
            <a:cxnSpLocks noChangeShapeType="1"/>
          </p:cNvCxnSpPr>
          <p:nvPr/>
        </p:nvCxnSpPr>
        <p:spPr bwMode="auto">
          <a:xfrm flipV="1">
            <a:off x="4265256" y="4072092"/>
            <a:ext cx="577156" cy="306875"/>
          </a:xfrm>
          <a:prstGeom prst="line">
            <a:avLst/>
          </a:prstGeom>
          <a:noFill/>
          <a:ln w="28575" algn="ctr">
            <a:solidFill>
              <a:schemeClr val="bg1">
                <a:lumMod val="50000"/>
              </a:schemeClr>
            </a:solidFill>
            <a:round/>
            <a:headEnd type="none" w="med" len="med"/>
            <a:tailEnd type="arrow" w="med" len="med"/>
          </a:ln>
        </p:spPr>
      </p:cxnSp>
      <p:cxnSp>
        <p:nvCxnSpPr>
          <p:cNvPr id="11" name="直接连接符 10"/>
          <p:cNvCxnSpPr>
            <a:cxnSpLocks noChangeShapeType="1"/>
          </p:cNvCxnSpPr>
          <p:nvPr/>
        </p:nvCxnSpPr>
        <p:spPr bwMode="auto">
          <a:xfrm flipH="1" flipV="1">
            <a:off x="7521847" y="4059630"/>
            <a:ext cx="577156" cy="306875"/>
          </a:xfrm>
          <a:prstGeom prst="line">
            <a:avLst/>
          </a:prstGeom>
          <a:noFill/>
          <a:ln w="28575" algn="ctr">
            <a:solidFill>
              <a:schemeClr val="bg1">
                <a:lumMod val="50000"/>
              </a:schemeClr>
            </a:solidFill>
            <a:round/>
            <a:headEnd type="none" w="med" len="med"/>
            <a:tailEnd type="arrow" w="med" len="med"/>
          </a:ln>
        </p:spPr>
      </p:cxnSp>
      <p:cxnSp>
        <p:nvCxnSpPr>
          <p:cNvPr id="12" name="直接连接符 11"/>
          <p:cNvCxnSpPr>
            <a:cxnSpLocks noChangeShapeType="1"/>
          </p:cNvCxnSpPr>
          <p:nvPr/>
        </p:nvCxnSpPr>
        <p:spPr bwMode="auto">
          <a:xfrm flipH="1">
            <a:off x="7810425" y="3545576"/>
            <a:ext cx="577156" cy="0"/>
          </a:xfrm>
          <a:prstGeom prst="line">
            <a:avLst/>
          </a:prstGeom>
          <a:noFill/>
          <a:ln w="28575" algn="ctr">
            <a:solidFill>
              <a:schemeClr val="bg1">
                <a:lumMod val="50000"/>
              </a:schemeClr>
            </a:solidFill>
            <a:round/>
            <a:headEnd type="none" w="med" len="med"/>
            <a:tailEnd type="arrow" w="med" len="med"/>
          </a:ln>
        </p:spPr>
      </p:cxnSp>
      <p:cxnSp>
        <p:nvCxnSpPr>
          <p:cNvPr id="13" name="直接连接符 12"/>
          <p:cNvCxnSpPr>
            <a:cxnSpLocks noChangeShapeType="1"/>
          </p:cNvCxnSpPr>
          <p:nvPr/>
        </p:nvCxnSpPr>
        <p:spPr bwMode="auto">
          <a:xfrm flipH="1">
            <a:off x="7540465" y="2740226"/>
            <a:ext cx="558539" cy="263257"/>
          </a:xfrm>
          <a:prstGeom prst="line">
            <a:avLst/>
          </a:prstGeom>
          <a:noFill/>
          <a:ln w="28575" algn="ctr">
            <a:solidFill>
              <a:schemeClr val="bg1">
                <a:lumMod val="50000"/>
              </a:schemeClr>
            </a:solidFill>
            <a:round/>
            <a:headEnd type="none" w="med" len="med"/>
            <a:tailEnd type="arrow" w="med" len="med"/>
          </a:ln>
        </p:spPr>
      </p:cxnSp>
      <p:grpSp>
        <p:nvGrpSpPr>
          <p:cNvPr id="14" name="组合 13"/>
          <p:cNvGrpSpPr/>
          <p:nvPr/>
        </p:nvGrpSpPr>
        <p:grpSpPr>
          <a:xfrm>
            <a:off x="5109272" y="2522142"/>
            <a:ext cx="2057283" cy="2065561"/>
            <a:chOff x="5014912" y="2584450"/>
            <a:chExt cx="2105025" cy="2105025"/>
          </a:xfrm>
        </p:grpSpPr>
        <p:sp>
          <p:nvSpPr>
            <p:cNvPr id="15" name="Oval 19"/>
            <p:cNvSpPr>
              <a:spLocks noChangeArrowheads="1"/>
            </p:cNvSpPr>
            <p:nvPr/>
          </p:nvSpPr>
          <p:spPr bwMode="auto">
            <a:xfrm>
              <a:off x="5014912" y="2584450"/>
              <a:ext cx="2105025" cy="2105025"/>
            </a:xfrm>
            <a:prstGeom prst="ellipse">
              <a:avLst/>
            </a:prstGeom>
            <a:solidFill>
              <a:schemeClr val="accent1"/>
            </a:solidFill>
            <a:ln w="3175" cap="flat" cmpd="sng" algn="ctr">
              <a:noFill/>
              <a:prstDash val="solid"/>
            </a:ln>
            <a:effectLst/>
          </p:spPr>
          <p:txBody>
            <a:bodyPr anchor="ctr"/>
            <a:lstStyle/>
            <a:p>
              <a:pPr algn="ctr">
                <a:lnSpc>
                  <a:spcPct val="120000"/>
                </a:lnSpc>
                <a:defRPr/>
              </a:pPr>
              <a:endParaRPr lang="zh-CN" altLang="en-US" sz="900" kern="0" dirty="0">
                <a:solidFill>
                  <a:srgbClr val="4D4D4D"/>
                </a:solidFill>
                <a:latin typeface="微软雅黑" pitchFamily="34" charset="-122"/>
                <a:ea typeface="微软雅黑" pitchFamily="34" charset="-122"/>
              </a:endParaRPr>
            </a:p>
          </p:txBody>
        </p:sp>
        <p:sp>
          <p:nvSpPr>
            <p:cNvPr id="16" name="Oval 19"/>
            <p:cNvSpPr>
              <a:spLocks noChangeArrowheads="1"/>
            </p:cNvSpPr>
            <p:nvPr/>
          </p:nvSpPr>
          <p:spPr bwMode="auto">
            <a:xfrm>
              <a:off x="5497512" y="3066331"/>
              <a:ext cx="1139825" cy="1139825"/>
            </a:xfrm>
            <a:prstGeom prst="ellipse">
              <a:avLst/>
            </a:prstGeom>
            <a:solidFill>
              <a:schemeClr val="bg1">
                <a:lumMod val="95000"/>
              </a:schemeClr>
            </a:solidFill>
            <a:ln w="3175" cap="flat" cmpd="sng" algn="ctr">
              <a:solidFill>
                <a:srgbClr val="D7D7D7"/>
              </a:solidFill>
              <a:prstDash val="solid"/>
            </a:ln>
            <a:effectLst/>
          </p:spPr>
          <p:txBody>
            <a:bodyPr anchor="ctr"/>
            <a:lstStyle/>
            <a:p>
              <a:pPr algn="ctr">
                <a:defRPr/>
              </a:pPr>
              <a:r>
                <a:rPr lang="zh-CN" altLang="en-US" sz="2100" b="1" kern="0" dirty="0" smtClean="0">
                  <a:solidFill>
                    <a:srgbClr val="4D4D4D"/>
                  </a:solidFill>
                  <a:latin typeface="Impact" pitchFamily="34" charset="0"/>
                  <a:ea typeface="微软雅黑" pitchFamily="34" charset="-122"/>
                </a:rPr>
                <a:t>存在不足</a:t>
              </a:r>
              <a:endParaRPr lang="zh-CN" altLang="en-US" sz="2100" b="1" kern="0" dirty="0">
                <a:solidFill>
                  <a:srgbClr val="4D4D4D"/>
                </a:solidFill>
                <a:latin typeface="Impact" pitchFamily="34" charset="0"/>
                <a:ea typeface="微软雅黑" pitchFamily="34" charset="-122"/>
              </a:endParaRPr>
            </a:p>
          </p:txBody>
        </p:sp>
      </p:grpSp>
      <p:sp>
        <p:nvSpPr>
          <p:cNvPr id="17" name="Oval 19"/>
          <p:cNvSpPr>
            <a:spLocks noChangeArrowheads="1"/>
          </p:cNvSpPr>
          <p:nvPr/>
        </p:nvSpPr>
        <p:spPr bwMode="auto">
          <a:xfrm>
            <a:off x="3303328" y="1950453"/>
            <a:ext cx="969686" cy="973585"/>
          </a:xfrm>
          <a:prstGeom prst="ellipse">
            <a:avLst/>
          </a:prstGeom>
          <a:solidFill>
            <a:schemeClr val="accent1"/>
          </a:solidFill>
          <a:ln w="9525">
            <a:noFill/>
            <a:round/>
            <a:headEnd/>
            <a:tailEnd/>
          </a:ln>
          <a:effectLst/>
        </p:spPr>
        <p:txBody>
          <a:bodyPr lIns="89477" tIns="44738" rIns="89477" bIns="44738" anchor="ctr"/>
          <a:lstStyle/>
          <a:p>
            <a:pPr algn="ctr">
              <a:lnSpc>
                <a:spcPct val="120000"/>
              </a:lnSpc>
              <a:defRPr/>
            </a:pPr>
            <a:r>
              <a:rPr lang="zh-CN" altLang="en-US" sz="1900" kern="0" dirty="0">
                <a:solidFill>
                  <a:sysClr val="window" lastClr="FFFFFF"/>
                </a:solidFill>
                <a:latin typeface="Arial" pitchFamily="34" charset="0"/>
                <a:ea typeface="微软雅黑" pitchFamily="34" charset="-122"/>
              </a:rPr>
              <a:t>添加文本</a:t>
            </a:r>
          </a:p>
        </p:txBody>
      </p:sp>
      <p:sp>
        <p:nvSpPr>
          <p:cNvPr id="18" name="Oval 19"/>
          <p:cNvSpPr>
            <a:spLocks noChangeArrowheads="1"/>
          </p:cNvSpPr>
          <p:nvPr/>
        </p:nvSpPr>
        <p:spPr bwMode="auto">
          <a:xfrm>
            <a:off x="8049357" y="1966030"/>
            <a:ext cx="969685" cy="975144"/>
          </a:xfrm>
          <a:prstGeom prst="ellipse">
            <a:avLst/>
          </a:prstGeom>
          <a:solidFill>
            <a:schemeClr val="accent1"/>
          </a:solidFill>
          <a:ln w="9525">
            <a:noFill/>
            <a:round/>
            <a:headEnd/>
            <a:tailEnd/>
          </a:ln>
          <a:effectLst/>
        </p:spPr>
        <p:txBody>
          <a:bodyPr lIns="89477" tIns="44738" rIns="89477" bIns="44738" anchor="ctr"/>
          <a:lstStyle/>
          <a:p>
            <a:pPr algn="ctr">
              <a:lnSpc>
                <a:spcPct val="120000"/>
              </a:lnSpc>
              <a:defRPr/>
            </a:pPr>
            <a:r>
              <a:rPr lang="zh-CN" altLang="en-US" sz="1900" kern="0" dirty="0">
                <a:solidFill>
                  <a:schemeClr val="bg1"/>
                </a:solidFill>
                <a:latin typeface="Arial" pitchFamily="34" charset="0"/>
                <a:ea typeface="微软雅黑" pitchFamily="34" charset="-122"/>
              </a:rPr>
              <a:t>添加文本</a:t>
            </a:r>
          </a:p>
        </p:txBody>
      </p:sp>
      <p:sp>
        <p:nvSpPr>
          <p:cNvPr id="19" name="Oval 19"/>
          <p:cNvSpPr>
            <a:spLocks noChangeArrowheads="1"/>
          </p:cNvSpPr>
          <p:nvPr/>
        </p:nvSpPr>
        <p:spPr bwMode="auto">
          <a:xfrm>
            <a:off x="8489982" y="3096949"/>
            <a:ext cx="971236" cy="975144"/>
          </a:xfrm>
          <a:prstGeom prst="ellipse">
            <a:avLst/>
          </a:prstGeom>
          <a:solidFill>
            <a:schemeClr val="accent1"/>
          </a:solidFill>
          <a:ln w="9525">
            <a:noFill/>
            <a:round/>
            <a:headEnd/>
            <a:tailEnd/>
          </a:ln>
          <a:effectLst/>
        </p:spPr>
        <p:txBody>
          <a:bodyPr lIns="89477" tIns="44738" rIns="89477" bIns="44738" anchor="ctr"/>
          <a:lstStyle/>
          <a:p>
            <a:pPr algn="ctr">
              <a:lnSpc>
                <a:spcPct val="120000"/>
              </a:lnSpc>
              <a:defRPr/>
            </a:pPr>
            <a:r>
              <a:rPr lang="zh-CN" altLang="en-US" sz="1900" kern="0" dirty="0">
                <a:solidFill>
                  <a:schemeClr val="bg1"/>
                </a:solidFill>
                <a:latin typeface="Arial" pitchFamily="34" charset="0"/>
                <a:ea typeface="微软雅黑" pitchFamily="34" charset="-122"/>
              </a:rPr>
              <a:t>添加文本</a:t>
            </a:r>
          </a:p>
        </p:txBody>
      </p:sp>
      <p:sp>
        <p:nvSpPr>
          <p:cNvPr id="20" name="Oval 19"/>
          <p:cNvSpPr>
            <a:spLocks noChangeArrowheads="1"/>
          </p:cNvSpPr>
          <p:nvPr/>
        </p:nvSpPr>
        <p:spPr bwMode="auto">
          <a:xfrm>
            <a:off x="8097452" y="4215405"/>
            <a:ext cx="971236" cy="975144"/>
          </a:xfrm>
          <a:prstGeom prst="ellipse">
            <a:avLst/>
          </a:prstGeom>
          <a:solidFill>
            <a:schemeClr val="accent1"/>
          </a:solidFill>
          <a:ln w="9525">
            <a:noFill/>
            <a:round/>
            <a:headEnd/>
            <a:tailEnd/>
          </a:ln>
          <a:effectLst/>
        </p:spPr>
        <p:txBody>
          <a:bodyPr lIns="89477" tIns="44738" rIns="89477" bIns="44738" anchor="ctr"/>
          <a:lstStyle/>
          <a:p>
            <a:pPr algn="ctr">
              <a:lnSpc>
                <a:spcPct val="120000"/>
              </a:lnSpc>
              <a:defRPr/>
            </a:pPr>
            <a:r>
              <a:rPr lang="zh-CN" altLang="en-US" sz="1900" kern="0" dirty="0">
                <a:solidFill>
                  <a:schemeClr val="bg1"/>
                </a:solidFill>
                <a:latin typeface="Arial" pitchFamily="34" charset="0"/>
                <a:ea typeface="微软雅黑" pitchFamily="34" charset="-122"/>
              </a:rPr>
              <a:t>添加文本</a:t>
            </a:r>
          </a:p>
        </p:txBody>
      </p:sp>
      <p:sp>
        <p:nvSpPr>
          <p:cNvPr id="21" name="Oval 19"/>
          <p:cNvSpPr>
            <a:spLocks noChangeArrowheads="1"/>
          </p:cNvSpPr>
          <p:nvPr/>
        </p:nvSpPr>
        <p:spPr bwMode="auto">
          <a:xfrm>
            <a:off x="2868910" y="3059563"/>
            <a:ext cx="971236" cy="975144"/>
          </a:xfrm>
          <a:prstGeom prst="ellipse">
            <a:avLst/>
          </a:prstGeom>
          <a:solidFill>
            <a:schemeClr val="accent1"/>
          </a:solidFill>
          <a:ln w="9525">
            <a:noFill/>
            <a:round/>
            <a:headEnd/>
            <a:tailEnd/>
          </a:ln>
          <a:effectLst/>
        </p:spPr>
        <p:txBody>
          <a:bodyPr lIns="89477" tIns="44738" rIns="89477" bIns="44738" anchor="ctr"/>
          <a:lstStyle/>
          <a:p>
            <a:pPr algn="ctr">
              <a:lnSpc>
                <a:spcPct val="120000"/>
              </a:lnSpc>
              <a:defRPr/>
            </a:pPr>
            <a:r>
              <a:rPr lang="zh-CN" altLang="en-US" sz="1900" kern="0" dirty="0">
                <a:solidFill>
                  <a:sysClr val="window" lastClr="FFFFFF"/>
                </a:solidFill>
                <a:latin typeface="Arial" pitchFamily="34" charset="0"/>
                <a:ea typeface="微软雅黑" pitchFamily="34" charset="-122"/>
              </a:rPr>
              <a:t>添加文本</a:t>
            </a:r>
          </a:p>
        </p:txBody>
      </p:sp>
      <p:sp>
        <p:nvSpPr>
          <p:cNvPr id="22" name="Oval 19"/>
          <p:cNvSpPr>
            <a:spLocks noChangeArrowheads="1"/>
          </p:cNvSpPr>
          <p:nvPr/>
        </p:nvSpPr>
        <p:spPr bwMode="auto">
          <a:xfrm>
            <a:off x="3266094" y="4209173"/>
            <a:ext cx="971236" cy="975144"/>
          </a:xfrm>
          <a:prstGeom prst="ellipse">
            <a:avLst/>
          </a:prstGeom>
          <a:solidFill>
            <a:schemeClr val="accent1"/>
          </a:solidFill>
          <a:ln w="9525">
            <a:noFill/>
            <a:round/>
            <a:headEnd/>
            <a:tailEnd/>
          </a:ln>
          <a:effectLst/>
        </p:spPr>
        <p:txBody>
          <a:bodyPr lIns="89477" tIns="44738" rIns="89477" bIns="44738" anchor="ctr"/>
          <a:lstStyle/>
          <a:p>
            <a:pPr algn="ctr">
              <a:lnSpc>
                <a:spcPct val="120000"/>
              </a:lnSpc>
              <a:defRPr/>
            </a:pPr>
            <a:r>
              <a:rPr lang="zh-CN" altLang="en-US" sz="1900" kern="0" dirty="0">
                <a:solidFill>
                  <a:sysClr val="window" lastClr="FFFFFF"/>
                </a:solidFill>
                <a:latin typeface="Arial" pitchFamily="34" charset="0"/>
                <a:ea typeface="微软雅黑" pitchFamily="34" charset="-122"/>
              </a:rPr>
              <a:t>添加文本</a:t>
            </a:r>
          </a:p>
        </p:txBody>
      </p:sp>
      <p:sp>
        <p:nvSpPr>
          <p:cNvPr id="23" name="TextBox 22"/>
          <p:cNvSpPr txBox="1"/>
          <p:nvPr/>
        </p:nvSpPr>
        <p:spPr>
          <a:xfrm>
            <a:off x="928555" y="1979988"/>
            <a:ext cx="2125516" cy="690514"/>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您的内容打在这里，或者通过复制您的文本后。</a:t>
            </a:r>
          </a:p>
        </p:txBody>
      </p:sp>
      <p:sp>
        <p:nvSpPr>
          <p:cNvPr id="24" name="TextBox 23"/>
          <p:cNvSpPr txBox="1"/>
          <p:nvPr/>
        </p:nvSpPr>
        <p:spPr>
          <a:xfrm>
            <a:off x="9234251" y="1979988"/>
            <a:ext cx="2096749" cy="690514"/>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a:t>
            </a:r>
            <a:r>
              <a:rPr lang="zh-CN" altLang="en-US" sz="1500">
                <a:solidFill>
                  <a:sysClr val="windowText" lastClr="000000"/>
                </a:solidFill>
                <a:latin typeface="微软雅黑" pitchFamily="34" charset="-122"/>
                <a:ea typeface="微软雅黑" pitchFamily="34" charset="-122"/>
              </a:rPr>
              <a:t>文本后。</a:t>
            </a:r>
          </a:p>
        </p:txBody>
      </p:sp>
      <p:sp>
        <p:nvSpPr>
          <p:cNvPr id="25" name="TextBox 24"/>
          <p:cNvSpPr txBox="1"/>
          <p:nvPr/>
        </p:nvSpPr>
        <p:spPr>
          <a:xfrm>
            <a:off x="535073" y="3264392"/>
            <a:ext cx="2096749" cy="690514"/>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您的内容打在这里，或者通过复制您的文本后。</a:t>
            </a:r>
          </a:p>
        </p:txBody>
      </p:sp>
      <p:sp>
        <p:nvSpPr>
          <p:cNvPr id="26" name="TextBox 25"/>
          <p:cNvSpPr txBox="1"/>
          <p:nvPr/>
        </p:nvSpPr>
        <p:spPr>
          <a:xfrm>
            <a:off x="9691058" y="3264392"/>
            <a:ext cx="2096749" cy="690514"/>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a:t>
            </a:r>
            <a:r>
              <a:rPr lang="zh-CN" altLang="en-US" sz="1500">
                <a:solidFill>
                  <a:sysClr val="windowText" lastClr="000000"/>
                </a:solidFill>
                <a:latin typeface="微软雅黑" pitchFamily="34" charset="-122"/>
                <a:ea typeface="微软雅黑" pitchFamily="34" charset="-122"/>
              </a:rPr>
              <a:t>文本后。</a:t>
            </a:r>
          </a:p>
        </p:txBody>
      </p:sp>
      <p:sp>
        <p:nvSpPr>
          <p:cNvPr id="27" name="TextBox 26"/>
          <p:cNvSpPr txBox="1"/>
          <p:nvPr/>
        </p:nvSpPr>
        <p:spPr>
          <a:xfrm>
            <a:off x="9259471" y="4382849"/>
            <a:ext cx="2096749" cy="690514"/>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a:t>
            </a:r>
            <a:r>
              <a:rPr lang="zh-CN" altLang="en-US" sz="1500">
                <a:solidFill>
                  <a:sysClr val="windowText" lastClr="000000"/>
                </a:solidFill>
                <a:latin typeface="微软雅黑" pitchFamily="34" charset="-122"/>
                <a:ea typeface="微软雅黑" pitchFamily="34" charset="-122"/>
              </a:rPr>
              <a:t>文本后。</a:t>
            </a:r>
          </a:p>
        </p:txBody>
      </p:sp>
      <p:sp>
        <p:nvSpPr>
          <p:cNvPr id="28" name="TextBox 27"/>
          <p:cNvSpPr txBox="1"/>
          <p:nvPr/>
        </p:nvSpPr>
        <p:spPr>
          <a:xfrm>
            <a:off x="928555" y="4382849"/>
            <a:ext cx="2096749" cy="690514"/>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a:t>
            </a:r>
            <a:r>
              <a:rPr lang="zh-CN" altLang="en-US" sz="1500">
                <a:solidFill>
                  <a:sysClr val="windowText" lastClr="000000"/>
                </a:solidFill>
                <a:latin typeface="微软雅黑" pitchFamily="34" charset="-122"/>
                <a:ea typeface="微软雅黑" pitchFamily="34" charset="-122"/>
              </a:rPr>
              <a:t>文本后。</a:t>
            </a:r>
          </a:p>
        </p:txBody>
      </p:sp>
      <p:sp>
        <p:nvSpPr>
          <p:cNvPr id="30" name="文本框 2"/>
          <p:cNvSpPr txBox="1"/>
          <p:nvPr/>
        </p:nvSpPr>
        <p:spPr>
          <a:xfrm>
            <a:off x="1710052"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709158049"/>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0"/>
                                        </p:tgtEl>
                                        <p:attrNameLst>
                                          <p:attrName>ppt_y</p:attrName>
                                        </p:attrNameLst>
                                      </p:cBhvr>
                                      <p:tavLst>
                                        <p:tav tm="0">
                                          <p:val>
                                            <p:strVal val="#ppt_y"/>
                                          </p:val>
                                        </p:tav>
                                        <p:tav tm="100000">
                                          <p:val>
                                            <p:strVal val="#ppt_y"/>
                                          </p:val>
                                        </p:tav>
                                      </p:tavLst>
                                    </p:anim>
                                    <p:anim calcmode="lin" valueType="num">
                                      <p:cBhvr>
                                        <p:cTn id="9"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0"/>
                                        </p:tgtEl>
                                      </p:cBhvr>
                                    </p:animEffect>
                                  </p:childTnLst>
                                </p:cTn>
                              </p:par>
                            </p:childTnLst>
                          </p:cTn>
                        </p:par>
                        <p:par>
                          <p:cTn id="12" fill="hold">
                            <p:stCondLst>
                              <p:cond delay="850"/>
                            </p:stCondLst>
                            <p:childTnLst>
                              <p:par>
                                <p:cTn id="13" presetID="49" presetClass="entr" presetSubtype="0" decel="10000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 calcmode="lin" valueType="num">
                                      <p:cBhvr>
                                        <p:cTn id="17" dur="500" fill="hold"/>
                                        <p:tgtEl>
                                          <p:spTgt spid="14"/>
                                        </p:tgtEl>
                                        <p:attrNameLst>
                                          <p:attrName>style.rotation</p:attrName>
                                        </p:attrNameLst>
                                      </p:cBhvr>
                                      <p:tavLst>
                                        <p:tav tm="0">
                                          <p:val>
                                            <p:fltVal val="360"/>
                                          </p:val>
                                        </p:tav>
                                        <p:tav tm="100000">
                                          <p:val>
                                            <p:fltVal val="0"/>
                                          </p:val>
                                        </p:tav>
                                      </p:tavLst>
                                    </p:anim>
                                    <p:animEffect transition="in" filter="fade">
                                      <p:cBhvr>
                                        <p:cTn id="18" dur="500"/>
                                        <p:tgtEl>
                                          <p:spTgt spid="14"/>
                                        </p:tgtEl>
                                      </p:cBhvr>
                                    </p:animEffect>
                                  </p:childTnLst>
                                </p:cTn>
                              </p:par>
                            </p:childTnLst>
                          </p:cTn>
                        </p:par>
                        <p:par>
                          <p:cTn id="19" fill="hold">
                            <p:stCondLst>
                              <p:cond delay="135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right)">
                                      <p:cBhvr>
                                        <p:cTn id="25" dur="500"/>
                                        <p:tgtEl>
                                          <p:spTgt spid="6"/>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right)">
                                      <p:cBhvr>
                                        <p:cTn id="28" dur="500"/>
                                        <p:tgtEl>
                                          <p:spTgt spid="4"/>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right)">
                                      <p:cBhvr>
                                        <p:cTn id="31" dur="500"/>
                                        <p:tgtEl>
                                          <p:spTgt spid="5"/>
                                        </p:tgtEl>
                                      </p:cBhvr>
                                    </p:animEffect>
                                  </p:childTnLst>
                                </p:cTn>
                              </p:par>
                            </p:childTnLst>
                          </p:cTn>
                        </p:par>
                        <p:par>
                          <p:cTn id="32" fill="hold">
                            <p:stCondLst>
                              <p:cond delay="1850"/>
                            </p:stCondLst>
                            <p:childTnLst>
                              <p:par>
                                <p:cTn id="33" presetID="52"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Scale>
                                      <p:cBhvr>
                                        <p:cTn id="35"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7"/>
                                        </p:tgtEl>
                                        <p:attrNameLst>
                                          <p:attrName>ppt_x</p:attrName>
                                          <p:attrName>ppt_y</p:attrName>
                                        </p:attrNameLst>
                                      </p:cBhvr>
                                    </p:animMotion>
                                    <p:animEffect transition="in" filter="fade">
                                      <p:cBhvr>
                                        <p:cTn id="37" dur="1000"/>
                                        <p:tgtEl>
                                          <p:spTgt spid="17"/>
                                        </p:tgtEl>
                                      </p:cBhvr>
                                    </p:animEffect>
                                  </p:childTnLst>
                                </p:cTn>
                              </p:par>
                              <p:par>
                                <p:cTn id="38" presetID="52" presetClass="entr" presetSubtype="0" fill="hold" grpId="0" nodeType="withEffect">
                                  <p:stCondLst>
                                    <p:cond delay="200"/>
                                  </p:stCondLst>
                                  <p:childTnLst>
                                    <p:set>
                                      <p:cBhvr>
                                        <p:cTn id="39" dur="1" fill="hold">
                                          <p:stCondLst>
                                            <p:cond delay="0"/>
                                          </p:stCondLst>
                                        </p:cTn>
                                        <p:tgtEl>
                                          <p:spTgt spid="18"/>
                                        </p:tgtEl>
                                        <p:attrNameLst>
                                          <p:attrName>style.visibility</p:attrName>
                                        </p:attrNameLst>
                                      </p:cBhvr>
                                      <p:to>
                                        <p:strVal val="visible"/>
                                      </p:to>
                                    </p:set>
                                    <p:animScale>
                                      <p:cBhvr>
                                        <p:cTn id="40"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18"/>
                                        </p:tgtEl>
                                        <p:attrNameLst>
                                          <p:attrName>ppt_x</p:attrName>
                                          <p:attrName>ppt_y</p:attrName>
                                        </p:attrNameLst>
                                      </p:cBhvr>
                                    </p:animMotion>
                                    <p:animEffect transition="in" filter="fade">
                                      <p:cBhvr>
                                        <p:cTn id="42" dur="1000"/>
                                        <p:tgtEl>
                                          <p:spTgt spid="18"/>
                                        </p:tgtEl>
                                      </p:cBhvr>
                                    </p:animEffect>
                                  </p:childTnLst>
                                </p:cTn>
                              </p:par>
                              <p:par>
                                <p:cTn id="43" presetID="52" presetClass="entr" presetSubtype="0" fill="hold" grpId="0" nodeType="withEffect">
                                  <p:stCondLst>
                                    <p:cond delay="400"/>
                                  </p:stCondLst>
                                  <p:childTnLst>
                                    <p:set>
                                      <p:cBhvr>
                                        <p:cTn id="44" dur="1" fill="hold">
                                          <p:stCondLst>
                                            <p:cond delay="0"/>
                                          </p:stCondLst>
                                        </p:cTn>
                                        <p:tgtEl>
                                          <p:spTgt spid="21"/>
                                        </p:tgtEl>
                                        <p:attrNameLst>
                                          <p:attrName>style.visibility</p:attrName>
                                        </p:attrNameLst>
                                      </p:cBhvr>
                                      <p:to>
                                        <p:strVal val="visible"/>
                                      </p:to>
                                    </p:set>
                                    <p:animScale>
                                      <p:cBhvr>
                                        <p:cTn id="45"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21"/>
                                        </p:tgtEl>
                                        <p:attrNameLst>
                                          <p:attrName>ppt_x</p:attrName>
                                          <p:attrName>ppt_y</p:attrName>
                                        </p:attrNameLst>
                                      </p:cBhvr>
                                    </p:animMotion>
                                    <p:animEffect transition="in" filter="fade">
                                      <p:cBhvr>
                                        <p:cTn id="47" dur="1000"/>
                                        <p:tgtEl>
                                          <p:spTgt spid="21"/>
                                        </p:tgtEl>
                                      </p:cBhvr>
                                    </p:animEffect>
                                  </p:childTnLst>
                                </p:cTn>
                              </p:par>
                              <p:par>
                                <p:cTn id="48" presetID="52" presetClass="entr" presetSubtype="0" fill="hold" grpId="0" nodeType="withEffect">
                                  <p:stCondLst>
                                    <p:cond delay="600"/>
                                  </p:stCondLst>
                                  <p:childTnLst>
                                    <p:set>
                                      <p:cBhvr>
                                        <p:cTn id="49" dur="1" fill="hold">
                                          <p:stCondLst>
                                            <p:cond delay="0"/>
                                          </p:stCondLst>
                                        </p:cTn>
                                        <p:tgtEl>
                                          <p:spTgt spid="19"/>
                                        </p:tgtEl>
                                        <p:attrNameLst>
                                          <p:attrName>style.visibility</p:attrName>
                                        </p:attrNameLst>
                                      </p:cBhvr>
                                      <p:to>
                                        <p:strVal val="visible"/>
                                      </p:to>
                                    </p:set>
                                    <p:animScale>
                                      <p:cBhvr>
                                        <p:cTn id="50"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19"/>
                                        </p:tgtEl>
                                        <p:attrNameLst>
                                          <p:attrName>ppt_x</p:attrName>
                                          <p:attrName>ppt_y</p:attrName>
                                        </p:attrNameLst>
                                      </p:cBhvr>
                                    </p:animMotion>
                                    <p:animEffect transition="in" filter="fade">
                                      <p:cBhvr>
                                        <p:cTn id="52" dur="1000"/>
                                        <p:tgtEl>
                                          <p:spTgt spid="19"/>
                                        </p:tgtEl>
                                      </p:cBhvr>
                                    </p:animEffect>
                                  </p:childTnLst>
                                </p:cTn>
                              </p:par>
                              <p:par>
                                <p:cTn id="53" presetID="52" presetClass="entr" presetSubtype="0" fill="hold" grpId="0" nodeType="withEffect">
                                  <p:stCondLst>
                                    <p:cond delay="800"/>
                                  </p:stCondLst>
                                  <p:childTnLst>
                                    <p:set>
                                      <p:cBhvr>
                                        <p:cTn id="54" dur="1" fill="hold">
                                          <p:stCondLst>
                                            <p:cond delay="0"/>
                                          </p:stCondLst>
                                        </p:cTn>
                                        <p:tgtEl>
                                          <p:spTgt spid="22"/>
                                        </p:tgtEl>
                                        <p:attrNameLst>
                                          <p:attrName>style.visibility</p:attrName>
                                        </p:attrNameLst>
                                      </p:cBhvr>
                                      <p:to>
                                        <p:strVal val="visible"/>
                                      </p:to>
                                    </p:set>
                                    <p:animScale>
                                      <p:cBhvr>
                                        <p:cTn id="55"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22"/>
                                        </p:tgtEl>
                                        <p:attrNameLst>
                                          <p:attrName>ppt_x</p:attrName>
                                          <p:attrName>ppt_y</p:attrName>
                                        </p:attrNameLst>
                                      </p:cBhvr>
                                    </p:animMotion>
                                    <p:animEffect transition="in" filter="fade">
                                      <p:cBhvr>
                                        <p:cTn id="57" dur="1000"/>
                                        <p:tgtEl>
                                          <p:spTgt spid="22"/>
                                        </p:tgtEl>
                                      </p:cBhvr>
                                    </p:animEffect>
                                  </p:childTnLst>
                                </p:cTn>
                              </p:par>
                              <p:par>
                                <p:cTn id="58" presetID="52" presetClass="entr" presetSubtype="0" fill="hold" grpId="0" nodeType="withEffect">
                                  <p:stCondLst>
                                    <p:cond delay="1000"/>
                                  </p:stCondLst>
                                  <p:childTnLst>
                                    <p:set>
                                      <p:cBhvr>
                                        <p:cTn id="59" dur="1" fill="hold">
                                          <p:stCondLst>
                                            <p:cond delay="0"/>
                                          </p:stCondLst>
                                        </p:cTn>
                                        <p:tgtEl>
                                          <p:spTgt spid="20"/>
                                        </p:tgtEl>
                                        <p:attrNameLst>
                                          <p:attrName>style.visibility</p:attrName>
                                        </p:attrNameLst>
                                      </p:cBhvr>
                                      <p:to>
                                        <p:strVal val="visible"/>
                                      </p:to>
                                    </p:set>
                                    <p:animScale>
                                      <p:cBhvr>
                                        <p:cTn id="60"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20"/>
                                        </p:tgtEl>
                                        <p:attrNameLst>
                                          <p:attrName>ppt_x</p:attrName>
                                          <p:attrName>ppt_y</p:attrName>
                                        </p:attrNameLst>
                                      </p:cBhvr>
                                    </p:animMotion>
                                    <p:animEffect transition="in" filter="fade">
                                      <p:cBhvr>
                                        <p:cTn id="62" dur="1000"/>
                                        <p:tgtEl>
                                          <p:spTgt spid="20"/>
                                        </p:tgtEl>
                                      </p:cBhvr>
                                    </p:animEffect>
                                  </p:childTnLst>
                                </p:cTn>
                              </p:par>
                            </p:childTnLst>
                          </p:cTn>
                        </p:par>
                        <p:par>
                          <p:cTn id="63" fill="hold">
                            <p:stCondLst>
                              <p:cond delay="3850"/>
                            </p:stCondLst>
                            <p:childTnLst>
                              <p:par>
                                <p:cTn id="64" presetID="12" presetClass="entr" presetSubtype="8"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additive="base">
                                        <p:cTn id="66" dur="500"/>
                                        <p:tgtEl>
                                          <p:spTgt spid="8"/>
                                        </p:tgtEl>
                                        <p:attrNameLst>
                                          <p:attrName>ppt_x</p:attrName>
                                        </p:attrNameLst>
                                      </p:cBhvr>
                                      <p:tavLst>
                                        <p:tav tm="0">
                                          <p:val>
                                            <p:strVal val="#ppt_x-#ppt_w*1.125000"/>
                                          </p:val>
                                        </p:tav>
                                        <p:tav tm="100000">
                                          <p:val>
                                            <p:strVal val="#ppt_x"/>
                                          </p:val>
                                        </p:tav>
                                      </p:tavLst>
                                    </p:anim>
                                    <p:animEffect transition="in" filter="wipe(right)">
                                      <p:cBhvr>
                                        <p:cTn id="67" dur="500"/>
                                        <p:tgtEl>
                                          <p:spTgt spid="8"/>
                                        </p:tgtEl>
                                      </p:cBhvr>
                                    </p:animEffect>
                                  </p:childTnLst>
                                </p:cTn>
                              </p:par>
                              <p:par>
                                <p:cTn id="68" presetID="12" presetClass="entr" presetSubtype="8" fill="hold" nodeType="withEffect">
                                  <p:stCondLst>
                                    <p:cond delay="0"/>
                                  </p:stCondLst>
                                  <p:childTnLst>
                                    <p:set>
                                      <p:cBhvr>
                                        <p:cTn id="69" dur="1" fill="hold">
                                          <p:stCondLst>
                                            <p:cond delay="0"/>
                                          </p:stCondLst>
                                        </p:cTn>
                                        <p:tgtEl>
                                          <p:spTgt spid="9"/>
                                        </p:tgtEl>
                                        <p:attrNameLst>
                                          <p:attrName>style.visibility</p:attrName>
                                        </p:attrNameLst>
                                      </p:cBhvr>
                                      <p:to>
                                        <p:strVal val="visible"/>
                                      </p:to>
                                    </p:set>
                                    <p:anim calcmode="lin" valueType="num">
                                      <p:cBhvr additive="base">
                                        <p:cTn id="70" dur="500"/>
                                        <p:tgtEl>
                                          <p:spTgt spid="9"/>
                                        </p:tgtEl>
                                        <p:attrNameLst>
                                          <p:attrName>ppt_x</p:attrName>
                                        </p:attrNameLst>
                                      </p:cBhvr>
                                      <p:tavLst>
                                        <p:tav tm="0">
                                          <p:val>
                                            <p:strVal val="#ppt_x-#ppt_w*1.125000"/>
                                          </p:val>
                                        </p:tav>
                                        <p:tav tm="100000">
                                          <p:val>
                                            <p:strVal val="#ppt_x"/>
                                          </p:val>
                                        </p:tav>
                                      </p:tavLst>
                                    </p:anim>
                                    <p:animEffect transition="in" filter="wipe(right)">
                                      <p:cBhvr>
                                        <p:cTn id="71" dur="500"/>
                                        <p:tgtEl>
                                          <p:spTgt spid="9"/>
                                        </p:tgtEl>
                                      </p:cBhvr>
                                    </p:animEffect>
                                  </p:childTnLst>
                                </p:cTn>
                              </p:par>
                              <p:par>
                                <p:cTn id="72" presetID="12" presetClass="entr" presetSubtype="8" fill="hold" nodeType="withEffect">
                                  <p:stCondLst>
                                    <p:cond delay="0"/>
                                  </p:stCondLst>
                                  <p:childTnLst>
                                    <p:set>
                                      <p:cBhvr>
                                        <p:cTn id="73" dur="1" fill="hold">
                                          <p:stCondLst>
                                            <p:cond delay="0"/>
                                          </p:stCondLst>
                                        </p:cTn>
                                        <p:tgtEl>
                                          <p:spTgt spid="10"/>
                                        </p:tgtEl>
                                        <p:attrNameLst>
                                          <p:attrName>style.visibility</p:attrName>
                                        </p:attrNameLst>
                                      </p:cBhvr>
                                      <p:to>
                                        <p:strVal val="visible"/>
                                      </p:to>
                                    </p:set>
                                    <p:anim calcmode="lin" valueType="num">
                                      <p:cBhvr additive="base">
                                        <p:cTn id="74" dur="500"/>
                                        <p:tgtEl>
                                          <p:spTgt spid="10"/>
                                        </p:tgtEl>
                                        <p:attrNameLst>
                                          <p:attrName>ppt_x</p:attrName>
                                        </p:attrNameLst>
                                      </p:cBhvr>
                                      <p:tavLst>
                                        <p:tav tm="0">
                                          <p:val>
                                            <p:strVal val="#ppt_x-#ppt_w*1.125000"/>
                                          </p:val>
                                        </p:tav>
                                        <p:tav tm="100000">
                                          <p:val>
                                            <p:strVal val="#ppt_x"/>
                                          </p:val>
                                        </p:tav>
                                      </p:tavLst>
                                    </p:anim>
                                    <p:animEffect transition="in" filter="wipe(right)">
                                      <p:cBhvr>
                                        <p:cTn id="75" dur="500"/>
                                        <p:tgtEl>
                                          <p:spTgt spid="10"/>
                                        </p:tgtEl>
                                      </p:cBhvr>
                                    </p:animEffect>
                                  </p:childTnLst>
                                </p:cTn>
                              </p:par>
                              <p:par>
                                <p:cTn id="76" presetID="12" presetClass="entr" presetSubtype="2" fill="hold" nodeType="withEffect">
                                  <p:stCondLst>
                                    <p:cond delay="0"/>
                                  </p:stCondLst>
                                  <p:childTnLst>
                                    <p:set>
                                      <p:cBhvr>
                                        <p:cTn id="77" dur="1" fill="hold">
                                          <p:stCondLst>
                                            <p:cond delay="0"/>
                                          </p:stCondLst>
                                        </p:cTn>
                                        <p:tgtEl>
                                          <p:spTgt spid="13"/>
                                        </p:tgtEl>
                                        <p:attrNameLst>
                                          <p:attrName>style.visibility</p:attrName>
                                        </p:attrNameLst>
                                      </p:cBhvr>
                                      <p:to>
                                        <p:strVal val="visible"/>
                                      </p:to>
                                    </p:set>
                                    <p:anim calcmode="lin" valueType="num">
                                      <p:cBhvr additive="base">
                                        <p:cTn id="78" dur="500"/>
                                        <p:tgtEl>
                                          <p:spTgt spid="13"/>
                                        </p:tgtEl>
                                        <p:attrNameLst>
                                          <p:attrName>ppt_x</p:attrName>
                                        </p:attrNameLst>
                                      </p:cBhvr>
                                      <p:tavLst>
                                        <p:tav tm="0">
                                          <p:val>
                                            <p:strVal val="#ppt_x+#ppt_w*1.125000"/>
                                          </p:val>
                                        </p:tav>
                                        <p:tav tm="100000">
                                          <p:val>
                                            <p:strVal val="#ppt_x"/>
                                          </p:val>
                                        </p:tav>
                                      </p:tavLst>
                                    </p:anim>
                                    <p:animEffect transition="in" filter="wipe(left)">
                                      <p:cBhvr>
                                        <p:cTn id="79" dur="500"/>
                                        <p:tgtEl>
                                          <p:spTgt spid="13"/>
                                        </p:tgtEl>
                                      </p:cBhvr>
                                    </p:animEffect>
                                  </p:childTnLst>
                                </p:cTn>
                              </p:par>
                              <p:par>
                                <p:cTn id="80" presetID="12" presetClass="entr" presetSubtype="2" fill="hold" nodeType="with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500"/>
                                        <p:tgtEl>
                                          <p:spTgt spid="12"/>
                                        </p:tgtEl>
                                        <p:attrNameLst>
                                          <p:attrName>ppt_x</p:attrName>
                                        </p:attrNameLst>
                                      </p:cBhvr>
                                      <p:tavLst>
                                        <p:tav tm="0">
                                          <p:val>
                                            <p:strVal val="#ppt_x+#ppt_w*1.125000"/>
                                          </p:val>
                                        </p:tav>
                                        <p:tav tm="100000">
                                          <p:val>
                                            <p:strVal val="#ppt_x"/>
                                          </p:val>
                                        </p:tav>
                                      </p:tavLst>
                                    </p:anim>
                                    <p:animEffect transition="in" filter="wipe(left)">
                                      <p:cBhvr>
                                        <p:cTn id="83" dur="500"/>
                                        <p:tgtEl>
                                          <p:spTgt spid="12"/>
                                        </p:tgtEl>
                                      </p:cBhvr>
                                    </p:animEffect>
                                  </p:childTnLst>
                                </p:cTn>
                              </p:par>
                              <p:par>
                                <p:cTn id="84" presetID="12" presetClass="entr" presetSubtype="2" fill="hold" nodeType="withEffect">
                                  <p:stCondLst>
                                    <p:cond delay="0"/>
                                  </p:stCondLst>
                                  <p:childTnLst>
                                    <p:set>
                                      <p:cBhvr>
                                        <p:cTn id="85" dur="1" fill="hold">
                                          <p:stCondLst>
                                            <p:cond delay="0"/>
                                          </p:stCondLst>
                                        </p:cTn>
                                        <p:tgtEl>
                                          <p:spTgt spid="11"/>
                                        </p:tgtEl>
                                        <p:attrNameLst>
                                          <p:attrName>style.visibility</p:attrName>
                                        </p:attrNameLst>
                                      </p:cBhvr>
                                      <p:to>
                                        <p:strVal val="visible"/>
                                      </p:to>
                                    </p:set>
                                    <p:anim calcmode="lin" valueType="num">
                                      <p:cBhvr additive="base">
                                        <p:cTn id="86" dur="500"/>
                                        <p:tgtEl>
                                          <p:spTgt spid="11"/>
                                        </p:tgtEl>
                                        <p:attrNameLst>
                                          <p:attrName>ppt_x</p:attrName>
                                        </p:attrNameLst>
                                      </p:cBhvr>
                                      <p:tavLst>
                                        <p:tav tm="0">
                                          <p:val>
                                            <p:strVal val="#ppt_x+#ppt_w*1.125000"/>
                                          </p:val>
                                        </p:tav>
                                        <p:tav tm="100000">
                                          <p:val>
                                            <p:strVal val="#ppt_x"/>
                                          </p:val>
                                        </p:tav>
                                      </p:tavLst>
                                    </p:anim>
                                    <p:animEffect transition="in" filter="wipe(left)">
                                      <p:cBhvr>
                                        <p:cTn id="87" dur="500"/>
                                        <p:tgtEl>
                                          <p:spTgt spid="11"/>
                                        </p:tgtEl>
                                      </p:cBhvr>
                                    </p:animEffect>
                                  </p:childTnLst>
                                </p:cTn>
                              </p:par>
                            </p:childTnLst>
                          </p:cTn>
                        </p:par>
                        <p:par>
                          <p:cTn id="88" fill="hold">
                            <p:stCondLst>
                              <p:cond delay="4350"/>
                            </p:stCondLst>
                            <p:childTnLst>
                              <p:par>
                                <p:cTn id="89" presetID="22" presetClass="entr" presetSubtype="8" fill="hold" grpId="0" nodeType="afterEffect">
                                  <p:stCondLst>
                                    <p:cond delay="0"/>
                                  </p:stCondLst>
                                  <p:childTnLst>
                                    <p:set>
                                      <p:cBhvr>
                                        <p:cTn id="90" dur="1" fill="hold">
                                          <p:stCondLst>
                                            <p:cond delay="0"/>
                                          </p:stCondLst>
                                        </p:cTn>
                                        <p:tgtEl>
                                          <p:spTgt spid="23"/>
                                        </p:tgtEl>
                                        <p:attrNameLst>
                                          <p:attrName>style.visibility</p:attrName>
                                        </p:attrNameLst>
                                      </p:cBhvr>
                                      <p:to>
                                        <p:strVal val="visible"/>
                                      </p:to>
                                    </p:set>
                                    <p:animEffect transition="in" filter="wipe(left)">
                                      <p:cBhvr>
                                        <p:cTn id="91" dur="500"/>
                                        <p:tgtEl>
                                          <p:spTgt spid="23"/>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wipe(left)">
                                      <p:cBhvr>
                                        <p:cTn id="94" dur="500"/>
                                        <p:tgtEl>
                                          <p:spTgt spid="24"/>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left)">
                                      <p:cBhvr>
                                        <p:cTn id="97" dur="500"/>
                                        <p:tgtEl>
                                          <p:spTgt spid="25"/>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26"/>
                                        </p:tgtEl>
                                        <p:attrNameLst>
                                          <p:attrName>style.visibility</p:attrName>
                                        </p:attrNameLst>
                                      </p:cBhvr>
                                      <p:to>
                                        <p:strVal val="visible"/>
                                      </p:to>
                                    </p:set>
                                    <p:animEffect transition="in" filter="wipe(left)">
                                      <p:cBhvr>
                                        <p:cTn id="100" dur="500"/>
                                        <p:tgtEl>
                                          <p:spTgt spid="26"/>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wipe(left)">
                                      <p:cBhvr>
                                        <p:cTn id="103" dur="500"/>
                                        <p:tgtEl>
                                          <p:spTgt spid="27"/>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28"/>
                                        </p:tgtEl>
                                        <p:attrNameLst>
                                          <p:attrName>style.visibility</p:attrName>
                                        </p:attrNameLst>
                                      </p:cBhvr>
                                      <p:to>
                                        <p:strVal val="visible"/>
                                      </p:to>
                                    </p:set>
                                    <p:animEffect transition="in" filter="wipe(left)">
                                      <p:cBhvr>
                                        <p:cTn id="10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7"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P spid="3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30"/>
          <p:cNvSpPr>
            <a:spLocks noChangeArrowheads="1"/>
          </p:cNvSpPr>
          <p:nvPr/>
        </p:nvSpPr>
        <p:spPr bwMode="auto">
          <a:xfrm>
            <a:off x="3895526" y="3770462"/>
            <a:ext cx="3354388"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400" b="1" dirty="0">
                <a:solidFill>
                  <a:srgbClr val="000000"/>
                </a:solidFill>
                <a:latin typeface="微软雅黑" pitchFamily="34" charset="-122"/>
                <a:ea typeface="微软雅黑" pitchFamily="34" charset="-122"/>
                <a:sym typeface="微软雅黑" pitchFamily="34" charset="-122"/>
              </a:rPr>
              <a:t>10 </a:t>
            </a:r>
            <a:r>
              <a:rPr lang="zh-CN" altLang="en-US" sz="16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15" name="Freeform 7"/>
          <p:cNvSpPr>
            <a:spLocks noChangeArrowheads="1"/>
          </p:cNvSpPr>
          <p:nvPr/>
        </p:nvSpPr>
        <p:spPr bwMode="auto">
          <a:xfrm>
            <a:off x="939148" y="1269554"/>
            <a:ext cx="6484770" cy="4518397"/>
          </a:xfrm>
          <a:custGeom>
            <a:avLst/>
            <a:gdLst>
              <a:gd name="T0" fmla="*/ 0 w 625"/>
              <a:gd name="T1" fmla="*/ 2147483647 h 495"/>
              <a:gd name="T2" fmla="*/ 2147483647 w 625"/>
              <a:gd name="T3" fmla="*/ 2147483647 h 495"/>
              <a:gd name="T4" fmla="*/ 2147483647 w 625"/>
              <a:gd name="T5" fmla="*/ 2147483647 h 495"/>
              <a:gd name="T6" fmla="*/ 2147483647 w 625"/>
              <a:gd name="T7" fmla="*/ 2147483647 h 495"/>
              <a:gd name="T8" fmla="*/ 2147483647 w 625"/>
              <a:gd name="T9" fmla="*/ 2147483647 h 495"/>
              <a:gd name="T10" fmla="*/ 2147483647 w 625"/>
              <a:gd name="T11" fmla="*/ 2147483647 h 495"/>
              <a:gd name="T12" fmla="*/ 2147483647 w 625"/>
              <a:gd name="T13" fmla="*/ 2147483647 h 495"/>
              <a:gd name="T14" fmla="*/ 2147483647 w 625"/>
              <a:gd name="T15" fmla="*/ 2147483647 h 495"/>
              <a:gd name="T16" fmla="*/ 2147483647 w 625"/>
              <a:gd name="T17" fmla="*/ 2147483647 h 495"/>
              <a:gd name="T18" fmla="*/ 2147483647 w 625"/>
              <a:gd name="T19" fmla="*/ 2147483647 h 495"/>
              <a:gd name="T20" fmla="*/ 2147483647 w 625"/>
              <a:gd name="T21" fmla="*/ 2147483647 h 495"/>
              <a:gd name="T22" fmla="*/ 2147483647 w 625"/>
              <a:gd name="T23" fmla="*/ 2147483647 h 495"/>
              <a:gd name="T24" fmla="*/ 2147483647 w 625"/>
              <a:gd name="T25" fmla="*/ 2147483647 h 495"/>
              <a:gd name="T26" fmla="*/ 2147483647 w 625"/>
              <a:gd name="T27" fmla="*/ 2147483647 h 495"/>
              <a:gd name="T28" fmla="*/ 2147483647 w 625"/>
              <a:gd name="T29" fmla="*/ 1772890328 h 495"/>
              <a:gd name="T30" fmla="*/ 2147483647 w 625"/>
              <a:gd name="T31" fmla="*/ 1283821987 h 495"/>
              <a:gd name="T32" fmla="*/ 2147483647 w 625"/>
              <a:gd name="T33" fmla="*/ 611339336 h 495"/>
              <a:gd name="T34" fmla="*/ 2147483647 w 625"/>
              <a:gd name="T35" fmla="*/ 0 h 495"/>
              <a:gd name="T36" fmla="*/ 2147483647 w 625"/>
              <a:gd name="T37" fmla="*/ 1956296820 h 495"/>
              <a:gd name="T38" fmla="*/ 2147483647 w 625"/>
              <a:gd name="T39" fmla="*/ 2147483647 h 495"/>
              <a:gd name="T40" fmla="*/ 2147483647 w 625"/>
              <a:gd name="T41" fmla="*/ 2147483647 h 495"/>
              <a:gd name="T42" fmla="*/ 2147483647 w 625"/>
              <a:gd name="T43" fmla="*/ 2147483647 h 495"/>
              <a:gd name="T44" fmla="*/ 2147483647 w 625"/>
              <a:gd name="T45" fmla="*/ 2147483647 h 495"/>
              <a:gd name="T46" fmla="*/ 2147483647 w 625"/>
              <a:gd name="T47" fmla="*/ 2147483647 h 495"/>
              <a:gd name="T48" fmla="*/ 2147483647 w 625"/>
              <a:gd name="T49" fmla="*/ 2147483647 h 495"/>
              <a:gd name="T50" fmla="*/ 2147483647 w 625"/>
              <a:gd name="T51" fmla="*/ 2147483647 h 495"/>
              <a:gd name="T52" fmla="*/ 2147483647 w 625"/>
              <a:gd name="T53" fmla="*/ 2147483647 h 495"/>
              <a:gd name="T54" fmla="*/ 2147483647 w 625"/>
              <a:gd name="T55" fmla="*/ 2147483647 h 495"/>
              <a:gd name="T56" fmla="*/ 2147483647 w 625"/>
              <a:gd name="T57" fmla="*/ 2147483647 h 495"/>
              <a:gd name="T58" fmla="*/ 2147483647 w 625"/>
              <a:gd name="T59" fmla="*/ 2147483647 h 495"/>
              <a:gd name="T60" fmla="*/ 2147483647 w 625"/>
              <a:gd name="T61" fmla="*/ 2147483647 h 495"/>
              <a:gd name="T62" fmla="*/ 2147483647 w 625"/>
              <a:gd name="T63" fmla="*/ 2147483647 h 495"/>
              <a:gd name="T64" fmla="*/ 2147483647 w 625"/>
              <a:gd name="T65" fmla="*/ 2147483647 h 495"/>
              <a:gd name="T66" fmla="*/ 2147483647 w 625"/>
              <a:gd name="T67" fmla="*/ 2147483647 h 495"/>
              <a:gd name="T68" fmla="*/ 2147483647 w 625"/>
              <a:gd name="T69" fmla="*/ 2147483647 h 495"/>
              <a:gd name="T70" fmla="*/ 0 w 625"/>
              <a:gd name="T71" fmla="*/ 2147483647 h 495"/>
              <a:gd name="T72" fmla="*/ 0 w 625"/>
              <a:gd name="T73" fmla="*/ 2147483647 h 4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25"/>
              <a:gd name="T112" fmla="*/ 0 h 495"/>
              <a:gd name="T113" fmla="*/ 625 w 625"/>
              <a:gd name="T114" fmla="*/ 495 h 49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solidFill>
            <a:schemeClr val="accent1"/>
          </a:solidFill>
          <a:ln>
            <a:noFill/>
          </a:ln>
          <a:extLst/>
        </p:spPr>
        <p:txBody>
          <a:bodyPr anchor="ctr"/>
          <a:lstStyle/>
          <a:p>
            <a:endParaRPr lang="zh-CN" altLang="en-US"/>
          </a:p>
        </p:txBody>
      </p:sp>
      <p:sp>
        <p:nvSpPr>
          <p:cNvPr id="17" name="矩形 8"/>
          <p:cNvSpPr>
            <a:spLocks noChangeArrowheads="1"/>
          </p:cNvSpPr>
          <p:nvPr/>
        </p:nvSpPr>
        <p:spPr bwMode="auto">
          <a:xfrm>
            <a:off x="891261" y="4912345"/>
            <a:ext cx="12490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b="1" dirty="0">
                <a:solidFill>
                  <a:schemeClr val="tx1">
                    <a:lumMod val="85000"/>
                    <a:lumOff val="15000"/>
                  </a:schemeClr>
                </a:solidFill>
                <a:latin typeface="微软雅黑" pitchFamily="34" charset="-122"/>
                <a:ea typeface="微软雅黑" pitchFamily="34" charset="-122"/>
                <a:sym typeface="微软雅黑" pitchFamily="34" charset="-122"/>
              </a:rPr>
              <a:t>2001</a:t>
            </a:r>
            <a:r>
              <a:rPr lang="zh-CN" altLang="en-US" b="1" dirty="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b="1" dirty="0">
              <a:solidFill>
                <a:schemeClr val="tx1">
                  <a:lumMod val="85000"/>
                  <a:lumOff val="15000"/>
                </a:schemeClr>
              </a:solidFill>
              <a:ea typeface="微软雅黑" pitchFamily="34" charset="-122"/>
            </a:endParaRPr>
          </a:p>
        </p:txBody>
      </p:sp>
      <p:sp>
        <p:nvSpPr>
          <p:cNvPr id="20" name="矩形 9"/>
          <p:cNvSpPr>
            <a:spLocks noChangeArrowheads="1"/>
          </p:cNvSpPr>
          <p:nvPr/>
        </p:nvSpPr>
        <p:spPr bwMode="auto">
          <a:xfrm>
            <a:off x="2023318" y="3861842"/>
            <a:ext cx="12490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pPr>
            <a:r>
              <a:rPr lang="en-US" altLang="zh-CN" b="1" dirty="0">
                <a:solidFill>
                  <a:schemeClr val="tx1">
                    <a:lumMod val="85000"/>
                    <a:lumOff val="15000"/>
                  </a:schemeClr>
                </a:solidFill>
                <a:latin typeface="微软雅黑" pitchFamily="34" charset="-122"/>
                <a:ea typeface="微软雅黑" pitchFamily="34" charset="-122"/>
                <a:sym typeface="微软雅黑" pitchFamily="34" charset="-122"/>
              </a:rPr>
              <a:t>2005</a:t>
            </a:r>
            <a:r>
              <a:rPr lang="zh-CN" altLang="en-US" b="1" dirty="0">
                <a:solidFill>
                  <a:schemeClr val="tx1">
                    <a:lumMod val="85000"/>
                    <a:lumOff val="15000"/>
                  </a:schemeClr>
                </a:solidFill>
                <a:latin typeface="微软雅黑" pitchFamily="34" charset="-122"/>
                <a:ea typeface="微软雅黑" pitchFamily="34" charset="-122"/>
                <a:sym typeface="微软雅黑" pitchFamily="34" charset="-122"/>
              </a:rPr>
              <a:t>年</a:t>
            </a:r>
          </a:p>
        </p:txBody>
      </p:sp>
      <p:sp>
        <p:nvSpPr>
          <p:cNvPr id="23" name="矩形 10"/>
          <p:cNvSpPr>
            <a:spLocks noChangeArrowheads="1"/>
          </p:cNvSpPr>
          <p:nvPr/>
        </p:nvSpPr>
        <p:spPr bwMode="auto">
          <a:xfrm>
            <a:off x="3294538" y="2781722"/>
            <a:ext cx="12490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pPr>
            <a:r>
              <a:rPr lang="en-US" altLang="zh-CN" b="1" dirty="0" smtClean="0">
                <a:solidFill>
                  <a:schemeClr val="tx1">
                    <a:lumMod val="85000"/>
                    <a:lumOff val="15000"/>
                  </a:schemeClr>
                </a:solidFill>
                <a:latin typeface="微软雅黑" pitchFamily="34" charset="-122"/>
                <a:ea typeface="微软雅黑" pitchFamily="34" charset="-122"/>
                <a:sym typeface="微软雅黑" pitchFamily="34" charset="-122"/>
              </a:rPr>
              <a:t>2012</a:t>
            </a:r>
            <a:r>
              <a:rPr lang="zh-CN" altLang="en-US" b="1" dirty="0" smtClean="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b="1" dirty="0">
              <a:solidFill>
                <a:schemeClr val="tx1">
                  <a:lumMod val="85000"/>
                  <a:lumOff val="15000"/>
                </a:schemeClr>
              </a:solidFill>
            </a:endParaRPr>
          </a:p>
        </p:txBody>
      </p:sp>
      <p:sp>
        <p:nvSpPr>
          <p:cNvPr id="26" name="矩形 11"/>
          <p:cNvSpPr>
            <a:spLocks noChangeArrowheads="1"/>
          </p:cNvSpPr>
          <p:nvPr/>
        </p:nvSpPr>
        <p:spPr bwMode="auto">
          <a:xfrm>
            <a:off x="4590682" y="1671985"/>
            <a:ext cx="12490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buFont typeface="Wingdings" pitchFamily="2" charset="2"/>
              <a:buNone/>
            </a:pPr>
            <a:r>
              <a:rPr lang="en-US" altLang="zh-CN" b="1" dirty="0" smtClean="0">
                <a:solidFill>
                  <a:schemeClr val="tx1">
                    <a:lumMod val="85000"/>
                    <a:lumOff val="15000"/>
                  </a:schemeClr>
                </a:solidFill>
                <a:latin typeface="微软雅黑" pitchFamily="34" charset="-122"/>
                <a:ea typeface="微软雅黑" pitchFamily="34" charset="-122"/>
                <a:sym typeface="微软雅黑" pitchFamily="34" charset="-122"/>
              </a:rPr>
              <a:t>2015</a:t>
            </a:r>
            <a:r>
              <a:rPr lang="zh-CN" altLang="en-US" b="1" dirty="0" smtClean="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b="1" dirty="0">
              <a:solidFill>
                <a:schemeClr val="tx1">
                  <a:lumMod val="85000"/>
                  <a:lumOff val="15000"/>
                </a:schemeClr>
              </a:solidFill>
              <a:latin typeface="微软雅黑" pitchFamily="34" charset="-122"/>
              <a:ea typeface="微软雅黑" pitchFamily="34" charset="-122"/>
              <a:sym typeface="微软雅黑" pitchFamily="34" charset="-122"/>
            </a:endParaRPr>
          </a:p>
        </p:txBody>
      </p:sp>
      <p:sp>
        <p:nvSpPr>
          <p:cNvPr id="28" name="Text Box 30"/>
          <p:cNvSpPr>
            <a:spLocks noChangeArrowheads="1"/>
          </p:cNvSpPr>
          <p:nvPr/>
        </p:nvSpPr>
        <p:spPr bwMode="auto">
          <a:xfrm>
            <a:off x="5119662" y="2690341"/>
            <a:ext cx="2779713"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400" b="1" dirty="0">
                <a:solidFill>
                  <a:srgbClr val="000000"/>
                </a:solidFill>
                <a:latin typeface="微软雅黑" pitchFamily="34" charset="-122"/>
                <a:ea typeface="微软雅黑" pitchFamily="34" charset="-122"/>
                <a:sym typeface="微软雅黑" pitchFamily="34" charset="-122"/>
              </a:rPr>
              <a:t>10 </a:t>
            </a:r>
            <a:r>
              <a:rPr lang="zh-CN" altLang="en-US" sz="16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29" name="Text Box 30"/>
          <p:cNvSpPr>
            <a:spLocks noChangeArrowheads="1"/>
          </p:cNvSpPr>
          <p:nvPr/>
        </p:nvSpPr>
        <p:spPr bwMode="auto">
          <a:xfrm>
            <a:off x="2671390" y="4844579"/>
            <a:ext cx="335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400" b="1" dirty="0">
                <a:solidFill>
                  <a:srgbClr val="000000"/>
                </a:solidFill>
                <a:latin typeface="微软雅黑" pitchFamily="34" charset="-122"/>
                <a:ea typeface="微软雅黑" pitchFamily="34" charset="-122"/>
                <a:sym typeface="微软雅黑" pitchFamily="34" charset="-122"/>
              </a:rPr>
              <a:t>10 </a:t>
            </a:r>
            <a:r>
              <a:rPr lang="zh-CN" altLang="en-US" sz="16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30" name="Text Box 30"/>
          <p:cNvSpPr>
            <a:spLocks noChangeArrowheads="1"/>
          </p:cNvSpPr>
          <p:nvPr/>
        </p:nvSpPr>
        <p:spPr bwMode="auto">
          <a:xfrm>
            <a:off x="871190" y="5858694"/>
            <a:ext cx="3352800"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400" b="1">
                <a:solidFill>
                  <a:srgbClr val="000000"/>
                </a:solidFill>
                <a:latin typeface="微软雅黑" pitchFamily="34" charset="-122"/>
                <a:ea typeface="微软雅黑" pitchFamily="34" charset="-122"/>
                <a:sym typeface="微软雅黑" pitchFamily="34" charset="-122"/>
              </a:rPr>
              <a:t>10 </a:t>
            </a:r>
            <a:r>
              <a:rPr lang="zh-CN" altLang="en-US" sz="1600">
                <a:solidFill>
                  <a:srgbClr val="000000"/>
                </a:solidFill>
                <a:latin typeface="微软雅黑" pitchFamily="34" charset="-122"/>
                <a:ea typeface="微软雅黑" pitchFamily="34" charset="-122"/>
                <a:sym typeface="微软雅黑" pitchFamily="34" charset="-122"/>
              </a:rPr>
              <a:t>条成绩，点击添加文本</a:t>
            </a:r>
            <a:endParaRPr lang="zh-CN" altLang="en-US"/>
          </a:p>
        </p:txBody>
      </p:sp>
      <p:sp>
        <p:nvSpPr>
          <p:cNvPr id="31" name="矩形 30"/>
          <p:cNvSpPr/>
          <p:nvPr/>
        </p:nvSpPr>
        <p:spPr>
          <a:xfrm>
            <a:off x="8331423" y="2277598"/>
            <a:ext cx="3024336" cy="3785652"/>
          </a:xfrm>
          <a:prstGeom prst="rect">
            <a:avLst/>
          </a:prstGeom>
        </p:spPr>
        <p:txBody>
          <a:bodyPr wrap="square">
            <a:spAutoFit/>
          </a:bodyPr>
          <a:lstStyle/>
          <a:p>
            <a:pPr>
              <a:lnSpc>
                <a:spcPct val="150000"/>
              </a:lnSpc>
            </a:pPr>
            <a:r>
              <a:rPr lang="zh-CN" altLang="en-US" sz="1600" dirty="0" smtClean="0">
                <a:solidFill>
                  <a:schemeClr val="tx1">
                    <a:lumMod val="85000"/>
                    <a:lumOff val="15000"/>
                  </a:schemeClr>
                </a:solidFill>
                <a:latin typeface="微软雅黑" pitchFamily="34" charset="-122"/>
                <a:ea typeface="微软雅黑" pitchFamily="34" charset="-122"/>
              </a:rPr>
              <a:t>您</a:t>
            </a:r>
            <a:r>
              <a:rPr lang="zh-CN" altLang="en-US" sz="1600" dirty="0">
                <a:solidFill>
                  <a:schemeClr val="tx1">
                    <a:lumMod val="85000"/>
                    <a:lumOff val="15000"/>
                  </a:schemeClr>
                </a:solidFill>
                <a:latin typeface="微软雅黑" pitchFamily="34" charset="-122"/>
                <a:ea typeface="微软雅黑" pitchFamily="34" charset="-122"/>
              </a:rPr>
              <a:t>的内容打在这里，或者通过复制您的文本后，在此框中选择粘贴，并选择只保留文字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smtClean="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a:t>
            </a:r>
            <a:r>
              <a:rPr lang="zh-CN" altLang="en-US" sz="1600" dirty="0" smtClean="0">
                <a:solidFill>
                  <a:schemeClr val="tx1">
                    <a:lumMod val="85000"/>
                    <a:lumOff val="15000"/>
                  </a:schemeClr>
                </a:solidFill>
                <a:latin typeface="微软雅黑" pitchFamily="34" charset="-122"/>
                <a:ea typeface="微软雅黑" pitchFamily="34" charset="-122"/>
              </a:rPr>
              <a:t>在此框</a:t>
            </a:r>
            <a:r>
              <a:rPr lang="zh-CN" altLang="en-US" sz="1600" dirty="0">
                <a:solidFill>
                  <a:schemeClr val="tx1">
                    <a:lumMod val="85000"/>
                    <a:lumOff val="15000"/>
                  </a:schemeClr>
                </a:solidFill>
                <a:latin typeface="微软雅黑" pitchFamily="34" charset="-122"/>
                <a:ea typeface="微软雅黑" pitchFamily="34" charset="-122"/>
              </a:rPr>
              <a:t>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smtClean="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600" dirty="0" smtClean="0">
                <a:solidFill>
                  <a:schemeClr val="tx1">
                    <a:lumMod val="85000"/>
                    <a:lumOff val="15000"/>
                  </a:schemeClr>
                </a:solidFill>
                <a:latin typeface="微软雅黑" pitchFamily="34" charset="-122"/>
                <a:ea typeface="微软雅黑" pitchFamily="34" charset="-122"/>
              </a:rPr>
              <a:t>您</a:t>
            </a:r>
            <a:r>
              <a:rPr lang="zh-CN" altLang="en-US" sz="1600" dirty="0">
                <a:solidFill>
                  <a:schemeClr val="tx1">
                    <a:lumMod val="85000"/>
                    <a:lumOff val="15000"/>
                  </a:schemeClr>
                </a:solidFill>
                <a:latin typeface="微软雅黑" pitchFamily="34" charset="-122"/>
                <a:ea typeface="微软雅黑" pitchFamily="34" charset="-122"/>
              </a:rPr>
              <a:t>的内容打在这里，或者通过复制您的文本后，在此框中选择粘贴，并选择只保留文字。</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a:lnSpc>
                <a:spcPct val="150000"/>
              </a:lnSpc>
            </a:pP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16"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77529678"/>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p:cBhvr>
                                        <p:cTn id="14" dur="750"/>
                                        <p:tgtEl>
                                          <p:spTgt spid="15"/>
                                        </p:tgtEl>
                                      </p:cBhvr>
                                    </p:animEffect>
                                  </p:childTnLst>
                                </p:cTn>
                              </p:par>
                            </p:childTnLst>
                          </p:cTn>
                        </p:par>
                        <p:par>
                          <p:cTn id="15" fill="hold">
                            <p:stCondLst>
                              <p:cond delay="850"/>
                            </p:stCondLst>
                            <p:childTnLst>
                              <p:par>
                                <p:cTn id="16" presetID="2" presetClass="entr" presetSubtype="2"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ppt_x</p:attrName>
                                        </p:attrNameLst>
                                      </p:cBhvr>
                                      <p:tavLst>
                                        <p:tav tm="0">
                                          <p:val>
                                            <p:strVal val="1+#ppt_w/2"/>
                                          </p:val>
                                        </p:tav>
                                        <p:tav tm="100000">
                                          <p:val>
                                            <p:strVal val="#ppt_x"/>
                                          </p:val>
                                        </p:tav>
                                      </p:tavLst>
                                    </p:anim>
                                    <p:anim calcmode="lin" valueType="num">
                                      <p:cBhvr>
                                        <p:cTn id="19" dur="500" fill="hold"/>
                                        <p:tgtEl>
                                          <p:spTgt spid="28"/>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25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ppt_x</p:attrName>
                                        </p:attrNameLst>
                                      </p:cBhvr>
                                      <p:tavLst>
                                        <p:tav tm="0">
                                          <p:val>
                                            <p:strVal val="1+#ppt_w/2"/>
                                          </p:val>
                                        </p:tav>
                                        <p:tav tm="100000">
                                          <p:val>
                                            <p:strVal val="#ppt_x"/>
                                          </p:val>
                                        </p:tav>
                                      </p:tavLst>
                                    </p:anim>
                                    <p:anim calcmode="lin" valueType="num">
                                      <p:cBhvr>
                                        <p:cTn id="23" dur="500" fill="hold"/>
                                        <p:tgtEl>
                                          <p:spTgt spid="1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500"/>
                                  </p:stCondLst>
                                  <p:childTnLst>
                                    <p:set>
                                      <p:cBhvr>
                                        <p:cTn id="25" dur="1" fill="hold">
                                          <p:stCondLst>
                                            <p:cond delay="0"/>
                                          </p:stCondLst>
                                        </p:cTn>
                                        <p:tgtEl>
                                          <p:spTgt spid="29"/>
                                        </p:tgtEl>
                                        <p:attrNameLst>
                                          <p:attrName>style.visibility</p:attrName>
                                        </p:attrNameLst>
                                      </p:cBhvr>
                                      <p:to>
                                        <p:strVal val="visible"/>
                                      </p:to>
                                    </p:set>
                                    <p:anim calcmode="lin" valueType="num">
                                      <p:cBhvr>
                                        <p:cTn id="26" dur="500" fill="hold"/>
                                        <p:tgtEl>
                                          <p:spTgt spid="29"/>
                                        </p:tgtEl>
                                        <p:attrNameLst>
                                          <p:attrName>ppt_x</p:attrName>
                                        </p:attrNameLst>
                                      </p:cBhvr>
                                      <p:tavLst>
                                        <p:tav tm="0">
                                          <p:val>
                                            <p:strVal val="1+#ppt_w/2"/>
                                          </p:val>
                                        </p:tav>
                                        <p:tav tm="100000">
                                          <p:val>
                                            <p:strVal val="#ppt_x"/>
                                          </p:val>
                                        </p:tav>
                                      </p:tavLst>
                                    </p:anim>
                                    <p:anim calcmode="lin" valueType="num">
                                      <p:cBhvr>
                                        <p:cTn id="27" dur="500" fill="hold"/>
                                        <p:tgtEl>
                                          <p:spTgt spid="29"/>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50"/>
                                  </p:stCondLst>
                                  <p:childTnLst>
                                    <p:set>
                                      <p:cBhvr>
                                        <p:cTn id="29" dur="1" fill="hold">
                                          <p:stCondLst>
                                            <p:cond delay="0"/>
                                          </p:stCondLst>
                                        </p:cTn>
                                        <p:tgtEl>
                                          <p:spTgt spid="30"/>
                                        </p:tgtEl>
                                        <p:attrNameLst>
                                          <p:attrName>style.visibility</p:attrName>
                                        </p:attrNameLst>
                                      </p:cBhvr>
                                      <p:to>
                                        <p:strVal val="visible"/>
                                      </p:to>
                                    </p:set>
                                    <p:anim calcmode="lin" valueType="num">
                                      <p:cBhvr>
                                        <p:cTn id="30" dur="500" fill="hold"/>
                                        <p:tgtEl>
                                          <p:spTgt spid="30"/>
                                        </p:tgtEl>
                                        <p:attrNameLst>
                                          <p:attrName>ppt_x</p:attrName>
                                        </p:attrNameLst>
                                      </p:cBhvr>
                                      <p:tavLst>
                                        <p:tav tm="0">
                                          <p:val>
                                            <p:strVal val="1+#ppt_w/2"/>
                                          </p:val>
                                        </p:tav>
                                        <p:tav tm="100000">
                                          <p:val>
                                            <p:strVal val="#ppt_x"/>
                                          </p:val>
                                        </p:tav>
                                      </p:tavLst>
                                    </p:anim>
                                    <p:anim calcmode="lin" valueType="num">
                                      <p:cBhvr>
                                        <p:cTn id="31" dur="500" fill="hold"/>
                                        <p:tgtEl>
                                          <p:spTgt spid="30"/>
                                        </p:tgtEl>
                                        <p:attrNameLst>
                                          <p:attrName>ppt_y</p:attrName>
                                        </p:attrNameLst>
                                      </p:cBhvr>
                                      <p:tavLst>
                                        <p:tav tm="0">
                                          <p:val>
                                            <p:strVal val="#ppt_y"/>
                                          </p:val>
                                        </p:tav>
                                        <p:tav tm="100000">
                                          <p:val>
                                            <p:strVal val="#ppt_y"/>
                                          </p:val>
                                        </p:tav>
                                      </p:tavLst>
                                    </p:anim>
                                  </p:childTnLst>
                                </p:cTn>
                              </p:par>
                            </p:childTnLst>
                          </p:cTn>
                        </p:par>
                        <p:par>
                          <p:cTn id="32" fill="hold">
                            <p:stCondLst>
                              <p:cond delay="2100"/>
                            </p:stCondLst>
                            <p:childTnLst>
                              <p:par>
                                <p:cTn id="33" presetID="22" presetClass="entr" presetSubtype="8"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utoUpdateAnimBg="0"/>
      <p:bldP spid="15" grpId="0" animBg="1"/>
      <p:bldP spid="28" grpId="0" bldLvl="0" autoUpdateAnimBg="0"/>
      <p:bldP spid="29" grpId="0" bldLvl="0" autoUpdateAnimBg="0"/>
      <p:bldP spid="30" grpId="0" bldLvl="0" autoUpdateAnimBg="0"/>
      <p:bldP spid="31"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箭头3"/>
          <p:cNvSpPr>
            <a:spLocks/>
          </p:cNvSpPr>
          <p:nvPr/>
        </p:nvSpPr>
        <p:spPr bwMode="gray">
          <a:xfrm flipV="1">
            <a:off x="2521678" y="3501801"/>
            <a:ext cx="1609352" cy="1876425"/>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12" name="箭头2"/>
          <p:cNvSpPr>
            <a:spLocks/>
          </p:cNvSpPr>
          <p:nvPr/>
        </p:nvSpPr>
        <p:spPr bwMode="gray">
          <a:xfrm rot="16200000">
            <a:off x="2945991" y="2810469"/>
            <a:ext cx="477838" cy="1912938"/>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13" name="箭头1"/>
          <p:cNvSpPr>
            <a:spLocks/>
          </p:cNvSpPr>
          <p:nvPr/>
        </p:nvSpPr>
        <p:spPr bwMode="gray">
          <a:xfrm>
            <a:off x="2511328" y="2057424"/>
            <a:ext cx="1609352" cy="1876425"/>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14" name="文本1"/>
          <p:cNvSpPr>
            <a:spLocks noChangeArrowheads="1"/>
          </p:cNvSpPr>
          <p:nvPr/>
        </p:nvSpPr>
        <p:spPr bwMode="gray">
          <a:xfrm>
            <a:off x="6891103" y="1701601"/>
            <a:ext cx="3381201" cy="1155600"/>
          </a:xfrm>
          <a:prstGeom prst="roundRect">
            <a:avLst>
              <a:gd name="adj" fmla="val 11505"/>
            </a:avLst>
          </a:prstGeom>
          <a:solidFill>
            <a:schemeClr val="bg1">
              <a:lumMod val="85000"/>
            </a:scheme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600" dirty="0" smtClean="0">
                <a:solidFill>
                  <a:srgbClr val="4D4D4D"/>
                </a:solidFill>
                <a:latin typeface="微软雅黑" pitchFamily="34" charset="-122"/>
                <a:ea typeface="微软雅黑" pitchFamily="34" charset="-122"/>
              </a:rPr>
              <a:t>    点击添加文字，点击添加文字</a:t>
            </a:r>
            <a:endParaRPr kumimoji="0" lang="zh-CN" altLang="zh-CN" sz="1600" i="0" u="none" strike="noStrike" kern="1200" cap="none" spc="0" normalizeH="0" baseline="0" noProof="0" dirty="0">
              <a:ln>
                <a:noFill/>
              </a:ln>
              <a:solidFill>
                <a:srgbClr val="4D4D4D"/>
              </a:solidFill>
              <a:effectLst/>
              <a:uLnTx/>
              <a:uFillTx/>
              <a:latin typeface="微软雅黑" pitchFamily="34" charset="-122"/>
              <a:ea typeface="微软雅黑" pitchFamily="34" charset="-122"/>
            </a:endParaRPr>
          </a:p>
        </p:txBody>
      </p:sp>
      <p:sp>
        <p:nvSpPr>
          <p:cNvPr id="215" name="标题1"/>
          <p:cNvSpPr>
            <a:spLocks noChangeArrowheads="1"/>
          </p:cNvSpPr>
          <p:nvPr/>
        </p:nvSpPr>
        <p:spPr bwMode="gray">
          <a:xfrm>
            <a:off x="4231866" y="1701601"/>
            <a:ext cx="2659237" cy="1155600"/>
          </a:xfrm>
          <a:prstGeom prst="roundRect">
            <a:avLst>
              <a:gd name="adj" fmla="val 11921"/>
            </a:avLst>
          </a:prstGeom>
          <a:solidFill>
            <a:schemeClr val="accent1"/>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kumimoji="0" lang="zh-CN" altLang="en-US" b="1" i="0" u="none" strike="noStrike" kern="120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        点击添加文本</a:t>
            </a:r>
            <a:endParaRPr kumimoji="0" lang="zh-CN" altLang="zh-CN"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216" name="文本2"/>
          <p:cNvSpPr>
            <a:spLocks noChangeArrowheads="1"/>
          </p:cNvSpPr>
          <p:nvPr/>
        </p:nvSpPr>
        <p:spPr bwMode="gray">
          <a:xfrm>
            <a:off x="6891103" y="3138289"/>
            <a:ext cx="3381201" cy="1155600"/>
          </a:xfrm>
          <a:prstGeom prst="roundRect">
            <a:avLst>
              <a:gd name="adj" fmla="val 11505"/>
            </a:avLst>
          </a:prstGeom>
          <a:solidFill>
            <a:schemeClr val="bg1">
              <a:lumMod val="85000"/>
            </a:scheme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endParaRPr lang="en-US" altLang="zh-CN" sz="1600" dirty="0" smtClean="0">
              <a:solidFill>
                <a:srgbClr val="4D4D4D"/>
              </a:solidFill>
              <a:latin typeface="微软雅黑" pitchFamily="34" charset="-122"/>
              <a:ea typeface="微软雅黑" pitchFamily="34" charset="-122"/>
            </a:endParaRPr>
          </a:p>
          <a:p>
            <a:pPr fontAlgn="base">
              <a:lnSpc>
                <a:spcPct val="120000"/>
              </a:lnSpc>
              <a:spcBef>
                <a:spcPct val="0"/>
              </a:spcBef>
              <a:spcAft>
                <a:spcPct val="0"/>
              </a:spcAft>
              <a:defRPr/>
            </a:pPr>
            <a:r>
              <a:rPr lang="en-US" altLang="zh-CN" sz="1600" dirty="0">
                <a:solidFill>
                  <a:srgbClr val="4D4D4D"/>
                </a:solidFill>
                <a:latin typeface="微软雅黑" pitchFamily="34" charset="-122"/>
                <a:ea typeface="微软雅黑" pitchFamily="34" charset="-122"/>
              </a:rPr>
              <a:t> </a:t>
            </a:r>
            <a:r>
              <a:rPr lang="en-US" altLang="zh-CN" sz="1600" dirty="0" smtClean="0">
                <a:solidFill>
                  <a:srgbClr val="4D4D4D"/>
                </a:solidFill>
                <a:latin typeface="微软雅黑" pitchFamily="34" charset="-122"/>
                <a:ea typeface="微软雅黑" pitchFamily="34" charset="-122"/>
              </a:rPr>
              <a:t>   </a:t>
            </a:r>
            <a:r>
              <a:rPr lang="zh-CN" altLang="en-US" sz="1600" dirty="0" smtClean="0">
                <a:solidFill>
                  <a:srgbClr val="4D4D4D"/>
                </a:solidFill>
                <a:latin typeface="微软雅黑" pitchFamily="34" charset="-122"/>
                <a:ea typeface="微软雅黑" pitchFamily="34" charset="-122"/>
              </a:rPr>
              <a:t>点击</a:t>
            </a:r>
            <a:r>
              <a:rPr lang="zh-CN" altLang="en-US" sz="1600" dirty="0">
                <a:solidFill>
                  <a:srgbClr val="4D4D4D"/>
                </a:solidFill>
                <a:latin typeface="微软雅黑" pitchFamily="34" charset="-122"/>
                <a:ea typeface="微软雅黑" pitchFamily="34" charset="-122"/>
              </a:rPr>
              <a:t>添加文字，点击添加文字</a:t>
            </a:r>
            <a:endParaRPr lang="zh-CN" altLang="zh-CN" sz="1600" dirty="0">
              <a:solidFill>
                <a:srgbClr val="4D4D4D"/>
              </a:solidFill>
              <a:latin typeface="微软雅黑" pitchFamily="34" charset="-122"/>
              <a:ea typeface="微软雅黑" pitchFamily="34" charset="-122"/>
            </a:endParaRPr>
          </a:p>
          <a:p>
            <a:pPr lvl="0" fontAlgn="base">
              <a:lnSpc>
                <a:spcPct val="120000"/>
              </a:lnSpc>
              <a:spcBef>
                <a:spcPct val="0"/>
              </a:spcBef>
              <a:spcAft>
                <a:spcPct val="0"/>
              </a:spcAft>
              <a:defRPr/>
            </a:pPr>
            <a:endParaRPr kumimoji="0" lang="zh-CN" altLang="zh-CN" sz="1600" i="0" u="none" strike="noStrike" kern="1200" cap="none" spc="0" normalizeH="0" baseline="0" noProof="0" dirty="0">
              <a:ln>
                <a:noFill/>
              </a:ln>
              <a:solidFill>
                <a:srgbClr val="4D4D4D"/>
              </a:solidFill>
              <a:effectLst/>
              <a:uLnTx/>
              <a:uFillTx/>
              <a:latin typeface="微软雅黑" pitchFamily="34" charset="-122"/>
              <a:ea typeface="微软雅黑" pitchFamily="34" charset="-122"/>
            </a:endParaRPr>
          </a:p>
        </p:txBody>
      </p:sp>
      <p:sp>
        <p:nvSpPr>
          <p:cNvPr id="217" name="标题2"/>
          <p:cNvSpPr>
            <a:spLocks noChangeArrowheads="1"/>
          </p:cNvSpPr>
          <p:nvPr/>
        </p:nvSpPr>
        <p:spPr bwMode="gray">
          <a:xfrm>
            <a:off x="4244566" y="3138289"/>
            <a:ext cx="2646537" cy="1155600"/>
          </a:xfrm>
          <a:prstGeom prst="roundRect">
            <a:avLst>
              <a:gd name="adj" fmla="val 11921"/>
            </a:avLst>
          </a:prstGeom>
          <a:solidFill>
            <a:schemeClr val="accent1"/>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kumimoji="0" lang="zh-CN" altLang="en-US" b="1" i="0" u="none" strike="noStrike" kern="120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点击添加文本</a:t>
            </a:r>
            <a:endParaRPr kumimoji="0" lang="zh-CN" altLang="zh-CN"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218" name="文本3"/>
          <p:cNvSpPr>
            <a:spLocks noChangeArrowheads="1"/>
          </p:cNvSpPr>
          <p:nvPr/>
        </p:nvSpPr>
        <p:spPr bwMode="ltGray">
          <a:xfrm>
            <a:off x="6891103" y="4589016"/>
            <a:ext cx="3384376" cy="1145034"/>
          </a:xfrm>
          <a:prstGeom prst="roundRect">
            <a:avLst>
              <a:gd name="adj" fmla="val 11505"/>
            </a:avLst>
          </a:prstGeom>
          <a:solidFill>
            <a:schemeClr val="bg1">
              <a:lumMod val="85000"/>
            </a:scheme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600" dirty="0" smtClean="0">
                <a:solidFill>
                  <a:srgbClr val="4D4D4D"/>
                </a:solidFill>
                <a:latin typeface="微软雅黑" pitchFamily="34" charset="-122"/>
                <a:ea typeface="微软雅黑" pitchFamily="34" charset="-122"/>
              </a:rPr>
              <a:t>    点击</a:t>
            </a:r>
            <a:r>
              <a:rPr lang="zh-CN" altLang="en-US" sz="1600" dirty="0">
                <a:solidFill>
                  <a:srgbClr val="4D4D4D"/>
                </a:solidFill>
                <a:latin typeface="微软雅黑" pitchFamily="34" charset="-122"/>
                <a:ea typeface="微软雅黑" pitchFamily="34" charset="-122"/>
              </a:rPr>
              <a:t>添加文字，点击添加文字</a:t>
            </a:r>
            <a:endParaRPr lang="zh-CN" altLang="zh-CN" sz="1600" dirty="0">
              <a:solidFill>
                <a:srgbClr val="4D4D4D"/>
              </a:solidFill>
              <a:latin typeface="微软雅黑" pitchFamily="34" charset="-122"/>
              <a:ea typeface="微软雅黑" pitchFamily="34" charset="-122"/>
            </a:endParaRPr>
          </a:p>
        </p:txBody>
      </p:sp>
      <p:sp>
        <p:nvSpPr>
          <p:cNvPr id="219" name="标题3"/>
          <p:cNvSpPr>
            <a:spLocks noChangeArrowheads="1"/>
          </p:cNvSpPr>
          <p:nvPr/>
        </p:nvSpPr>
        <p:spPr bwMode="gray">
          <a:xfrm>
            <a:off x="4225516" y="4579490"/>
            <a:ext cx="2665587" cy="1154559"/>
          </a:xfrm>
          <a:prstGeom prst="roundRect">
            <a:avLst>
              <a:gd name="adj" fmla="val 11921"/>
            </a:avLst>
          </a:prstGeom>
          <a:solidFill>
            <a:schemeClr val="accent1"/>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kumimoji="0" lang="zh-CN" altLang="en-US" b="1" i="0" u="none" strike="noStrike" kern="120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点击添加文本</a:t>
            </a:r>
            <a:endParaRPr kumimoji="0" lang="zh-CN" altLang="zh-CN"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220" name="Oval 19"/>
          <p:cNvSpPr>
            <a:spLocks noChangeArrowheads="1"/>
          </p:cNvSpPr>
          <p:nvPr/>
        </p:nvSpPr>
        <p:spPr bwMode="auto">
          <a:xfrm>
            <a:off x="1994719" y="2997905"/>
            <a:ext cx="1440000" cy="1440000"/>
          </a:xfrm>
          <a:prstGeom prst="roundRect">
            <a:avLst/>
          </a:prstGeom>
          <a:solidFill>
            <a:schemeClr val="accent1"/>
          </a:solidFill>
          <a:ln w="3175" cap="flat" cmpd="sng" algn="ctr">
            <a:noFill/>
            <a:prstDash val="solid"/>
          </a:ln>
          <a:effectLst/>
        </p:spPr>
        <p:txBody>
          <a:bodyPr lIns="126000" rIns="126000" bIns="180000" anchor="ctr"/>
          <a:lstStyle/>
          <a:p>
            <a:pPr algn="ctr">
              <a:lnSpc>
                <a:spcPct val="120000"/>
              </a:lnSpc>
            </a:pPr>
            <a:r>
              <a:rPr lang="zh-CN" altLang="en-US" sz="2000" b="1" kern="0" dirty="0" smtClean="0">
                <a:solidFill>
                  <a:srgbClr val="F9F9F9"/>
                </a:solidFill>
                <a:latin typeface="微软雅黑" pitchFamily="34" charset="-122"/>
                <a:ea typeface="微软雅黑" pitchFamily="34" charset="-122"/>
              </a:rPr>
              <a:t>添加内容</a:t>
            </a:r>
            <a:endParaRPr lang="zh-CN" altLang="en-US" sz="2000" b="1" kern="0" dirty="0">
              <a:solidFill>
                <a:srgbClr val="F9F9F9"/>
              </a:solidFill>
              <a:latin typeface="微软雅黑" pitchFamily="34" charset="-122"/>
              <a:ea typeface="微软雅黑" pitchFamily="34" charset="-122"/>
            </a:endParaRPr>
          </a:p>
        </p:txBody>
      </p:sp>
      <p:sp>
        <p:nvSpPr>
          <p:cNvPr id="14" name="文本框 2"/>
          <p:cNvSpPr txBox="1"/>
          <p:nvPr/>
        </p:nvSpPr>
        <p:spPr>
          <a:xfrm>
            <a:off x="1681878"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544980916"/>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par>
                          <p:cTn id="12" fill="hold">
                            <p:stCondLst>
                              <p:cond delay="850"/>
                            </p:stCondLst>
                            <p:childTnLst>
                              <p:par>
                                <p:cTn id="13" presetID="21" presetClass="entr" presetSubtype="1" fill="hold" grpId="0" nodeType="afterEffect">
                                  <p:stCondLst>
                                    <p:cond delay="0"/>
                                  </p:stCondLst>
                                  <p:childTnLst>
                                    <p:set>
                                      <p:cBhvr>
                                        <p:cTn id="14" dur="1" fill="hold">
                                          <p:stCondLst>
                                            <p:cond delay="0"/>
                                          </p:stCondLst>
                                        </p:cTn>
                                        <p:tgtEl>
                                          <p:spTgt spid="220"/>
                                        </p:tgtEl>
                                        <p:attrNameLst>
                                          <p:attrName>style.visibility</p:attrName>
                                        </p:attrNameLst>
                                      </p:cBhvr>
                                      <p:to>
                                        <p:strVal val="visible"/>
                                      </p:to>
                                    </p:set>
                                    <p:animEffect transition="in" filter="wheel(1)">
                                      <p:cBhvr>
                                        <p:cTn id="15" dur="500"/>
                                        <p:tgtEl>
                                          <p:spTgt spid="220"/>
                                        </p:tgtEl>
                                      </p:cBhvr>
                                    </p:animEffect>
                                  </p:childTnLst>
                                </p:cTn>
                              </p:par>
                            </p:childTnLst>
                          </p:cTn>
                        </p:par>
                        <p:par>
                          <p:cTn id="16" fill="hold">
                            <p:stCondLst>
                              <p:cond delay="1350"/>
                            </p:stCondLst>
                            <p:childTnLst>
                              <p:par>
                                <p:cTn id="17" presetID="22" presetClass="entr" presetSubtype="8" fill="hold" grpId="0" nodeType="afterEffect">
                                  <p:stCondLst>
                                    <p:cond delay="0"/>
                                  </p:stCondLst>
                                  <p:childTnLst>
                                    <p:set>
                                      <p:cBhvr>
                                        <p:cTn id="18" dur="1" fill="hold">
                                          <p:stCondLst>
                                            <p:cond delay="0"/>
                                          </p:stCondLst>
                                        </p:cTn>
                                        <p:tgtEl>
                                          <p:spTgt spid="213"/>
                                        </p:tgtEl>
                                        <p:attrNameLst>
                                          <p:attrName>style.visibility</p:attrName>
                                        </p:attrNameLst>
                                      </p:cBhvr>
                                      <p:to>
                                        <p:strVal val="visible"/>
                                      </p:to>
                                    </p:set>
                                    <p:animEffect transition="in" filter="wipe(left)">
                                      <p:cBhvr>
                                        <p:cTn id="19" dur="500"/>
                                        <p:tgtEl>
                                          <p:spTgt spid="213"/>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215"/>
                                        </p:tgtEl>
                                        <p:attrNameLst>
                                          <p:attrName>style.visibility</p:attrName>
                                        </p:attrNameLst>
                                      </p:cBhvr>
                                      <p:to>
                                        <p:strVal val="visible"/>
                                      </p:to>
                                    </p:set>
                                    <p:animEffect transition="in" filter="wipe(left)">
                                      <p:cBhvr>
                                        <p:cTn id="23" dur="500"/>
                                        <p:tgtEl>
                                          <p:spTgt spid="215"/>
                                        </p:tgtEl>
                                      </p:cBhvr>
                                    </p:animEffect>
                                  </p:childTnLst>
                                </p:cTn>
                              </p:par>
                            </p:childTnLst>
                          </p:cTn>
                        </p:par>
                        <p:par>
                          <p:cTn id="24" fill="hold">
                            <p:stCondLst>
                              <p:cond delay="2350"/>
                            </p:stCondLst>
                            <p:childTnLst>
                              <p:par>
                                <p:cTn id="25" presetID="22" presetClass="entr" presetSubtype="8" fill="hold" grpId="0" nodeType="afterEffect">
                                  <p:stCondLst>
                                    <p:cond delay="0"/>
                                  </p:stCondLst>
                                  <p:childTnLst>
                                    <p:set>
                                      <p:cBhvr>
                                        <p:cTn id="26" dur="1" fill="hold">
                                          <p:stCondLst>
                                            <p:cond delay="0"/>
                                          </p:stCondLst>
                                        </p:cTn>
                                        <p:tgtEl>
                                          <p:spTgt spid="214"/>
                                        </p:tgtEl>
                                        <p:attrNameLst>
                                          <p:attrName>style.visibility</p:attrName>
                                        </p:attrNameLst>
                                      </p:cBhvr>
                                      <p:to>
                                        <p:strVal val="visible"/>
                                      </p:to>
                                    </p:set>
                                    <p:animEffect transition="in" filter="wipe(left)">
                                      <p:cBhvr>
                                        <p:cTn id="27" dur="500"/>
                                        <p:tgtEl>
                                          <p:spTgt spid="214"/>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12"/>
                                        </p:tgtEl>
                                        <p:attrNameLst>
                                          <p:attrName>style.visibility</p:attrName>
                                        </p:attrNameLst>
                                      </p:cBhvr>
                                      <p:to>
                                        <p:strVal val="visible"/>
                                      </p:to>
                                    </p:set>
                                    <p:animEffect transition="in" filter="wipe(left)">
                                      <p:cBhvr>
                                        <p:cTn id="30" dur="500"/>
                                        <p:tgtEl>
                                          <p:spTgt spid="212"/>
                                        </p:tgtEl>
                                      </p:cBhvr>
                                    </p:animEffect>
                                  </p:childTnLst>
                                </p:cTn>
                              </p:par>
                            </p:childTnLst>
                          </p:cTn>
                        </p:par>
                        <p:par>
                          <p:cTn id="31" fill="hold">
                            <p:stCondLst>
                              <p:cond delay="2850"/>
                            </p:stCondLst>
                            <p:childTnLst>
                              <p:par>
                                <p:cTn id="32" presetID="22" presetClass="entr" presetSubtype="8" fill="hold" grpId="0" nodeType="afterEffect">
                                  <p:stCondLst>
                                    <p:cond delay="0"/>
                                  </p:stCondLst>
                                  <p:childTnLst>
                                    <p:set>
                                      <p:cBhvr>
                                        <p:cTn id="33" dur="1" fill="hold">
                                          <p:stCondLst>
                                            <p:cond delay="0"/>
                                          </p:stCondLst>
                                        </p:cTn>
                                        <p:tgtEl>
                                          <p:spTgt spid="217"/>
                                        </p:tgtEl>
                                        <p:attrNameLst>
                                          <p:attrName>style.visibility</p:attrName>
                                        </p:attrNameLst>
                                      </p:cBhvr>
                                      <p:to>
                                        <p:strVal val="visible"/>
                                      </p:to>
                                    </p:set>
                                    <p:animEffect transition="in" filter="wipe(left)">
                                      <p:cBhvr>
                                        <p:cTn id="34" dur="500"/>
                                        <p:tgtEl>
                                          <p:spTgt spid="217"/>
                                        </p:tgtEl>
                                      </p:cBhvr>
                                    </p:animEffect>
                                  </p:childTnLst>
                                </p:cTn>
                              </p:par>
                            </p:childTnLst>
                          </p:cTn>
                        </p:par>
                        <p:par>
                          <p:cTn id="35" fill="hold">
                            <p:stCondLst>
                              <p:cond delay="3350"/>
                            </p:stCondLst>
                            <p:childTnLst>
                              <p:par>
                                <p:cTn id="36" presetID="22" presetClass="entr" presetSubtype="8" fill="hold" grpId="0" nodeType="afterEffect">
                                  <p:stCondLst>
                                    <p:cond delay="0"/>
                                  </p:stCondLst>
                                  <p:childTnLst>
                                    <p:set>
                                      <p:cBhvr>
                                        <p:cTn id="37" dur="1" fill="hold">
                                          <p:stCondLst>
                                            <p:cond delay="0"/>
                                          </p:stCondLst>
                                        </p:cTn>
                                        <p:tgtEl>
                                          <p:spTgt spid="216"/>
                                        </p:tgtEl>
                                        <p:attrNameLst>
                                          <p:attrName>style.visibility</p:attrName>
                                        </p:attrNameLst>
                                      </p:cBhvr>
                                      <p:to>
                                        <p:strVal val="visible"/>
                                      </p:to>
                                    </p:set>
                                    <p:animEffect transition="in" filter="wipe(left)">
                                      <p:cBhvr>
                                        <p:cTn id="38" dur="500"/>
                                        <p:tgtEl>
                                          <p:spTgt spid="21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1"/>
                                        </p:tgtEl>
                                        <p:attrNameLst>
                                          <p:attrName>style.visibility</p:attrName>
                                        </p:attrNameLst>
                                      </p:cBhvr>
                                      <p:to>
                                        <p:strVal val="visible"/>
                                      </p:to>
                                    </p:set>
                                    <p:animEffect transition="in" filter="wipe(left)">
                                      <p:cBhvr>
                                        <p:cTn id="41" dur="500"/>
                                        <p:tgtEl>
                                          <p:spTgt spid="211"/>
                                        </p:tgtEl>
                                      </p:cBhvr>
                                    </p:animEffect>
                                  </p:childTnLst>
                                </p:cTn>
                              </p:par>
                            </p:childTnLst>
                          </p:cTn>
                        </p:par>
                        <p:par>
                          <p:cTn id="42" fill="hold">
                            <p:stCondLst>
                              <p:cond delay="3850"/>
                            </p:stCondLst>
                            <p:childTnLst>
                              <p:par>
                                <p:cTn id="43" presetID="22" presetClass="entr" presetSubtype="8" fill="hold" grpId="0" nodeType="afterEffect">
                                  <p:stCondLst>
                                    <p:cond delay="0"/>
                                  </p:stCondLst>
                                  <p:childTnLst>
                                    <p:set>
                                      <p:cBhvr>
                                        <p:cTn id="44" dur="1" fill="hold">
                                          <p:stCondLst>
                                            <p:cond delay="0"/>
                                          </p:stCondLst>
                                        </p:cTn>
                                        <p:tgtEl>
                                          <p:spTgt spid="219"/>
                                        </p:tgtEl>
                                        <p:attrNameLst>
                                          <p:attrName>style.visibility</p:attrName>
                                        </p:attrNameLst>
                                      </p:cBhvr>
                                      <p:to>
                                        <p:strVal val="visible"/>
                                      </p:to>
                                    </p:set>
                                    <p:animEffect transition="in" filter="wipe(left)">
                                      <p:cBhvr>
                                        <p:cTn id="45" dur="500"/>
                                        <p:tgtEl>
                                          <p:spTgt spid="219"/>
                                        </p:tgtEl>
                                      </p:cBhvr>
                                    </p:animEffect>
                                  </p:childTnLst>
                                </p:cTn>
                              </p:par>
                            </p:childTnLst>
                          </p:cTn>
                        </p:par>
                        <p:par>
                          <p:cTn id="46" fill="hold">
                            <p:stCondLst>
                              <p:cond delay="4350"/>
                            </p:stCondLst>
                            <p:childTnLst>
                              <p:par>
                                <p:cTn id="47" presetID="22" presetClass="entr" presetSubtype="8" fill="hold" grpId="0" nodeType="afterEffect">
                                  <p:stCondLst>
                                    <p:cond delay="0"/>
                                  </p:stCondLst>
                                  <p:childTnLst>
                                    <p:set>
                                      <p:cBhvr>
                                        <p:cTn id="48" dur="1" fill="hold">
                                          <p:stCondLst>
                                            <p:cond delay="0"/>
                                          </p:stCondLst>
                                        </p:cTn>
                                        <p:tgtEl>
                                          <p:spTgt spid="218"/>
                                        </p:tgtEl>
                                        <p:attrNameLst>
                                          <p:attrName>style.visibility</p:attrName>
                                        </p:attrNameLst>
                                      </p:cBhvr>
                                      <p:to>
                                        <p:strVal val="visible"/>
                                      </p:to>
                                    </p:set>
                                    <p:animEffect transition="in" filter="wipe(left)">
                                      <p:cBhvr>
                                        <p:cTn id="49" dur="500"/>
                                        <p:tgtEl>
                                          <p:spTgt spid="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 grpId="0" animBg="1"/>
      <p:bldP spid="212" grpId="0" animBg="1"/>
      <p:bldP spid="213" grpId="0" animBg="1"/>
      <p:bldP spid="214" grpId="0" animBg="1"/>
      <p:bldP spid="215" grpId="0" animBg="1"/>
      <p:bldP spid="216" grpId="0" animBg="1"/>
      <p:bldP spid="217" grpId="0" animBg="1"/>
      <p:bldP spid="218" grpId="0" animBg="1"/>
      <p:bldP spid="219" grpId="0" animBg="1"/>
      <p:bldP spid="220" grpId="0" animBg="1"/>
      <p:bldP spid="1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右箭头 3"/>
          <p:cNvSpPr>
            <a:spLocks noChangeArrowheads="1"/>
          </p:cNvSpPr>
          <p:nvPr/>
        </p:nvSpPr>
        <p:spPr bwMode="auto">
          <a:xfrm>
            <a:off x="3566341" y="2094571"/>
            <a:ext cx="4747259" cy="526115"/>
          </a:xfrm>
          <a:prstGeom prst="rightArrow">
            <a:avLst>
              <a:gd name="adj1" fmla="val 50000"/>
              <a:gd name="adj2" fmla="val 50092"/>
            </a:avLst>
          </a:prstGeom>
          <a:solidFill>
            <a:schemeClr val="accent1"/>
          </a:solidFill>
          <a:ln>
            <a:noFill/>
          </a:ln>
          <a:effectLst/>
          <a:extLst/>
        </p:spPr>
        <p:txBody>
          <a:bodyPr lIns="128296" tIns="64146" rIns="128296" bIns="64146" anchor="ctr"/>
          <a:lstStyle/>
          <a:p>
            <a:pPr>
              <a:lnSpc>
                <a:spcPct val="120000"/>
              </a:lnSpc>
              <a:defRPr/>
            </a:pPr>
            <a:endParaRPr lang="zh-CN" altLang="en-US" sz="2500" b="1" kern="0" dirty="0">
              <a:solidFill>
                <a:sysClr val="window" lastClr="FFFFFF"/>
              </a:solidFill>
              <a:latin typeface="微软雅黑" pitchFamily="34" charset="-122"/>
              <a:ea typeface="微软雅黑" pitchFamily="34" charset="-122"/>
            </a:endParaRPr>
          </a:p>
        </p:txBody>
      </p:sp>
      <p:sp>
        <p:nvSpPr>
          <p:cNvPr id="5" name="右箭头 4"/>
          <p:cNvSpPr>
            <a:spLocks noChangeArrowheads="1"/>
          </p:cNvSpPr>
          <p:nvPr/>
        </p:nvSpPr>
        <p:spPr bwMode="auto">
          <a:xfrm flipH="1">
            <a:off x="3741426" y="2883741"/>
            <a:ext cx="4915696" cy="523867"/>
          </a:xfrm>
          <a:prstGeom prst="rightArrow">
            <a:avLst>
              <a:gd name="adj1" fmla="val 50000"/>
              <a:gd name="adj2" fmla="val 50064"/>
            </a:avLst>
          </a:prstGeom>
          <a:solidFill>
            <a:schemeClr val="accent1"/>
          </a:solidFill>
          <a:ln>
            <a:noFill/>
          </a:ln>
          <a:effectLst/>
          <a:extLst/>
        </p:spPr>
        <p:txBody>
          <a:bodyPr lIns="128296" tIns="64146" rIns="128296" bIns="64146" anchor="ctr"/>
          <a:lstStyle/>
          <a:p>
            <a:pPr>
              <a:lnSpc>
                <a:spcPct val="120000"/>
              </a:lnSpc>
              <a:defRPr/>
            </a:pPr>
            <a:endParaRPr lang="zh-CN" altLang="en-US" sz="2500" b="1" kern="0" dirty="0">
              <a:solidFill>
                <a:sysClr val="window" lastClr="FFFFFF"/>
              </a:solidFill>
              <a:latin typeface="微软雅黑" pitchFamily="34" charset="-122"/>
              <a:ea typeface="微软雅黑" pitchFamily="34" charset="-122"/>
            </a:endParaRPr>
          </a:p>
        </p:txBody>
      </p:sp>
      <p:sp>
        <p:nvSpPr>
          <p:cNvPr id="6" name="椭圆 5"/>
          <p:cNvSpPr>
            <a:spLocks noChangeArrowheads="1"/>
          </p:cNvSpPr>
          <p:nvPr/>
        </p:nvSpPr>
        <p:spPr bwMode="auto">
          <a:xfrm>
            <a:off x="1239250" y="1438053"/>
            <a:ext cx="2502175" cy="2538389"/>
          </a:xfrm>
          <a:prstGeom prst="ellipse">
            <a:avLst/>
          </a:prstGeom>
          <a:solidFill>
            <a:schemeClr val="accent1"/>
          </a:solidFill>
          <a:ln>
            <a:noFill/>
          </a:ln>
          <a:effectLst/>
          <a:extLst/>
        </p:spPr>
        <p:txBody>
          <a:bodyPr lIns="128296" tIns="64146" rIns="128296" bIns="64146" anchor="ctr"/>
          <a:lstStyle/>
          <a:p>
            <a:pPr>
              <a:lnSpc>
                <a:spcPct val="120000"/>
              </a:lnSpc>
              <a:defRPr/>
            </a:pPr>
            <a:r>
              <a:rPr lang="zh-CN" altLang="en-US" sz="2500" kern="0" dirty="0">
                <a:solidFill>
                  <a:srgbClr val="FFFFFF"/>
                </a:solidFill>
                <a:latin typeface="微软雅黑" pitchFamily="34" charset="-122"/>
                <a:ea typeface="微软雅黑" pitchFamily="34" charset="-122"/>
              </a:rPr>
              <a:t>  </a:t>
            </a:r>
            <a:r>
              <a:rPr lang="zh-CN" altLang="en-US" sz="2500" kern="0" dirty="0" smtClean="0">
                <a:solidFill>
                  <a:srgbClr val="FFFFFF"/>
                </a:solidFill>
                <a:latin typeface="微软雅黑" pitchFamily="34" charset="-122"/>
                <a:ea typeface="微软雅黑" pitchFamily="34" charset="-122"/>
              </a:rPr>
              <a:t>添加内容</a:t>
            </a:r>
            <a:endParaRPr lang="zh-CN" altLang="en-US" sz="2500" kern="0" dirty="0">
              <a:solidFill>
                <a:srgbClr val="FFFFFF"/>
              </a:solidFill>
              <a:latin typeface="微软雅黑" pitchFamily="34" charset="-122"/>
              <a:ea typeface="微软雅黑" pitchFamily="34" charset="-122"/>
            </a:endParaRPr>
          </a:p>
        </p:txBody>
      </p:sp>
      <p:sp>
        <p:nvSpPr>
          <p:cNvPr id="7" name="椭圆 6"/>
          <p:cNvSpPr>
            <a:spLocks noChangeArrowheads="1"/>
          </p:cNvSpPr>
          <p:nvPr/>
        </p:nvSpPr>
        <p:spPr bwMode="auto">
          <a:xfrm>
            <a:off x="8397819" y="1438053"/>
            <a:ext cx="2504390" cy="2538389"/>
          </a:xfrm>
          <a:prstGeom prst="ellipse">
            <a:avLst/>
          </a:prstGeom>
          <a:solidFill>
            <a:schemeClr val="accent1"/>
          </a:solidFill>
          <a:ln>
            <a:noFill/>
          </a:ln>
          <a:effectLst/>
          <a:extLst/>
        </p:spPr>
        <p:txBody>
          <a:bodyPr lIns="128296" tIns="64146" rIns="128296" bIns="64146" anchor="ctr"/>
          <a:lstStyle/>
          <a:p>
            <a:pPr>
              <a:lnSpc>
                <a:spcPct val="120000"/>
              </a:lnSpc>
              <a:defRPr/>
            </a:pPr>
            <a:r>
              <a:rPr lang="zh-CN" altLang="en-US" sz="2500" kern="0" dirty="0">
                <a:solidFill>
                  <a:srgbClr val="FFFFFF"/>
                </a:solidFill>
                <a:latin typeface="微软雅黑" pitchFamily="34" charset="-122"/>
                <a:ea typeface="微软雅黑" pitchFamily="34" charset="-122"/>
              </a:rPr>
              <a:t>  </a:t>
            </a:r>
            <a:r>
              <a:rPr lang="zh-CN" altLang="en-US" sz="2500" kern="0" dirty="0" smtClean="0">
                <a:solidFill>
                  <a:srgbClr val="FFFFFF"/>
                </a:solidFill>
                <a:latin typeface="微软雅黑" pitchFamily="34" charset="-122"/>
                <a:ea typeface="微软雅黑" pitchFamily="34" charset="-122"/>
              </a:rPr>
              <a:t>添加内容</a:t>
            </a:r>
            <a:endParaRPr lang="zh-CN" altLang="en-US" sz="2500" kern="0" dirty="0">
              <a:solidFill>
                <a:srgbClr val="FFFFFF"/>
              </a:solidFill>
              <a:latin typeface="微软雅黑" pitchFamily="34" charset="-122"/>
              <a:ea typeface="微软雅黑" pitchFamily="34" charset="-122"/>
            </a:endParaRPr>
          </a:p>
        </p:txBody>
      </p:sp>
      <p:sp>
        <p:nvSpPr>
          <p:cNvPr id="8" name="矩形 7"/>
          <p:cNvSpPr/>
          <p:nvPr/>
        </p:nvSpPr>
        <p:spPr>
          <a:xfrm>
            <a:off x="4904971" y="1921448"/>
            <a:ext cx="1983566" cy="1661533"/>
          </a:xfrm>
          <a:prstGeom prst="rect">
            <a:avLst/>
          </a:prstGeom>
          <a:gradFill>
            <a:gsLst>
              <a:gs pos="33000">
                <a:srgbClr val="F9F9F9"/>
              </a:gs>
              <a:gs pos="100000">
                <a:srgbClr val="D7D7D7"/>
              </a:gs>
            </a:gsLst>
            <a:lin ang="5400000" scaled="0"/>
          </a:gradFill>
          <a:ln w="3175" cap="flat" cmpd="sng" algn="ctr">
            <a:noFill/>
            <a:prstDash val="solid"/>
          </a:ln>
          <a:effectLst/>
        </p:spPr>
        <p:txBody>
          <a:bodyPr lIns="128296" tIns="64146" rIns="128296" bIns="64146" anchor="ctr"/>
          <a:lstStyle/>
          <a:p>
            <a:pPr>
              <a:lnSpc>
                <a:spcPct val="120000"/>
              </a:lnSpc>
              <a:defRPr/>
            </a:pPr>
            <a:r>
              <a:rPr lang="zh-CN" altLang="en-US" kern="0" dirty="0">
                <a:solidFill>
                  <a:srgbClr val="414455"/>
                </a:solidFill>
                <a:latin typeface="微软雅黑" pitchFamily="34" charset="-122"/>
                <a:ea typeface="微软雅黑" pitchFamily="34" charset="-122"/>
              </a:rPr>
              <a:t>   </a:t>
            </a:r>
            <a:r>
              <a:rPr lang="zh-CN" altLang="en-US" kern="0" dirty="0" smtClean="0">
                <a:solidFill>
                  <a:srgbClr val="414455"/>
                </a:solidFill>
                <a:latin typeface="微软雅黑" pitchFamily="34" charset="-122"/>
                <a:ea typeface="微软雅黑" pitchFamily="34" charset="-122"/>
              </a:rPr>
              <a:t>添加内容</a:t>
            </a:r>
            <a:endParaRPr lang="zh-CN" altLang="en-US" kern="0" dirty="0">
              <a:solidFill>
                <a:srgbClr val="414455"/>
              </a:solidFill>
              <a:latin typeface="微软雅黑" pitchFamily="34" charset="-122"/>
              <a:ea typeface="微软雅黑" pitchFamily="34" charset="-122"/>
            </a:endParaRPr>
          </a:p>
        </p:txBody>
      </p:sp>
      <p:sp>
        <p:nvSpPr>
          <p:cNvPr id="9" name="下箭头 8"/>
          <p:cNvSpPr>
            <a:spLocks noChangeArrowheads="1"/>
          </p:cNvSpPr>
          <p:nvPr/>
        </p:nvSpPr>
        <p:spPr bwMode="auto">
          <a:xfrm>
            <a:off x="5370387" y="4028154"/>
            <a:ext cx="1123653" cy="786922"/>
          </a:xfrm>
          <a:prstGeom prst="downArrow">
            <a:avLst>
              <a:gd name="adj1" fmla="val 50000"/>
              <a:gd name="adj2" fmla="val 50000"/>
            </a:avLst>
          </a:prstGeom>
          <a:solidFill>
            <a:schemeClr val="accent1"/>
          </a:solidFill>
          <a:ln>
            <a:noFill/>
          </a:ln>
          <a:effectLst/>
          <a:extLst/>
        </p:spPr>
        <p:txBody>
          <a:bodyPr lIns="128296" tIns="64146" rIns="128296" bIns="64146" anchor="ctr"/>
          <a:lstStyle/>
          <a:p>
            <a:pPr>
              <a:lnSpc>
                <a:spcPct val="120000"/>
              </a:lnSpc>
              <a:defRPr/>
            </a:pPr>
            <a:endParaRPr lang="zh-CN" altLang="en-US" sz="2500" b="1" kern="0" dirty="0">
              <a:solidFill>
                <a:sysClr val="window" lastClr="FFFFFF"/>
              </a:solidFill>
              <a:latin typeface="微软雅黑" pitchFamily="34" charset="-122"/>
              <a:ea typeface="微软雅黑" pitchFamily="34" charset="-122"/>
            </a:endParaRPr>
          </a:p>
        </p:txBody>
      </p:sp>
      <p:sp>
        <p:nvSpPr>
          <p:cNvPr id="10" name="TextBox 9"/>
          <p:cNvSpPr txBox="1"/>
          <p:nvPr/>
        </p:nvSpPr>
        <p:spPr bwMode="auto">
          <a:xfrm>
            <a:off x="1379055" y="4243995"/>
            <a:ext cx="2070000" cy="1764657"/>
          </a:xfrm>
          <a:prstGeom prst="rect">
            <a:avLst/>
          </a:prstGeom>
          <a:noFill/>
        </p:spPr>
        <p:txBody>
          <a:bodyPr lIns="128296" tIns="64146" rIns="128296" bIns="64146">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1" name="TextBox 10"/>
          <p:cNvSpPr txBox="1"/>
          <p:nvPr/>
        </p:nvSpPr>
        <p:spPr bwMode="auto">
          <a:xfrm>
            <a:off x="8615192" y="4329433"/>
            <a:ext cx="2072217" cy="1764657"/>
          </a:xfrm>
          <a:prstGeom prst="rect">
            <a:avLst/>
          </a:prstGeom>
          <a:noFill/>
        </p:spPr>
        <p:txBody>
          <a:bodyPr lIns="128296" tIns="64146" rIns="128296" bIns="64146">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2" name="TextBox 19"/>
          <p:cNvSpPr txBox="1">
            <a:spLocks noChangeArrowheads="1"/>
          </p:cNvSpPr>
          <p:nvPr/>
        </p:nvSpPr>
        <p:spPr bwMode="auto">
          <a:xfrm>
            <a:off x="5296322" y="5071389"/>
            <a:ext cx="1571338" cy="905142"/>
          </a:xfrm>
          <a:prstGeom prst="rect">
            <a:avLst/>
          </a:prstGeom>
          <a:noFill/>
          <a:ln>
            <a:noFill/>
          </a:ln>
          <a:extLst/>
        </p:spPr>
        <p:txBody>
          <a:bodyPr lIns="128296" tIns="64146" rIns="128296" bIns="6414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defRPr/>
            </a:pPr>
            <a:r>
              <a:rPr lang="zh-CN" altLang="en-US" sz="2100" kern="0" dirty="0">
                <a:solidFill>
                  <a:srgbClr val="4D4D4D"/>
                </a:solidFill>
                <a:latin typeface="微软雅黑" pitchFamily="34" charset="-122"/>
                <a:ea typeface="微软雅黑" pitchFamily="34" charset="-122"/>
              </a:rPr>
              <a:t>单击此处添加标题</a:t>
            </a:r>
          </a:p>
        </p:txBody>
      </p:sp>
      <p:sp>
        <p:nvSpPr>
          <p:cNvPr id="14"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642945958"/>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par>
                          <p:cTn id="12" fill="hold">
                            <p:stCondLst>
                              <p:cond delay="850"/>
                            </p:stCondLst>
                            <p:childTnLst>
                              <p:par>
                                <p:cTn id="13" presetID="49" presetClass="entr" presetSubtype="0" decel="10000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 calcmode="lin" valueType="num">
                                      <p:cBhvr>
                                        <p:cTn id="17" dur="500" fill="hold"/>
                                        <p:tgtEl>
                                          <p:spTgt spid="6"/>
                                        </p:tgtEl>
                                        <p:attrNameLst>
                                          <p:attrName>style.rotation</p:attrName>
                                        </p:attrNameLst>
                                      </p:cBhvr>
                                      <p:tavLst>
                                        <p:tav tm="0">
                                          <p:val>
                                            <p:fltVal val="360"/>
                                          </p:val>
                                        </p:tav>
                                        <p:tav tm="100000">
                                          <p:val>
                                            <p:fltVal val="0"/>
                                          </p:val>
                                        </p:tav>
                                      </p:tavLst>
                                    </p:anim>
                                    <p:animEffect transition="in" filter="fade">
                                      <p:cBhvr>
                                        <p:cTn id="18" dur="500"/>
                                        <p:tgtEl>
                                          <p:spTgt spid="6"/>
                                        </p:tgtEl>
                                      </p:cBhvr>
                                    </p:animEffect>
                                  </p:childTnLst>
                                </p:cTn>
                              </p:par>
                              <p:par>
                                <p:cTn id="19" presetID="49" presetClass="entr" presetSubtype="0" decel="10000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 calcmode="lin" valueType="num">
                                      <p:cBhvr>
                                        <p:cTn id="23" dur="500" fill="hold"/>
                                        <p:tgtEl>
                                          <p:spTgt spid="7"/>
                                        </p:tgtEl>
                                        <p:attrNameLst>
                                          <p:attrName>style.rotation</p:attrName>
                                        </p:attrNameLst>
                                      </p:cBhvr>
                                      <p:tavLst>
                                        <p:tav tm="0">
                                          <p:val>
                                            <p:fltVal val="360"/>
                                          </p:val>
                                        </p:tav>
                                        <p:tav tm="100000">
                                          <p:val>
                                            <p:fltVal val="0"/>
                                          </p:val>
                                        </p:tav>
                                      </p:tavLst>
                                    </p:anim>
                                    <p:animEffect transition="in" filter="fade">
                                      <p:cBhvr>
                                        <p:cTn id="24" dur="500"/>
                                        <p:tgtEl>
                                          <p:spTgt spid="7"/>
                                        </p:tgtEl>
                                      </p:cBhvr>
                                    </p:animEffect>
                                  </p:childTnLst>
                                </p:cTn>
                              </p:par>
                            </p:childTnLst>
                          </p:cTn>
                        </p:par>
                        <p:par>
                          <p:cTn id="25" fill="hold">
                            <p:stCondLst>
                              <p:cond delay="1350"/>
                            </p:stCondLst>
                            <p:childTnLst>
                              <p:par>
                                <p:cTn id="26" presetID="12" presetClass="entr" presetSubtype="8"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slide(fromLeft)">
                                      <p:cBhvr>
                                        <p:cTn id="28" dur="500"/>
                                        <p:tgtEl>
                                          <p:spTgt spid="4"/>
                                        </p:tgtEl>
                                      </p:cBhvr>
                                    </p:animEffect>
                                  </p:childTnLst>
                                </p:cTn>
                              </p:par>
                              <p:par>
                                <p:cTn id="29" presetID="12" presetClass="entr" presetSubtype="2"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slide(fromRight)">
                                      <p:cBhvr>
                                        <p:cTn id="31" dur="500"/>
                                        <p:tgtEl>
                                          <p:spTgt spid="5"/>
                                        </p:tgtEl>
                                      </p:cBhvr>
                                    </p:animEffect>
                                  </p:childTnLst>
                                </p:cTn>
                              </p:par>
                            </p:childTnLst>
                          </p:cTn>
                        </p:par>
                        <p:par>
                          <p:cTn id="32" fill="hold">
                            <p:stCondLst>
                              <p:cond delay="1850"/>
                            </p:stCondLst>
                            <p:childTnLst>
                              <p:par>
                                <p:cTn id="33" presetID="17" presetClass="entr" presetSubtype="1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strVal val="#ppt_h"/>
                                          </p:val>
                                        </p:tav>
                                        <p:tav tm="100000">
                                          <p:val>
                                            <p:strVal val="#ppt_h"/>
                                          </p:val>
                                        </p:tav>
                                      </p:tavLst>
                                    </p:anim>
                                  </p:childTnLst>
                                </p:cTn>
                              </p:par>
                            </p:childTnLst>
                          </p:cTn>
                        </p:par>
                        <p:par>
                          <p:cTn id="37" fill="hold">
                            <p:stCondLst>
                              <p:cond delay="2350"/>
                            </p:stCondLst>
                            <p:childTnLst>
                              <p:par>
                                <p:cTn id="38" presetID="47" presetClass="entr" presetSubtype="0"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1000" fill="hold"/>
                                        <p:tgtEl>
                                          <p:spTgt spid="9"/>
                                        </p:tgtEl>
                                        <p:attrNameLst>
                                          <p:attrName>ppt_y</p:attrName>
                                        </p:attrNameLst>
                                      </p:cBhvr>
                                      <p:tavLst>
                                        <p:tav tm="0">
                                          <p:val>
                                            <p:strVal val="#ppt_y-.1"/>
                                          </p:val>
                                        </p:tav>
                                        <p:tav tm="100000">
                                          <p:val>
                                            <p:strVal val="#ppt_y"/>
                                          </p:val>
                                        </p:tav>
                                      </p:tavLst>
                                    </p:anim>
                                  </p:childTnLst>
                                </p:cTn>
                              </p:par>
                            </p:childTnLst>
                          </p:cTn>
                        </p:par>
                        <p:par>
                          <p:cTn id="43" fill="hold">
                            <p:stCondLst>
                              <p:cond delay="3350"/>
                            </p:stCondLst>
                            <p:childTnLst>
                              <p:par>
                                <p:cTn id="44" presetID="8" presetClass="entr" presetSubtype="16"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diamond(in)">
                                      <p:cBhvr>
                                        <p:cTn id="46" dur="500"/>
                                        <p:tgtEl>
                                          <p:spTgt spid="12"/>
                                        </p:tgtEl>
                                      </p:cBhvr>
                                    </p:animEffect>
                                  </p:childTnLst>
                                </p:cTn>
                              </p:par>
                              <p:par>
                                <p:cTn id="47" presetID="8" presetClass="entr" presetSubtype="16"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diamond(in)">
                                      <p:cBhvr>
                                        <p:cTn id="49" dur="500"/>
                                        <p:tgtEl>
                                          <p:spTgt spid="10"/>
                                        </p:tgtEl>
                                      </p:cBhvr>
                                    </p:animEffect>
                                  </p:childTnLst>
                                </p:cTn>
                              </p:par>
                              <p:par>
                                <p:cTn id="50" presetID="8" presetClass="entr" presetSubtype="16"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diamond(in)">
                                      <p:cBhvr>
                                        <p:cTn id="5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p:bldP spid="11" grpId="0"/>
      <p:bldP spid="12"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984658" y="1782598"/>
            <a:ext cx="8313653" cy="4027508"/>
          </a:xfrm>
          <a:prstGeom prst="rect">
            <a:avLst/>
          </a:prstGeom>
          <a:noFill/>
          <a:ln>
            <a:solidFill>
              <a:srgbClr val="7F7F7F"/>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p>
        </p:txBody>
      </p:sp>
      <p:sp>
        <p:nvSpPr>
          <p:cNvPr id="5" name="椭圆 4"/>
          <p:cNvSpPr/>
          <p:nvPr/>
        </p:nvSpPr>
        <p:spPr>
          <a:xfrm>
            <a:off x="1135451" y="2983785"/>
            <a:ext cx="1618623" cy="16251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2000">
                <a:latin typeface="微软雅黑" pitchFamily="34" charset="-122"/>
                <a:ea typeface="微软雅黑" pitchFamily="34" charset="-122"/>
              </a:rPr>
              <a:t>点击添加文本</a:t>
            </a:r>
          </a:p>
        </p:txBody>
      </p:sp>
      <p:sp>
        <p:nvSpPr>
          <p:cNvPr id="6" name="椭圆 5"/>
          <p:cNvSpPr/>
          <p:nvPr/>
        </p:nvSpPr>
        <p:spPr>
          <a:xfrm>
            <a:off x="9449104" y="2983785"/>
            <a:ext cx="1618623" cy="16251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2000">
                <a:latin typeface="微软雅黑" pitchFamily="34" charset="-122"/>
                <a:ea typeface="微软雅黑" pitchFamily="34" charset="-122"/>
              </a:rPr>
              <a:t>点击添加文本</a:t>
            </a:r>
          </a:p>
        </p:txBody>
      </p:sp>
      <p:sp>
        <p:nvSpPr>
          <p:cNvPr id="7" name="矩形 6"/>
          <p:cNvSpPr/>
          <p:nvPr/>
        </p:nvSpPr>
        <p:spPr>
          <a:xfrm>
            <a:off x="5348142" y="2974667"/>
            <a:ext cx="1823061" cy="418710"/>
          </a:xfrm>
          <a:prstGeom prst="rect">
            <a:avLst/>
          </a:prstGeom>
        </p:spPr>
        <p:txBody>
          <a:bodyPr wrap="none" lIns="89477" tIns="44738" rIns="89477" bIns="44738">
            <a:spAutoFit/>
          </a:bodyPr>
          <a:lstStyle/>
          <a:p>
            <a:r>
              <a:rPr lang="zh-CN" altLang="en-US" sz="2100">
                <a:solidFill>
                  <a:srgbClr val="666666"/>
                </a:solidFill>
                <a:latin typeface="微软雅黑" panose="020B0503020204020204" pitchFamily="34" charset="-122"/>
                <a:ea typeface="微软雅黑" panose="020B0503020204020204" pitchFamily="34" charset="-122"/>
              </a:rPr>
              <a:t>点击添加标题</a:t>
            </a:r>
            <a:endParaRPr lang="zh-CN" altLang="en-US" sz="2100"/>
          </a:p>
        </p:txBody>
      </p:sp>
      <p:sp>
        <p:nvSpPr>
          <p:cNvPr id="8" name="矩形 7"/>
          <p:cNvSpPr/>
          <p:nvPr/>
        </p:nvSpPr>
        <p:spPr>
          <a:xfrm>
            <a:off x="5348142" y="4255631"/>
            <a:ext cx="1823061" cy="418710"/>
          </a:xfrm>
          <a:prstGeom prst="rect">
            <a:avLst/>
          </a:prstGeom>
        </p:spPr>
        <p:txBody>
          <a:bodyPr wrap="none" lIns="89477" tIns="44738" rIns="89477" bIns="44738">
            <a:spAutoFit/>
          </a:bodyPr>
          <a:lstStyle/>
          <a:p>
            <a:r>
              <a:rPr lang="zh-CN" altLang="en-US" sz="2100">
                <a:solidFill>
                  <a:srgbClr val="666666"/>
                </a:solidFill>
                <a:latin typeface="微软雅黑" panose="020B0503020204020204" pitchFamily="34" charset="-122"/>
                <a:ea typeface="微软雅黑" panose="020B0503020204020204" pitchFamily="34" charset="-122"/>
              </a:rPr>
              <a:t>点击添加标题</a:t>
            </a:r>
            <a:endParaRPr lang="zh-CN" altLang="en-US" sz="2100"/>
          </a:p>
        </p:txBody>
      </p:sp>
      <p:sp>
        <p:nvSpPr>
          <p:cNvPr id="9" name="上箭头 8"/>
          <p:cNvSpPr/>
          <p:nvPr/>
        </p:nvSpPr>
        <p:spPr>
          <a:xfrm>
            <a:off x="5402547" y="2166660"/>
            <a:ext cx="1477873" cy="706581"/>
          </a:xfrm>
          <a:prstGeom prst="upArrow">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p>
        </p:txBody>
      </p:sp>
      <p:sp>
        <p:nvSpPr>
          <p:cNvPr id="10" name="上箭头 9"/>
          <p:cNvSpPr/>
          <p:nvPr/>
        </p:nvSpPr>
        <p:spPr>
          <a:xfrm flipV="1">
            <a:off x="5402547" y="4750236"/>
            <a:ext cx="1477873" cy="706581"/>
          </a:xfrm>
          <a:prstGeom prst="upArrow">
            <a:avLst/>
          </a:prstGeom>
          <a:noFill/>
          <a:ln>
            <a:solidFill>
              <a:srgbClr val="414455"/>
            </a:solid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p>
        </p:txBody>
      </p:sp>
      <p:sp>
        <p:nvSpPr>
          <p:cNvPr id="11" name="矩形 10"/>
          <p:cNvSpPr/>
          <p:nvPr/>
        </p:nvSpPr>
        <p:spPr>
          <a:xfrm>
            <a:off x="3863176" y="5598133"/>
            <a:ext cx="4433619" cy="4239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2100">
                <a:latin typeface="微软雅黑" pitchFamily="34" charset="-122"/>
                <a:ea typeface="微软雅黑" pitchFamily="34" charset="-122"/>
              </a:rPr>
              <a:t>点击添加文本</a:t>
            </a:r>
          </a:p>
        </p:txBody>
      </p:sp>
      <p:sp>
        <p:nvSpPr>
          <p:cNvPr id="12" name="矩形 11"/>
          <p:cNvSpPr/>
          <p:nvPr/>
        </p:nvSpPr>
        <p:spPr>
          <a:xfrm>
            <a:off x="3863176" y="1570624"/>
            <a:ext cx="4433619" cy="4239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2100" dirty="0">
                <a:latin typeface="微软雅黑" pitchFamily="34" charset="-122"/>
                <a:ea typeface="微软雅黑" pitchFamily="34" charset="-122"/>
              </a:rPr>
              <a:t>点击添加文本</a:t>
            </a:r>
          </a:p>
        </p:txBody>
      </p:sp>
      <p:sp>
        <p:nvSpPr>
          <p:cNvPr id="13" name="五边形 2"/>
          <p:cNvSpPr/>
          <p:nvPr/>
        </p:nvSpPr>
        <p:spPr>
          <a:xfrm>
            <a:off x="3247318" y="3849347"/>
            <a:ext cx="5788335" cy="317962"/>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p>
        </p:txBody>
      </p:sp>
      <p:sp>
        <p:nvSpPr>
          <p:cNvPr id="14" name="五边形 2"/>
          <p:cNvSpPr/>
          <p:nvPr/>
        </p:nvSpPr>
        <p:spPr>
          <a:xfrm flipH="1">
            <a:off x="3247318" y="3425398"/>
            <a:ext cx="5788335" cy="317962"/>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p>
        </p:txBody>
      </p:sp>
      <p:sp>
        <p:nvSpPr>
          <p:cNvPr id="16" name="文本框 2"/>
          <p:cNvSpPr txBox="1"/>
          <p:nvPr/>
        </p:nvSpPr>
        <p:spPr>
          <a:xfrm>
            <a:off x="1730103"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642945958"/>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53" presetClass="entr" presetSubtype="1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par>
                          <p:cTn id="23" fill="hold">
                            <p:stCondLst>
                              <p:cond delay="1350"/>
                            </p:stCondLst>
                            <p:childTnLst>
                              <p:par>
                                <p:cTn id="24" presetID="22" presetClass="entr" presetSubtype="8"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right)">
                                      <p:cBhvr>
                                        <p:cTn id="29" dur="500"/>
                                        <p:tgtEl>
                                          <p:spTgt spid="14"/>
                                        </p:tgtEl>
                                      </p:cBhvr>
                                    </p:animEffect>
                                  </p:childTnLst>
                                </p:cTn>
                              </p:par>
                            </p:childTnLst>
                          </p:cTn>
                        </p:par>
                        <p:par>
                          <p:cTn id="30" fill="hold">
                            <p:stCondLst>
                              <p:cond delay="1850"/>
                            </p:stCondLst>
                            <p:childTnLst>
                              <p:par>
                                <p:cTn id="31" presetID="47"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childTnLst>
                          </p:cTn>
                        </p:par>
                        <p:par>
                          <p:cTn id="41" fill="hold">
                            <p:stCondLst>
                              <p:cond delay="2850"/>
                            </p:stCondLst>
                            <p:childTnLst>
                              <p:par>
                                <p:cTn id="42" presetID="22" presetClass="entr" presetSubtype="4"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down)">
                                      <p:cBhvr>
                                        <p:cTn id="44" dur="500"/>
                                        <p:tgtEl>
                                          <p:spTgt spid="9"/>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500"/>
                                        <p:tgtEl>
                                          <p:spTgt spid="10"/>
                                        </p:tgtEl>
                                      </p:cBhvr>
                                    </p:animEffect>
                                  </p:childTnLst>
                                </p:cTn>
                              </p:par>
                            </p:childTnLst>
                          </p:cTn>
                        </p:par>
                        <p:par>
                          <p:cTn id="48" fill="hold">
                            <p:stCondLst>
                              <p:cond delay="3350"/>
                            </p:stCondLst>
                            <p:childTnLst>
                              <p:par>
                                <p:cTn id="49" presetID="16" presetClass="entr" presetSubtype="37"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barn(outVertical)">
                                      <p:cBhvr>
                                        <p:cTn id="51" dur="500"/>
                                        <p:tgtEl>
                                          <p:spTgt spid="1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barn(outVertical)">
                                      <p:cBhvr>
                                        <p:cTn id="54" dur="500"/>
                                        <p:tgtEl>
                                          <p:spTgt spid="11"/>
                                        </p:tgtEl>
                                      </p:cBhvr>
                                    </p:animEffect>
                                  </p:childTnLst>
                                </p:cTn>
                              </p:par>
                            </p:childTnLst>
                          </p:cTn>
                        </p:par>
                        <p:par>
                          <p:cTn id="55" fill="hold">
                            <p:stCondLst>
                              <p:cond delay="3850"/>
                            </p:stCondLst>
                            <p:childTnLst>
                              <p:par>
                                <p:cTn id="56" presetID="16" presetClass="entr" presetSubtype="37" fill="hold" grpId="0" nodeType="after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barn(outVertical)">
                                      <p:cBhvr>
                                        <p:cTn id="5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8" grpId="0"/>
      <p:bldP spid="9" grpId="0" animBg="1"/>
      <p:bldP spid="10" grpId="0" animBg="1"/>
      <p:bldP spid="11" grpId="0" animBg="1"/>
      <p:bldP spid="12" grpId="0" animBg="1"/>
      <p:bldP spid="13" grpId="0" animBg="1"/>
      <p:bldP spid="14" grpId="0" animBg="1"/>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
          <p:cNvSpPr>
            <a:spLocks noChangeArrowheads="1"/>
          </p:cNvSpPr>
          <p:nvPr/>
        </p:nvSpPr>
        <p:spPr bwMode="auto">
          <a:xfrm>
            <a:off x="5660507" y="1125538"/>
            <a:ext cx="1276370" cy="1294904"/>
          </a:xfrm>
          <a:prstGeom prst="ellipse">
            <a:avLst/>
          </a:prstGeom>
          <a:solidFill>
            <a:schemeClr val="bg1">
              <a:lumMod val="65000"/>
            </a:schemeClr>
          </a:solidFill>
          <a:ln w="12700">
            <a:noFill/>
            <a:round/>
            <a:headEnd/>
            <a:tailEnd/>
          </a:ln>
          <a:effectLst/>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5" name="Oval 4"/>
          <p:cNvSpPr>
            <a:spLocks noChangeArrowheads="1"/>
          </p:cNvSpPr>
          <p:nvPr/>
        </p:nvSpPr>
        <p:spPr bwMode="auto">
          <a:xfrm>
            <a:off x="5651641" y="1142571"/>
            <a:ext cx="1276370" cy="1294904"/>
          </a:xfrm>
          <a:prstGeom prst="ellipse">
            <a:avLst/>
          </a:prstGeom>
          <a:solidFill>
            <a:schemeClr val="accent1"/>
          </a:solidFill>
          <a:ln w="12700">
            <a:noFill/>
            <a:round/>
            <a:headEnd/>
            <a:tailEnd/>
          </a:ln>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6" name="Oval 4"/>
          <p:cNvSpPr>
            <a:spLocks noChangeArrowheads="1"/>
          </p:cNvSpPr>
          <p:nvPr/>
        </p:nvSpPr>
        <p:spPr bwMode="auto">
          <a:xfrm>
            <a:off x="4241058" y="1710946"/>
            <a:ext cx="1746230" cy="1771589"/>
          </a:xfrm>
          <a:prstGeom prst="ellipse">
            <a:avLst/>
          </a:prstGeom>
          <a:solidFill>
            <a:schemeClr val="bg1">
              <a:lumMod val="65000"/>
            </a:schemeClr>
          </a:solidFill>
          <a:ln w="12700">
            <a:noFill/>
            <a:round/>
            <a:headEnd/>
            <a:tailEnd/>
          </a:ln>
          <a:effectLst/>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7" name="Oval 4"/>
          <p:cNvSpPr>
            <a:spLocks noChangeArrowheads="1"/>
          </p:cNvSpPr>
          <p:nvPr/>
        </p:nvSpPr>
        <p:spPr bwMode="auto">
          <a:xfrm>
            <a:off x="4241058" y="2239947"/>
            <a:ext cx="1746230" cy="1242590"/>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chemeClr val="accent1"/>
          </a:solidFill>
          <a:ln w="12700">
            <a:noFill/>
            <a:round/>
            <a:headEnd/>
            <a:tailEnd/>
          </a:ln>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8" name="Oval 4"/>
          <p:cNvSpPr>
            <a:spLocks noChangeArrowheads="1"/>
          </p:cNvSpPr>
          <p:nvPr/>
        </p:nvSpPr>
        <p:spPr bwMode="auto">
          <a:xfrm>
            <a:off x="2593852" y="2524623"/>
            <a:ext cx="2152199" cy="2183738"/>
          </a:xfrm>
          <a:prstGeom prst="ellipse">
            <a:avLst/>
          </a:prstGeom>
          <a:solidFill>
            <a:schemeClr val="bg1">
              <a:lumMod val="65000"/>
            </a:schemeClr>
          </a:solidFill>
          <a:ln w="12700">
            <a:noFill/>
            <a:round/>
            <a:headEnd/>
            <a:tailEnd/>
          </a:ln>
          <a:effectLst/>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9" name="Oval 4"/>
          <p:cNvSpPr>
            <a:spLocks noChangeArrowheads="1"/>
          </p:cNvSpPr>
          <p:nvPr/>
        </p:nvSpPr>
        <p:spPr bwMode="auto">
          <a:xfrm>
            <a:off x="2593852" y="3598161"/>
            <a:ext cx="2152199" cy="1110201"/>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chemeClr val="accent1"/>
          </a:solidFill>
          <a:ln w="12700">
            <a:noFill/>
            <a:round/>
            <a:headEnd/>
            <a:tailEnd/>
          </a:ln>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10" name="Oval 4"/>
          <p:cNvSpPr>
            <a:spLocks noChangeArrowheads="1"/>
          </p:cNvSpPr>
          <p:nvPr/>
        </p:nvSpPr>
        <p:spPr bwMode="auto">
          <a:xfrm>
            <a:off x="648848" y="3569782"/>
            <a:ext cx="2641590" cy="2680302"/>
          </a:xfrm>
          <a:prstGeom prst="ellipse">
            <a:avLst/>
          </a:prstGeom>
          <a:solidFill>
            <a:schemeClr val="bg1">
              <a:lumMod val="65000"/>
            </a:schemeClr>
          </a:solidFill>
          <a:ln w="12700">
            <a:noFill/>
            <a:round/>
            <a:headEnd/>
            <a:tailEnd/>
          </a:ln>
          <a:effectLst/>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11" name="Oval 4"/>
          <p:cNvSpPr>
            <a:spLocks noChangeArrowheads="1"/>
          </p:cNvSpPr>
          <p:nvPr/>
        </p:nvSpPr>
        <p:spPr bwMode="auto">
          <a:xfrm>
            <a:off x="876437" y="5661959"/>
            <a:ext cx="2186414" cy="588123"/>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chemeClr val="accent1"/>
          </a:solidFill>
          <a:ln w="12700">
            <a:noFill/>
            <a:round/>
            <a:headEnd/>
            <a:tailEnd/>
          </a:ln>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12" name="TextBox 11"/>
          <p:cNvSpPr txBox="1"/>
          <p:nvPr/>
        </p:nvSpPr>
        <p:spPr>
          <a:xfrm>
            <a:off x="1120916" y="4638199"/>
            <a:ext cx="1681963" cy="543466"/>
          </a:xfrm>
          <a:prstGeom prst="rect">
            <a:avLst/>
          </a:prstGeom>
          <a:noFill/>
        </p:spPr>
        <p:txBody>
          <a:bodyPr wrap="none" lIns="96248" tIns="48125" rIns="96248" bIns="48125" rtlCol="0" anchor="ctr">
            <a:spAutoFit/>
          </a:bodyPr>
          <a:lstStyle/>
          <a:p>
            <a:r>
              <a:rPr lang="zh-CN" altLang="en-US" sz="2900" dirty="0" smtClean="0">
                <a:solidFill>
                  <a:schemeClr val="bg1"/>
                </a:solidFill>
                <a:latin typeface="微软雅黑" pitchFamily="34" charset="-122"/>
                <a:ea typeface="微软雅黑" pitchFamily="34" charset="-122"/>
              </a:rPr>
              <a:t>添加文字</a:t>
            </a:r>
            <a:endParaRPr lang="zh-CN" altLang="en-US" sz="2900" dirty="0">
              <a:solidFill>
                <a:schemeClr val="bg1"/>
              </a:solidFill>
              <a:latin typeface="微软雅黑" pitchFamily="34" charset="-122"/>
              <a:ea typeface="微软雅黑" pitchFamily="34" charset="-122"/>
            </a:endParaRPr>
          </a:p>
        </p:txBody>
      </p:sp>
      <p:sp>
        <p:nvSpPr>
          <p:cNvPr id="13" name="TextBox 12"/>
          <p:cNvSpPr txBox="1"/>
          <p:nvPr/>
        </p:nvSpPr>
        <p:spPr>
          <a:xfrm>
            <a:off x="2937318" y="2963608"/>
            <a:ext cx="1476778" cy="481911"/>
          </a:xfrm>
          <a:prstGeom prst="rect">
            <a:avLst/>
          </a:prstGeom>
          <a:noFill/>
        </p:spPr>
        <p:txBody>
          <a:bodyPr wrap="none" lIns="96248" tIns="48125" rIns="96248" bIns="48125" rtlCol="0" anchor="ctr">
            <a:spAutoFit/>
          </a:bodyPr>
          <a:lstStyle/>
          <a:p>
            <a:r>
              <a:rPr lang="zh-CN" altLang="en-US" sz="2500" dirty="0" smtClean="0">
                <a:solidFill>
                  <a:schemeClr val="bg1"/>
                </a:solidFill>
                <a:latin typeface="微软雅黑" pitchFamily="34" charset="-122"/>
                <a:ea typeface="微软雅黑" pitchFamily="34" charset="-122"/>
              </a:rPr>
              <a:t>添加文字</a:t>
            </a:r>
            <a:endParaRPr lang="zh-CN" altLang="en-US" sz="2500" dirty="0">
              <a:solidFill>
                <a:schemeClr val="bg1"/>
              </a:solidFill>
              <a:latin typeface="微软雅黑" pitchFamily="34" charset="-122"/>
              <a:ea typeface="微软雅黑" pitchFamily="34" charset="-122"/>
            </a:endParaRPr>
          </a:p>
        </p:txBody>
      </p:sp>
      <p:sp>
        <p:nvSpPr>
          <p:cNvPr id="14" name="TextBox 13"/>
          <p:cNvSpPr txBox="1"/>
          <p:nvPr/>
        </p:nvSpPr>
        <p:spPr>
          <a:xfrm>
            <a:off x="4480312" y="2382709"/>
            <a:ext cx="1425482" cy="466522"/>
          </a:xfrm>
          <a:prstGeom prst="rect">
            <a:avLst/>
          </a:prstGeom>
          <a:noFill/>
        </p:spPr>
        <p:txBody>
          <a:bodyPr wrap="none" lIns="96248" tIns="48125" rIns="96248" bIns="48125" rtlCol="0" anchor="ctr">
            <a:spAutoFit/>
          </a:bodyPr>
          <a:lstStyle/>
          <a:p>
            <a:r>
              <a:rPr lang="zh-CN" altLang="en-US" dirty="0" smtClean="0">
                <a:solidFill>
                  <a:schemeClr val="bg1"/>
                </a:solidFill>
                <a:latin typeface="微软雅黑" pitchFamily="34" charset="-122"/>
                <a:ea typeface="微软雅黑" pitchFamily="34" charset="-122"/>
              </a:rPr>
              <a:t>添加文字</a:t>
            </a:r>
            <a:endParaRPr lang="zh-CN" altLang="en-US" dirty="0">
              <a:solidFill>
                <a:schemeClr val="bg1"/>
              </a:solidFill>
              <a:latin typeface="微软雅黑" pitchFamily="34" charset="-122"/>
              <a:ea typeface="微软雅黑" pitchFamily="34" charset="-122"/>
            </a:endParaRPr>
          </a:p>
        </p:txBody>
      </p:sp>
      <p:cxnSp>
        <p:nvCxnSpPr>
          <p:cNvPr id="15" name="直接连接符 14"/>
          <p:cNvCxnSpPr/>
          <p:nvPr/>
        </p:nvCxnSpPr>
        <p:spPr>
          <a:xfrm>
            <a:off x="6300459" y="1952853"/>
            <a:ext cx="1122356"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6" name="直接连接符 15"/>
          <p:cNvCxnSpPr/>
          <p:nvPr/>
        </p:nvCxnSpPr>
        <p:spPr>
          <a:xfrm>
            <a:off x="5102482" y="2928993"/>
            <a:ext cx="2320333"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7" name="直接连接符 16"/>
          <p:cNvCxnSpPr/>
          <p:nvPr/>
        </p:nvCxnSpPr>
        <p:spPr>
          <a:xfrm>
            <a:off x="3620545" y="4041141"/>
            <a:ext cx="3802269"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8" name="直接连接符 17"/>
          <p:cNvCxnSpPr/>
          <p:nvPr/>
        </p:nvCxnSpPr>
        <p:spPr>
          <a:xfrm>
            <a:off x="1969643" y="5199770"/>
            <a:ext cx="5453172"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9" name="TextBox 18"/>
          <p:cNvSpPr txBox="1"/>
          <p:nvPr/>
        </p:nvSpPr>
        <p:spPr>
          <a:xfrm>
            <a:off x="7510832" y="4909933"/>
            <a:ext cx="4042073" cy="764454"/>
          </a:xfrm>
          <a:prstGeom prst="rect">
            <a:avLst/>
          </a:prstGeom>
          <a:noFill/>
        </p:spPr>
        <p:txBody>
          <a:bodyPr wrap="square" lIns="96248" tIns="48125" rIns="96248" bIns="48125"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0" name="TextBox 19"/>
          <p:cNvSpPr txBox="1"/>
          <p:nvPr/>
        </p:nvSpPr>
        <p:spPr>
          <a:xfrm>
            <a:off x="7510832" y="3769109"/>
            <a:ext cx="4042073" cy="764454"/>
          </a:xfrm>
          <a:prstGeom prst="rect">
            <a:avLst/>
          </a:prstGeom>
          <a:noFill/>
        </p:spPr>
        <p:txBody>
          <a:bodyPr wrap="square" lIns="96248" tIns="48125" rIns="96248" bIns="48125"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1" name="TextBox 20"/>
          <p:cNvSpPr txBox="1"/>
          <p:nvPr/>
        </p:nvSpPr>
        <p:spPr>
          <a:xfrm>
            <a:off x="7510832" y="2628286"/>
            <a:ext cx="4042073" cy="764454"/>
          </a:xfrm>
          <a:prstGeom prst="rect">
            <a:avLst/>
          </a:prstGeom>
          <a:noFill/>
        </p:spPr>
        <p:txBody>
          <a:bodyPr wrap="square" lIns="96248" tIns="48125" rIns="96248" bIns="48125"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2" name="TextBox 21"/>
          <p:cNvSpPr txBox="1"/>
          <p:nvPr/>
        </p:nvSpPr>
        <p:spPr>
          <a:xfrm>
            <a:off x="7510832" y="1706768"/>
            <a:ext cx="4042073" cy="764454"/>
          </a:xfrm>
          <a:prstGeom prst="rect">
            <a:avLst/>
          </a:prstGeom>
          <a:noFill/>
        </p:spPr>
        <p:txBody>
          <a:bodyPr wrap="square" lIns="96248" tIns="48125" rIns="96248" bIns="48125"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3" name="TextBox 22"/>
          <p:cNvSpPr txBox="1"/>
          <p:nvPr/>
        </p:nvSpPr>
        <p:spPr>
          <a:xfrm>
            <a:off x="5774035" y="1601284"/>
            <a:ext cx="1015113" cy="343411"/>
          </a:xfrm>
          <a:prstGeom prst="rect">
            <a:avLst/>
          </a:prstGeom>
          <a:noFill/>
        </p:spPr>
        <p:txBody>
          <a:bodyPr wrap="none" lIns="96248" tIns="48125" rIns="96248" bIns="48125" rtlCol="0" anchor="ctr">
            <a:spAutoFit/>
          </a:bodyPr>
          <a:lstStyle/>
          <a:p>
            <a:r>
              <a:rPr lang="zh-CN" altLang="en-US" sz="1600" dirty="0" smtClean="0">
                <a:solidFill>
                  <a:schemeClr val="bg1"/>
                </a:solidFill>
                <a:latin typeface="微软雅黑" pitchFamily="34" charset="-122"/>
                <a:ea typeface="微软雅黑" pitchFamily="34" charset="-122"/>
              </a:rPr>
              <a:t>添加文字</a:t>
            </a:r>
            <a:endParaRPr lang="zh-CN" altLang="en-US" sz="1600" dirty="0">
              <a:solidFill>
                <a:schemeClr val="bg1"/>
              </a:solidFill>
              <a:latin typeface="微软雅黑" pitchFamily="34" charset="-122"/>
              <a:ea typeface="微软雅黑" pitchFamily="34" charset="-122"/>
            </a:endParaRPr>
          </a:p>
        </p:txBody>
      </p:sp>
      <p:sp>
        <p:nvSpPr>
          <p:cNvPr id="25" name="文本框 2"/>
          <p:cNvSpPr txBox="1"/>
          <p:nvPr/>
        </p:nvSpPr>
        <p:spPr>
          <a:xfrm>
            <a:off x="1739776"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22980139"/>
      </p:ext>
    </p:extLst>
  </p:cSld>
  <p:clrMapOvr>
    <a:masterClrMapping/>
  </p:clrMapOvr>
  <p:transition spd="slow"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2" presetClass="entr" presetSubtype="1" fill="hold" grpId="0" nodeType="afterEffect" p14:presetBounceEnd="42000">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14:bounceEnd="42000">
                                          <p:cBhvr additive="base">
                                            <p:cTn id="15" dur="500" fill="hold"/>
                                            <p:tgtEl>
                                              <p:spTgt spid="4"/>
                                            </p:tgtEl>
                                            <p:attrNameLst>
                                              <p:attrName>ppt_x</p:attrName>
                                            </p:attrNameLst>
                                          </p:cBhvr>
                                          <p:tavLst>
                                            <p:tav tm="0">
                                              <p:val>
                                                <p:strVal val="#ppt_x"/>
                                              </p:val>
                                            </p:tav>
                                            <p:tav tm="100000">
                                              <p:val>
                                                <p:strVal val="#ppt_x"/>
                                              </p:val>
                                            </p:tav>
                                          </p:tavLst>
                                        </p:anim>
                                        <p:anim calcmode="lin" valueType="num" p14:bounceEnd="42000">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42000">
                                      <p:stCondLst>
                                        <p:cond delay="200"/>
                                      </p:stCondLst>
                                      <p:childTnLst>
                                        <p:set>
                                          <p:cBhvr>
                                            <p:cTn id="18" dur="1" fill="hold">
                                              <p:stCondLst>
                                                <p:cond delay="0"/>
                                              </p:stCondLst>
                                            </p:cTn>
                                            <p:tgtEl>
                                              <p:spTgt spid="6"/>
                                            </p:tgtEl>
                                            <p:attrNameLst>
                                              <p:attrName>style.visibility</p:attrName>
                                            </p:attrNameLst>
                                          </p:cBhvr>
                                          <p:to>
                                            <p:strVal val="visible"/>
                                          </p:to>
                                        </p:set>
                                        <p:anim calcmode="lin" valueType="num" p14:bounceEnd="42000">
                                          <p:cBhvr additive="base">
                                            <p:cTn id="19" dur="500" fill="hold"/>
                                            <p:tgtEl>
                                              <p:spTgt spid="6"/>
                                            </p:tgtEl>
                                            <p:attrNameLst>
                                              <p:attrName>ppt_x</p:attrName>
                                            </p:attrNameLst>
                                          </p:cBhvr>
                                          <p:tavLst>
                                            <p:tav tm="0">
                                              <p:val>
                                                <p:strVal val="#ppt_x"/>
                                              </p:val>
                                            </p:tav>
                                            <p:tav tm="100000">
                                              <p:val>
                                                <p:strVal val="#ppt_x"/>
                                              </p:val>
                                            </p:tav>
                                          </p:tavLst>
                                        </p:anim>
                                        <p:anim calcmode="lin" valueType="num" p14:bounceEnd="42000">
                                          <p:cBhvr additive="base">
                                            <p:cTn id="20" dur="500" fill="hold"/>
                                            <p:tgtEl>
                                              <p:spTgt spid="6"/>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42000">
                                      <p:stCondLst>
                                        <p:cond delay="400"/>
                                      </p:stCondLst>
                                      <p:childTnLst>
                                        <p:set>
                                          <p:cBhvr>
                                            <p:cTn id="22" dur="1" fill="hold">
                                              <p:stCondLst>
                                                <p:cond delay="0"/>
                                              </p:stCondLst>
                                            </p:cTn>
                                            <p:tgtEl>
                                              <p:spTgt spid="8"/>
                                            </p:tgtEl>
                                            <p:attrNameLst>
                                              <p:attrName>style.visibility</p:attrName>
                                            </p:attrNameLst>
                                          </p:cBhvr>
                                          <p:to>
                                            <p:strVal val="visible"/>
                                          </p:to>
                                        </p:set>
                                        <p:anim calcmode="lin" valueType="num" p14:bounceEnd="42000">
                                          <p:cBhvr additive="base">
                                            <p:cTn id="23" dur="500" fill="hold"/>
                                            <p:tgtEl>
                                              <p:spTgt spid="8"/>
                                            </p:tgtEl>
                                            <p:attrNameLst>
                                              <p:attrName>ppt_x</p:attrName>
                                            </p:attrNameLst>
                                          </p:cBhvr>
                                          <p:tavLst>
                                            <p:tav tm="0">
                                              <p:val>
                                                <p:strVal val="#ppt_x"/>
                                              </p:val>
                                            </p:tav>
                                            <p:tav tm="100000">
                                              <p:val>
                                                <p:strVal val="#ppt_x"/>
                                              </p:val>
                                            </p:tav>
                                          </p:tavLst>
                                        </p:anim>
                                        <p:anim calcmode="lin" valueType="num" p14:bounceEnd="42000">
                                          <p:cBhvr additive="base">
                                            <p:cTn id="24" dur="50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14:presetBounceEnd="42000">
                                      <p:stCondLst>
                                        <p:cond delay="600"/>
                                      </p:stCondLst>
                                      <p:childTnLst>
                                        <p:set>
                                          <p:cBhvr>
                                            <p:cTn id="26" dur="1" fill="hold">
                                              <p:stCondLst>
                                                <p:cond delay="0"/>
                                              </p:stCondLst>
                                            </p:cTn>
                                            <p:tgtEl>
                                              <p:spTgt spid="10"/>
                                            </p:tgtEl>
                                            <p:attrNameLst>
                                              <p:attrName>style.visibility</p:attrName>
                                            </p:attrNameLst>
                                          </p:cBhvr>
                                          <p:to>
                                            <p:strVal val="visible"/>
                                          </p:to>
                                        </p:set>
                                        <p:anim calcmode="lin" valueType="num" p14:bounceEnd="42000">
                                          <p:cBhvr additive="base">
                                            <p:cTn id="27" dur="500" fill="hold"/>
                                            <p:tgtEl>
                                              <p:spTgt spid="10"/>
                                            </p:tgtEl>
                                            <p:attrNameLst>
                                              <p:attrName>ppt_x</p:attrName>
                                            </p:attrNameLst>
                                          </p:cBhvr>
                                          <p:tavLst>
                                            <p:tav tm="0">
                                              <p:val>
                                                <p:strVal val="#ppt_x"/>
                                              </p:val>
                                            </p:tav>
                                            <p:tav tm="100000">
                                              <p:val>
                                                <p:strVal val="#ppt_x"/>
                                              </p:val>
                                            </p:tav>
                                          </p:tavLst>
                                        </p:anim>
                                        <p:anim calcmode="lin" valueType="num" p14:bounceEnd="42000">
                                          <p:cBhvr additive="base">
                                            <p:cTn id="28" dur="500" fill="hold"/>
                                            <p:tgtEl>
                                              <p:spTgt spid="10"/>
                                            </p:tgtEl>
                                            <p:attrNameLst>
                                              <p:attrName>ppt_y</p:attrName>
                                            </p:attrNameLst>
                                          </p:cBhvr>
                                          <p:tavLst>
                                            <p:tav tm="0">
                                              <p:val>
                                                <p:strVal val="0-#ppt_h/2"/>
                                              </p:val>
                                            </p:tav>
                                            <p:tav tm="100000">
                                              <p:val>
                                                <p:strVal val="#ppt_y"/>
                                              </p:val>
                                            </p:tav>
                                          </p:tavLst>
                                        </p:anim>
                                      </p:childTnLst>
                                    </p:cTn>
                                  </p:par>
                                </p:childTnLst>
                              </p:cTn>
                            </p:par>
                            <p:par>
                              <p:cTn id="29" fill="hold">
                                <p:stCondLst>
                                  <p:cond delay="1950"/>
                                </p:stCondLst>
                                <p:childTnLst>
                                  <p:par>
                                    <p:cTn id="30" presetID="2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childTnLst>
                              </p:cTn>
                            </p:par>
                            <p:par>
                              <p:cTn id="33" fill="hold">
                                <p:stCondLst>
                                  <p:cond delay="2450"/>
                                </p:stCondLst>
                                <p:childTnLst>
                                  <p:par>
                                    <p:cTn id="34" presetID="4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450"/>
                                </p:stCondLst>
                                <p:childTnLst>
                                  <p:par>
                                    <p:cTn id="40" presetID="2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3950"/>
                                </p:stCondLst>
                                <p:childTnLst>
                                  <p:par>
                                    <p:cTn id="44" presetID="22" presetClass="entr" presetSubtype="8"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500"/>
                                            <p:tgtEl>
                                              <p:spTgt spid="19"/>
                                            </p:tgtEl>
                                          </p:cBhvr>
                                        </p:animEffect>
                                      </p:childTnLst>
                                    </p:cTn>
                                  </p:par>
                                </p:childTnLst>
                              </p:cTn>
                            </p:par>
                            <p:par>
                              <p:cTn id="47" fill="hold">
                                <p:stCondLst>
                                  <p:cond delay="4450"/>
                                </p:stCondLst>
                                <p:childTnLst>
                                  <p:par>
                                    <p:cTn id="48" presetID="22" presetClass="entr" presetSubtype="4"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cTn>
                                  </p:par>
                                </p:childTnLst>
                              </p:cTn>
                            </p:par>
                            <p:par>
                              <p:cTn id="51" fill="hold">
                                <p:stCondLst>
                                  <p:cond delay="4950"/>
                                </p:stCondLst>
                                <p:childTnLst>
                                  <p:par>
                                    <p:cTn id="52" presetID="42"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childTnLst>
                              </p:cTn>
                            </p:par>
                            <p:par>
                              <p:cTn id="57" fill="hold">
                                <p:stCondLst>
                                  <p:cond delay="5950"/>
                                </p:stCondLst>
                                <p:childTnLst>
                                  <p:par>
                                    <p:cTn id="58" presetID="22" presetClass="entr" presetSubtype="8"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par>
                              <p:cTn id="61" fill="hold">
                                <p:stCondLst>
                                  <p:cond delay="6450"/>
                                </p:stCondLst>
                                <p:childTnLst>
                                  <p:par>
                                    <p:cTn id="62" presetID="22" presetClass="entr" presetSubtype="8"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left)">
                                          <p:cBhvr>
                                            <p:cTn id="64" dur="500"/>
                                            <p:tgtEl>
                                              <p:spTgt spid="20"/>
                                            </p:tgtEl>
                                          </p:cBhvr>
                                        </p:animEffect>
                                      </p:childTnLst>
                                    </p:cTn>
                                  </p:par>
                                </p:childTnLst>
                              </p:cTn>
                            </p:par>
                            <p:par>
                              <p:cTn id="65" fill="hold">
                                <p:stCondLst>
                                  <p:cond delay="6950"/>
                                </p:stCondLst>
                                <p:childTnLst>
                                  <p:par>
                                    <p:cTn id="66" presetID="22" presetClass="entr" presetSubtype="4" fill="hold" grpId="0" nodeType="after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wipe(down)">
                                          <p:cBhvr>
                                            <p:cTn id="68" dur="500"/>
                                            <p:tgtEl>
                                              <p:spTgt spid="7"/>
                                            </p:tgtEl>
                                          </p:cBhvr>
                                        </p:animEffect>
                                      </p:childTnLst>
                                    </p:cTn>
                                  </p:par>
                                </p:childTnLst>
                              </p:cTn>
                            </p:par>
                            <p:par>
                              <p:cTn id="69" fill="hold">
                                <p:stCondLst>
                                  <p:cond delay="7450"/>
                                </p:stCondLst>
                                <p:childTnLst>
                                  <p:par>
                                    <p:cTn id="70" presetID="42" presetClass="entr" presetSubtype="0"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1000"/>
                                            <p:tgtEl>
                                              <p:spTgt spid="14"/>
                                            </p:tgtEl>
                                          </p:cBhvr>
                                        </p:animEffect>
                                        <p:anim calcmode="lin" valueType="num">
                                          <p:cBhvr>
                                            <p:cTn id="73" dur="1000" fill="hold"/>
                                            <p:tgtEl>
                                              <p:spTgt spid="14"/>
                                            </p:tgtEl>
                                            <p:attrNameLst>
                                              <p:attrName>ppt_x</p:attrName>
                                            </p:attrNameLst>
                                          </p:cBhvr>
                                          <p:tavLst>
                                            <p:tav tm="0">
                                              <p:val>
                                                <p:strVal val="#ppt_x"/>
                                              </p:val>
                                            </p:tav>
                                            <p:tav tm="100000">
                                              <p:val>
                                                <p:strVal val="#ppt_x"/>
                                              </p:val>
                                            </p:tav>
                                          </p:tavLst>
                                        </p:anim>
                                        <p:anim calcmode="lin" valueType="num">
                                          <p:cBhvr>
                                            <p:cTn id="74" dur="1000" fill="hold"/>
                                            <p:tgtEl>
                                              <p:spTgt spid="14"/>
                                            </p:tgtEl>
                                            <p:attrNameLst>
                                              <p:attrName>ppt_y</p:attrName>
                                            </p:attrNameLst>
                                          </p:cBhvr>
                                          <p:tavLst>
                                            <p:tav tm="0">
                                              <p:val>
                                                <p:strVal val="#ppt_y+.1"/>
                                              </p:val>
                                            </p:tav>
                                            <p:tav tm="100000">
                                              <p:val>
                                                <p:strVal val="#ppt_y"/>
                                              </p:val>
                                            </p:tav>
                                          </p:tavLst>
                                        </p:anim>
                                      </p:childTnLst>
                                    </p:cTn>
                                  </p:par>
                                </p:childTnLst>
                              </p:cTn>
                            </p:par>
                            <p:par>
                              <p:cTn id="75" fill="hold">
                                <p:stCondLst>
                                  <p:cond delay="8450"/>
                                </p:stCondLst>
                                <p:childTnLst>
                                  <p:par>
                                    <p:cTn id="76" presetID="22" presetClass="entr" presetSubtype="8"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left)">
                                          <p:cBhvr>
                                            <p:cTn id="78" dur="500"/>
                                            <p:tgtEl>
                                              <p:spTgt spid="16"/>
                                            </p:tgtEl>
                                          </p:cBhvr>
                                        </p:animEffect>
                                      </p:childTnLst>
                                    </p:cTn>
                                  </p:par>
                                </p:childTnLst>
                              </p:cTn>
                            </p:par>
                            <p:par>
                              <p:cTn id="79" fill="hold">
                                <p:stCondLst>
                                  <p:cond delay="8950"/>
                                </p:stCondLst>
                                <p:childTnLst>
                                  <p:par>
                                    <p:cTn id="80" presetID="22" presetClass="entr" presetSubtype="8"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wipe(left)">
                                          <p:cBhvr>
                                            <p:cTn id="82" dur="500"/>
                                            <p:tgtEl>
                                              <p:spTgt spid="21"/>
                                            </p:tgtEl>
                                          </p:cBhvr>
                                        </p:animEffect>
                                      </p:childTnLst>
                                    </p:cTn>
                                  </p:par>
                                </p:childTnLst>
                              </p:cTn>
                            </p:par>
                            <p:par>
                              <p:cTn id="83" fill="hold">
                                <p:stCondLst>
                                  <p:cond delay="9450"/>
                                </p:stCondLst>
                                <p:childTnLst>
                                  <p:par>
                                    <p:cTn id="84" presetID="22" presetClass="entr" presetSubtype="4" fill="hold" grpId="0"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down)">
                                          <p:cBhvr>
                                            <p:cTn id="86" dur="500"/>
                                            <p:tgtEl>
                                              <p:spTgt spid="5"/>
                                            </p:tgtEl>
                                          </p:cBhvr>
                                        </p:animEffect>
                                      </p:childTnLst>
                                    </p:cTn>
                                  </p:par>
                                </p:childTnLst>
                              </p:cTn>
                            </p:par>
                            <p:par>
                              <p:cTn id="87" fill="hold">
                                <p:stCondLst>
                                  <p:cond delay="9950"/>
                                </p:stCondLst>
                                <p:childTnLst>
                                  <p:par>
                                    <p:cTn id="88" presetID="42" presetClass="entr" presetSubtype="0"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fade">
                                          <p:cBhvr>
                                            <p:cTn id="90" dur="1000"/>
                                            <p:tgtEl>
                                              <p:spTgt spid="23"/>
                                            </p:tgtEl>
                                          </p:cBhvr>
                                        </p:animEffect>
                                        <p:anim calcmode="lin" valueType="num">
                                          <p:cBhvr>
                                            <p:cTn id="91" dur="1000" fill="hold"/>
                                            <p:tgtEl>
                                              <p:spTgt spid="23"/>
                                            </p:tgtEl>
                                            <p:attrNameLst>
                                              <p:attrName>ppt_x</p:attrName>
                                            </p:attrNameLst>
                                          </p:cBhvr>
                                          <p:tavLst>
                                            <p:tav tm="0">
                                              <p:val>
                                                <p:strVal val="#ppt_x"/>
                                              </p:val>
                                            </p:tav>
                                            <p:tav tm="100000">
                                              <p:val>
                                                <p:strVal val="#ppt_x"/>
                                              </p:val>
                                            </p:tav>
                                          </p:tavLst>
                                        </p:anim>
                                        <p:anim calcmode="lin" valueType="num">
                                          <p:cBhvr>
                                            <p:cTn id="92" dur="1000" fill="hold"/>
                                            <p:tgtEl>
                                              <p:spTgt spid="23"/>
                                            </p:tgtEl>
                                            <p:attrNameLst>
                                              <p:attrName>ppt_y</p:attrName>
                                            </p:attrNameLst>
                                          </p:cBhvr>
                                          <p:tavLst>
                                            <p:tav tm="0">
                                              <p:val>
                                                <p:strVal val="#ppt_y+.1"/>
                                              </p:val>
                                            </p:tav>
                                            <p:tav tm="100000">
                                              <p:val>
                                                <p:strVal val="#ppt_y"/>
                                              </p:val>
                                            </p:tav>
                                          </p:tavLst>
                                        </p:anim>
                                      </p:childTnLst>
                                    </p:cTn>
                                  </p:par>
                                </p:childTnLst>
                              </p:cTn>
                            </p:par>
                            <p:par>
                              <p:cTn id="93" fill="hold">
                                <p:stCondLst>
                                  <p:cond delay="10950"/>
                                </p:stCondLst>
                                <p:childTnLst>
                                  <p:par>
                                    <p:cTn id="94" presetID="22" presetClass="entr" presetSubtype="8" fill="hold" nodeType="afterEffect">
                                      <p:stCondLst>
                                        <p:cond delay="0"/>
                                      </p:stCondLst>
                                      <p:childTnLst>
                                        <p:set>
                                          <p:cBhvr>
                                            <p:cTn id="95" dur="1" fill="hold">
                                              <p:stCondLst>
                                                <p:cond delay="0"/>
                                              </p:stCondLst>
                                            </p:cTn>
                                            <p:tgtEl>
                                              <p:spTgt spid="15"/>
                                            </p:tgtEl>
                                            <p:attrNameLst>
                                              <p:attrName>style.visibility</p:attrName>
                                            </p:attrNameLst>
                                          </p:cBhvr>
                                          <p:to>
                                            <p:strVal val="visible"/>
                                          </p:to>
                                        </p:set>
                                        <p:animEffect transition="in" filter="wipe(left)">
                                          <p:cBhvr>
                                            <p:cTn id="96" dur="500"/>
                                            <p:tgtEl>
                                              <p:spTgt spid="15"/>
                                            </p:tgtEl>
                                          </p:cBhvr>
                                        </p:animEffect>
                                      </p:childTnLst>
                                    </p:cTn>
                                  </p:par>
                                </p:childTnLst>
                              </p:cTn>
                            </p:par>
                            <p:par>
                              <p:cTn id="97" fill="hold">
                                <p:stCondLst>
                                  <p:cond delay="11450"/>
                                </p:stCondLst>
                                <p:childTnLst>
                                  <p:par>
                                    <p:cTn id="98" presetID="22" presetClass="entr" presetSubtype="8"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left)">
                                          <p:cBhvr>
                                            <p:cTn id="10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9" grpId="0"/>
          <p:bldP spid="20" grpId="0"/>
          <p:bldP spid="21" grpId="0"/>
          <p:bldP spid="22" grpId="0"/>
          <p:bldP spid="23"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2"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2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4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60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0-#ppt_h/2"/>
                                              </p:val>
                                            </p:tav>
                                            <p:tav tm="100000">
                                              <p:val>
                                                <p:strVal val="#ppt_y"/>
                                              </p:val>
                                            </p:tav>
                                          </p:tavLst>
                                        </p:anim>
                                      </p:childTnLst>
                                    </p:cTn>
                                  </p:par>
                                </p:childTnLst>
                              </p:cTn>
                            </p:par>
                            <p:par>
                              <p:cTn id="29" fill="hold">
                                <p:stCondLst>
                                  <p:cond delay="1950"/>
                                </p:stCondLst>
                                <p:childTnLst>
                                  <p:par>
                                    <p:cTn id="30" presetID="2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childTnLst>
                              </p:cTn>
                            </p:par>
                            <p:par>
                              <p:cTn id="33" fill="hold">
                                <p:stCondLst>
                                  <p:cond delay="2450"/>
                                </p:stCondLst>
                                <p:childTnLst>
                                  <p:par>
                                    <p:cTn id="34" presetID="4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450"/>
                                </p:stCondLst>
                                <p:childTnLst>
                                  <p:par>
                                    <p:cTn id="40" presetID="2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3950"/>
                                </p:stCondLst>
                                <p:childTnLst>
                                  <p:par>
                                    <p:cTn id="44" presetID="22" presetClass="entr" presetSubtype="8"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500"/>
                                            <p:tgtEl>
                                              <p:spTgt spid="19"/>
                                            </p:tgtEl>
                                          </p:cBhvr>
                                        </p:animEffect>
                                      </p:childTnLst>
                                    </p:cTn>
                                  </p:par>
                                </p:childTnLst>
                              </p:cTn>
                            </p:par>
                            <p:par>
                              <p:cTn id="47" fill="hold">
                                <p:stCondLst>
                                  <p:cond delay="4450"/>
                                </p:stCondLst>
                                <p:childTnLst>
                                  <p:par>
                                    <p:cTn id="48" presetID="22" presetClass="entr" presetSubtype="4"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cTn>
                                  </p:par>
                                </p:childTnLst>
                              </p:cTn>
                            </p:par>
                            <p:par>
                              <p:cTn id="51" fill="hold">
                                <p:stCondLst>
                                  <p:cond delay="4950"/>
                                </p:stCondLst>
                                <p:childTnLst>
                                  <p:par>
                                    <p:cTn id="52" presetID="42"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childTnLst>
                              </p:cTn>
                            </p:par>
                            <p:par>
                              <p:cTn id="57" fill="hold">
                                <p:stCondLst>
                                  <p:cond delay="5950"/>
                                </p:stCondLst>
                                <p:childTnLst>
                                  <p:par>
                                    <p:cTn id="58" presetID="22" presetClass="entr" presetSubtype="8"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par>
                              <p:cTn id="61" fill="hold">
                                <p:stCondLst>
                                  <p:cond delay="6450"/>
                                </p:stCondLst>
                                <p:childTnLst>
                                  <p:par>
                                    <p:cTn id="62" presetID="22" presetClass="entr" presetSubtype="8"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left)">
                                          <p:cBhvr>
                                            <p:cTn id="64" dur="500"/>
                                            <p:tgtEl>
                                              <p:spTgt spid="20"/>
                                            </p:tgtEl>
                                          </p:cBhvr>
                                        </p:animEffect>
                                      </p:childTnLst>
                                    </p:cTn>
                                  </p:par>
                                </p:childTnLst>
                              </p:cTn>
                            </p:par>
                            <p:par>
                              <p:cTn id="65" fill="hold">
                                <p:stCondLst>
                                  <p:cond delay="6950"/>
                                </p:stCondLst>
                                <p:childTnLst>
                                  <p:par>
                                    <p:cTn id="66" presetID="22" presetClass="entr" presetSubtype="4" fill="hold" grpId="0" nodeType="after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wipe(down)">
                                          <p:cBhvr>
                                            <p:cTn id="68" dur="500"/>
                                            <p:tgtEl>
                                              <p:spTgt spid="7"/>
                                            </p:tgtEl>
                                          </p:cBhvr>
                                        </p:animEffect>
                                      </p:childTnLst>
                                    </p:cTn>
                                  </p:par>
                                </p:childTnLst>
                              </p:cTn>
                            </p:par>
                            <p:par>
                              <p:cTn id="69" fill="hold">
                                <p:stCondLst>
                                  <p:cond delay="7450"/>
                                </p:stCondLst>
                                <p:childTnLst>
                                  <p:par>
                                    <p:cTn id="70" presetID="42" presetClass="entr" presetSubtype="0"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1000"/>
                                            <p:tgtEl>
                                              <p:spTgt spid="14"/>
                                            </p:tgtEl>
                                          </p:cBhvr>
                                        </p:animEffect>
                                        <p:anim calcmode="lin" valueType="num">
                                          <p:cBhvr>
                                            <p:cTn id="73" dur="1000" fill="hold"/>
                                            <p:tgtEl>
                                              <p:spTgt spid="14"/>
                                            </p:tgtEl>
                                            <p:attrNameLst>
                                              <p:attrName>ppt_x</p:attrName>
                                            </p:attrNameLst>
                                          </p:cBhvr>
                                          <p:tavLst>
                                            <p:tav tm="0">
                                              <p:val>
                                                <p:strVal val="#ppt_x"/>
                                              </p:val>
                                            </p:tav>
                                            <p:tav tm="100000">
                                              <p:val>
                                                <p:strVal val="#ppt_x"/>
                                              </p:val>
                                            </p:tav>
                                          </p:tavLst>
                                        </p:anim>
                                        <p:anim calcmode="lin" valueType="num">
                                          <p:cBhvr>
                                            <p:cTn id="74" dur="1000" fill="hold"/>
                                            <p:tgtEl>
                                              <p:spTgt spid="14"/>
                                            </p:tgtEl>
                                            <p:attrNameLst>
                                              <p:attrName>ppt_y</p:attrName>
                                            </p:attrNameLst>
                                          </p:cBhvr>
                                          <p:tavLst>
                                            <p:tav tm="0">
                                              <p:val>
                                                <p:strVal val="#ppt_y+.1"/>
                                              </p:val>
                                            </p:tav>
                                            <p:tav tm="100000">
                                              <p:val>
                                                <p:strVal val="#ppt_y"/>
                                              </p:val>
                                            </p:tav>
                                          </p:tavLst>
                                        </p:anim>
                                      </p:childTnLst>
                                    </p:cTn>
                                  </p:par>
                                </p:childTnLst>
                              </p:cTn>
                            </p:par>
                            <p:par>
                              <p:cTn id="75" fill="hold">
                                <p:stCondLst>
                                  <p:cond delay="8450"/>
                                </p:stCondLst>
                                <p:childTnLst>
                                  <p:par>
                                    <p:cTn id="76" presetID="22" presetClass="entr" presetSubtype="8"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left)">
                                          <p:cBhvr>
                                            <p:cTn id="78" dur="500"/>
                                            <p:tgtEl>
                                              <p:spTgt spid="16"/>
                                            </p:tgtEl>
                                          </p:cBhvr>
                                        </p:animEffect>
                                      </p:childTnLst>
                                    </p:cTn>
                                  </p:par>
                                </p:childTnLst>
                              </p:cTn>
                            </p:par>
                            <p:par>
                              <p:cTn id="79" fill="hold">
                                <p:stCondLst>
                                  <p:cond delay="8950"/>
                                </p:stCondLst>
                                <p:childTnLst>
                                  <p:par>
                                    <p:cTn id="80" presetID="22" presetClass="entr" presetSubtype="8"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wipe(left)">
                                          <p:cBhvr>
                                            <p:cTn id="82" dur="500"/>
                                            <p:tgtEl>
                                              <p:spTgt spid="21"/>
                                            </p:tgtEl>
                                          </p:cBhvr>
                                        </p:animEffect>
                                      </p:childTnLst>
                                    </p:cTn>
                                  </p:par>
                                </p:childTnLst>
                              </p:cTn>
                            </p:par>
                            <p:par>
                              <p:cTn id="83" fill="hold">
                                <p:stCondLst>
                                  <p:cond delay="9450"/>
                                </p:stCondLst>
                                <p:childTnLst>
                                  <p:par>
                                    <p:cTn id="84" presetID="22" presetClass="entr" presetSubtype="4" fill="hold" grpId="0"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down)">
                                          <p:cBhvr>
                                            <p:cTn id="86" dur="500"/>
                                            <p:tgtEl>
                                              <p:spTgt spid="5"/>
                                            </p:tgtEl>
                                          </p:cBhvr>
                                        </p:animEffect>
                                      </p:childTnLst>
                                    </p:cTn>
                                  </p:par>
                                </p:childTnLst>
                              </p:cTn>
                            </p:par>
                            <p:par>
                              <p:cTn id="87" fill="hold">
                                <p:stCondLst>
                                  <p:cond delay="9950"/>
                                </p:stCondLst>
                                <p:childTnLst>
                                  <p:par>
                                    <p:cTn id="88" presetID="42" presetClass="entr" presetSubtype="0"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fade">
                                          <p:cBhvr>
                                            <p:cTn id="90" dur="1000"/>
                                            <p:tgtEl>
                                              <p:spTgt spid="23"/>
                                            </p:tgtEl>
                                          </p:cBhvr>
                                        </p:animEffect>
                                        <p:anim calcmode="lin" valueType="num">
                                          <p:cBhvr>
                                            <p:cTn id="91" dur="1000" fill="hold"/>
                                            <p:tgtEl>
                                              <p:spTgt spid="23"/>
                                            </p:tgtEl>
                                            <p:attrNameLst>
                                              <p:attrName>ppt_x</p:attrName>
                                            </p:attrNameLst>
                                          </p:cBhvr>
                                          <p:tavLst>
                                            <p:tav tm="0">
                                              <p:val>
                                                <p:strVal val="#ppt_x"/>
                                              </p:val>
                                            </p:tav>
                                            <p:tav tm="100000">
                                              <p:val>
                                                <p:strVal val="#ppt_x"/>
                                              </p:val>
                                            </p:tav>
                                          </p:tavLst>
                                        </p:anim>
                                        <p:anim calcmode="lin" valueType="num">
                                          <p:cBhvr>
                                            <p:cTn id="92" dur="1000" fill="hold"/>
                                            <p:tgtEl>
                                              <p:spTgt spid="23"/>
                                            </p:tgtEl>
                                            <p:attrNameLst>
                                              <p:attrName>ppt_y</p:attrName>
                                            </p:attrNameLst>
                                          </p:cBhvr>
                                          <p:tavLst>
                                            <p:tav tm="0">
                                              <p:val>
                                                <p:strVal val="#ppt_y+.1"/>
                                              </p:val>
                                            </p:tav>
                                            <p:tav tm="100000">
                                              <p:val>
                                                <p:strVal val="#ppt_y"/>
                                              </p:val>
                                            </p:tav>
                                          </p:tavLst>
                                        </p:anim>
                                      </p:childTnLst>
                                    </p:cTn>
                                  </p:par>
                                </p:childTnLst>
                              </p:cTn>
                            </p:par>
                            <p:par>
                              <p:cTn id="93" fill="hold">
                                <p:stCondLst>
                                  <p:cond delay="10950"/>
                                </p:stCondLst>
                                <p:childTnLst>
                                  <p:par>
                                    <p:cTn id="94" presetID="22" presetClass="entr" presetSubtype="8" fill="hold" nodeType="afterEffect">
                                      <p:stCondLst>
                                        <p:cond delay="0"/>
                                      </p:stCondLst>
                                      <p:childTnLst>
                                        <p:set>
                                          <p:cBhvr>
                                            <p:cTn id="95" dur="1" fill="hold">
                                              <p:stCondLst>
                                                <p:cond delay="0"/>
                                              </p:stCondLst>
                                            </p:cTn>
                                            <p:tgtEl>
                                              <p:spTgt spid="15"/>
                                            </p:tgtEl>
                                            <p:attrNameLst>
                                              <p:attrName>style.visibility</p:attrName>
                                            </p:attrNameLst>
                                          </p:cBhvr>
                                          <p:to>
                                            <p:strVal val="visible"/>
                                          </p:to>
                                        </p:set>
                                        <p:animEffect transition="in" filter="wipe(left)">
                                          <p:cBhvr>
                                            <p:cTn id="96" dur="500"/>
                                            <p:tgtEl>
                                              <p:spTgt spid="15"/>
                                            </p:tgtEl>
                                          </p:cBhvr>
                                        </p:animEffect>
                                      </p:childTnLst>
                                    </p:cTn>
                                  </p:par>
                                </p:childTnLst>
                              </p:cTn>
                            </p:par>
                            <p:par>
                              <p:cTn id="97" fill="hold">
                                <p:stCondLst>
                                  <p:cond delay="11450"/>
                                </p:stCondLst>
                                <p:childTnLst>
                                  <p:par>
                                    <p:cTn id="98" presetID="22" presetClass="entr" presetSubtype="8"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left)">
                                          <p:cBhvr>
                                            <p:cTn id="10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9" grpId="0"/>
          <p:bldP spid="20" grpId="0"/>
          <p:bldP spid="21" grpId="0"/>
          <p:bldP spid="22" grpId="0"/>
          <p:bldP spid="23" grpId="0"/>
          <p:bldP spid="25"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3722911" cy="68595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圆角矩形 66"/>
          <p:cNvSpPr/>
          <p:nvPr/>
        </p:nvSpPr>
        <p:spPr>
          <a:xfrm>
            <a:off x="5791629" y="1573726"/>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1</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68" name="组合 67"/>
          <p:cNvGrpSpPr/>
          <p:nvPr/>
        </p:nvGrpSpPr>
        <p:grpSpPr>
          <a:xfrm>
            <a:off x="6673144" y="1573725"/>
            <a:ext cx="3741980" cy="511504"/>
            <a:chOff x="6339097" y="1573726"/>
            <a:chExt cx="3744416" cy="511504"/>
          </a:xfrm>
        </p:grpSpPr>
        <p:sp>
          <p:nvSpPr>
            <p:cNvPr id="69" name="圆角矩形 68"/>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0" name="矩形 69"/>
            <p:cNvSpPr/>
            <p:nvPr/>
          </p:nvSpPr>
          <p:spPr>
            <a:xfrm>
              <a:off x="6723350" y="1614014"/>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1" name="圆角矩形 70"/>
          <p:cNvSpPr/>
          <p:nvPr/>
        </p:nvSpPr>
        <p:spPr>
          <a:xfrm>
            <a:off x="5791629" y="2410178"/>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2</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72" name="组合 71"/>
          <p:cNvGrpSpPr/>
          <p:nvPr/>
        </p:nvGrpSpPr>
        <p:grpSpPr>
          <a:xfrm>
            <a:off x="6649262" y="2410178"/>
            <a:ext cx="3741980" cy="511504"/>
            <a:chOff x="6315199" y="2410178"/>
            <a:chExt cx="3744416" cy="511504"/>
          </a:xfrm>
        </p:grpSpPr>
        <p:sp>
          <p:nvSpPr>
            <p:cNvPr id="73" name="圆角矩形 72"/>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4" name="矩形 73"/>
            <p:cNvSpPr/>
            <p:nvPr/>
          </p:nvSpPr>
          <p:spPr>
            <a:xfrm>
              <a:off x="6747248" y="2450466"/>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5" name="圆角矩形 74"/>
          <p:cNvSpPr/>
          <p:nvPr/>
        </p:nvSpPr>
        <p:spPr>
          <a:xfrm>
            <a:off x="5791629" y="3296032"/>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3</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76" name="组合 75"/>
          <p:cNvGrpSpPr/>
          <p:nvPr/>
        </p:nvGrpSpPr>
        <p:grpSpPr>
          <a:xfrm>
            <a:off x="6673144" y="3296030"/>
            <a:ext cx="3741980" cy="511504"/>
            <a:chOff x="6339097" y="3296031"/>
            <a:chExt cx="3744416" cy="511504"/>
          </a:xfrm>
        </p:grpSpPr>
        <p:sp>
          <p:nvSpPr>
            <p:cNvPr id="77" name="圆角矩形 76"/>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8" name="矩形 77"/>
            <p:cNvSpPr/>
            <p:nvPr/>
          </p:nvSpPr>
          <p:spPr>
            <a:xfrm>
              <a:off x="6723349" y="3336319"/>
              <a:ext cx="273630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9" name="圆角矩形 78"/>
          <p:cNvSpPr/>
          <p:nvPr/>
        </p:nvSpPr>
        <p:spPr>
          <a:xfrm>
            <a:off x="5791629" y="418090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4</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80" name="组合 79"/>
          <p:cNvGrpSpPr/>
          <p:nvPr/>
        </p:nvGrpSpPr>
        <p:grpSpPr>
          <a:xfrm>
            <a:off x="6673144" y="4180900"/>
            <a:ext cx="3741980" cy="511503"/>
            <a:chOff x="6339097" y="4180903"/>
            <a:chExt cx="3744416" cy="511504"/>
          </a:xfrm>
        </p:grpSpPr>
        <p:sp>
          <p:nvSpPr>
            <p:cNvPr id="81" name="圆角矩形 80"/>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82" name="矩形 81"/>
            <p:cNvSpPr/>
            <p:nvPr/>
          </p:nvSpPr>
          <p:spPr>
            <a:xfrm>
              <a:off x="6723349" y="4221882"/>
              <a:ext cx="2736305" cy="430929"/>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3" name="圆角矩形 82"/>
          <p:cNvSpPr/>
          <p:nvPr/>
        </p:nvSpPr>
        <p:spPr>
          <a:xfrm>
            <a:off x="5791758" y="505748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5</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84" name="组合 83"/>
          <p:cNvGrpSpPr/>
          <p:nvPr/>
        </p:nvGrpSpPr>
        <p:grpSpPr>
          <a:xfrm>
            <a:off x="6673144" y="5057483"/>
            <a:ext cx="3741980" cy="511504"/>
            <a:chOff x="6339097" y="5057483"/>
            <a:chExt cx="3744416" cy="511504"/>
          </a:xfrm>
        </p:grpSpPr>
        <p:sp>
          <p:nvSpPr>
            <p:cNvPr id="85" name="圆角矩形 84"/>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86" name="矩形 85"/>
            <p:cNvSpPr/>
            <p:nvPr/>
          </p:nvSpPr>
          <p:spPr>
            <a:xfrm>
              <a:off x="6723478" y="5085978"/>
              <a:ext cx="2736174"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7" name="TextBox 86"/>
          <p:cNvSpPr txBox="1"/>
          <p:nvPr/>
        </p:nvSpPr>
        <p:spPr>
          <a:xfrm>
            <a:off x="338535" y="2219568"/>
            <a:ext cx="2806485" cy="1354243"/>
          </a:xfrm>
          <a:prstGeom prst="rect">
            <a:avLst/>
          </a:prstGeom>
          <a:noFill/>
        </p:spPr>
        <p:txBody>
          <a:bodyPr wrap="square" lIns="121880" tIns="60938" rIns="121880" bIns="60938">
            <a:spAutoFit/>
          </a:bodyPr>
          <a:lstStyle/>
          <a:p>
            <a:pPr algn="r">
              <a:defRPr/>
            </a:pPr>
            <a:r>
              <a:rPr lang="zh-CN" altLang="en-US" sz="4800" b="1" spc="200" dirty="0">
                <a:solidFill>
                  <a:schemeClr val="bg1"/>
                </a:solidFill>
                <a:latin typeface="微软雅黑" pitchFamily="34" charset="-122"/>
                <a:ea typeface="微软雅黑" pitchFamily="34" charset="-122"/>
              </a:rPr>
              <a:t>目录 </a:t>
            </a:r>
            <a:endParaRPr lang="en-US" altLang="zh-CN" sz="4800" b="1" spc="200" dirty="0">
              <a:solidFill>
                <a:schemeClr val="bg1"/>
              </a:solidFill>
              <a:latin typeface="微软雅黑" pitchFamily="34" charset="-122"/>
              <a:ea typeface="微软雅黑" pitchFamily="34" charset="-122"/>
            </a:endParaRPr>
          </a:p>
          <a:p>
            <a:pPr algn="r">
              <a:defRPr/>
            </a:pPr>
            <a:r>
              <a:rPr lang="en-US" altLang="zh-CN" sz="3200" b="1" spc="200" dirty="0">
                <a:solidFill>
                  <a:schemeClr val="bg1"/>
                </a:solidFill>
                <a:latin typeface="微软雅黑" pitchFamily="34" charset="-122"/>
                <a:ea typeface="微软雅黑" pitchFamily="34" charset="-122"/>
              </a:rPr>
              <a:t>CONTENTS</a:t>
            </a:r>
            <a:endParaRPr lang="zh-CN" altLang="en-US" sz="3200" b="1" spc="200" dirty="0">
              <a:solidFill>
                <a:schemeClr val="bg1"/>
              </a:solidFill>
              <a:latin typeface="微软雅黑" pitchFamily="34" charset="-122"/>
              <a:ea typeface="微软雅黑" pitchFamily="34" charset="-122"/>
            </a:endParaRPr>
          </a:p>
        </p:txBody>
      </p:sp>
      <p:sp>
        <p:nvSpPr>
          <p:cNvPr id="88" name="下箭头 87"/>
          <p:cNvSpPr/>
          <p:nvPr/>
        </p:nvSpPr>
        <p:spPr>
          <a:xfrm rot="16200000">
            <a:off x="4614050" y="1505925"/>
            <a:ext cx="576064" cy="679386"/>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a:p>
        </p:txBody>
      </p:sp>
    </p:spTree>
    <p:extLst>
      <p:ext uri="{BB962C8B-B14F-4D97-AF65-F5344CB8AC3E}">
        <p14:creationId xmlns:p14="http://schemas.microsoft.com/office/powerpoint/2010/main" val="2412274717"/>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87"/>
                                        </p:tgtEl>
                                        <p:attrNameLst>
                                          <p:attrName>style.visibility</p:attrName>
                                        </p:attrNameLst>
                                      </p:cBhvr>
                                      <p:to>
                                        <p:strVal val="visible"/>
                                      </p:to>
                                    </p:set>
                                    <p:anim calcmode="lin" valueType="num">
                                      <p:cBhvr>
                                        <p:cTn id="12" dur="250" fill="hold"/>
                                        <p:tgtEl>
                                          <p:spTgt spid="87"/>
                                        </p:tgtEl>
                                        <p:attrNameLst>
                                          <p:attrName>ppt_x</p:attrName>
                                        </p:attrNameLst>
                                      </p:cBhvr>
                                      <p:tavLst>
                                        <p:tav tm="0">
                                          <p:val>
                                            <p:strVal val="#ppt_x"/>
                                          </p:val>
                                        </p:tav>
                                        <p:tav tm="100000">
                                          <p:val>
                                            <p:strVal val="#ppt_x"/>
                                          </p:val>
                                        </p:tav>
                                      </p:tavLst>
                                    </p:anim>
                                    <p:anim calcmode="lin" valueType="num">
                                      <p:cBhvr>
                                        <p:cTn id="13" dur="250" fill="hold"/>
                                        <p:tgtEl>
                                          <p:spTgt spid="87"/>
                                        </p:tgtEl>
                                        <p:attrNameLst>
                                          <p:attrName>ppt_y</p:attrName>
                                        </p:attrNameLst>
                                      </p:cBhvr>
                                      <p:tavLst>
                                        <p:tav tm="0">
                                          <p:val>
                                            <p:strVal val="#ppt_y-#ppt_h/2"/>
                                          </p:val>
                                        </p:tav>
                                        <p:tav tm="100000">
                                          <p:val>
                                            <p:strVal val="#ppt_y"/>
                                          </p:val>
                                        </p:tav>
                                      </p:tavLst>
                                    </p:anim>
                                    <p:anim calcmode="lin" valueType="num">
                                      <p:cBhvr>
                                        <p:cTn id="14" dur="250" fill="hold"/>
                                        <p:tgtEl>
                                          <p:spTgt spid="87"/>
                                        </p:tgtEl>
                                        <p:attrNameLst>
                                          <p:attrName>ppt_w</p:attrName>
                                        </p:attrNameLst>
                                      </p:cBhvr>
                                      <p:tavLst>
                                        <p:tav tm="0">
                                          <p:val>
                                            <p:strVal val="#ppt_w"/>
                                          </p:val>
                                        </p:tav>
                                        <p:tav tm="100000">
                                          <p:val>
                                            <p:strVal val="#ppt_w"/>
                                          </p:val>
                                        </p:tav>
                                      </p:tavLst>
                                    </p:anim>
                                    <p:anim calcmode="lin" valueType="num">
                                      <p:cBhvr>
                                        <p:cTn id="15" dur="250" fill="hold"/>
                                        <p:tgtEl>
                                          <p:spTgt spid="87"/>
                                        </p:tgtEl>
                                        <p:attrNameLst>
                                          <p:attrName>ppt_h</p:attrName>
                                        </p:attrNameLst>
                                      </p:cBhvr>
                                      <p:tavLst>
                                        <p:tav tm="0">
                                          <p:val>
                                            <p:fltVal val="0"/>
                                          </p:val>
                                        </p:tav>
                                        <p:tav tm="100000">
                                          <p:val>
                                            <p:strVal val="#ppt_h"/>
                                          </p:val>
                                        </p:tav>
                                      </p:tavLst>
                                    </p:anim>
                                  </p:childTnLst>
                                </p:cTn>
                              </p:par>
                            </p:childTnLst>
                          </p:cTn>
                        </p:par>
                        <p:par>
                          <p:cTn id="16" fill="hold">
                            <p:stCondLst>
                              <p:cond delay="1650"/>
                            </p:stCondLst>
                            <p:childTnLst>
                              <p:par>
                                <p:cTn id="17" presetID="10" presetClass="entr" presetSubtype="0" fill="hold" grpId="0"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fade">
                                      <p:cBhvr>
                                        <p:cTn id="19" dur="1000"/>
                                        <p:tgtEl>
                                          <p:spTgt spid="67"/>
                                        </p:tgtEl>
                                      </p:cBhvr>
                                    </p:animEffect>
                                  </p:childTnLst>
                                </p:cTn>
                              </p:par>
                              <p:par>
                                <p:cTn id="20" presetID="56" presetClass="path" presetSubtype="0" accel="50000" decel="50000" fill="hold" grpId="1" nodeType="withEffect">
                                  <p:stCondLst>
                                    <p:cond delay="0"/>
                                  </p:stCondLst>
                                  <p:childTnLst>
                                    <p:animMotion origin="layout" path="M -0.03737 0.04121 L -6.25E-7 -3.33333E-6 " pathEditMode="relative" rAng="0" ptsTypes="AA">
                                      <p:cBhvr>
                                        <p:cTn id="21" dur="700" fill="hold"/>
                                        <p:tgtEl>
                                          <p:spTgt spid="67"/>
                                        </p:tgtEl>
                                        <p:attrNameLst>
                                          <p:attrName>ppt_x</p:attrName>
                                          <p:attrName>ppt_y</p:attrName>
                                        </p:attrNameLst>
                                      </p:cBhvr>
                                      <p:rCtr x="1862" y="-2060"/>
                                    </p:animMotion>
                                  </p:childTnLst>
                                </p:cTn>
                              </p:par>
                              <p:par>
                                <p:cTn id="22" presetID="22" presetClass="entr" presetSubtype="8" fill="hold" nodeType="withEffect">
                                  <p:stCondLst>
                                    <p:cond delay="250"/>
                                  </p:stCondLst>
                                  <p:childTnLst>
                                    <p:set>
                                      <p:cBhvr>
                                        <p:cTn id="23" dur="1" fill="hold">
                                          <p:stCondLst>
                                            <p:cond delay="0"/>
                                          </p:stCondLst>
                                        </p:cTn>
                                        <p:tgtEl>
                                          <p:spTgt spid="68"/>
                                        </p:tgtEl>
                                        <p:attrNameLst>
                                          <p:attrName>style.visibility</p:attrName>
                                        </p:attrNameLst>
                                      </p:cBhvr>
                                      <p:to>
                                        <p:strVal val="visible"/>
                                      </p:to>
                                    </p:set>
                                    <p:animEffect transition="in" filter="wipe(left)">
                                      <p:cBhvr>
                                        <p:cTn id="24" dur="500"/>
                                        <p:tgtEl>
                                          <p:spTgt spid="68"/>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1000"/>
                                        <p:tgtEl>
                                          <p:spTgt spid="71"/>
                                        </p:tgtEl>
                                      </p:cBhvr>
                                    </p:animEffect>
                                  </p:childTnLst>
                                </p:cTn>
                              </p:par>
                              <p:par>
                                <p:cTn id="28" presetID="56" presetClass="path" presetSubtype="0" accel="50000" decel="50000" fill="hold" grpId="1" nodeType="withEffect">
                                  <p:stCondLst>
                                    <p:cond delay="250"/>
                                  </p:stCondLst>
                                  <p:childTnLst>
                                    <p:animMotion origin="layout" path="M -0.03737 0.0412 L -6.25E-7 2.96296E-6 " pathEditMode="relative" rAng="0" ptsTypes="AA">
                                      <p:cBhvr>
                                        <p:cTn id="29" dur="700" fill="hold"/>
                                        <p:tgtEl>
                                          <p:spTgt spid="71"/>
                                        </p:tgtEl>
                                        <p:attrNameLst>
                                          <p:attrName>ppt_x</p:attrName>
                                          <p:attrName>ppt_y</p:attrName>
                                        </p:attrNameLst>
                                      </p:cBhvr>
                                      <p:rCtr x="1862" y="-2060"/>
                                    </p:animMotion>
                                  </p:childTnLst>
                                </p:cTn>
                              </p:par>
                              <p:par>
                                <p:cTn id="30" presetID="22" presetClass="entr" presetSubtype="8" fill="hold" nodeType="withEffect">
                                  <p:stCondLst>
                                    <p:cond delay="500"/>
                                  </p:stCondLst>
                                  <p:childTnLst>
                                    <p:set>
                                      <p:cBhvr>
                                        <p:cTn id="31" dur="1" fill="hold">
                                          <p:stCondLst>
                                            <p:cond delay="0"/>
                                          </p:stCondLst>
                                        </p:cTn>
                                        <p:tgtEl>
                                          <p:spTgt spid="72"/>
                                        </p:tgtEl>
                                        <p:attrNameLst>
                                          <p:attrName>style.visibility</p:attrName>
                                        </p:attrNameLst>
                                      </p:cBhvr>
                                      <p:to>
                                        <p:strVal val="visible"/>
                                      </p:to>
                                    </p:set>
                                    <p:animEffect transition="in" filter="wipe(left)">
                                      <p:cBhvr>
                                        <p:cTn id="32" dur="500"/>
                                        <p:tgtEl>
                                          <p:spTgt spid="7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1000"/>
                                        <p:tgtEl>
                                          <p:spTgt spid="75"/>
                                        </p:tgtEl>
                                      </p:cBhvr>
                                    </p:animEffect>
                                  </p:childTnLst>
                                </p:cTn>
                              </p:par>
                              <p:par>
                                <p:cTn id="36" presetID="56" presetClass="path" presetSubtype="0" accel="50000" decel="50000" fill="hold" grpId="1" nodeType="withEffect">
                                  <p:stCondLst>
                                    <p:cond delay="500"/>
                                  </p:stCondLst>
                                  <p:childTnLst>
                                    <p:animMotion origin="layout" path="M -0.03737 0.0412 L -6.25E-7 -7.40741E-7 " pathEditMode="relative" rAng="0" ptsTypes="AA">
                                      <p:cBhvr>
                                        <p:cTn id="37" dur="700" fill="hold"/>
                                        <p:tgtEl>
                                          <p:spTgt spid="75"/>
                                        </p:tgtEl>
                                        <p:attrNameLst>
                                          <p:attrName>ppt_x</p:attrName>
                                          <p:attrName>ppt_y</p:attrName>
                                        </p:attrNameLst>
                                      </p:cBhvr>
                                      <p:rCtr x="1862" y="-2060"/>
                                    </p:animMotion>
                                  </p:childTnLst>
                                </p:cTn>
                              </p:par>
                              <p:par>
                                <p:cTn id="38" presetID="22" presetClass="entr" presetSubtype="8" fill="hold" nodeType="withEffect">
                                  <p:stCondLst>
                                    <p:cond delay="750"/>
                                  </p:stCondLst>
                                  <p:childTnLst>
                                    <p:set>
                                      <p:cBhvr>
                                        <p:cTn id="39" dur="1" fill="hold">
                                          <p:stCondLst>
                                            <p:cond delay="0"/>
                                          </p:stCondLst>
                                        </p:cTn>
                                        <p:tgtEl>
                                          <p:spTgt spid="76"/>
                                        </p:tgtEl>
                                        <p:attrNameLst>
                                          <p:attrName>style.visibility</p:attrName>
                                        </p:attrNameLst>
                                      </p:cBhvr>
                                      <p:to>
                                        <p:strVal val="visible"/>
                                      </p:to>
                                    </p:set>
                                    <p:animEffect transition="in" filter="wipe(left)">
                                      <p:cBhvr>
                                        <p:cTn id="40" dur="500"/>
                                        <p:tgtEl>
                                          <p:spTgt spid="76"/>
                                        </p:tgtEl>
                                      </p:cBhvr>
                                    </p:animEffect>
                                  </p:childTnLst>
                                </p:cTn>
                              </p:par>
                              <p:par>
                                <p:cTn id="41" presetID="10" presetClass="entr" presetSubtype="0" fill="hold" grpId="0" nodeType="withEffect">
                                  <p:stCondLst>
                                    <p:cond delay="750"/>
                                  </p:stCondLst>
                                  <p:childTnLst>
                                    <p:set>
                                      <p:cBhvr>
                                        <p:cTn id="42" dur="1" fill="hold">
                                          <p:stCondLst>
                                            <p:cond delay="0"/>
                                          </p:stCondLst>
                                        </p:cTn>
                                        <p:tgtEl>
                                          <p:spTgt spid="79"/>
                                        </p:tgtEl>
                                        <p:attrNameLst>
                                          <p:attrName>style.visibility</p:attrName>
                                        </p:attrNameLst>
                                      </p:cBhvr>
                                      <p:to>
                                        <p:strVal val="visible"/>
                                      </p:to>
                                    </p:set>
                                    <p:animEffect transition="in" filter="fade">
                                      <p:cBhvr>
                                        <p:cTn id="43" dur="1000"/>
                                        <p:tgtEl>
                                          <p:spTgt spid="79"/>
                                        </p:tgtEl>
                                      </p:cBhvr>
                                    </p:animEffect>
                                  </p:childTnLst>
                                </p:cTn>
                              </p:par>
                              <p:par>
                                <p:cTn id="44" presetID="56" presetClass="path" presetSubtype="0" accel="50000" decel="50000" fill="hold" grpId="1" nodeType="withEffect">
                                  <p:stCondLst>
                                    <p:cond delay="750"/>
                                  </p:stCondLst>
                                  <p:childTnLst>
                                    <p:animMotion origin="layout" path="M -0.03737 0.04121 L -6.25E-7 -4.44444E-6 " pathEditMode="relative" rAng="0" ptsTypes="AA">
                                      <p:cBhvr>
                                        <p:cTn id="45" dur="700" fill="hold"/>
                                        <p:tgtEl>
                                          <p:spTgt spid="79"/>
                                        </p:tgtEl>
                                        <p:attrNameLst>
                                          <p:attrName>ppt_x</p:attrName>
                                          <p:attrName>ppt_y</p:attrName>
                                        </p:attrNameLst>
                                      </p:cBhvr>
                                      <p:rCtr x="1862" y="-2060"/>
                                    </p:animMotion>
                                  </p:childTnLst>
                                </p:cTn>
                              </p:par>
                              <p:par>
                                <p:cTn id="46" presetID="22" presetClass="entr" presetSubtype="8" fill="hold" nodeType="withEffect">
                                  <p:stCondLst>
                                    <p:cond delay="1000"/>
                                  </p:stCondLst>
                                  <p:childTnLst>
                                    <p:set>
                                      <p:cBhvr>
                                        <p:cTn id="47" dur="1" fill="hold">
                                          <p:stCondLst>
                                            <p:cond delay="0"/>
                                          </p:stCondLst>
                                        </p:cTn>
                                        <p:tgtEl>
                                          <p:spTgt spid="80"/>
                                        </p:tgtEl>
                                        <p:attrNameLst>
                                          <p:attrName>style.visibility</p:attrName>
                                        </p:attrNameLst>
                                      </p:cBhvr>
                                      <p:to>
                                        <p:strVal val="visible"/>
                                      </p:to>
                                    </p:set>
                                    <p:animEffect transition="in" filter="wipe(left)">
                                      <p:cBhvr>
                                        <p:cTn id="48" dur="500"/>
                                        <p:tgtEl>
                                          <p:spTgt spid="80"/>
                                        </p:tgtEl>
                                      </p:cBhvr>
                                    </p:animEffect>
                                  </p:childTnLst>
                                </p:cTn>
                              </p:par>
                              <p:par>
                                <p:cTn id="49" presetID="10" presetClass="entr" presetSubtype="0" fill="hold" grpId="0" nodeType="withEffect">
                                  <p:stCondLst>
                                    <p:cond delay="750"/>
                                  </p:stCondLst>
                                  <p:childTnLst>
                                    <p:set>
                                      <p:cBhvr>
                                        <p:cTn id="50" dur="1" fill="hold">
                                          <p:stCondLst>
                                            <p:cond delay="0"/>
                                          </p:stCondLst>
                                        </p:cTn>
                                        <p:tgtEl>
                                          <p:spTgt spid="83"/>
                                        </p:tgtEl>
                                        <p:attrNameLst>
                                          <p:attrName>style.visibility</p:attrName>
                                        </p:attrNameLst>
                                      </p:cBhvr>
                                      <p:to>
                                        <p:strVal val="visible"/>
                                      </p:to>
                                    </p:set>
                                    <p:animEffect transition="in" filter="fade">
                                      <p:cBhvr>
                                        <p:cTn id="51" dur="1000"/>
                                        <p:tgtEl>
                                          <p:spTgt spid="83"/>
                                        </p:tgtEl>
                                      </p:cBhvr>
                                    </p:animEffect>
                                  </p:childTnLst>
                                </p:cTn>
                              </p:par>
                              <p:par>
                                <p:cTn id="52" presetID="56" presetClass="path" presetSubtype="0" accel="50000" decel="50000" fill="hold" grpId="1" nodeType="withEffect">
                                  <p:stCondLst>
                                    <p:cond delay="750"/>
                                  </p:stCondLst>
                                  <p:childTnLst>
                                    <p:animMotion origin="layout" path="M -0.03737 0.04121 L -6.25E-7 -4.44444E-6 " pathEditMode="relative" rAng="0" ptsTypes="AA">
                                      <p:cBhvr>
                                        <p:cTn id="53" dur="700" fill="hold"/>
                                        <p:tgtEl>
                                          <p:spTgt spid="83"/>
                                        </p:tgtEl>
                                        <p:attrNameLst>
                                          <p:attrName>ppt_x</p:attrName>
                                          <p:attrName>ppt_y</p:attrName>
                                        </p:attrNameLst>
                                      </p:cBhvr>
                                      <p:rCtr x="1862" y="-2060"/>
                                    </p:animMotion>
                                  </p:childTnLst>
                                </p:cTn>
                              </p:par>
                              <p:par>
                                <p:cTn id="54" presetID="22" presetClass="entr" presetSubtype="8" fill="hold" nodeType="withEffect">
                                  <p:stCondLst>
                                    <p:cond delay="1250"/>
                                  </p:stCondLst>
                                  <p:childTnLst>
                                    <p:set>
                                      <p:cBhvr>
                                        <p:cTn id="55" dur="1" fill="hold">
                                          <p:stCondLst>
                                            <p:cond delay="0"/>
                                          </p:stCondLst>
                                        </p:cTn>
                                        <p:tgtEl>
                                          <p:spTgt spid="84"/>
                                        </p:tgtEl>
                                        <p:attrNameLst>
                                          <p:attrName>style.visibility</p:attrName>
                                        </p:attrNameLst>
                                      </p:cBhvr>
                                      <p:to>
                                        <p:strVal val="visible"/>
                                      </p:to>
                                    </p:set>
                                    <p:animEffect transition="in" filter="wipe(left)">
                                      <p:cBhvr>
                                        <p:cTn id="56" dur="500"/>
                                        <p:tgtEl>
                                          <p:spTgt spid="84"/>
                                        </p:tgtEl>
                                      </p:cBhvr>
                                    </p:animEffect>
                                  </p:childTnLst>
                                </p:cTn>
                              </p:par>
                            </p:childTnLst>
                          </p:cTn>
                        </p:par>
                        <p:par>
                          <p:cTn id="57" fill="hold">
                            <p:stCondLst>
                              <p:cond delay="3400"/>
                            </p:stCondLst>
                            <p:childTnLst>
                              <p:par>
                                <p:cTn id="58" presetID="2" presetClass="entr" presetSubtype="8" fill="hold" grpId="0" nodeType="afterEffect">
                                  <p:stCondLst>
                                    <p:cond delay="0"/>
                                  </p:stCondLst>
                                  <p:childTnLst>
                                    <p:set>
                                      <p:cBhvr>
                                        <p:cTn id="59" dur="1" fill="hold">
                                          <p:stCondLst>
                                            <p:cond delay="0"/>
                                          </p:stCondLst>
                                        </p:cTn>
                                        <p:tgtEl>
                                          <p:spTgt spid="88"/>
                                        </p:tgtEl>
                                        <p:attrNameLst>
                                          <p:attrName>style.visibility</p:attrName>
                                        </p:attrNameLst>
                                      </p:cBhvr>
                                      <p:to>
                                        <p:strVal val="visible"/>
                                      </p:to>
                                    </p:set>
                                    <p:anim calcmode="lin" valueType="num">
                                      <p:cBhvr additive="base">
                                        <p:cTn id="60" dur="500" fill="hold"/>
                                        <p:tgtEl>
                                          <p:spTgt spid="88"/>
                                        </p:tgtEl>
                                        <p:attrNameLst>
                                          <p:attrName>ppt_x</p:attrName>
                                        </p:attrNameLst>
                                      </p:cBhvr>
                                      <p:tavLst>
                                        <p:tav tm="0">
                                          <p:val>
                                            <p:strVal val="0-#ppt_w/2"/>
                                          </p:val>
                                        </p:tav>
                                        <p:tav tm="100000">
                                          <p:val>
                                            <p:strVal val="#ppt_x"/>
                                          </p:val>
                                        </p:tav>
                                      </p:tavLst>
                                    </p:anim>
                                    <p:anim calcmode="lin" valueType="num">
                                      <p:cBhvr additive="base">
                                        <p:cTn id="61" dur="500" fill="hold"/>
                                        <p:tgtEl>
                                          <p:spTgt spid="88"/>
                                        </p:tgtEl>
                                        <p:attrNameLst>
                                          <p:attrName>ppt_y</p:attrName>
                                        </p:attrNameLst>
                                      </p:cBhvr>
                                      <p:tavLst>
                                        <p:tav tm="0">
                                          <p:val>
                                            <p:strVal val="#ppt_y"/>
                                          </p:val>
                                        </p:tav>
                                        <p:tav tm="100000">
                                          <p:val>
                                            <p:strVal val="#ppt_y"/>
                                          </p:val>
                                        </p:tav>
                                      </p:tavLst>
                                    </p:anim>
                                  </p:childTnLst>
                                </p:cTn>
                              </p:par>
                            </p:childTnLst>
                          </p:cTn>
                        </p:par>
                        <p:par>
                          <p:cTn id="62" fill="hold">
                            <p:stCondLst>
                              <p:cond delay="3900"/>
                            </p:stCondLst>
                            <p:childTnLst>
                              <p:par>
                                <p:cTn id="63" presetID="26" presetClass="emph" presetSubtype="0" fill="hold" grpId="2" nodeType="afterEffect">
                                  <p:stCondLst>
                                    <p:cond delay="0"/>
                                  </p:stCondLst>
                                  <p:childTnLst>
                                    <p:animEffect transition="out" filter="fade">
                                      <p:cBhvr>
                                        <p:cTn id="64" dur="500" tmFilter="0, 0; .2, .5; .8, .5; 1, 0"/>
                                        <p:tgtEl>
                                          <p:spTgt spid="67"/>
                                        </p:tgtEl>
                                      </p:cBhvr>
                                    </p:animEffect>
                                    <p:animScale>
                                      <p:cBhvr>
                                        <p:cTn id="65" dur="250" autoRev="1" fill="hold"/>
                                        <p:tgtEl>
                                          <p:spTgt spid="67"/>
                                        </p:tgtEl>
                                      </p:cBhvr>
                                      <p:by x="105000" y="105000"/>
                                    </p:animScale>
                                  </p:childTnLst>
                                </p:cTn>
                              </p:par>
                              <p:par>
                                <p:cTn id="66" presetID="26" presetClass="emph" presetSubtype="0" fill="hold" nodeType="withEffect">
                                  <p:stCondLst>
                                    <p:cond delay="0"/>
                                  </p:stCondLst>
                                  <p:childTnLst>
                                    <p:animEffect transition="out" filter="fade">
                                      <p:cBhvr>
                                        <p:cTn id="67" dur="500" tmFilter="0, 0; .2, .5; .8, .5; 1, 0"/>
                                        <p:tgtEl>
                                          <p:spTgt spid="68"/>
                                        </p:tgtEl>
                                      </p:cBhvr>
                                    </p:animEffect>
                                    <p:animScale>
                                      <p:cBhvr>
                                        <p:cTn id="68" dur="250" autoRev="1" fill="hold"/>
                                        <p:tgtEl>
                                          <p:spTgt spid="6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7" grpId="0" animBg="1"/>
      <p:bldP spid="67" grpId="1" animBg="1"/>
      <p:bldP spid="67" grpId="2" animBg="1"/>
      <p:bldP spid="71" grpId="0" animBg="1"/>
      <p:bldP spid="71" grpId="1" animBg="1"/>
      <p:bldP spid="75" grpId="0" animBg="1"/>
      <p:bldP spid="75" grpId="1" animBg="1"/>
      <p:bldP spid="79" grpId="0" animBg="1"/>
      <p:bldP spid="79" grpId="1" animBg="1"/>
      <p:bldP spid="83" grpId="0" animBg="1"/>
      <p:bldP spid="83" grpId="1" animBg="1"/>
      <p:bldP spid="87" grpId="0"/>
      <p:bldP spid="8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0"/>
            <a:ext cx="3722911" cy="68595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5791629" y="1573726"/>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1</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33" name="组合 32"/>
          <p:cNvGrpSpPr/>
          <p:nvPr/>
        </p:nvGrpSpPr>
        <p:grpSpPr>
          <a:xfrm>
            <a:off x="6673144" y="1573725"/>
            <a:ext cx="3741980" cy="511504"/>
            <a:chOff x="6339097" y="1573726"/>
            <a:chExt cx="3744416" cy="511504"/>
          </a:xfrm>
        </p:grpSpPr>
        <p:sp>
          <p:nvSpPr>
            <p:cNvPr id="35" name="圆角矩形 34"/>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36" name="矩形 35"/>
            <p:cNvSpPr/>
            <p:nvPr/>
          </p:nvSpPr>
          <p:spPr>
            <a:xfrm>
              <a:off x="6723350" y="1614014"/>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7" name="圆角矩形 36"/>
          <p:cNvSpPr/>
          <p:nvPr/>
        </p:nvSpPr>
        <p:spPr>
          <a:xfrm>
            <a:off x="5791629" y="2410178"/>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2</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38" name="组合 37"/>
          <p:cNvGrpSpPr/>
          <p:nvPr/>
        </p:nvGrpSpPr>
        <p:grpSpPr>
          <a:xfrm>
            <a:off x="6673144" y="2410178"/>
            <a:ext cx="3741980" cy="511504"/>
            <a:chOff x="6315199" y="2410178"/>
            <a:chExt cx="3744416" cy="511504"/>
          </a:xfrm>
        </p:grpSpPr>
        <p:sp>
          <p:nvSpPr>
            <p:cNvPr id="39" name="圆角矩形 38"/>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53" name="矩形 52"/>
            <p:cNvSpPr/>
            <p:nvPr/>
          </p:nvSpPr>
          <p:spPr>
            <a:xfrm>
              <a:off x="6747248" y="2450466"/>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圆角矩形 53"/>
          <p:cNvSpPr/>
          <p:nvPr/>
        </p:nvSpPr>
        <p:spPr>
          <a:xfrm>
            <a:off x="5791629" y="3296032"/>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3</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55" name="组合 54"/>
          <p:cNvGrpSpPr/>
          <p:nvPr/>
        </p:nvGrpSpPr>
        <p:grpSpPr>
          <a:xfrm>
            <a:off x="6673144" y="3296030"/>
            <a:ext cx="3741980" cy="511504"/>
            <a:chOff x="6339097" y="3296031"/>
            <a:chExt cx="3744416" cy="511504"/>
          </a:xfrm>
        </p:grpSpPr>
        <p:sp>
          <p:nvSpPr>
            <p:cNvPr id="56" name="圆角矩形 55"/>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57" name="矩形 56"/>
            <p:cNvSpPr/>
            <p:nvPr/>
          </p:nvSpPr>
          <p:spPr>
            <a:xfrm>
              <a:off x="6723349" y="3336319"/>
              <a:ext cx="273630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圆角矩形 57"/>
          <p:cNvSpPr/>
          <p:nvPr/>
        </p:nvSpPr>
        <p:spPr>
          <a:xfrm>
            <a:off x="5791629" y="418090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4</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59" name="组合 58"/>
          <p:cNvGrpSpPr/>
          <p:nvPr/>
        </p:nvGrpSpPr>
        <p:grpSpPr>
          <a:xfrm>
            <a:off x="6673144" y="4180900"/>
            <a:ext cx="3741980" cy="511503"/>
            <a:chOff x="6339097" y="4180903"/>
            <a:chExt cx="3744416" cy="511504"/>
          </a:xfrm>
        </p:grpSpPr>
        <p:sp>
          <p:nvSpPr>
            <p:cNvPr id="60" name="圆角矩形 59"/>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61" name="矩形 60"/>
            <p:cNvSpPr/>
            <p:nvPr/>
          </p:nvSpPr>
          <p:spPr>
            <a:xfrm>
              <a:off x="6723349" y="4221882"/>
              <a:ext cx="2736305" cy="430929"/>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2" name="圆角矩形 61"/>
          <p:cNvSpPr/>
          <p:nvPr/>
        </p:nvSpPr>
        <p:spPr>
          <a:xfrm>
            <a:off x="5791758" y="505748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5</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63" name="组合 62"/>
          <p:cNvGrpSpPr/>
          <p:nvPr/>
        </p:nvGrpSpPr>
        <p:grpSpPr>
          <a:xfrm>
            <a:off x="6673144" y="5057483"/>
            <a:ext cx="3741980" cy="511504"/>
            <a:chOff x="6339097" y="5057483"/>
            <a:chExt cx="3744416" cy="511504"/>
          </a:xfrm>
        </p:grpSpPr>
        <p:sp>
          <p:nvSpPr>
            <p:cNvPr id="64" name="圆角矩形 63"/>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65" name="矩形 64"/>
            <p:cNvSpPr/>
            <p:nvPr/>
          </p:nvSpPr>
          <p:spPr>
            <a:xfrm>
              <a:off x="6723478" y="5085978"/>
              <a:ext cx="2736174"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6" name="TextBox 65"/>
          <p:cNvSpPr txBox="1"/>
          <p:nvPr/>
        </p:nvSpPr>
        <p:spPr>
          <a:xfrm>
            <a:off x="338535" y="2219568"/>
            <a:ext cx="2806485" cy="1354243"/>
          </a:xfrm>
          <a:prstGeom prst="rect">
            <a:avLst/>
          </a:prstGeom>
          <a:noFill/>
        </p:spPr>
        <p:txBody>
          <a:bodyPr wrap="square" lIns="121880" tIns="60938" rIns="121880" bIns="60938">
            <a:spAutoFit/>
          </a:bodyPr>
          <a:lstStyle/>
          <a:p>
            <a:pPr algn="r">
              <a:defRPr/>
            </a:pPr>
            <a:r>
              <a:rPr lang="zh-CN" altLang="en-US" sz="4800" b="1" spc="200" dirty="0">
                <a:solidFill>
                  <a:schemeClr val="bg1"/>
                </a:solidFill>
                <a:latin typeface="微软雅黑" pitchFamily="34" charset="-122"/>
                <a:ea typeface="微软雅黑" pitchFamily="34" charset="-122"/>
              </a:rPr>
              <a:t>目录 </a:t>
            </a:r>
            <a:endParaRPr lang="en-US" altLang="zh-CN" sz="4800" b="1" spc="200" dirty="0">
              <a:solidFill>
                <a:schemeClr val="bg1"/>
              </a:solidFill>
              <a:latin typeface="微软雅黑" pitchFamily="34" charset="-122"/>
              <a:ea typeface="微软雅黑" pitchFamily="34" charset="-122"/>
            </a:endParaRPr>
          </a:p>
          <a:p>
            <a:pPr algn="r">
              <a:defRPr/>
            </a:pPr>
            <a:r>
              <a:rPr lang="en-US" altLang="zh-CN" sz="3200" b="1" spc="200" dirty="0">
                <a:solidFill>
                  <a:schemeClr val="bg1"/>
                </a:solidFill>
                <a:latin typeface="微软雅黑" pitchFamily="34" charset="-122"/>
                <a:ea typeface="微软雅黑" pitchFamily="34" charset="-122"/>
              </a:rPr>
              <a:t>CONTENTS</a:t>
            </a:r>
            <a:endParaRPr lang="zh-CN" altLang="en-US" sz="3200" b="1" spc="200" dirty="0">
              <a:solidFill>
                <a:schemeClr val="bg1"/>
              </a:solidFill>
              <a:latin typeface="微软雅黑" pitchFamily="34" charset="-122"/>
              <a:ea typeface="微软雅黑" pitchFamily="34" charset="-122"/>
            </a:endParaRPr>
          </a:p>
        </p:txBody>
      </p:sp>
      <p:sp>
        <p:nvSpPr>
          <p:cNvPr id="67" name="下箭头 66"/>
          <p:cNvSpPr/>
          <p:nvPr/>
        </p:nvSpPr>
        <p:spPr>
          <a:xfrm rot="16200000">
            <a:off x="4614050" y="4973542"/>
            <a:ext cx="576064" cy="679386"/>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a:p>
        </p:txBody>
      </p:sp>
    </p:spTree>
    <p:extLst>
      <p:ext uri="{BB962C8B-B14F-4D97-AF65-F5344CB8AC3E}">
        <p14:creationId xmlns:p14="http://schemas.microsoft.com/office/powerpoint/2010/main" val="2069999631"/>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fill="hold"/>
                                        <p:tgtEl>
                                          <p:spTgt spid="67"/>
                                        </p:tgtEl>
                                        <p:attrNameLst>
                                          <p:attrName>ppt_x</p:attrName>
                                        </p:attrNameLst>
                                      </p:cBhvr>
                                      <p:tavLst>
                                        <p:tav tm="0">
                                          <p:val>
                                            <p:strVal val="0-#ppt_w/2"/>
                                          </p:val>
                                        </p:tav>
                                        <p:tav tm="100000">
                                          <p:val>
                                            <p:strVal val="#ppt_x"/>
                                          </p:val>
                                        </p:tav>
                                      </p:tavLst>
                                    </p:anim>
                                    <p:anim calcmode="lin" valueType="num">
                                      <p:cBhvr additive="base">
                                        <p:cTn id="13" dur="500" fill="hold"/>
                                        <p:tgtEl>
                                          <p:spTgt spid="6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62"/>
                                        </p:tgtEl>
                                      </p:cBhvr>
                                    </p:animEffect>
                                    <p:animScale>
                                      <p:cBhvr>
                                        <p:cTn id="17" dur="250" autoRev="1" fill="hold"/>
                                        <p:tgtEl>
                                          <p:spTgt spid="62"/>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63"/>
                                        </p:tgtEl>
                                      </p:cBhvr>
                                    </p:animEffect>
                                    <p:animScale>
                                      <p:cBhvr>
                                        <p:cTn id="20" dur="250" autoRev="1" fill="hold"/>
                                        <p:tgtEl>
                                          <p:spTgt spid="6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62" grpId="0" animBg="1"/>
      <p:bldP spid="6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1574714" y="1405543"/>
            <a:ext cx="1759372" cy="17664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47" name="矩形 46"/>
          <p:cNvSpPr/>
          <p:nvPr/>
        </p:nvSpPr>
        <p:spPr>
          <a:xfrm>
            <a:off x="1574714" y="3171995"/>
            <a:ext cx="1759372"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48" name="矩形 47"/>
          <p:cNvSpPr/>
          <p:nvPr/>
        </p:nvSpPr>
        <p:spPr>
          <a:xfrm>
            <a:off x="3562804" y="1405543"/>
            <a:ext cx="1759372" cy="17664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49" name="矩形 48"/>
          <p:cNvSpPr/>
          <p:nvPr/>
        </p:nvSpPr>
        <p:spPr>
          <a:xfrm>
            <a:off x="3562804" y="3171995"/>
            <a:ext cx="1759372"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50" name="矩形 49"/>
          <p:cNvSpPr/>
          <p:nvPr/>
        </p:nvSpPr>
        <p:spPr>
          <a:xfrm>
            <a:off x="5550896" y="1405543"/>
            <a:ext cx="1759372" cy="17664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51" name="矩形 50"/>
          <p:cNvSpPr/>
          <p:nvPr/>
        </p:nvSpPr>
        <p:spPr>
          <a:xfrm>
            <a:off x="5550896" y="3171995"/>
            <a:ext cx="1759372"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52" name="矩形 51"/>
          <p:cNvSpPr/>
          <p:nvPr/>
        </p:nvSpPr>
        <p:spPr>
          <a:xfrm>
            <a:off x="7538987" y="1405543"/>
            <a:ext cx="1759372" cy="17664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53" name="矩形 52"/>
          <p:cNvSpPr/>
          <p:nvPr/>
        </p:nvSpPr>
        <p:spPr>
          <a:xfrm>
            <a:off x="7538987" y="3171995"/>
            <a:ext cx="1759372"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54" name="矩形 53"/>
          <p:cNvSpPr/>
          <p:nvPr/>
        </p:nvSpPr>
        <p:spPr>
          <a:xfrm>
            <a:off x="9527077" y="1405543"/>
            <a:ext cx="1759372" cy="17664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55" name="矩形 54"/>
          <p:cNvSpPr/>
          <p:nvPr/>
        </p:nvSpPr>
        <p:spPr>
          <a:xfrm>
            <a:off x="9527077" y="3171995"/>
            <a:ext cx="1759372" cy="10598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grpSp>
        <p:nvGrpSpPr>
          <p:cNvPr id="56" name="组合 55"/>
          <p:cNvGrpSpPr/>
          <p:nvPr/>
        </p:nvGrpSpPr>
        <p:grpSpPr>
          <a:xfrm>
            <a:off x="2137972" y="1617516"/>
            <a:ext cx="632857" cy="816776"/>
            <a:chOff x="3095876" y="2479873"/>
            <a:chExt cx="366231" cy="470769"/>
          </a:xfrm>
        </p:grpSpPr>
        <p:sp>
          <p:nvSpPr>
            <p:cNvPr id="57"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58"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59"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60"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sp>
        <p:nvSpPr>
          <p:cNvPr id="61" name="Freeform 64"/>
          <p:cNvSpPr>
            <a:spLocks noEditPoints="1"/>
          </p:cNvSpPr>
          <p:nvPr/>
        </p:nvSpPr>
        <p:spPr bwMode="auto">
          <a:xfrm flipH="1">
            <a:off x="4006886" y="1663320"/>
            <a:ext cx="871211" cy="725165"/>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477" tIns="44738" rIns="89477" bIns="44738"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nvGrpSpPr>
          <p:cNvPr id="62" name="组合 61"/>
          <p:cNvGrpSpPr/>
          <p:nvPr/>
        </p:nvGrpSpPr>
        <p:grpSpPr>
          <a:xfrm>
            <a:off x="6158651" y="1628542"/>
            <a:ext cx="543862" cy="794725"/>
            <a:chOff x="5690315" y="3674507"/>
            <a:chExt cx="314729" cy="458061"/>
          </a:xfrm>
        </p:grpSpPr>
        <p:sp>
          <p:nvSpPr>
            <p:cNvPr id="63"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64"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sp>
        <p:nvSpPr>
          <p:cNvPr id="65" name="Freeform 9"/>
          <p:cNvSpPr>
            <a:spLocks/>
          </p:cNvSpPr>
          <p:nvPr/>
        </p:nvSpPr>
        <p:spPr bwMode="auto">
          <a:xfrm flipH="1">
            <a:off x="7966614" y="1741577"/>
            <a:ext cx="904119" cy="568656"/>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477" tIns="44738" rIns="89477" bIns="44738"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nvGrpSpPr>
          <p:cNvPr id="66" name="组合 65"/>
          <p:cNvGrpSpPr/>
          <p:nvPr/>
        </p:nvGrpSpPr>
        <p:grpSpPr>
          <a:xfrm>
            <a:off x="10021388" y="1662451"/>
            <a:ext cx="770755" cy="726907"/>
            <a:chOff x="1784487" y="2486066"/>
            <a:chExt cx="446032" cy="418971"/>
          </a:xfrm>
          <a:solidFill>
            <a:schemeClr val="tx1">
              <a:lumMod val="65000"/>
              <a:lumOff val="35000"/>
            </a:schemeClr>
          </a:solidFill>
        </p:grpSpPr>
        <p:sp>
          <p:nvSpPr>
            <p:cNvPr id="67"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68"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69"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70"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71"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72"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grpSp>
        <p:nvGrpSpPr>
          <p:cNvPr id="73" name="组合 72"/>
          <p:cNvGrpSpPr/>
          <p:nvPr/>
        </p:nvGrpSpPr>
        <p:grpSpPr>
          <a:xfrm>
            <a:off x="2348840" y="2677387"/>
            <a:ext cx="8163487" cy="211974"/>
            <a:chOff x="1918742" y="3212976"/>
            <a:chExt cx="8352927" cy="216024"/>
          </a:xfrm>
        </p:grpSpPr>
        <p:sp>
          <p:nvSpPr>
            <p:cNvPr id="74" name="椭圆 73"/>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5" name="椭圆 74"/>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6" name="椭圆 75"/>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7" name="椭圆 76"/>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8" name="椭圆 77"/>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9" name="矩形 78"/>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grpSp>
      <p:sp>
        <p:nvSpPr>
          <p:cNvPr id="80" name="等腰三角形 79"/>
          <p:cNvSpPr/>
          <p:nvPr/>
        </p:nvSpPr>
        <p:spPr>
          <a:xfrm flipV="1">
            <a:off x="2331949" y="4231864"/>
            <a:ext cx="244905"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81" name="等腰三角形 80"/>
          <p:cNvSpPr/>
          <p:nvPr/>
        </p:nvSpPr>
        <p:spPr>
          <a:xfrm flipV="1">
            <a:off x="4320040" y="4231864"/>
            <a:ext cx="244905"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82" name="等腰三角形 81"/>
          <p:cNvSpPr/>
          <p:nvPr/>
        </p:nvSpPr>
        <p:spPr>
          <a:xfrm flipV="1">
            <a:off x="6308131" y="4231864"/>
            <a:ext cx="244905"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83" name="等腰三角形 82"/>
          <p:cNvSpPr/>
          <p:nvPr/>
        </p:nvSpPr>
        <p:spPr>
          <a:xfrm flipV="1">
            <a:off x="8296221" y="4231864"/>
            <a:ext cx="244905"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84" name="等腰三角形 83"/>
          <p:cNvSpPr/>
          <p:nvPr/>
        </p:nvSpPr>
        <p:spPr>
          <a:xfrm flipV="1">
            <a:off x="10284313" y="4231864"/>
            <a:ext cx="244905" cy="21197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85" name="TextBox 84"/>
          <p:cNvSpPr txBox="1"/>
          <p:nvPr/>
        </p:nvSpPr>
        <p:spPr>
          <a:xfrm>
            <a:off x="1816592" y="4576037"/>
            <a:ext cx="127562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86" name="TextBox 85"/>
          <p:cNvSpPr txBox="1"/>
          <p:nvPr/>
        </p:nvSpPr>
        <p:spPr>
          <a:xfrm>
            <a:off x="3804683" y="4576037"/>
            <a:ext cx="127562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87" name="TextBox 86"/>
          <p:cNvSpPr txBox="1"/>
          <p:nvPr/>
        </p:nvSpPr>
        <p:spPr>
          <a:xfrm>
            <a:off x="5792775" y="4576037"/>
            <a:ext cx="127562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88" name="TextBox 87"/>
          <p:cNvSpPr txBox="1"/>
          <p:nvPr/>
        </p:nvSpPr>
        <p:spPr>
          <a:xfrm>
            <a:off x="7780866" y="4576037"/>
            <a:ext cx="127562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89" name="TextBox 88"/>
          <p:cNvSpPr txBox="1"/>
          <p:nvPr/>
        </p:nvSpPr>
        <p:spPr>
          <a:xfrm>
            <a:off x="9768955" y="4576037"/>
            <a:ext cx="127562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90" name="矩形 89"/>
          <p:cNvSpPr/>
          <p:nvPr/>
        </p:nvSpPr>
        <p:spPr>
          <a:xfrm>
            <a:off x="1574716" y="5079762"/>
            <a:ext cx="9711736" cy="5781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dirty="0" smtClean="0">
                <a:latin typeface="微软雅黑" pitchFamily="34" charset="-122"/>
                <a:ea typeface="微软雅黑" pitchFamily="34" charset="-122"/>
              </a:rPr>
              <a:t>点击添加标题</a:t>
            </a:r>
            <a:endParaRPr lang="zh-CN" altLang="en-US" dirty="0">
              <a:latin typeface="微软雅黑" pitchFamily="34" charset="-122"/>
              <a:ea typeface="微软雅黑" pitchFamily="34" charset="-122"/>
            </a:endParaRPr>
          </a:p>
        </p:txBody>
      </p:sp>
      <p:sp>
        <p:nvSpPr>
          <p:cNvPr id="92" name="文本框 2"/>
          <p:cNvSpPr txBox="1"/>
          <p:nvPr/>
        </p:nvSpPr>
        <p:spPr>
          <a:xfrm>
            <a:off x="1689610"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322293095"/>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2"/>
                                        </p:tgtEl>
                                        <p:attrNameLst>
                                          <p:attrName>style.visibility</p:attrName>
                                        </p:attrNameLst>
                                      </p:cBhvr>
                                      <p:to>
                                        <p:strVal val="visible"/>
                                      </p:to>
                                    </p:set>
                                    <p:anim calcmode="lin" valueType="num">
                                      <p:cBhvr>
                                        <p:cTn id="7" dur="500" fill="hold"/>
                                        <p:tgtEl>
                                          <p:spTgt spid="9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2"/>
                                        </p:tgtEl>
                                        <p:attrNameLst>
                                          <p:attrName>ppt_y</p:attrName>
                                        </p:attrNameLst>
                                      </p:cBhvr>
                                      <p:tavLst>
                                        <p:tav tm="0">
                                          <p:val>
                                            <p:strVal val="#ppt_y"/>
                                          </p:val>
                                        </p:tav>
                                        <p:tav tm="100000">
                                          <p:val>
                                            <p:strVal val="#ppt_y"/>
                                          </p:val>
                                        </p:tav>
                                      </p:tavLst>
                                    </p:anim>
                                    <p:anim calcmode="lin" valueType="num">
                                      <p:cBhvr>
                                        <p:cTn id="9" dur="500" fill="hold"/>
                                        <p:tgtEl>
                                          <p:spTgt spid="9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2"/>
                                        </p:tgtEl>
                                      </p:cBhvr>
                                    </p:animEffect>
                                  </p:childTnLst>
                                </p:cTn>
                              </p:par>
                            </p:childTnLst>
                          </p:cTn>
                        </p:par>
                        <p:par>
                          <p:cTn id="12" fill="hold">
                            <p:stCondLst>
                              <p:cond delay="850"/>
                            </p:stCondLst>
                            <p:childTnLst>
                              <p:par>
                                <p:cTn id="13" presetID="2" presetClass="entr" presetSubtype="4"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ppt_x"/>
                                          </p:val>
                                        </p:tav>
                                        <p:tav tm="100000">
                                          <p:val>
                                            <p:strVal val="#ppt_x"/>
                                          </p:val>
                                        </p:tav>
                                      </p:tavLst>
                                    </p:anim>
                                    <p:anim calcmode="lin" valueType="num">
                                      <p:cBhvr additive="base">
                                        <p:cTn id="16" dur="500" fill="hold"/>
                                        <p:tgtEl>
                                          <p:spTgt spid="46"/>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ppt_x"/>
                                          </p:val>
                                        </p:tav>
                                        <p:tav tm="100000">
                                          <p:val>
                                            <p:strVal val="#ppt_x"/>
                                          </p:val>
                                        </p:tav>
                                      </p:tavLst>
                                    </p:anim>
                                    <p:anim calcmode="lin" valueType="num">
                                      <p:cBhvr additive="base">
                                        <p:cTn id="24" dur="5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50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00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500" fill="hold"/>
                                        <p:tgtEl>
                                          <p:spTgt spid="50"/>
                                        </p:tgtEl>
                                        <p:attrNameLst>
                                          <p:attrName>ppt_x</p:attrName>
                                        </p:attrNameLst>
                                      </p:cBhvr>
                                      <p:tavLst>
                                        <p:tav tm="0">
                                          <p:val>
                                            <p:strVal val="#ppt_x"/>
                                          </p:val>
                                        </p:tav>
                                        <p:tav tm="100000">
                                          <p:val>
                                            <p:strVal val="#ppt_x"/>
                                          </p:val>
                                        </p:tav>
                                      </p:tavLst>
                                    </p:anim>
                                    <p:anim calcmode="lin" valueType="num">
                                      <p:cBhvr additive="base">
                                        <p:cTn id="32" dur="500" fill="hold"/>
                                        <p:tgtEl>
                                          <p:spTgt spid="50"/>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00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500" fill="hold"/>
                                        <p:tgtEl>
                                          <p:spTgt spid="51"/>
                                        </p:tgtEl>
                                        <p:attrNameLst>
                                          <p:attrName>ppt_x</p:attrName>
                                        </p:attrNameLst>
                                      </p:cBhvr>
                                      <p:tavLst>
                                        <p:tav tm="0">
                                          <p:val>
                                            <p:strVal val="#ppt_x"/>
                                          </p:val>
                                        </p:tav>
                                        <p:tav tm="100000">
                                          <p:val>
                                            <p:strVal val="#ppt_x"/>
                                          </p:val>
                                        </p:tav>
                                      </p:tavLst>
                                    </p:anim>
                                    <p:anim calcmode="lin" valueType="num">
                                      <p:cBhvr additive="base">
                                        <p:cTn id="36" dur="500" fill="hold"/>
                                        <p:tgtEl>
                                          <p:spTgt spid="51"/>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1500"/>
                                  </p:stCondLst>
                                  <p:childTnLst>
                                    <p:set>
                                      <p:cBhvr>
                                        <p:cTn id="38" dur="1" fill="hold">
                                          <p:stCondLst>
                                            <p:cond delay="0"/>
                                          </p:stCondLst>
                                        </p:cTn>
                                        <p:tgtEl>
                                          <p:spTgt spid="52"/>
                                        </p:tgtEl>
                                        <p:attrNameLst>
                                          <p:attrName>style.visibility</p:attrName>
                                        </p:attrNameLst>
                                      </p:cBhvr>
                                      <p:to>
                                        <p:strVal val="visible"/>
                                      </p:to>
                                    </p:set>
                                    <p:anim calcmode="lin" valueType="num">
                                      <p:cBhvr additive="base">
                                        <p:cTn id="39" dur="500" fill="hold"/>
                                        <p:tgtEl>
                                          <p:spTgt spid="52"/>
                                        </p:tgtEl>
                                        <p:attrNameLst>
                                          <p:attrName>ppt_x</p:attrName>
                                        </p:attrNameLst>
                                      </p:cBhvr>
                                      <p:tavLst>
                                        <p:tav tm="0">
                                          <p:val>
                                            <p:strVal val="#ppt_x"/>
                                          </p:val>
                                        </p:tav>
                                        <p:tav tm="100000">
                                          <p:val>
                                            <p:strVal val="#ppt_x"/>
                                          </p:val>
                                        </p:tav>
                                      </p:tavLst>
                                    </p:anim>
                                    <p:anim calcmode="lin" valueType="num">
                                      <p:cBhvr additive="base">
                                        <p:cTn id="40" dur="500" fill="hold"/>
                                        <p:tgtEl>
                                          <p:spTgt spid="52"/>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150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500" fill="hold"/>
                                        <p:tgtEl>
                                          <p:spTgt spid="53"/>
                                        </p:tgtEl>
                                        <p:attrNameLst>
                                          <p:attrName>ppt_x</p:attrName>
                                        </p:attrNameLst>
                                      </p:cBhvr>
                                      <p:tavLst>
                                        <p:tav tm="0">
                                          <p:val>
                                            <p:strVal val="#ppt_x"/>
                                          </p:val>
                                        </p:tav>
                                        <p:tav tm="100000">
                                          <p:val>
                                            <p:strVal val="#ppt_x"/>
                                          </p:val>
                                        </p:tav>
                                      </p:tavLst>
                                    </p:anim>
                                    <p:anim calcmode="lin" valueType="num">
                                      <p:cBhvr additive="base">
                                        <p:cTn id="44" dur="500" fill="hold"/>
                                        <p:tgtEl>
                                          <p:spTgt spid="53"/>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2000"/>
                                  </p:stCondLst>
                                  <p:childTnLst>
                                    <p:set>
                                      <p:cBhvr>
                                        <p:cTn id="46" dur="1" fill="hold">
                                          <p:stCondLst>
                                            <p:cond delay="0"/>
                                          </p:stCondLst>
                                        </p:cTn>
                                        <p:tgtEl>
                                          <p:spTgt spid="54"/>
                                        </p:tgtEl>
                                        <p:attrNameLst>
                                          <p:attrName>style.visibility</p:attrName>
                                        </p:attrNameLst>
                                      </p:cBhvr>
                                      <p:to>
                                        <p:strVal val="visible"/>
                                      </p:to>
                                    </p:set>
                                    <p:anim calcmode="lin" valueType="num">
                                      <p:cBhvr additive="base">
                                        <p:cTn id="47" dur="500" fill="hold"/>
                                        <p:tgtEl>
                                          <p:spTgt spid="54"/>
                                        </p:tgtEl>
                                        <p:attrNameLst>
                                          <p:attrName>ppt_x</p:attrName>
                                        </p:attrNameLst>
                                      </p:cBhvr>
                                      <p:tavLst>
                                        <p:tav tm="0">
                                          <p:val>
                                            <p:strVal val="#ppt_x"/>
                                          </p:val>
                                        </p:tav>
                                        <p:tav tm="100000">
                                          <p:val>
                                            <p:strVal val="#ppt_x"/>
                                          </p:val>
                                        </p:tav>
                                      </p:tavLst>
                                    </p:anim>
                                    <p:anim calcmode="lin" valueType="num">
                                      <p:cBhvr additive="base">
                                        <p:cTn id="48" dur="500" fill="hold"/>
                                        <p:tgtEl>
                                          <p:spTgt spid="54"/>
                                        </p:tgtEl>
                                        <p:attrNameLst>
                                          <p:attrName>ppt_y</p:attrName>
                                        </p:attrNameLst>
                                      </p:cBhvr>
                                      <p:tavLst>
                                        <p:tav tm="0">
                                          <p:val>
                                            <p:strVal val="1+#ppt_h/2"/>
                                          </p:val>
                                        </p:tav>
                                        <p:tav tm="100000">
                                          <p:val>
                                            <p:strVal val="#ppt_y"/>
                                          </p:val>
                                        </p:tav>
                                      </p:tavLst>
                                    </p:anim>
                                  </p:childTnLst>
                                </p:cTn>
                              </p:par>
                              <p:par>
                                <p:cTn id="49" presetID="2" presetClass="entr" presetSubtype="1" fill="hold" grpId="0" nodeType="withEffect">
                                  <p:stCondLst>
                                    <p:cond delay="2000"/>
                                  </p:stCondLst>
                                  <p:childTnLst>
                                    <p:set>
                                      <p:cBhvr>
                                        <p:cTn id="50" dur="1" fill="hold">
                                          <p:stCondLst>
                                            <p:cond delay="0"/>
                                          </p:stCondLst>
                                        </p:cTn>
                                        <p:tgtEl>
                                          <p:spTgt spid="55"/>
                                        </p:tgtEl>
                                        <p:attrNameLst>
                                          <p:attrName>style.visibility</p:attrName>
                                        </p:attrNameLst>
                                      </p:cBhvr>
                                      <p:to>
                                        <p:strVal val="visible"/>
                                      </p:to>
                                    </p:set>
                                    <p:anim calcmode="lin" valueType="num">
                                      <p:cBhvr additive="base">
                                        <p:cTn id="51" dur="500" fill="hold"/>
                                        <p:tgtEl>
                                          <p:spTgt spid="55"/>
                                        </p:tgtEl>
                                        <p:attrNameLst>
                                          <p:attrName>ppt_x</p:attrName>
                                        </p:attrNameLst>
                                      </p:cBhvr>
                                      <p:tavLst>
                                        <p:tav tm="0">
                                          <p:val>
                                            <p:strVal val="#ppt_x"/>
                                          </p:val>
                                        </p:tav>
                                        <p:tav tm="100000">
                                          <p:val>
                                            <p:strVal val="#ppt_x"/>
                                          </p:val>
                                        </p:tav>
                                      </p:tavLst>
                                    </p:anim>
                                    <p:anim calcmode="lin" valueType="num">
                                      <p:cBhvr additive="base">
                                        <p:cTn id="52" dur="500" fill="hold"/>
                                        <p:tgtEl>
                                          <p:spTgt spid="55"/>
                                        </p:tgtEl>
                                        <p:attrNameLst>
                                          <p:attrName>ppt_y</p:attrName>
                                        </p:attrNameLst>
                                      </p:cBhvr>
                                      <p:tavLst>
                                        <p:tav tm="0">
                                          <p:val>
                                            <p:strVal val="0-#ppt_h/2"/>
                                          </p:val>
                                        </p:tav>
                                        <p:tav tm="100000">
                                          <p:val>
                                            <p:strVal val="#ppt_y"/>
                                          </p:val>
                                        </p:tav>
                                      </p:tavLst>
                                    </p:anim>
                                  </p:childTnLst>
                                </p:cTn>
                              </p:par>
                              <p:par>
                                <p:cTn id="53" presetID="42" presetClass="entr" presetSubtype="0" fill="hold" nodeType="withEffect">
                                  <p:stCondLst>
                                    <p:cond delay="2500"/>
                                  </p:stCondLst>
                                  <p:childTnLst>
                                    <p:set>
                                      <p:cBhvr>
                                        <p:cTn id="54" dur="1" fill="hold">
                                          <p:stCondLst>
                                            <p:cond delay="0"/>
                                          </p:stCondLst>
                                        </p:cTn>
                                        <p:tgtEl>
                                          <p:spTgt spid="56"/>
                                        </p:tgtEl>
                                        <p:attrNameLst>
                                          <p:attrName>style.visibility</p:attrName>
                                        </p:attrNameLst>
                                      </p:cBhvr>
                                      <p:to>
                                        <p:strVal val="visible"/>
                                      </p:to>
                                    </p:set>
                                    <p:animEffect transition="in" filter="fade">
                                      <p:cBhvr>
                                        <p:cTn id="55" dur="1000"/>
                                        <p:tgtEl>
                                          <p:spTgt spid="56"/>
                                        </p:tgtEl>
                                      </p:cBhvr>
                                    </p:animEffect>
                                    <p:anim calcmode="lin" valueType="num">
                                      <p:cBhvr>
                                        <p:cTn id="56" dur="1000" fill="hold"/>
                                        <p:tgtEl>
                                          <p:spTgt spid="56"/>
                                        </p:tgtEl>
                                        <p:attrNameLst>
                                          <p:attrName>ppt_x</p:attrName>
                                        </p:attrNameLst>
                                      </p:cBhvr>
                                      <p:tavLst>
                                        <p:tav tm="0">
                                          <p:val>
                                            <p:strVal val="#ppt_x"/>
                                          </p:val>
                                        </p:tav>
                                        <p:tav tm="100000">
                                          <p:val>
                                            <p:strVal val="#ppt_x"/>
                                          </p:val>
                                        </p:tav>
                                      </p:tavLst>
                                    </p:anim>
                                    <p:anim calcmode="lin" valueType="num">
                                      <p:cBhvr>
                                        <p:cTn id="57" dur="1000" fill="hold"/>
                                        <p:tgtEl>
                                          <p:spTgt spid="5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500"/>
                                  </p:stCondLst>
                                  <p:childTnLst>
                                    <p:set>
                                      <p:cBhvr>
                                        <p:cTn id="59" dur="1" fill="hold">
                                          <p:stCondLst>
                                            <p:cond delay="0"/>
                                          </p:stCondLst>
                                        </p:cTn>
                                        <p:tgtEl>
                                          <p:spTgt spid="61"/>
                                        </p:tgtEl>
                                        <p:attrNameLst>
                                          <p:attrName>style.visibility</p:attrName>
                                        </p:attrNameLst>
                                      </p:cBhvr>
                                      <p:to>
                                        <p:strVal val="visible"/>
                                      </p:to>
                                    </p:set>
                                    <p:animEffect transition="in" filter="fade">
                                      <p:cBhvr>
                                        <p:cTn id="60" dur="1000"/>
                                        <p:tgtEl>
                                          <p:spTgt spid="61"/>
                                        </p:tgtEl>
                                      </p:cBhvr>
                                    </p:animEffect>
                                    <p:anim calcmode="lin" valueType="num">
                                      <p:cBhvr>
                                        <p:cTn id="61" dur="1000" fill="hold"/>
                                        <p:tgtEl>
                                          <p:spTgt spid="61"/>
                                        </p:tgtEl>
                                        <p:attrNameLst>
                                          <p:attrName>ppt_x</p:attrName>
                                        </p:attrNameLst>
                                      </p:cBhvr>
                                      <p:tavLst>
                                        <p:tav tm="0">
                                          <p:val>
                                            <p:strVal val="#ppt_x"/>
                                          </p:val>
                                        </p:tav>
                                        <p:tav tm="100000">
                                          <p:val>
                                            <p:strVal val="#ppt_x"/>
                                          </p:val>
                                        </p:tav>
                                      </p:tavLst>
                                    </p:anim>
                                    <p:anim calcmode="lin" valueType="num">
                                      <p:cBhvr>
                                        <p:cTn id="62" dur="1000" fill="hold"/>
                                        <p:tgtEl>
                                          <p:spTgt spid="61"/>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2500"/>
                                  </p:stCondLst>
                                  <p:childTnLst>
                                    <p:set>
                                      <p:cBhvr>
                                        <p:cTn id="64" dur="1" fill="hold">
                                          <p:stCondLst>
                                            <p:cond delay="0"/>
                                          </p:stCondLst>
                                        </p:cTn>
                                        <p:tgtEl>
                                          <p:spTgt spid="62"/>
                                        </p:tgtEl>
                                        <p:attrNameLst>
                                          <p:attrName>style.visibility</p:attrName>
                                        </p:attrNameLst>
                                      </p:cBhvr>
                                      <p:to>
                                        <p:strVal val="visible"/>
                                      </p:to>
                                    </p:set>
                                    <p:animEffect transition="in" filter="fade">
                                      <p:cBhvr>
                                        <p:cTn id="65" dur="1000"/>
                                        <p:tgtEl>
                                          <p:spTgt spid="62"/>
                                        </p:tgtEl>
                                      </p:cBhvr>
                                    </p:animEffect>
                                    <p:anim calcmode="lin" valueType="num">
                                      <p:cBhvr>
                                        <p:cTn id="66" dur="1000" fill="hold"/>
                                        <p:tgtEl>
                                          <p:spTgt spid="62"/>
                                        </p:tgtEl>
                                        <p:attrNameLst>
                                          <p:attrName>ppt_x</p:attrName>
                                        </p:attrNameLst>
                                      </p:cBhvr>
                                      <p:tavLst>
                                        <p:tav tm="0">
                                          <p:val>
                                            <p:strVal val="#ppt_x"/>
                                          </p:val>
                                        </p:tav>
                                        <p:tav tm="100000">
                                          <p:val>
                                            <p:strVal val="#ppt_x"/>
                                          </p:val>
                                        </p:tav>
                                      </p:tavLst>
                                    </p:anim>
                                    <p:anim calcmode="lin" valueType="num">
                                      <p:cBhvr>
                                        <p:cTn id="67" dur="1000" fill="hold"/>
                                        <p:tgtEl>
                                          <p:spTgt spid="62"/>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500"/>
                                  </p:stCondLst>
                                  <p:childTnLst>
                                    <p:set>
                                      <p:cBhvr>
                                        <p:cTn id="69" dur="1" fill="hold">
                                          <p:stCondLst>
                                            <p:cond delay="0"/>
                                          </p:stCondLst>
                                        </p:cTn>
                                        <p:tgtEl>
                                          <p:spTgt spid="65"/>
                                        </p:tgtEl>
                                        <p:attrNameLst>
                                          <p:attrName>style.visibility</p:attrName>
                                        </p:attrNameLst>
                                      </p:cBhvr>
                                      <p:to>
                                        <p:strVal val="visible"/>
                                      </p:to>
                                    </p:set>
                                    <p:animEffect transition="in" filter="fade">
                                      <p:cBhvr>
                                        <p:cTn id="70" dur="1000"/>
                                        <p:tgtEl>
                                          <p:spTgt spid="65"/>
                                        </p:tgtEl>
                                      </p:cBhvr>
                                    </p:animEffect>
                                    <p:anim calcmode="lin" valueType="num">
                                      <p:cBhvr>
                                        <p:cTn id="71" dur="1000" fill="hold"/>
                                        <p:tgtEl>
                                          <p:spTgt spid="65"/>
                                        </p:tgtEl>
                                        <p:attrNameLst>
                                          <p:attrName>ppt_x</p:attrName>
                                        </p:attrNameLst>
                                      </p:cBhvr>
                                      <p:tavLst>
                                        <p:tav tm="0">
                                          <p:val>
                                            <p:strVal val="#ppt_x"/>
                                          </p:val>
                                        </p:tav>
                                        <p:tav tm="100000">
                                          <p:val>
                                            <p:strVal val="#ppt_x"/>
                                          </p:val>
                                        </p:tav>
                                      </p:tavLst>
                                    </p:anim>
                                    <p:anim calcmode="lin" valueType="num">
                                      <p:cBhvr>
                                        <p:cTn id="72" dur="1000" fill="hold"/>
                                        <p:tgtEl>
                                          <p:spTgt spid="65"/>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2500"/>
                                  </p:stCondLst>
                                  <p:childTnLst>
                                    <p:set>
                                      <p:cBhvr>
                                        <p:cTn id="74" dur="1" fill="hold">
                                          <p:stCondLst>
                                            <p:cond delay="0"/>
                                          </p:stCondLst>
                                        </p:cTn>
                                        <p:tgtEl>
                                          <p:spTgt spid="66"/>
                                        </p:tgtEl>
                                        <p:attrNameLst>
                                          <p:attrName>style.visibility</p:attrName>
                                        </p:attrNameLst>
                                      </p:cBhvr>
                                      <p:to>
                                        <p:strVal val="visible"/>
                                      </p:to>
                                    </p:set>
                                    <p:animEffect transition="in" filter="fade">
                                      <p:cBhvr>
                                        <p:cTn id="75" dur="1000"/>
                                        <p:tgtEl>
                                          <p:spTgt spid="66"/>
                                        </p:tgtEl>
                                      </p:cBhvr>
                                    </p:animEffect>
                                    <p:anim calcmode="lin" valueType="num">
                                      <p:cBhvr>
                                        <p:cTn id="76" dur="1000" fill="hold"/>
                                        <p:tgtEl>
                                          <p:spTgt spid="66"/>
                                        </p:tgtEl>
                                        <p:attrNameLst>
                                          <p:attrName>ppt_x</p:attrName>
                                        </p:attrNameLst>
                                      </p:cBhvr>
                                      <p:tavLst>
                                        <p:tav tm="0">
                                          <p:val>
                                            <p:strVal val="#ppt_x"/>
                                          </p:val>
                                        </p:tav>
                                        <p:tav tm="100000">
                                          <p:val>
                                            <p:strVal val="#ppt_x"/>
                                          </p:val>
                                        </p:tav>
                                      </p:tavLst>
                                    </p:anim>
                                    <p:anim calcmode="lin" valueType="num">
                                      <p:cBhvr>
                                        <p:cTn id="77" dur="1000" fill="hold"/>
                                        <p:tgtEl>
                                          <p:spTgt spid="66"/>
                                        </p:tgtEl>
                                        <p:attrNameLst>
                                          <p:attrName>ppt_y</p:attrName>
                                        </p:attrNameLst>
                                      </p:cBhvr>
                                      <p:tavLst>
                                        <p:tav tm="0">
                                          <p:val>
                                            <p:strVal val="#ppt_y+.1"/>
                                          </p:val>
                                        </p:tav>
                                        <p:tav tm="100000">
                                          <p:val>
                                            <p:strVal val="#ppt_y"/>
                                          </p:val>
                                        </p:tav>
                                      </p:tavLst>
                                    </p:anim>
                                  </p:childTnLst>
                                </p:cTn>
                              </p:par>
                              <p:par>
                                <p:cTn id="78" presetID="22" presetClass="entr" presetSubtype="8" fill="hold" nodeType="withEffect">
                                  <p:stCondLst>
                                    <p:cond delay="3000"/>
                                  </p:stCondLst>
                                  <p:childTnLst>
                                    <p:set>
                                      <p:cBhvr>
                                        <p:cTn id="79" dur="1" fill="hold">
                                          <p:stCondLst>
                                            <p:cond delay="0"/>
                                          </p:stCondLst>
                                        </p:cTn>
                                        <p:tgtEl>
                                          <p:spTgt spid="73"/>
                                        </p:tgtEl>
                                        <p:attrNameLst>
                                          <p:attrName>style.visibility</p:attrName>
                                        </p:attrNameLst>
                                      </p:cBhvr>
                                      <p:to>
                                        <p:strVal val="visible"/>
                                      </p:to>
                                    </p:set>
                                    <p:animEffect transition="in" filter="wipe(left)">
                                      <p:cBhvr>
                                        <p:cTn id="80" dur="500"/>
                                        <p:tgtEl>
                                          <p:spTgt spid="73"/>
                                        </p:tgtEl>
                                      </p:cBhvr>
                                    </p:animEffect>
                                  </p:childTnLst>
                                </p:cTn>
                              </p:par>
                              <p:par>
                                <p:cTn id="81" presetID="10" presetClass="entr" presetSubtype="0" fill="hold" grpId="0" nodeType="withEffect">
                                  <p:stCondLst>
                                    <p:cond delay="2500"/>
                                  </p:stCondLst>
                                  <p:childTnLst>
                                    <p:set>
                                      <p:cBhvr>
                                        <p:cTn id="82" dur="1" fill="hold">
                                          <p:stCondLst>
                                            <p:cond delay="0"/>
                                          </p:stCondLst>
                                        </p:cTn>
                                        <p:tgtEl>
                                          <p:spTgt spid="80"/>
                                        </p:tgtEl>
                                        <p:attrNameLst>
                                          <p:attrName>style.visibility</p:attrName>
                                        </p:attrNameLst>
                                      </p:cBhvr>
                                      <p:to>
                                        <p:strVal val="visible"/>
                                      </p:to>
                                    </p:set>
                                    <p:animEffect transition="in" filter="fade">
                                      <p:cBhvr>
                                        <p:cTn id="83" dur="500"/>
                                        <p:tgtEl>
                                          <p:spTgt spid="80"/>
                                        </p:tgtEl>
                                      </p:cBhvr>
                                    </p:animEffect>
                                  </p:childTnLst>
                                </p:cTn>
                              </p:par>
                              <p:par>
                                <p:cTn id="84" presetID="42" presetClass="entr" presetSubtype="0" fill="hold" grpId="0" nodeType="withEffect">
                                  <p:stCondLst>
                                    <p:cond delay="2500"/>
                                  </p:stCondLst>
                                  <p:childTnLst>
                                    <p:set>
                                      <p:cBhvr>
                                        <p:cTn id="85" dur="1" fill="hold">
                                          <p:stCondLst>
                                            <p:cond delay="0"/>
                                          </p:stCondLst>
                                        </p:cTn>
                                        <p:tgtEl>
                                          <p:spTgt spid="85"/>
                                        </p:tgtEl>
                                        <p:attrNameLst>
                                          <p:attrName>style.visibility</p:attrName>
                                        </p:attrNameLst>
                                      </p:cBhvr>
                                      <p:to>
                                        <p:strVal val="visible"/>
                                      </p:to>
                                    </p:set>
                                    <p:animEffect transition="in" filter="fade">
                                      <p:cBhvr>
                                        <p:cTn id="86" dur="500"/>
                                        <p:tgtEl>
                                          <p:spTgt spid="85"/>
                                        </p:tgtEl>
                                      </p:cBhvr>
                                    </p:animEffect>
                                    <p:anim calcmode="lin" valueType="num">
                                      <p:cBhvr>
                                        <p:cTn id="87" dur="500" fill="hold"/>
                                        <p:tgtEl>
                                          <p:spTgt spid="85"/>
                                        </p:tgtEl>
                                        <p:attrNameLst>
                                          <p:attrName>ppt_x</p:attrName>
                                        </p:attrNameLst>
                                      </p:cBhvr>
                                      <p:tavLst>
                                        <p:tav tm="0">
                                          <p:val>
                                            <p:strVal val="#ppt_x"/>
                                          </p:val>
                                        </p:tav>
                                        <p:tav tm="100000">
                                          <p:val>
                                            <p:strVal val="#ppt_x"/>
                                          </p:val>
                                        </p:tav>
                                      </p:tavLst>
                                    </p:anim>
                                    <p:anim calcmode="lin" valueType="num">
                                      <p:cBhvr>
                                        <p:cTn id="88" dur="500" fill="hold"/>
                                        <p:tgtEl>
                                          <p:spTgt spid="85"/>
                                        </p:tgtEl>
                                        <p:attrNameLst>
                                          <p:attrName>ppt_y</p:attrName>
                                        </p:attrNameLst>
                                      </p:cBhvr>
                                      <p:tavLst>
                                        <p:tav tm="0">
                                          <p:val>
                                            <p:strVal val="#ppt_y+.1"/>
                                          </p:val>
                                        </p:tav>
                                        <p:tav tm="100000">
                                          <p:val>
                                            <p:strVal val="#ppt_y"/>
                                          </p:val>
                                        </p:tav>
                                      </p:tavLst>
                                    </p:anim>
                                  </p:childTnLst>
                                </p:cTn>
                              </p:par>
                              <p:par>
                                <p:cTn id="89" presetID="10" presetClass="entr" presetSubtype="0" fill="hold" grpId="0" nodeType="withEffect">
                                  <p:stCondLst>
                                    <p:cond delay="3000"/>
                                  </p:stCondLst>
                                  <p:childTnLst>
                                    <p:set>
                                      <p:cBhvr>
                                        <p:cTn id="90" dur="1" fill="hold">
                                          <p:stCondLst>
                                            <p:cond delay="0"/>
                                          </p:stCondLst>
                                        </p:cTn>
                                        <p:tgtEl>
                                          <p:spTgt spid="81"/>
                                        </p:tgtEl>
                                        <p:attrNameLst>
                                          <p:attrName>style.visibility</p:attrName>
                                        </p:attrNameLst>
                                      </p:cBhvr>
                                      <p:to>
                                        <p:strVal val="visible"/>
                                      </p:to>
                                    </p:set>
                                    <p:animEffect transition="in" filter="fade">
                                      <p:cBhvr>
                                        <p:cTn id="91" dur="500"/>
                                        <p:tgtEl>
                                          <p:spTgt spid="81"/>
                                        </p:tgtEl>
                                      </p:cBhvr>
                                    </p:animEffect>
                                  </p:childTnLst>
                                </p:cTn>
                              </p:par>
                              <p:par>
                                <p:cTn id="92" presetID="10" presetClass="entr" presetSubtype="0" fill="hold" grpId="0" nodeType="withEffect">
                                  <p:stCondLst>
                                    <p:cond delay="3500"/>
                                  </p:stCondLst>
                                  <p:childTnLst>
                                    <p:set>
                                      <p:cBhvr>
                                        <p:cTn id="93" dur="1" fill="hold">
                                          <p:stCondLst>
                                            <p:cond delay="0"/>
                                          </p:stCondLst>
                                        </p:cTn>
                                        <p:tgtEl>
                                          <p:spTgt spid="82"/>
                                        </p:tgtEl>
                                        <p:attrNameLst>
                                          <p:attrName>style.visibility</p:attrName>
                                        </p:attrNameLst>
                                      </p:cBhvr>
                                      <p:to>
                                        <p:strVal val="visible"/>
                                      </p:to>
                                    </p:set>
                                    <p:animEffect transition="in" filter="fade">
                                      <p:cBhvr>
                                        <p:cTn id="94" dur="500"/>
                                        <p:tgtEl>
                                          <p:spTgt spid="82"/>
                                        </p:tgtEl>
                                      </p:cBhvr>
                                    </p:animEffect>
                                  </p:childTnLst>
                                </p:cTn>
                              </p:par>
                              <p:par>
                                <p:cTn id="95" presetID="10" presetClass="entr" presetSubtype="0" fill="hold" grpId="0" nodeType="withEffect">
                                  <p:stCondLst>
                                    <p:cond delay="4000"/>
                                  </p:stCondLst>
                                  <p:childTnLst>
                                    <p:set>
                                      <p:cBhvr>
                                        <p:cTn id="96" dur="1" fill="hold">
                                          <p:stCondLst>
                                            <p:cond delay="0"/>
                                          </p:stCondLst>
                                        </p:cTn>
                                        <p:tgtEl>
                                          <p:spTgt spid="83"/>
                                        </p:tgtEl>
                                        <p:attrNameLst>
                                          <p:attrName>style.visibility</p:attrName>
                                        </p:attrNameLst>
                                      </p:cBhvr>
                                      <p:to>
                                        <p:strVal val="visible"/>
                                      </p:to>
                                    </p:set>
                                    <p:animEffect transition="in" filter="fade">
                                      <p:cBhvr>
                                        <p:cTn id="97" dur="500"/>
                                        <p:tgtEl>
                                          <p:spTgt spid="83"/>
                                        </p:tgtEl>
                                      </p:cBhvr>
                                    </p:animEffect>
                                  </p:childTnLst>
                                </p:cTn>
                              </p:par>
                              <p:par>
                                <p:cTn id="98" presetID="10" presetClass="entr" presetSubtype="0" fill="hold" grpId="0" nodeType="withEffect">
                                  <p:stCondLst>
                                    <p:cond delay="4500"/>
                                  </p:stCondLst>
                                  <p:childTnLst>
                                    <p:set>
                                      <p:cBhvr>
                                        <p:cTn id="99" dur="1" fill="hold">
                                          <p:stCondLst>
                                            <p:cond delay="0"/>
                                          </p:stCondLst>
                                        </p:cTn>
                                        <p:tgtEl>
                                          <p:spTgt spid="84"/>
                                        </p:tgtEl>
                                        <p:attrNameLst>
                                          <p:attrName>style.visibility</p:attrName>
                                        </p:attrNameLst>
                                      </p:cBhvr>
                                      <p:to>
                                        <p:strVal val="visible"/>
                                      </p:to>
                                    </p:set>
                                    <p:animEffect transition="in" filter="fade">
                                      <p:cBhvr>
                                        <p:cTn id="100" dur="500"/>
                                        <p:tgtEl>
                                          <p:spTgt spid="84"/>
                                        </p:tgtEl>
                                      </p:cBhvr>
                                    </p:animEffect>
                                  </p:childTnLst>
                                </p:cTn>
                              </p:par>
                              <p:par>
                                <p:cTn id="101" presetID="42" presetClass="entr" presetSubtype="0" fill="hold" grpId="0" nodeType="withEffect">
                                  <p:stCondLst>
                                    <p:cond delay="3000"/>
                                  </p:stCondLst>
                                  <p:childTnLst>
                                    <p:set>
                                      <p:cBhvr>
                                        <p:cTn id="102" dur="1" fill="hold">
                                          <p:stCondLst>
                                            <p:cond delay="0"/>
                                          </p:stCondLst>
                                        </p:cTn>
                                        <p:tgtEl>
                                          <p:spTgt spid="86"/>
                                        </p:tgtEl>
                                        <p:attrNameLst>
                                          <p:attrName>style.visibility</p:attrName>
                                        </p:attrNameLst>
                                      </p:cBhvr>
                                      <p:to>
                                        <p:strVal val="visible"/>
                                      </p:to>
                                    </p:set>
                                    <p:animEffect transition="in" filter="fade">
                                      <p:cBhvr>
                                        <p:cTn id="103" dur="500"/>
                                        <p:tgtEl>
                                          <p:spTgt spid="86"/>
                                        </p:tgtEl>
                                      </p:cBhvr>
                                    </p:animEffect>
                                    <p:anim calcmode="lin" valueType="num">
                                      <p:cBhvr>
                                        <p:cTn id="104" dur="500" fill="hold"/>
                                        <p:tgtEl>
                                          <p:spTgt spid="86"/>
                                        </p:tgtEl>
                                        <p:attrNameLst>
                                          <p:attrName>ppt_x</p:attrName>
                                        </p:attrNameLst>
                                      </p:cBhvr>
                                      <p:tavLst>
                                        <p:tav tm="0">
                                          <p:val>
                                            <p:strVal val="#ppt_x"/>
                                          </p:val>
                                        </p:tav>
                                        <p:tav tm="100000">
                                          <p:val>
                                            <p:strVal val="#ppt_x"/>
                                          </p:val>
                                        </p:tav>
                                      </p:tavLst>
                                    </p:anim>
                                    <p:anim calcmode="lin" valueType="num">
                                      <p:cBhvr>
                                        <p:cTn id="105" dur="500" fill="hold"/>
                                        <p:tgtEl>
                                          <p:spTgt spid="86"/>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3500"/>
                                  </p:stCondLst>
                                  <p:childTnLst>
                                    <p:set>
                                      <p:cBhvr>
                                        <p:cTn id="107" dur="1" fill="hold">
                                          <p:stCondLst>
                                            <p:cond delay="0"/>
                                          </p:stCondLst>
                                        </p:cTn>
                                        <p:tgtEl>
                                          <p:spTgt spid="87"/>
                                        </p:tgtEl>
                                        <p:attrNameLst>
                                          <p:attrName>style.visibility</p:attrName>
                                        </p:attrNameLst>
                                      </p:cBhvr>
                                      <p:to>
                                        <p:strVal val="visible"/>
                                      </p:to>
                                    </p:set>
                                    <p:animEffect transition="in" filter="fade">
                                      <p:cBhvr>
                                        <p:cTn id="108" dur="500"/>
                                        <p:tgtEl>
                                          <p:spTgt spid="87"/>
                                        </p:tgtEl>
                                      </p:cBhvr>
                                    </p:animEffect>
                                    <p:anim calcmode="lin" valueType="num">
                                      <p:cBhvr>
                                        <p:cTn id="109" dur="500" fill="hold"/>
                                        <p:tgtEl>
                                          <p:spTgt spid="87"/>
                                        </p:tgtEl>
                                        <p:attrNameLst>
                                          <p:attrName>ppt_x</p:attrName>
                                        </p:attrNameLst>
                                      </p:cBhvr>
                                      <p:tavLst>
                                        <p:tav tm="0">
                                          <p:val>
                                            <p:strVal val="#ppt_x"/>
                                          </p:val>
                                        </p:tav>
                                        <p:tav tm="100000">
                                          <p:val>
                                            <p:strVal val="#ppt_x"/>
                                          </p:val>
                                        </p:tav>
                                      </p:tavLst>
                                    </p:anim>
                                    <p:anim calcmode="lin" valueType="num">
                                      <p:cBhvr>
                                        <p:cTn id="110" dur="500" fill="hold"/>
                                        <p:tgtEl>
                                          <p:spTgt spid="87"/>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4000"/>
                                  </p:stCondLst>
                                  <p:childTnLst>
                                    <p:set>
                                      <p:cBhvr>
                                        <p:cTn id="112" dur="1" fill="hold">
                                          <p:stCondLst>
                                            <p:cond delay="0"/>
                                          </p:stCondLst>
                                        </p:cTn>
                                        <p:tgtEl>
                                          <p:spTgt spid="88"/>
                                        </p:tgtEl>
                                        <p:attrNameLst>
                                          <p:attrName>style.visibility</p:attrName>
                                        </p:attrNameLst>
                                      </p:cBhvr>
                                      <p:to>
                                        <p:strVal val="visible"/>
                                      </p:to>
                                    </p:set>
                                    <p:animEffect transition="in" filter="fade">
                                      <p:cBhvr>
                                        <p:cTn id="113" dur="500"/>
                                        <p:tgtEl>
                                          <p:spTgt spid="88"/>
                                        </p:tgtEl>
                                      </p:cBhvr>
                                    </p:animEffect>
                                    <p:anim calcmode="lin" valueType="num">
                                      <p:cBhvr>
                                        <p:cTn id="114" dur="500" fill="hold"/>
                                        <p:tgtEl>
                                          <p:spTgt spid="88"/>
                                        </p:tgtEl>
                                        <p:attrNameLst>
                                          <p:attrName>ppt_x</p:attrName>
                                        </p:attrNameLst>
                                      </p:cBhvr>
                                      <p:tavLst>
                                        <p:tav tm="0">
                                          <p:val>
                                            <p:strVal val="#ppt_x"/>
                                          </p:val>
                                        </p:tav>
                                        <p:tav tm="100000">
                                          <p:val>
                                            <p:strVal val="#ppt_x"/>
                                          </p:val>
                                        </p:tav>
                                      </p:tavLst>
                                    </p:anim>
                                    <p:anim calcmode="lin" valueType="num">
                                      <p:cBhvr>
                                        <p:cTn id="115" dur="500" fill="hold"/>
                                        <p:tgtEl>
                                          <p:spTgt spid="88"/>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4500"/>
                                  </p:stCondLst>
                                  <p:childTnLst>
                                    <p:set>
                                      <p:cBhvr>
                                        <p:cTn id="117" dur="1" fill="hold">
                                          <p:stCondLst>
                                            <p:cond delay="0"/>
                                          </p:stCondLst>
                                        </p:cTn>
                                        <p:tgtEl>
                                          <p:spTgt spid="89"/>
                                        </p:tgtEl>
                                        <p:attrNameLst>
                                          <p:attrName>style.visibility</p:attrName>
                                        </p:attrNameLst>
                                      </p:cBhvr>
                                      <p:to>
                                        <p:strVal val="visible"/>
                                      </p:to>
                                    </p:set>
                                    <p:animEffect transition="in" filter="fade">
                                      <p:cBhvr>
                                        <p:cTn id="118" dur="500"/>
                                        <p:tgtEl>
                                          <p:spTgt spid="89"/>
                                        </p:tgtEl>
                                      </p:cBhvr>
                                    </p:animEffect>
                                    <p:anim calcmode="lin" valueType="num">
                                      <p:cBhvr>
                                        <p:cTn id="119" dur="500" fill="hold"/>
                                        <p:tgtEl>
                                          <p:spTgt spid="89"/>
                                        </p:tgtEl>
                                        <p:attrNameLst>
                                          <p:attrName>ppt_x</p:attrName>
                                        </p:attrNameLst>
                                      </p:cBhvr>
                                      <p:tavLst>
                                        <p:tav tm="0">
                                          <p:val>
                                            <p:strVal val="#ppt_x"/>
                                          </p:val>
                                        </p:tav>
                                        <p:tav tm="100000">
                                          <p:val>
                                            <p:strVal val="#ppt_x"/>
                                          </p:val>
                                        </p:tav>
                                      </p:tavLst>
                                    </p:anim>
                                    <p:anim calcmode="lin" valueType="num">
                                      <p:cBhvr>
                                        <p:cTn id="120" dur="500" fill="hold"/>
                                        <p:tgtEl>
                                          <p:spTgt spid="89"/>
                                        </p:tgtEl>
                                        <p:attrNameLst>
                                          <p:attrName>ppt_y</p:attrName>
                                        </p:attrNameLst>
                                      </p:cBhvr>
                                      <p:tavLst>
                                        <p:tav tm="0">
                                          <p:val>
                                            <p:strVal val="#ppt_y+.1"/>
                                          </p:val>
                                        </p:tav>
                                        <p:tav tm="100000">
                                          <p:val>
                                            <p:strVal val="#ppt_y"/>
                                          </p:val>
                                        </p:tav>
                                      </p:tavLst>
                                    </p:anim>
                                  </p:childTnLst>
                                </p:cTn>
                              </p:par>
                            </p:childTnLst>
                          </p:cTn>
                        </p:par>
                        <p:par>
                          <p:cTn id="121" fill="hold">
                            <p:stCondLst>
                              <p:cond delay="5850"/>
                            </p:stCondLst>
                            <p:childTnLst>
                              <p:par>
                                <p:cTn id="122" presetID="42" presetClass="entr" presetSubtype="0" fill="hold" grpId="0" nodeType="afterEffect">
                                  <p:stCondLst>
                                    <p:cond delay="0"/>
                                  </p:stCondLst>
                                  <p:childTnLst>
                                    <p:set>
                                      <p:cBhvr>
                                        <p:cTn id="123" dur="1" fill="hold">
                                          <p:stCondLst>
                                            <p:cond delay="0"/>
                                          </p:stCondLst>
                                        </p:cTn>
                                        <p:tgtEl>
                                          <p:spTgt spid="90"/>
                                        </p:tgtEl>
                                        <p:attrNameLst>
                                          <p:attrName>style.visibility</p:attrName>
                                        </p:attrNameLst>
                                      </p:cBhvr>
                                      <p:to>
                                        <p:strVal val="visible"/>
                                      </p:to>
                                    </p:set>
                                    <p:animEffect transition="in" filter="fade">
                                      <p:cBhvr>
                                        <p:cTn id="124" dur="1000"/>
                                        <p:tgtEl>
                                          <p:spTgt spid="90"/>
                                        </p:tgtEl>
                                      </p:cBhvr>
                                    </p:animEffect>
                                    <p:anim calcmode="lin" valueType="num">
                                      <p:cBhvr>
                                        <p:cTn id="125" dur="1000" fill="hold"/>
                                        <p:tgtEl>
                                          <p:spTgt spid="90"/>
                                        </p:tgtEl>
                                        <p:attrNameLst>
                                          <p:attrName>ppt_x</p:attrName>
                                        </p:attrNameLst>
                                      </p:cBhvr>
                                      <p:tavLst>
                                        <p:tav tm="0">
                                          <p:val>
                                            <p:strVal val="#ppt_x"/>
                                          </p:val>
                                        </p:tav>
                                        <p:tav tm="100000">
                                          <p:val>
                                            <p:strVal val="#ppt_x"/>
                                          </p:val>
                                        </p:tav>
                                      </p:tavLst>
                                    </p:anim>
                                    <p:anim calcmode="lin" valueType="num">
                                      <p:cBhvr>
                                        <p:cTn id="126"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61" grpId="0" animBg="1"/>
      <p:bldP spid="65" grpId="0" animBg="1"/>
      <p:bldP spid="80" grpId="0" animBg="1"/>
      <p:bldP spid="81" grpId="0" animBg="1"/>
      <p:bldP spid="82" grpId="0" animBg="1"/>
      <p:bldP spid="83" grpId="0" animBg="1"/>
      <p:bldP spid="84" grpId="0" animBg="1"/>
      <p:bldP spid="85" grpId="0"/>
      <p:bldP spid="86" grpId="0"/>
      <p:bldP spid="87" grpId="0"/>
      <p:bldP spid="88" grpId="0"/>
      <p:bldP spid="89" grpId="0"/>
      <p:bldP spid="90" grpId="0" animBg="1"/>
      <p:bldP spid="9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 y="5142492"/>
            <a:ext cx="9557359" cy="850649"/>
          </a:xfrm>
          <a:prstGeom prst="rect">
            <a:avLst/>
          </a:prstGeom>
          <a:solidFill>
            <a:schemeClr val="bg1">
              <a:lumMod val="85000"/>
            </a:schemeClr>
          </a:solidFill>
          <a:ln w="9525">
            <a:solidFill>
              <a:srgbClr val="EAEAEA"/>
            </a:solidFill>
            <a:miter lim="800000"/>
            <a:headEnd/>
            <a:tailEnd/>
          </a:ln>
          <a:extLst/>
        </p:spPr>
        <p:txBody>
          <a:bodyPr wrap="none" lIns="89477" tIns="44738" rIns="89477" bIns="44738" anchor="ctr"/>
          <a:lstStyle/>
          <a:p>
            <a:endParaRPr lang="zh-CN" altLang="en-US" kern="0" dirty="0">
              <a:solidFill>
                <a:sysClr val="windowText" lastClr="000000"/>
              </a:solidFill>
              <a:ea typeface="微软雅黑" pitchFamily="34" charset="-122"/>
            </a:endParaRPr>
          </a:p>
        </p:txBody>
      </p:sp>
      <p:sp>
        <p:nvSpPr>
          <p:cNvPr id="5" name="Line 43"/>
          <p:cNvSpPr>
            <a:spLocks noChangeShapeType="1"/>
          </p:cNvSpPr>
          <p:nvPr/>
        </p:nvSpPr>
        <p:spPr bwMode="auto">
          <a:xfrm rot="5400000">
            <a:off x="4380424" y="2029981"/>
            <a:ext cx="0" cy="7363698"/>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ea typeface="微软雅黑" pitchFamily="34" charset="-122"/>
            </a:endParaRPr>
          </a:p>
        </p:txBody>
      </p:sp>
      <p:sp>
        <p:nvSpPr>
          <p:cNvPr id="6" name="Rectangle 6"/>
          <p:cNvSpPr>
            <a:spLocks noChangeArrowheads="1"/>
          </p:cNvSpPr>
          <p:nvPr/>
        </p:nvSpPr>
        <p:spPr bwMode="auto">
          <a:xfrm>
            <a:off x="3701915" y="3300994"/>
            <a:ext cx="5855444" cy="845185"/>
          </a:xfrm>
          <a:prstGeom prst="rect">
            <a:avLst/>
          </a:prstGeom>
          <a:solidFill>
            <a:schemeClr val="bg1">
              <a:lumMod val="85000"/>
            </a:schemeClr>
          </a:solidFill>
          <a:ln w="9525">
            <a:solidFill>
              <a:srgbClr val="EAEAEA"/>
            </a:solidFill>
            <a:miter lim="800000"/>
            <a:headEnd/>
            <a:tailEnd/>
          </a:ln>
          <a:extLst/>
        </p:spPr>
        <p:txBody>
          <a:bodyPr wrap="none" lIns="89477" tIns="44738" rIns="89477" bIns="44738" anchor="ctr"/>
          <a:lstStyle/>
          <a:p>
            <a:pPr>
              <a:defRPr/>
            </a:pPr>
            <a:endParaRPr lang="zh-CN" altLang="en-US" kern="0" dirty="0">
              <a:solidFill>
                <a:sysClr val="windowText" lastClr="000000"/>
              </a:solidFill>
              <a:ea typeface="微软雅黑" pitchFamily="34" charset="-122"/>
            </a:endParaRPr>
          </a:p>
        </p:txBody>
      </p:sp>
      <p:sp>
        <p:nvSpPr>
          <p:cNvPr id="7" name="Line 43"/>
          <p:cNvSpPr>
            <a:spLocks noChangeShapeType="1"/>
          </p:cNvSpPr>
          <p:nvPr/>
        </p:nvSpPr>
        <p:spPr bwMode="auto">
          <a:xfrm rot="16200000" flipH="1">
            <a:off x="6529825" y="2154259"/>
            <a:ext cx="0" cy="3370727"/>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ea typeface="微软雅黑" pitchFamily="34" charset="-122"/>
            </a:endParaRPr>
          </a:p>
        </p:txBody>
      </p:sp>
      <p:sp>
        <p:nvSpPr>
          <p:cNvPr id="8" name="Rectangle 5"/>
          <p:cNvSpPr>
            <a:spLocks noChangeArrowheads="1"/>
          </p:cNvSpPr>
          <p:nvPr/>
        </p:nvSpPr>
        <p:spPr bwMode="auto">
          <a:xfrm rot="5400000">
            <a:off x="7975210" y="4446174"/>
            <a:ext cx="2326033" cy="841798"/>
          </a:xfrm>
          <a:prstGeom prst="rect">
            <a:avLst/>
          </a:prstGeom>
          <a:solidFill>
            <a:schemeClr val="bg1">
              <a:lumMod val="85000"/>
            </a:schemeClr>
          </a:solidFill>
          <a:ln w="9525">
            <a:solidFill>
              <a:srgbClr val="EAEAEA"/>
            </a:solidFill>
            <a:miter lim="800000"/>
            <a:headEnd/>
            <a:tailEnd/>
          </a:ln>
          <a:extLst/>
        </p:spPr>
        <p:txBody>
          <a:bodyPr wrap="none" lIns="89477" tIns="44738" rIns="89477" bIns="44738" anchor="ctr"/>
          <a:lstStyle/>
          <a:p>
            <a:pPr>
              <a:defRPr/>
            </a:pPr>
            <a:endParaRPr lang="zh-CN" altLang="en-US" kern="0" dirty="0">
              <a:solidFill>
                <a:sysClr val="windowText" lastClr="000000"/>
              </a:solidFill>
              <a:ea typeface="微软雅黑" pitchFamily="34" charset="-122"/>
            </a:endParaRPr>
          </a:p>
        </p:txBody>
      </p:sp>
      <p:sp>
        <p:nvSpPr>
          <p:cNvPr id="9" name="Line 44"/>
          <p:cNvSpPr>
            <a:spLocks noChangeShapeType="1"/>
          </p:cNvSpPr>
          <p:nvPr/>
        </p:nvSpPr>
        <p:spPr bwMode="auto">
          <a:xfrm>
            <a:off x="9155911" y="4428498"/>
            <a:ext cx="0" cy="403061"/>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ea typeface="微软雅黑" pitchFamily="34" charset="-122"/>
            </a:endParaRPr>
          </a:p>
        </p:txBody>
      </p:sp>
      <p:sp>
        <p:nvSpPr>
          <p:cNvPr id="10" name="Rectangle 7"/>
          <p:cNvSpPr>
            <a:spLocks noChangeArrowheads="1"/>
          </p:cNvSpPr>
          <p:nvPr/>
        </p:nvSpPr>
        <p:spPr bwMode="auto">
          <a:xfrm>
            <a:off x="4182941" y="1528950"/>
            <a:ext cx="5374418" cy="850649"/>
          </a:xfrm>
          <a:prstGeom prst="rect">
            <a:avLst/>
          </a:prstGeom>
          <a:solidFill>
            <a:schemeClr val="bg1">
              <a:lumMod val="85000"/>
            </a:schemeClr>
          </a:solidFill>
          <a:ln w="9525">
            <a:solidFill>
              <a:srgbClr val="EAEAEA"/>
            </a:solidFill>
            <a:miter lim="800000"/>
            <a:headEnd/>
            <a:tailEnd/>
          </a:ln>
          <a:extLst/>
        </p:spPr>
        <p:txBody>
          <a:bodyPr wrap="none" lIns="89477" tIns="44738" rIns="89477" bIns="44738" anchor="ctr"/>
          <a:lstStyle/>
          <a:p>
            <a:endParaRPr lang="zh-CN" altLang="en-US" kern="0" dirty="0">
              <a:solidFill>
                <a:sysClr val="windowText" lastClr="000000"/>
              </a:solidFill>
              <a:ea typeface="微软雅黑" pitchFamily="34" charset="-122"/>
            </a:endParaRPr>
          </a:p>
        </p:txBody>
      </p:sp>
      <p:sp>
        <p:nvSpPr>
          <p:cNvPr id="11" name="Line 43"/>
          <p:cNvSpPr>
            <a:spLocks noChangeShapeType="1"/>
          </p:cNvSpPr>
          <p:nvPr/>
        </p:nvSpPr>
        <p:spPr bwMode="auto">
          <a:xfrm rot="5400000">
            <a:off x="6376909" y="354059"/>
            <a:ext cx="0" cy="3370727"/>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ea typeface="微软雅黑" pitchFamily="34" charset="-122"/>
            </a:endParaRPr>
          </a:p>
        </p:txBody>
      </p:sp>
      <p:sp>
        <p:nvSpPr>
          <p:cNvPr id="12" name="Rectangle 8"/>
          <p:cNvSpPr>
            <a:spLocks noChangeArrowheads="1"/>
          </p:cNvSpPr>
          <p:nvPr/>
        </p:nvSpPr>
        <p:spPr bwMode="auto">
          <a:xfrm rot="5400000">
            <a:off x="2492337" y="2416665"/>
            <a:ext cx="2617229" cy="841798"/>
          </a:xfrm>
          <a:prstGeom prst="rect">
            <a:avLst/>
          </a:prstGeom>
          <a:solidFill>
            <a:schemeClr val="bg1">
              <a:lumMod val="85000"/>
            </a:schemeClr>
          </a:solidFill>
          <a:ln w="9525">
            <a:solidFill>
              <a:srgbClr val="EAEAEA"/>
            </a:solidFill>
            <a:miter lim="800000"/>
            <a:headEnd/>
            <a:tailEnd/>
          </a:ln>
          <a:extLst/>
        </p:spPr>
        <p:txBody>
          <a:bodyPr wrap="none" lIns="89477" tIns="44738" rIns="89477" bIns="44738" anchor="ctr"/>
          <a:lstStyle/>
          <a:p>
            <a:pPr>
              <a:defRPr/>
            </a:pPr>
            <a:endParaRPr lang="zh-CN" altLang="en-US" kern="0" dirty="0">
              <a:solidFill>
                <a:sysClr val="windowText" lastClr="000000"/>
              </a:solidFill>
              <a:ea typeface="微软雅黑" pitchFamily="34" charset="-122"/>
            </a:endParaRPr>
          </a:p>
        </p:txBody>
      </p:sp>
      <p:sp>
        <p:nvSpPr>
          <p:cNvPr id="13" name="Line 42"/>
          <p:cNvSpPr>
            <a:spLocks noChangeShapeType="1"/>
          </p:cNvSpPr>
          <p:nvPr/>
        </p:nvSpPr>
        <p:spPr bwMode="auto">
          <a:xfrm>
            <a:off x="3781496" y="2605810"/>
            <a:ext cx="0" cy="453520"/>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ea typeface="微软雅黑" pitchFamily="34" charset="-122"/>
            </a:endParaRPr>
          </a:p>
        </p:txBody>
      </p:sp>
      <p:sp>
        <p:nvSpPr>
          <p:cNvPr id="14" name="Oval 38"/>
          <p:cNvSpPr>
            <a:spLocks noChangeArrowheads="1"/>
          </p:cNvSpPr>
          <p:nvPr/>
        </p:nvSpPr>
        <p:spPr bwMode="auto">
          <a:xfrm>
            <a:off x="8457728" y="1247335"/>
            <a:ext cx="1375359" cy="1358474"/>
          </a:xfrm>
          <a:prstGeom prst="ellipse">
            <a:avLst/>
          </a:prstGeom>
          <a:solidFill>
            <a:schemeClr val="accent1"/>
          </a:solidFill>
          <a:ln w="19050">
            <a:noFill/>
            <a:round/>
            <a:headEnd/>
            <a:tailEnd/>
          </a:ln>
        </p:spPr>
        <p:txBody>
          <a:bodyPr wrap="none" lIns="89477" tIns="44738" rIns="89477" bIns="44738" anchor="ctr"/>
          <a:lstStyle/>
          <a:p>
            <a:pPr algn="ctr">
              <a:defRPr/>
            </a:pPr>
            <a:r>
              <a:rPr lang="zh-CN" altLang="en-US" sz="2000" kern="0" dirty="0">
                <a:solidFill>
                  <a:schemeClr val="bg1"/>
                </a:solidFill>
                <a:ea typeface="微软雅黑" pitchFamily="34" charset="-122"/>
              </a:rPr>
              <a:t>起点</a:t>
            </a:r>
          </a:p>
        </p:txBody>
      </p:sp>
      <p:sp>
        <p:nvSpPr>
          <p:cNvPr id="16" name="矩形 15"/>
          <p:cNvSpPr/>
          <p:nvPr/>
        </p:nvSpPr>
        <p:spPr>
          <a:xfrm>
            <a:off x="4717190" y="1579666"/>
            <a:ext cx="3552697" cy="459757"/>
          </a:xfrm>
          <a:prstGeom prst="rect">
            <a:avLst/>
          </a:prstGeom>
        </p:spPr>
        <p:txBody>
          <a:bodyPr wrap="square" lIns="89477" tIns="44738" rIns="89477" bIns="44738" anchor="ctr">
            <a:spAutoFit/>
          </a:bodyPr>
          <a:lstStyle/>
          <a:p>
            <a:pPr algn="ctr">
              <a:lnSpc>
                <a:spcPct val="150000"/>
              </a:lnSpc>
            </a:pPr>
            <a:r>
              <a:rPr lang="zh-CN" altLang="en-US" sz="1600" dirty="0">
                <a:latin typeface="微软雅黑" pitchFamily="34" charset="-122"/>
                <a:ea typeface="微软雅黑" pitchFamily="34" charset="-122"/>
                <a:cs typeface="华文黑体" pitchFamily="2" charset="-122"/>
              </a:rPr>
              <a:t>点击添加文本点击添加文本点击添加</a:t>
            </a:r>
            <a:endParaRPr lang="zh-CN" altLang="en-US" sz="1600" dirty="0">
              <a:latin typeface="微软雅黑" pitchFamily="34" charset="-122"/>
              <a:ea typeface="微软雅黑" pitchFamily="34" charset="-122"/>
            </a:endParaRPr>
          </a:p>
        </p:txBody>
      </p:sp>
      <p:sp>
        <p:nvSpPr>
          <p:cNvPr id="17" name="Oval 38"/>
          <p:cNvSpPr>
            <a:spLocks noChangeArrowheads="1"/>
          </p:cNvSpPr>
          <p:nvPr/>
        </p:nvSpPr>
        <p:spPr bwMode="auto">
          <a:xfrm>
            <a:off x="3113269" y="1247335"/>
            <a:ext cx="1375359" cy="1358474"/>
          </a:xfrm>
          <a:prstGeom prst="ellipse">
            <a:avLst/>
          </a:prstGeom>
          <a:solidFill>
            <a:schemeClr val="accent1"/>
          </a:solidFill>
          <a:ln w="19050">
            <a:noFill/>
            <a:round/>
            <a:headEnd/>
            <a:tailEnd/>
          </a:ln>
        </p:spPr>
        <p:txBody>
          <a:bodyPr wrap="none" lIns="89477" tIns="44738" rIns="89477" bIns="44738" anchor="ctr"/>
          <a:lstStyle/>
          <a:p>
            <a:pPr algn="ctr">
              <a:defRPr/>
            </a:pPr>
            <a:r>
              <a:rPr lang="zh-CN" altLang="en-US" sz="2000" kern="0" dirty="0" smtClean="0">
                <a:solidFill>
                  <a:schemeClr val="bg1"/>
                </a:solidFill>
                <a:ea typeface="微软雅黑" pitchFamily="34" charset="-122"/>
              </a:rPr>
              <a:t>第一季度</a:t>
            </a:r>
            <a:endParaRPr lang="zh-CN" altLang="en-US" sz="2000" kern="0" dirty="0">
              <a:solidFill>
                <a:schemeClr val="bg1"/>
              </a:solidFill>
              <a:ea typeface="微软雅黑" pitchFamily="34" charset="-122"/>
            </a:endParaRPr>
          </a:p>
        </p:txBody>
      </p:sp>
      <p:sp>
        <p:nvSpPr>
          <p:cNvPr id="18" name="Oval 38"/>
          <p:cNvSpPr>
            <a:spLocks noChangeArrowheads="1"/>
          </p:cNvSpPr>
          <p:nvPr/>
        </p:nvSpPr>
        <p:spPr bwMode="auto">
          <a:xfrm>
            <a:off x="3113269" y="3024819"/>
            <a:ext cx="1375359" cy="1358474"/>
          </a:xfrm>
          <a:prstGeom prst="ellipse">
            <a:avLst/>
          </a:prstGeom>
          <a:solidFill>
            <a:schemeClr val="accent1"/>
          </a:solidFill>
          <a:ln w="19050">
            <a:noFill/>
            <a:round/>
            <a:headEnd/>
            <a:tailEnd/>
          </a:ln>
        </p:spPr>
        <p:txBody>
          <a:bodyPr wrap="none" lIns="89477" tIns="44738" rIns="89477" bIns="44738" anchor="ctr"/>
          <a:lstStyle/>
          <a:p>
            <a:pPr algn="ctr">
              <a:defRPr/>
            </a:pPr>
            <a:r>
              <a:rPr lang="zh-CN" altLang="en-US" sz="2000" kern="0" dirty="0" smtClean="0">
                <a:solidFill>
                  <a:schemeClr val="bg1"/>
                </a:solidFill>
                <a:ea typeface="微软雅黑" pitchFamily="34" charset="-122"/>
              </a:rPr>
              <a:t>第二季度</a:t>
            </a:r>
            <a:endParaRPr lang="zh-CN" altLang="en-US" sz="2000" kern="0" dirty="0">
              <a:solidFill>
                <a:schemeClr val="bg1"/>
              </a:solidFill>
              <a:ea typeface="微软雅黑" pitchFamily="34" charset="-122"/>
            </a:endParaRPr>
          </a:p>
        </p:txBody>
      </p:sp>
      <p:sp>
        <p:nvSpPr>
          <p:cNvPr id="19" name="矩形 18"/>
          <p:cNvSpPr/>
          <p:nvPr/>
        </p:nvSpPr>
        <p:spPr>
          <a:xfrm>
            <a:off x="4717190" y="3379866"/>
            <a:ext cx="3552697" cy="459757"/>
          </a:xfrm>
          <a:prstGeom prst="rect">
            <a:avLst/>
          </a:prstGeom>
        </p:spPr>
        <p:txBody>
          <a:bodyPr wrap="square" lIns="89477" tIns="44738" rIns="89477" bIns="44738" anchor="ctr">
            <a:spAutoFit/>
          </a:bodyPr>
          <a:lstStyle/>
          <a:p>
            <a:pPr algn="ctr">
              <a:lnSpc>
                <a:spcPct val="150000"/>
              </a:lnSpc>
            </a:pPr>
            <a:r>
              <a:rPr lang="zh-CN" altLang="en-US" sz="1600" dirty="0">
                <a:latin typeface="微软雅黑" pitchFamily="34" charset="-122"/>
                <a:ea typeface="微软雅黑" pitchFamily="34" charset="-122"/>
                <a:cs typeface="华文黑体" pitchFamily="2" charset="-122"/>
              </a:rPr>
              <a:t>点击添加文本点击添加文本点击添加</a:t>
            </a:r>
            <a:endParaRPr lang="zh-CN" altLang="en-US" sz="1600" dirty="0">
              <a:latin typeface="微软雅黑" pitchFamily="34" charset="-122"/>
              <a:ea typeface="微软雅黑" pitchFamily="34" charset="-122"/>
            </a:endParaRPr>
          </a:p>
        </p:txBody>
      </p:sp>
      <p:sp>
        <p:nvSpPr>
          <p:cNvPr id="20" name="Oval 38"/>
          <p:cNvSpPr>
            <a:spLocks noChangeArrowheads="1"/>
          </p:cNvSpPr>
          <p:nvPr/>
        </p:nvSpPr>
        <p:spPr bwMode="auto">
          <a:xfrm>
            <a:off x="8468232" y="3024819"/>
            <a:ext cx="1375359" cy="1358474"/>
          </a:xfrm>
          <a:prstGeom prst="ellipse">
            <a:avLst/>
          </a:prstGeom>
          <a:solidFill>
            <a:schemeClr val="accent1"/>
          </a:solidFill>
          <a:ln w="19050">
            <a:noFill/>
            <a:round/>
            <a:headEnd/>
            <a:tailEnd/>
          </a:ln>
        </p:spPr>
        <p:txBody>
          <a:bodyPr wrap="none" lIns="89477" tIns="44738" rIns="89477" bIns="44738" anchor="ctr"/>
          <a:lstStyle/>
          <a:p>
            <a:pPr algn="ctr">
              <a:defRPr/>
            </a:pPr>
            <a:r>
              <a:rPr lang="zh-CN" altLang="en-US" sz="2000" kern="0" dirty="0" smtClean="0">
                <a:solidFill>
                  <a:schemeClr val="bg1"/>
                </a:solidFill>
                <a:ea typeface="微软雅黑" pitchFamily="34" charset="-122"/>
              </a:rPr>
              <a:t>第三季度</a:t>
            </a:r>
            <a:endParaRPr lang="zh-CN" altLang="en-US" sz="2000" kern="0" dirty="0">
              <a:solidFill>
                <a:schemeClr val="bg1"/>
              </a:solidFill>
              <a:ea typeface="微软雅黑" pitchFamily="34" charset="-122"/>
            </a:endParaRPr>
          </a:p>
        </p:txBody>
      </p:sp>
      <p:sp>
        <p:nvSpPr>
          <p:cNvPr id="21" name="Oval 38"/>
          <p:cNvSpPr>
            <a:spLocks noChangeArrowheads="1"/>
          </p:cNvSpPr>
          <p:nvPr/>
        </p:nvSpPr>
        <p:spPr bwMode="auto">
          <a:xfrm>
            <a:off x="8468232" y="4879632"/>
            <a:ext cx="1375359" cy="1358474"/>
          </a:xfrm>
          <a:prstGeom prst="ellipse">
            <a:avLst/>
          </a:prstGeom>
          <a:solidFill>
            <a:schemeClr val="accent1"/>
          </a:solidFill>
          <a:ln w="19050">
            <a:noFill/>
            <a:round/>
            <a:headEnd/>
            <a:tailEnd/>
          </a:ln>
        </p:spPr>
        <p:txBody>
          <a:bodyPr wrap="none" lIns="89477" tIns="44738" rIns="89477" bIns="44738" anchor="ctr"/>
          <a:lstStyle/>
          <a:p>
            <a:pPr algn="ctr">
              <a:defRPr/>
            </a:pPr>
            <a:r>
              <a:rPr lang="zh-CN" altLang="en-US" sz="2000" kern="0" dirty="0" smtClean="0">
                <a:solidFill>
                  <a:schemeClr val="bg1"/>
                </a:solidFill>
                <a:ea typeface="微软雅黑" pitchFamily="34" charset="-122"/>
              </a:rPr>
              <a:t>第四季度</a:t>
            </a:r>
            <a:endParaRPr lang="zh-CN" altLang="en-US" sz="2000" kern="0" dirty="0">
              <a:solidFill>
                <a:schemeClr val="bg1"/>
              </a:solidFill>
              <a:ea typeface="微软雅黑" pitchFamily="34" charset="-122"/>
            </a:endParaRPr>
          </a:p>
        </p:txBody>
      </p:sp>
      <p:sp>
        <p:nvSpPr>
          <p:cNvPr id="22" name="矩形 21"/>
          <p:cNvSpPr/>
          <p:nvPr/>
        </p:nvSpPr>
        <p:spPr>
          <a:xfrm>
            <a:off x="1164490" y="5252074"/>
            <a:ext cx="6897783" cy="459757"/>
          </a:xfrm>
          <a:prstGeom prst="rect">
            <a:avLst/>
          </a:prstGeom>
        </p:spPr>
        <p:txBody>
          <a:bodyPr wrap="square" lIns="89477" tIns="44738" rIns="89477" bIns="44738" anchor="ctr">
            <a:spAutoFit/>
          </a:bodyPr>
          <a:lstStyle/>
          <a:p>
            <a:pPr algn="ctr">
              <a:lnSpc>
                <a:spcPct val="150000"/>
              </a:lnSpc>
            </a:pPr>
            <a:r>
              <a:rPr lang="zh-CN" altLang="en-US" sz="1600" dirty="0">
                <a:latin typeface="微软雅黑" pitchFamily="34" charset="-122"/>
                <a:ea typeface="微软雅黑" pitchFamily="34" charset="-122"/>
                <a:cs typeface="华文黑体" pitchFamily="2" charset="-122"/>
              </a:rPr>
              <a:t>点击添加文本点击添加文本点击添加文本点击添加文本</a:t>
            </a:r>
            <a:endParaRPr lang="zh-CN" altLang="en-US" sz="1600" dirty="0">
              <a:latin typeface="微软雅黑" pitchFamily="34" charset="-122"/>
              <a:ea typeface="微软雅黑" pitchFamily="34" charset="-122"/>
            </a:endParaRPr>
          </a:p>
        </p:txBody>
      </p:sp>
      <p:sp>
        <p:nvSpPr>
          <p:cNvPr id="24" name="文本框 2"/>
          <p:cNvSpPr txBox="1"/>
          <p:nvPr/>
        </p:nvSpPr>
        <p:spPr>
          <a:xfrm>
            <a:off x="1735576"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322293095"/>
      </p:ext>
    </p:extLst>
  </p:cSld>
  <p:clrMapOvr>
    <a:masterClrMapping/>
  </p:clrMapOvr>
  <p:transition spd="slow"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
                                            </p:tgtEl>
                                            <p:attrNameLst>
                                              <p:attrName>ppt_y</p:attrName>
                                            </p:attrNameLst>
                                          </p:cBhvr>
                                          <p:tavLst>
                                            <p:tav tm="0">
                                              <p:val>
                                                <p:strVal val="#ppt_y"/>
                                              </p:val>
                                            </p:tav>
                                            <p:tav tm="100000">
                                              <p:val>
                                                <p:strVal val="#ppt_y"/>
                                              </p:val>
                                            </p:tav>
                                          </p:tavLst>
                                        </p:anim>
                                        <p:anim calcmode="lin" valueType="num">
                                          <p:cBhvr>
                                            <p:cTn id="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4"/>
                                            </p:tgtEl>
                                          </p:cBhvr>
                                        </p:animEffect>
                                      </p:childTnLst>
                                    </p:cTn>
                                  </p:par>
                                </p:childTnLst>
                              </p:cTn>
                            </p:par>
                            <p:par>
                              <p:cTn id="12" fill="hold">
                                <p:stCondLst>
                                  <p:cond delay="850"/>
                                </p:stCondLst>
                                <p:childTnLst>
                                  <p:par>
                                    <p:cTn id="13" presetID="2" presetClass="entr" presetSubtype="1" fill="hold" grpId="0" nodeType="after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50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1350"/>
                                </p:stCondLst>
                                <p:childTnLst>
                                  <p:par>
                                    <p:cTn id="18" presetID="2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p:stCondLst>
                                  <p:cond delay="1850"/>
                                </p:stCondLst>
                                <p:childTnLst>
                                  <p:par>
                                    <p:cTn id="25" presetID="2" presetClass="entr" presetSubtype="1" fill="hold" grpId="0" nodeType="afterEffect" p14:presetBounceEnd="50000">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14:bounceEnd="50000">
                                          <p:cBhvr additive="base">
                                            <p:cTn id="27" dur="5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28" dur="500" fill="hold"/>
                                            <p:tgtEl>
                                              <p:spTgt spid="17"/>
                                            </p:tgtEl>
                                            <p:attrNameLst>
                                              <p:attrName>ppt_y</p:attrName>
                                            </p:attrNameLst>
                                          </p:cBhvr>
                                          <p:tavLst>
                                            <p:tav tm="0">
                                              <p:val>
                                                <p:strVal val="0-#ppt_h/2"/>
                                              </p:val>
                                            </p:tav>
                                            <p:tav tm="100000">
                                              <p:val>
                                                <p:strVal val="#ppt_y"/>
                                              </p:val>
                                            </p:tav>
                                          </p:tavLst>
                                        </p:anim>
                                      </p:childTnLst>
                                    </p:cTn>
                                  </p:par>
                                </p:childTnLst>
                              </p:cTn>
                            </p:par>
                            <p:par>
                              <p:cTn id="29" fill="hold">
                                <p:stCondLst>
                                  <p:cond delay="2350"/>
                                </p:stCondLst>
                                <p:childTnLst>
                                  <p:par>
                                    <p:cTn id="30" presetID="22" presetClass="entr" presetSubtype="8" fill="hold" grpId="0" nodeType="afterEffect">
                                      <p:stCondLst>
                                        <p:cond delay="0"/>
                                      </p:stCondLst>
                                      <p:iterate type="lt">
                                        <p:tmPct val="30000"/>
                                      </p:iterate>
                                      <p:childTnLst>
                                        <p:set>
                                          <p:cBhvr>
                                            <p:cTn id="31" dur="1" fill="hold">
                                              <p:stCondLst>
                                                <p:cond delay="0"/>
                                              </p:stCondLst>
                                            </p:cTn>
                                            <p:tgtEl>
                                              <p:spTgt spid="16"/>
                                            </p:tgtEl>
                                            <p:attrNameLst>
                                              <p:attrName>style.visibility</p:attrName>
                                            </p:attrNameLst>
                                          </p:cBhvr>
                                          <p:to>
                                            <p:strVal val="visible"/>
                                          </p:to>
                                        </p:set>
                                        <p:animEffect transition="in" filter="wipe(left)">
                                          <p:cBhvr>
                                            <p:cTn id="32" dur="100"/>
                                            <p:tgtEl>
                                              <p:spTgt spid="16"/>
                                            </p:tgtEl>
                                          </p:cBhvr>
                                        </p:animEffect>
                                      </p:childTnLst>
                                    </p:cTn>
                                  </p:par>
                                  <p:par>
                                    <p:cTn id="33" presetID="36" presetClass="emph" presetSubtype="0" fill="hold" grpId="1" nodeType="withEffect">
                                      <p:stCondLst>
                                        <p:cond delay="0"/>
                                      </p:stCondLst>
                                      <p:iterate type="lt">
                                        <p:tmPct val="30000"/>
                                      </p:iterate>
                                      <p:childTnLst>
                                        <p:animScale>
                                          <p:cBhvr>
                                            <p:cTn id="34" dur="50" autoRev="1" fill="hold">
                                              <p:stCondLst>
                                                <p:cond delay="0"/>
                                              </p:stCondLst>
                                            </p:cTn>
                                            <p:tgtEl>
                                              <p:spTgt spid="16"/>
                                            </p:tgtEl>
                                          </p:cBhvr>
                                          <p:to x="80000" y="100000"/>
                                        </p:animScale>
                                        <p:anim by="(#ppt_w*0.10)" calcmode="lin" valueType="num">
                                          <p:cBhvr>
                                            <p:cTn id="35" dur="50" autoRev="1" fill="hold">
                                              <p:stCondLst>
                                                <p:cond delay="0"/>
                                              </p:stCondLst>
                                            </p:cTn>
                                            <p:tgtEl>
                                              <p:spTgt spid="16"/>
                                            </p:tgtEl>
                                            <p:attrNameLst>
                                              <p:attrName>ppt_x</p:attrName>
                                            </p:attrNameLst>
                                          </p:cBhvr>
                                        </p:anim>
                                        <p:anim by="(-#ppt_w*0.10)" calcmode="lin" valueType="num">
                                          <p:cBhvr>
                                            <p:cTn id="36" dur="50" autoRev="1" fill="hold">
                                              <p:stCondLst>
                                                <p:cond delay="0"/>
                                              </p:stCondLst>
                                            </p:cTn>
                                            <p:tgtEl>
                                              <p:spTgt spid="16"/>
                                            </p:tgtEl>
                                            <p:attrNameLst>
                                              <p:attrName>ppt_y</p:attrName>
                                            </p:attrNameLst>
                                          </p:cBhvr>
                                        </p:anim>
                                        <p:animRot by="-480000">
                                          <p:cBhvr>
                                            <p:cTn id="37" dur="50" autoRev="1" fill="hold">
                                              <p:stCondLst>
                                                <p:cond delay="0"/>
                                              </p:stCondLst>
                                            </p:cTn>
                                            <p:tgtEl>
                                              <p:spTgt spid="16"/>
                                            </p:tgtEl>
                                            <p:attrNameLst>
                                              <p:attrName>r</p:attrName>
                                            </p:attrNameLst>
                                          </p:cBhvr>
                                        </p:animRot>
                                      </p:childTnLst>
                                    </p:cTn>
                                  </p:par>
                                </p:childTnLst>
                              </p:cTn>
                            </p:par>
                            <p:par>
                              <p:cTn id="38" fill="hold">
                                <p:stCondLst>
                                  <p:cond delay="2900"/>
                                </p:stCondLst>
                                <p:childTnLst>
                                  <p:par>
                                    <p:cTn id="39" presetID="2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par>
                              <p:cTn id="45" fill="hold">
                                <p:stCondLst>
                                  <p:cond delay="3400"/>
                                </p:stCondLst>
                                <p:childTnLst>
                                  <p:par>
                                    <p:cTn id="46" presetID="2" presetClass="entr" presetSubtype="1" fill="hold" grpId="0" nodeType="afterEffect" p14:presetBounceEnd="50000">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14:bounceEnd="50000">
                                          <p:cBhvr additive="base">
                                            <p:cTn id="48" dur="5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49" dur="500" fill="hold"/>
                                            <p:tgtEl>
                                              <p:spTgt spid="18"/>
                                            </p:tgtEl>
                                            <p:attrNameLst>
                                              <p:attrName>ppt_y</p:attrName>
                                            </p:attrNameLst>
                                          </p:cBhvr>
                                          <p:tavLst>
                                            <p:tav tm="0">
                                              <p:val>
                                                <p:strVal val="0-#ppt_h/2"/>
                                              </p:val>
                                            </p:tav>
                                            <p:tav tm="100000">
                                              <p:val>
                                                <p:strVal val="#ppt_y"/>
                                              </p:val>
                                            </p:tav>
                                          </p:tavLst>
                                        </p:anim>
                                      </p:childTnLst>
                                    </p:cTn>
                                  </p:par>
                                </p:childTnLst>
                              </p:cTn>
                            </p:par>
                            <p:par>
                              <p:cTn id="50" fill="hold">
                                <p:stCondLst>
                                  <p:cond delay="3900"/>
                                </p:stCondLst>
                                <p:childTnLst>
                                  <p:par>
                                    <p:cTn id="51" presetID="22" presetClass="entr" presetSubtype="8"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left)">
                                          <p:cBhvr>
                                            <p:cTn id="53" dur="500"/>
                                            <p:tgtEl>
                                              <p:spTgt spid="6"/>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par>
                              <p:cTn id="57" fill="hold">
                                <p:stCondLst>
                                  <p:cond delay="4400"/>
                                </p:stCondLst>
                                <p:childTnLst>
                                  <p:par>
                                    <p:cTn id="58" presetID="2" presetClass="entr" presetSubtype="1" fill="hold" grpId="0" nodeType="afterEffect" p14:presetBounceEnd="50000">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14:bounceEnd="50000">
                                          <p:cBhvr additive="base">
                                            <p:cTn id="60"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61" dur="500" fill="hold"/>
                                            <p:tgtEl>
                                              <p:spTgt spid="20"/>
                                            </p:tgtEl>
                                            <p:attrNameLst>
                                              <p:attrName>ppt_y</p:attrName>
                                            </p:attrNameLst>
                                          </p:cBhvr>
                                          <p:tavLst>
                                            <p:tav tm="0">
                                              <p:val>
                                                <p:strVal val="0-#ppt_h/2"/>
                                              </p:val>
                                            </p:tav>
                                            <p:tav tm="100000">
                                              <p:val>
                                                <p:strVal val="#ppt_y"/>
                                              </p:val>
                                            </p:tav>
                                          </p:tavLst>
                                        </p:anim>
                                      </p:childTnLst>
                                    </p:cTn>
                                  </p:par>
                                </p:childTnLst>
                              </p:cTn>
                            </p:par>
                            <p:par>
                              <p:cTn id="62" fill="hold">
                                <p:stCondLst>
                                  <p:cond delay="49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9"/>
                                            </p:tgtEl>
                                            <p:attrNameLst>
                                              <p:attrName>style.visibility</p:attrName>
                                            </p:attrNameLst>
                                          </p:cBhvr>
                                          <p:to>
                                            <p:strVal val="visible"/>
                                          </p:to>
                                        </p:set>
                                        <p:animEffect transition="in" filter="wipe(left)">
                                          <p:cBhvr>
                                            <p:cTn id="65" dur="100"/>
                                            <p:tgtEl>
                                              <p:spTgt spid="19"/>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9"/>
                                            </p:tgtEl>
                                          </p:cBhvr>
                                          <p:to x="80000" y="100000"/>
                                        </p:animScale>
                                        <p:anim by="(#ppt_w*0.10)" calcmode="lin" valueType="num">
                                          <p:cBhvr>
                                            <p:cTn id="68" dur="50" autoRev="1" fill="hold">
                                              <p:stCondLst>
                                                <p:cond delay="0"/>
                                              </p:stCondLst>
                                            </p:cTn>
                                            <p:tgtEl>
                                              <p:spTgt spid="19"/>
                                            </p:tgtEl>
                                            <p:attrNameLst>
                                              <p:attrName>ppt_x</p:attrName>
                                            </p:attrNameLst>
                                          </p:cBhvr>
                                        </p:anim>
                                        <p:anim by="(-#ppt_w*0.10)" calcmode="lin" valueType="num">
                                          <p:cBhvr>
                                            <p:cTn id="69" dur="50" autoRev="1" fill="hold">
                                              <p:stCondLst>
                                                <p:cond delay="0"/>
                                              </p:stCondLst>
                                            </p:cTn>
                                            <p:tgtEl>
                                              <p:spTgt spid="19"/>
                                            </p:tgtEl>
                                            <p:attrNameLst>
                                              <p:attrName>ppt_y</p:attrName>
                                            </p:attrNameLst>
                                          </p:cBhvr>
                                        </p:anim>
                                        <p:animRot by="-480000">
                                          <p:cBhvr>
                                            <p:cTn id="70" dur="50" autoRev="1" fill="hold">
                                              <p:stCondLst>
                                                <p:cond delay="0"/>
                                              </p:stCondLst>
                                            </p:cTn>
                                            <p:tgtEl>
                                              <p:spTgt spid="19"/>
                                            </p:tgtEl>
                                            <p:attrNameLst>
                                              <p:attrName>r</p:attrName>
                                            </p:attrNameLst>
                                          </p:cBhvr>
                                        </p:animRot>
                                      </p:childTnLst>
                                    </p:cTn>
                                  </p:par>
                                </p:childTnLst>
                              </p:cTn>
                            </p:par>
                            <p:par>
                              <p:cTn id="71" fill="hold">
                                <p:stCondLst>
                                  <p:cond delay="5450"/>
                                </p:stCondLst>
                                <p:childTnLst>
                                  <p:par>
                                    <p:cTn id="72" presetID="22" presetClass="entr" presetSubtype="1"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up)">
                                          <p:cBhvr>
                                            <p:cTn id="74" dur="500"/>
                                            <p:tgtEl>
                                              <p:spTgt spid="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up)">
                                          <p:cBhvr>
                                            <p:cTn id="77" dur="500"/>
                                            <p:tgtEl>
                                              <p:spTgt spid="8"/>
                                            </p:tgtEl>
                                          </p:cBhvr>
                                        </p:animEffect>
                                      </p:childTnLst>
                                    </p:cTn>
                                  </p:par>
                                </p:childTnLst>
                              </p:cTn>
                            </p:par>
                            <p:par>
                              <p:cTn id="78" fill="hold">
                                <p:stCondLst>
                                  <p:cond delay="5950"/>
                                </p:stCondLst>
                                <p:childTnLst>
                                  <p:par>
                                    <p:cTn id="79" presetID="2" presetClass="entr" presetSubtype="1" fill="hold" grpId="0" nodeType="afterEffect" p14:presetBounceEnd="50000">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14:bounceEnd="50000">
                                          <p:cBhvr additive="base">
                                            <p:cTn id="81" dur="5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82" dur="500" fill="hold"/>
                                            <p:tgtEl>
                                              <p:spTgt spid="21"/>
                                            </p:tgtEl>
                                            <p:attrNameLst>
                                              <p:attrName>ppt_y</p:attrName>
                                            </p:attrNameLst>
                                          </p:cBhvr>
                                          <p:tavLst>
                                            <p:tav tm="0">
                                              <p:val>
                                                <p:strVal val="0-#ppt_h/2"/>
                                              </p:val>
                                            </p:tav>
                                            <p:tav tm="100000">
                                              <p:val>
                                                <p:strVal val="#ppt_y"/>
                                              </p:val>
                                            </p:tav>
                                          </p:tavLst>
                                        </p:anim>
                                      </p:childTnLst>
                                    </p:cTn>
                                  </p:par>
                                </p:childTnLst>
                              </p:cTn>
                            </p:par>
                            <p:par>
                              <p:cTn id="83" fill="hold">
                                <p:stCondLst>
                                  <p:cond delay="6450"/>
                                </p:stCondLst>
                                <p:childTnLst>
                                  <p:par>
                                    <p:cTn id="84" presetID="22" presetClass="entr" presetSubtype="2"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wipe(right)">
                                          <p:cBhvr>
                                            <p:cTn id="86" dur="500"/>
                                            <p:tgtEl>
                                              <p:spTgt spid="4"/>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wipe(right)">
                                          <p:cBhvr>
                                            <p:cTn id="89" dur="500"/>
                                            <p:tgtEl>
                                              <p:spTgt spid="5"/>
                                            </p:tgtEl>
                                          </p:cBhvr>
                                        </p:animEffect>
                                      </p:childTnLst>
                                    </p:cTn>
                                  </p:par>
                                </p:childTnLst>
                              </p:cTn>
                            </p:par>
                            <p:par>
                              <p:cTn id="90" fill="hold">
                                <p:stCondLst>
                                  <p:cond delay="6950"/>
                                </p:stCondLst>
                                <p:childTnLst>
                                  <p:par>
                                    <p:cTn id="91" presetID="22" presetClass="entr" presetSubtype="8" fill="hold" grpId="0" nodeType="afterEffect">
                                      <p:stCondLst>
                                        <p:cond delay="0"/>
                                      </p:stCondLst>
                                      <p:iterate type="lt">
                                        <p:tmPct val="30000"/>
                                      </p:iterate>
                                      <p:childTnLst>
                                        <p:set>
                                          <p:cBhvr>
                                            <p:cTn id="92" dur="1" fill="hold">
                                              <p:stCondLst>
                                                <p:cond delay="0"/>
                                              </p:stCondLst>
                                            </p:cTn>
                                            <p:tgtEl>
                                              <p:spTgt spid="22"/>
                                            </p:tgtEl>
                                            <p:attrNameLst>
                                              <p:attrName>style.visibility</p:attrName>
                                            </p:attrNameLst>
                                          </p:cBhvr>
                                          <p:to>
                                            <p:strVal val="visible"/>
                                          </p:to>
                                        </p:set>
                                        <p:animEffect transition="in" filter="wipe(left)">
                                          <p:cBhvr>
                                            <p:cTn id="93" dur="100"/>
                                            <p:tgtEl>
                                              <p:spTgt spid="22"/>
                                            </p:tgtEl>
                                          </p:cBhvr>
                                        </p:animEffect>
                                      </p:childTnLst>
                                    </p:cTn>
                                  </p:par>
                                  <p:par>
                                    <p:cTn id="94" presetID="36" presetClass="emph" presetSubtype="0" fill="hold" grpId="1" nodeType="withEffect">
                                      <p:stCondLst>
                                        <p:cond delay="0"/>
                                      </p:stCondLst>
                                      <p:iterate type="lt">
                                        <p:tmPct val="30000"/>
                                      </p:iterate>
                                      <p:childTnLst>
                                        <p:animScale>
                                          <p:cBhvr>
                                            <p:cTn id="95" dur="50" autoRev="1" fill="hold">
                                              <p:stCondLst>
                                                <p:cond delay="0"/>
                                              </p:stCondLst>
                                            </p:cTn>
                                            <p:tgtEl>
                                              <p:spTgt spid="22"/>
                                            </p:tgtEl>
                                          </p:cBhvr>
                                          <p:to x="80000" y="100000"/>
                                        </p:animScale>
                                        <p:anim by="(#ppt_w*0.10)" calcmode="lin" valueType="num">
                                          <p:cBhvr>
                                            <p:cTn id="96" dur="50" autoRev="1" fill="hold">
                                              <p:stCondLst>
                                                <p:cond delay="0"/>
                                              </p:stCondLst>
                                            </p:cTn>
                                            <p:tgtEl>
                                              <p:spTgt spid="22"/>
                                            </p:tgtEl>
                                            <p:attrNameLst>
                                              <p:attrName>ppt_x</p:attrName>
                                            </p:attrNameLst>
                                          </p:cBhvr>
                                        </p:anim>
                                        <p:anim by="(-#ppt_w*0.10)" calcmode="lin" valueType="num">
                                          <p:cBhvr>
                                            <p:cTn id="97" dur="50" autoRev="1" fill="hold">
                                              <p:stCondLst>
                                                <p:cond delay="0"/>
                                              </p:stCondLst>
                                            </p:cTn>
                                            <p:tgtEl>
                                              <p:spTgt spid="22"/>
                                            </p:tgtEl>
                                            <p:attrNameLst>
                                              <p:attrName>ppt_y</p:attrName>
                                            </p:attrNameLst>
                                          </p:cBhvr>
                                        </p:anim>
                                        <p:animRot by="-480000">
                                          <p:cBhvr>
                                            <p:cTn id="98"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p:bldP spid="16" grpId="1"/>
          <p:bldP spid="17" grpId="0" animBg="1"/>
          <p:bldP spid="18" grpId="0" animBg="1"/>
          <p:bldP spid="19" grpId="0"/>
          <p:bldP spid="19" grpId="1"/>
          <p:bldP spid="20" grpId="0" animBg="1"/>
          <p:bldP spid="21" grpId="0" animBg="1"/>
          <p:bldP spid="22" grpId="0"/>
          <p:bldP spid="22" grpId="1"/>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
                                            </p:tgtEl>
                                            <p:attrNameLst>
                                              <p:attrName>ppt_y</p:attrName>
                                            </p:attrNameLst>
                                          </p:cBhvr>
                                          <p:tavLst>
                                            <p:tav tm="0">
                                              <p:val>
                                                <p:strVal val="#ppt_y"/>
                                              </p:val>
                                            </p:tav>
                                            <p:tav tm="100000">
                                              <p:val>
                                                <p:strVal val="#ppt_y"/>
                                              </p:val>
                                            </p:tav>
                                          </p:tavLst>
                                        </p:anim>
                                        <p:anim calcmode="lin" valueType="num">
                                          <p:cBhvr>
                                            <p:cTn id="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4"/>
                                            </p:tgtEl>
                                          </p:cBhvr>
                                        </p:animEffect>
                                      </p:childTnLst>
                                    </p:cTn>
                                  </p:par>
                                </p:childTnLst>
                              </p:cTn>
                            </p:par>
                            <p:par>
                              <p:cTn id="12" fill="hold">
                                <p:stCondLst>
                                  <p:cond delay="850"/>
                                </p:stCondLst>
                                <p:childTnLst>
                                  <p:par>
                                    <p:cTn id="13" presetID="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1350"/>
                                </p:stCondLst>
                                <p:childTnLst>
                                  <p:par>
                                    <p:cTn id="18" presetID="2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p:stCondLst>
                                  <p:cond delay="1850"/>
                                </p:stCondLst>
                                <p:childTnLst>
                                  <p:par>
                                    <p:cTn id="25" presetID="2" presetClass="entr" presetSubtype="1"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0-#ppt_h/2"/>
                                              </p:val>
                                            </p:tav>
                                            <p:tav tm="100000">
                                              <p:val>
                                                <p:strVal val="#ppt_y"/>
                                              </p:val>
                                            </p:tav>
                                          </p:tavLst>
                                        </p:anim>
                                      </p:childTnLst>
                                    </p:cTn>
                                  </p:par>
                                </p:childTnLst>
                              </p:cTn>
                            </p:par>
                            <p:par>
                              <p:cTn id="29" fill="hold">
                                <p:stCondLst>
                                  <p:cond delay="2350"/>
                                </p:stCondLst>
                                <p:childTnLst>
                                  <p:par>
                                    <p:cTn id="30" presetID="22" presetClass="entr" presetSubtype="8" fill="hold" grpId="0" nodeType="afterEffect">
                                      <p:stCondLst>
                                        <p:cond delay="0"/>
                                      </p:stCondLst>
                                      <p:iterate type="lt">
                                        <p:tmPct val="30000"/>
                                      </p:iterate>
                                      <p:childTnLst>
                                        <p:set>
                                          <p:cBhvr>
                                            <p:cTn id="31" dur="1" fill="hold">
                                              <p:stCondLst>
                                                <p:cond delay="0"/>
                                              </p:stCondLst>
                                            </p:cTn>
                                            <p:tgtEl>
                                              <p:spTgt spid="16"/>
                                            </p:tgtEl>
                                            <p:attrNameLst>
                                              <p:attrName>style.visibility</p:attrName>
                                            </p:attrNameLst>
                                          </p:cBhvr>
                                          <p:to>
                                            <p:strVal val="visible"/>
                                          </p:to>
                                        </p:set>
                                        <p:animEffect transition="in" filter="wipe(left)">
                                          <p:cBhvr>
                                            <p:cTn id="32" dur="100"/>
                                            <p:tgtEl>
                                              <p:spTgt spid="16"/>
                                            </p:tgtEl>
                                          </p:cBhvr>
                                        </p:animEffect>
                                      </p:childTnLst>
                                    </p:cTn>
                                  </p:par>
                                  <p:par>
                                    <p:cTn id="33" presetID="36" presetClass="emph" presetSubtype="0" fill="hold" grpId="1" nodeType="withEffect">
                                      <p:stCondLst>
                                        <p:cond delay="0"/>
                                      </p:stCondLst>
                                      <p:iterate type="lt">
                                        <p:tmPct val="30000"/>
                                      </p:iterate>
                                      <p:childTnLst>
                                        <p:animScale>
                                          <p:cBhvr>
                                            <p:cTn id="34" dur="50" autoRev="1" fill="hold">
                                              <p:stCondLst>
                                                <p:cond delay="0"/>
                                              </p:stCondLst>
                                            </p:cTn>
                                            <p:tgtEl>
                                              <p:spTgt spid="16"/>
                                            </p:tgtEl>
                                          </p:cBhvr>
                                          <p:to x="80000" y="100000"/>
                                        </p:animScale>
                                        <p:anim by="(#ppt_w*0.10)" calcmode="lin" valueType="num">
                                          <p:cBhvr>
                                            <p:cTn id="35" dur="50" autoRev="1" fill="hold">
                                              <p:stCondLst>
                                                <p:cond delay="0"/>
                                              </p:stCondLst>
                                            </p:cTn>
                                            <p:tgtEl>
                                              <p:spTgt spid="16"/>
                                            </p:tgtEl>
                                            <p:attrNameLst>
                                              <p:attrName>ppt_x</p:attrName>
                                            </p:attrNameLst>
                                          </p:cBhvr>
                                        </p:anim>
                                        <p:anim by="(-#ppt_w*0.10)" calcmode="lin" valueType="num">
                                          <p:cBhvr>
                                            <p:cTn id="36" dur="50" autoRev="1" fill="hold">
                                              <p:stCondLst>
                                                <p:cond delay="0"/>
                                              </p:stCondLst>
                                            </p:cTn>
                                            <p:tgtEl>
                                              <p:spTgt spid="16"/>
                                            </p:tgtEl>
                                            <p:attrNameLst>
                                              <p:attrName>ppt_y</p:attrName>
                                            </p:attrNameLst>
                                          </p:cBhvr>
                                        </p:anim>
                                        <p:animRot by="-480000">
                                          <p:cBhvr>
                                            <p:cTn id="37" dur="50" autoRev="1" fill="hold">
                                              <p:stCondLst>
                                                <p:cond delay="0"/>
                                              </p:stCondLst>
                                            </p:cTn>
                                            <p:tgtEl>
                                              <p:spTgt spid="16"/>
                                            </p:tgtEl>
                                            <p:attrNameLst>
                                              <p:attrName>r</p:attrName>
                                            </p:attrNameLst>
                                          </p:cBhvr>
                                        </p:animRot>
                                      </p:childTnLst>
                                    </p:cTn>
                                  </p:par>
                                </p:childTnLst>
                              </p:cTn>
                            </p:par>
                            <p:par>
                              <p:cTn id="38" fill="hold">
                                <p:stCondLst>
                                  <p:cond delay="2900"/>
                                </p:stCondLst>
                                <p:childTnLst>
                                  <p:par>
                                    <p:cTn id="39" presetID="2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par>
                              <p:cTn id="45" fill="hold">
                                <p:stCondLst>
                                  <p:cond delay="3400"/>
                                </p:stCondLst>
                                <p:childTnLst>
                                  <p:par>
                                    <p:cTn id="46" presetID="2" presetClass="entr" presetSubtype="1"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500" fill="hold"/>
                                            <p:tgtEl>
                                              <p:spTgt spid="18"/>
                                            </p:tgtEl>
                                            <p:attrNameLst>
                                              <p:attrName>ppt_x</p:attrName>
                                            </p:attrNameLst>
                                          </p:cBhvr>
                                          <p:tavLst>
                                            <p:tav tm="0">
                                              <p:val>
                                                <p:strVal val="#ppt_x"/>
                                              </p:val>
                                            </p:tav>
                                            <p:tav tm="100000">
                                              <p:val>
                                                <p:strVal val="#ppt_x"/>
                                              </p:val>
                                            </p:tav>
                                          </p:tavLst>
                                        </p:anim>
                                        <p:anim calcmode="lin" valueType="num">
                                          <p:cBhvr additive="base">
                                            <p:cTn id="49" dur="500" fill="hold"/>
                                            <p:tgtEl>
                                              <p:spTgt spid="18"/>
                                            </p:tgtEl>
                                            <p:attrNameLst>
                                              <p:attrName>ppt_y</p:attrName>
                                            </p:attrNameLst>
                                          </p:cBhvr>
                                          <p:tavLst>
                                            <p:tav tm="0">
                                              <p:val>
                                                <p:strVal val="0-#ppt_h/2"/>
                                              </p:val>
                                            </p:tav>
                                            <p:tav tm="100000">
                                              <p:val>
                                                <p:strVal val="#ppt_y"/>
                                              </p:val>
                                            </p:tav>
                                          </p:tavLst>
                                        </p:anim>
                                      </p:childTnLst>
                                    </p:cTn>
                                  </p:par>
                                </p:childTnLst>
                              </p:cTn>
                            </p:par>
                            <p:par>
                              <p:cTn id="50" fill="hold">
                                <p:stCondLst>
                                  <p:cond delay="3900"/>
                                </p:stCondLst>
                                <p:childTnLst>
                                  <p:par>
                                    <p:cTn id="51" presetID="22" presetClass="entr" presetSubtype="8"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left)">
                                          <p:cBhvr>
                                            <p:cTn id="53" dur="500"/>
                                            <p:tgtEl>
                                              <p:spTgt spid="6"/>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par>
                              <p:cTn id="57" fill="hold">
                                <p:stCondLst>
                                  <p:cond delay="4400"/>
                                </p:stCondLst>
                                <p:childTnLst>
                                  <p:par>
                                    <p:cTn id="58" presetID="2" presetClass="entr" presetSubtype="1"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fill="hold"/>
                                            <p:tgtEl>
                                              <p:spTgt spid="20"/>
                                            </p:tgtEl>
                                            <p:attrNameLst>
                                              <p:attrName>ppt_x</p:attrName>
                                            </p:attrNameLst>
                                          </p:cBhvr>
                                          <p:tavLst>
                                            <p:tav tm="0">
                                              <p:val>
                                                <p:strVal val="#ppt_x"/>
                                              </p:val>
                                            </p:tav>
                                            <p:tav tm="100000">
                                              <p:val>
                                                <p:strVal val="#ppt_x"/>
                                              </p:val>
                                            </p:tav>
                                          </p:tavLst>
                                        </p:anim>
                                        <p:anim calcmode="lin" valueType="num">
                                          <p:cBhvr additive="base">
                                            <p:cTn id="61" dur="500" fill="hold"/>
                                            <p:tgtEl>
                                              <p:spTgt spid="20"/>
                                            </p:tgtEl>
                                            <p:attrNameLst>
                                              <p:attrName>ppt_y</p:attrName>
                                            </p:attrNameLst>
                                          </p:cBhvr>
                                          <p:tavLst>
                                            <p:tav tm="0">
                                              <p:val>
                                                <p:strVal val="0-#ppt_h/2"/>
                                              </p:val>
                                            </p:tav>
                                            <p:tav tm="100000">
                                              <p:val>
                                                <p:strVal val="#ppt_y"/>
                                              </p:val>
                                            </p:tav>
                                          </p:tavLst>
                                        </p:anim>
                                      </p:childTnLst>
                                    </p:cTn>
                                  </p:par>
                                </p:childTnLst>
                              </p:cTn>
                            </p:par>
                            <p:par>
                              <p:cTn id="62" fill="hold">
                                <p:stCondLst>
                                  <p:cond delay="49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9"/>
                                            </p:tgtEl>
                                            <p:attrNameLst>
                                              <p:attrName>style.visibility</p:attrName>
                                            </p:attrNameLst>
                                          </p:cBhvr>
                                          <p:to>
                                            <p:strVal val="visible"/>
                                          </p:to>
                                        </p:set>
                                        <p:animEffect transition="in" filter="wipe(left)">
                                          <p:cBhvr>
                                            <p:cTn id="65" dur="100"/>
                                            <p:tgtEl>
                                              <p:spTgt spid="19"/>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9"/>
                                            </p:tgtEl>
                                          </p:cBhvr>
                                          <p:to x="80000" y="100000"/>
                                        </p:animScale>
                                        <p:anim by="(#ppt_w*0.10)" calcmode="lin" valueType="num">
                                          <p:cBhvr>
                                            <p:cTn id="68" dur="50" autoRev="1" fill="hold">
                                              <p:stCondLst>
                                                <p:cond delay="0"/>
                                              </p:stCondLst>
                                            </p:cTn>
                                            <p:tgtEl>
                                              <p:spTgt spid="19"/>
                                            </p:tgtEl>
                                            <p:attrNameLst>
                                              <p:attrName>ppt_x</p:attrName>
                                            </p:attrNameLst>
                                          </p:cBhvr>
                                        </p:anim>
                                        <p:anim by="(-#ppt_w*0.10)" calcmode="lin" valueType="num">
                                          <p:cBhvr>
                                            <p:cTn id="69" dur="50" autoRev="1" fill="hold">
                                              <p:stCondLst>
                                                <p:cond delay="0"/>
                                              </p:stCondLst>
                                            </p:cTn>
                                            <p:tgtEl>
                                              <p:spTgt spid="19"/>
                                            </p:tgtEl>
                                            <p:attrNameLst>
                                              <p:attrName>ppt_y</p:attrName>
                                            </p:attrNameLst>
                                          </p:cBhvr>
                                        </p:anim>
                                        <p:animRot by="-480000">
                                          <p:cBhvr>
                                            <p:cTn id="70" dur="50" autoRev="1" fill="hold">
                                              <p:stCondLst>
                                                <p:cond delay="0"/>
                                              </p:stCondLst>
                                            </p:cTn>
                                            <p:tgtEl>
                                              <p:spTgt spid="19"/>
                                            </p:tgtEl>
                                            <p:attrNameLst>
                                              <p:attrName>r</p:attrName>
                                            </p:attrNameLst>
                                          </p:cBhvr>
                                        </p:animRot>
                                      </p:childTnLst>
                                    </p:cTn>
                                  </p:par>
                                </p:childTnLst>
                              </p:cTn>
                            </p:par>
                            <p:par>
                              <p:cTn id="71" fill="hold">
                                <p:stCondLst>
                                  <p:cond delay="5450"/>
                                </p:stCondLst>
                                <p:childTnLst>
                                  <p:par>
                                    <p:cTn id="72" presetID="22" presetClass="entr" presetSubtype="1"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up)">
                                          <p:cBhvr>
                                            <p:cTn id="74" dur="500"/>
                                            <p:tgtEl>
                                              <p:spTgt spid="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up)">
                                          <p:cBhvr>
                                            <p:cTn id="77" dur="500"/>
                                            <p:tgtEl>
                                              <p:spTgt spid="8"/>
                                            </p:tgtEl>
                                          </p:cBhvr>
                                        </p:animEffect>
                                      </p:childTnLst>
                                    </p:cTn>
                                  </p:par>
                                </p:childTnLst>
                              </p:cTn>
                            </p:par>
                            <p:par>
                              <p:cTn id="78" fill="hold">
                                <p:stCondLst>
                                  <p:cond delay="5950"/>
                                </p:stCondLst>
                                <p:childTnLst>
                                  <p:par>
                                    <p:cTn id="79" presetID="2" presetClass="entr" presetSubtype="1"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cBhvr additive="base">
                                            <p:cTn id="81" dur="500" fill="hold"/>
                                            <p:tgtEl>
                                              <p:spTgt spid="21"/>
                                            </p:tgtEl>
                                            <p:attrNameLst>
                                              <p:attrName>ppt_x</p:attrName>
                                            </p:attrNameLst>
                                          </p:cBhvr>
                                          <p:tavLst>
                                            <p:tav tm="0">
                                              <p:val>
                                                <p:strVal val="#ppt_x"/>
                                              </p:val>
                                            </p:tav>
                                            <p:tav tm="100000">
                                              <p:val>
                                                <p:strVal val="#ppt_x"/>
                                              </p:val>
                                            </p:tav>
                                          </p:tavLst>
                                        </p:anim>
                                        <p:anim calcmode="lin" valueType="num">
                                          <p:cBhvr additive="base">
                                            <p:cTn id="82" dur="500" fill="hold"/>
                                            <p:tgtEl>
                                              <p:spTgt spid="21"/>
                                            </p:tgtEl>
                                            <p:attrNameLst>
                                              <p:attrName>ppt_y</p:attrName>
                                            </p:attrNameLst>
                                          </p:cBhvr>
                                          <p:tavLst>
                                            <p:tav tm="0">
                                              <p:val>
                                                <p:strVal val="0-#ppt_h/2"/>
                                              </p:val>
                                            </p:tav>
                                            <p:tav tm="100000">
                                              <p:val>
                                                <p:strVal val="#ppt_y"/>
                                              </p:val>
                                            </p:tav>
                                          </p:tavLst>
                                        </p:anim>
                                      </p:childTnLst>
                                    </p:cTn>
                                  </p:par>
                                </p:childTnLst>
                              </p:cTn>
                            </p:par>
                            <p:par>
                              <p:cTn id="83" fill="hold">
                                <p:stCondLst>
                                  <p:cond delay="6450"/>
                                </p:stCondLst>
                                <p:childTnLst>
                                  <p:par>
                                    <p:cTn id="84" presetID="22" presetClass="entr" presetSubtype="2"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wipe(right)">
                                          <p:cBhvr>
                                            <p:cTn id="86" dur="500"/>
                                            <p:tgtEl>
                                              <p:spTgt spid="4"/>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wipe(right)">
                                          <p:cBhvr>
                                            <p:cTn id="89" dur="500"/>
                                            <p:tgtEl>
                                              <p:spTgt spid="5"/>
                                            </p:tgtEl>
                                          </p:cBhvr>
                                        </p:animEffect>
                                      </p:childTnLst>
                                    </p:cTn>
                                  </p:par>
                                </p:childTnLst>
                              </p:cTn>
                            </p:par>
                            <p:par>
                              <p:cTn id="90" fill="hold">
                                <p:stCondLst>
                                  <p:cond delay="6950"/>
                                </p:stCondLst>
                                <p:childTnLst>
                                  <p:par>
                                    <p:cTn id="91" presetID="22" presetClass="entr" presetSubtype="8" fill="hold" grpId="0" nodeType="afterEffect">
                                      <p:stCondLst>
                                        <p:cond delay="0"/>
                                      </p:stCondLst>
                                      <p:iterate type="lt">
                                        <p:tmPct val="30000"/>
                                      </p:iterate>
                                      <p:childTnLst>
                                        <p:set>
                                          <p:cBhvr>
                                            <p:cTn id="92" dur="1" fill="hold">
                                              <p:stCondLst>
                                                <p:cond delay="0"/>
                                              </p:stCondLst>
                                            </p:cTn>
                                            <p:tgtEl>
                                              <p:spTgt spid="22"/>
                                            </p:tgtEl>
                                            <p:attrNameLst>
                                              <p:attrName>style.visibility</p:attrName>
                                            </p:attrNameLst>
                                          </p:cBhvr>
                                          <p:to>
                                            <p:strVal val="visible"/>
                                          </p:to>
                                        </p:set>
                                        <p:animEffect transition="in" filter="wipe(left)">
                                          <p:cBhvr>
                                            <p:cTn id="93" dur="100"/>
                                            <p:tgtEl>
                                              <p:spTgt spid="22"/>
                                            </p:tgtEl>
                                          </p:cBhvr>
                                        </p:animEffect>
                                      </p:childTnLst>
                                    </p:cTn>
                                  </p:par>
                                  <p:par>
                                    <p:cTn id="94" presetID="36" presetClass="emph" presetSubtype="0" fill="hold" grpId="1" nodeType="withEffect">
                                      <p:stCondLst>
                                        <p:cond delay="0"/>
                                      </p:stCondLst>
                                      <p:iterate type="lt">
                                        <p:tmPct val="30000"/>
                                      </p:iterate>
                                      <p:childTnLst>
                                        <p:animScale>
                                          <p:cBhvr>
                                            <p:cTn id="95" dur="50" autoRev="1" fill="hold">
                                              <p:stCondLst>
                                                <p:cond delay="0"/>
                                              </p:stCondLst>
                                            </p:cTn>
                                            <p:tgtEl>
                                              <p:spTgt spid="22"/>
                                            </p:tgtEl>
                                          </p:cBhvr>
                                          <p:to x="80000" y="100000"/>
                                        </p:animScale>
                                        <p:anim by="(#ppt_w*0.10)" calcmode="lin" valueType="num">
                                          <p:cBhvr>
                                            <p:cTn id="96" dur="50" autoRev="1" fill="hold">
                                              <p:stCondLst>
                                                <p:cond delay="0"/>
                                              </p:stCondLst>
                                            </p:cTn>
                                            <p:tgtEl>
                                              <p:spTgt spid="22"/>
                                            </p:tgtEl>
                                            <p:attrNameLst>
                                              <p:attrName>ppt_x</p:attrName>
                                            </p:attrNameLst>
                                          </p:cBhvr>
                                        </p:anim>
                                        <p:anim by="(-#ppt_w*0.10)" calcmode="lin" valueType="num">
                                          <p:cBhvr>
                                            <p:cTn id="97" dur="50" autoRev="1" fill="hold">
                                              <p:stCondLst>
                                                <p:cond delay="0"/>
                                              </p:stCondLst>
                                            </p:cTn>
                                            <p:tgtEl>
                                              <p:spTgt spid="22"/>
                                            </p:tgtEl>
                                            <p:attrNameLst>
                                              <p:attrName>ppt_y</p:attrName>
                                            </p:attrNameLst>
                                          </p:cBhvr>
                                        </p:anim>
                                        <p:animRot by="-480000">
                                          <p:cBhvr>
                                            <p:cTn id="98"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p:bldP spid="16" grpId="1"/>
          <p:bldP spid="17" grpId="0" animBg="1"/>
          <p:bldP spid="18" grpId="0" animBg="1"/>
          <p:bldP spid="19" grpId="0"/>
          <p:bldP spid="19" grpId="1"/>
          <p:bldP spid="20" grpId="0" animBg="1"/>
          <p:bldP spid="21" grpId="0" animBg="1"/>
          <p:bldP spid="22" grpId="0"/>
          <p:bldP spid="22" grpId="1"/>
          <p:bldP spid="24" grpId="0"/>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33069" y="3060513"/>
            <a:ext cx="2328880"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633069" y="4566086"/>
            <a:ext cx="2328880"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510974" y="1629594"/>
            <a:ext cx="2633964" cy="1313009"/>
            <a:chOff x="8835092" y="1945063"/>
            <a:chExt cx="2483676" cy="1235726"/>
          </a:xfrm>
        </p:grpSpPr>
        <p:sp>
          <p:nvSpPr>
            <p:cNvPr id="7" name="文本框 11"/>
            <p:cNvSpPr txBox="1"/>
            <p:nvPr/>
          </p:nvSpPr>
          <p:spPr>
            <a:xfrm>
              <a:off x="8835092" y="1945063"/>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8" name="文本框 12"/>
            <p:cNvSpPr txBox="1"/>
            <p:nvPr/>
          </p:nvSpPr>
          <p:spPr>
            <a:xfrm>
              <a:off x="8872836" y="2273941"/>
              <a:ext cx="2445932" cy="906848"/>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9" name="组合 8"/>
          <p:cNvGrpSpPr/>
          <p:nvPr/>
        </p:nvGrpSpPr>
        <p:grpSpPr>
          <a:xfrm>
            <a:off x="500682" y="3136184"/>
            <a:ext cx="2633964" cy="1339862"/>
            <a:chOff x="8835092" y="2033592"/>
            <a:chExt cx="2483676" cy="1260986"/>
          </a:xfrm>
        </p:grpSpPr>
        <p:sp>
          <p:nvSpPr>
            <p:cNvPr id="10" name="文本框 14"/>
            <p:cNvSpPr txBox="1"/>
            <p:nvPr/>
          </p:nvSpPr>
          <p:spPr>
            <a:xfrm>
              <a:off x="8835092" y="2033592"/>
              <a:ext cx="1248229" cy="347590"/>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11" name="文本框 15"/>
            <p:cNvSpPr txBox="1"/>
            <p:nvPr/>
          </p:nvSpPr>
          <p:spPr>
            <a:xfrm>
              <a:off x="8872836" y="2387739"/>
              <a:ext cx="2445932" cy="906839"/>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2" name="组合 11"/>
          <p:cNvGrpSpPr/>
          <p:nvPr/>
        </p:nvGrpSpPr>
        <p:grpSpPr>
          <a:xfrm>
            <a:off x="510971" y="4629295"/>
            <a:ext cx="2647306" cy="1326454"/>
            <a:chOff x="8835092" y="2046239"/>
            <a:chExt cx="2496257" cy="1248378"/>
          </a:xfrm>
        </p:grpSpPr>
        <p:sp>
          <p:nvSpPr>
            <p:cNvPr id="13" name="文本框 17"/>
            <p:cNvSpPr txBox="1"/>
            <p:nvPr/>
          </p:nvSpPr>
          <p:spPr>
            <a:xfrm>
              <a:off x="8835092" y="2046239"/>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14" name="文本框 18"/>
            <p:cNvSpPr txBox="1"/>
            <p:nvPr/>
          </p:nvSpPr>
          <p:spPr>
            <a:xfrm>
              <a:off x="8885416" y="2387769"/>
              <a:ext cx="2445933" cy="906848"/>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5" name="组合 14"/>
          <p:cNvGrpSpPr/>
          <p:nvPr/>
        </p:nvGrpSpPr>
        <p:grpSpPr>
          <a:xfrm>
            <a:off x="3466163" y="3908722"/>
            <a:ext cx="2472813" cy="1862210"/>
            <a:chOff x="3474720" y="4038600"/>
            <a:chExt cx="2331720" cy="1752600"/>
          </a:xfrm>
        </p:grpSpPr>
        <p:sp>
          <p:nvSpPr>
            <p:cNvPr id="16" name="文本框 19"/>
            <p:cNvSpPr txBox="1"/>
            <p:nvPr/>
          </p:nvSpPr>
          <p:spPr>
            <a:xfrm>
              <a:off x="3987799" y="475822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17" name="文本框 20"/>
            <p:cNvSpPr txBox="1"/>
            <p:nvPr/>
          </p:nvSpPr>
          <p:spPr>
            <a:xfrm>
              <a:off x="3987799" y="529908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18" name="文本框 21"/>
            <p:cNvSpPr txBox="1"/>
            <p:nvPr/>
          </p:nvSpPr>
          <p:spPr>
            <a:xfrm>
              <a:off x="3987799" y="421736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19" name="矩形 18"/>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b="1">
                <a:ln w="12700">
                  <a:solidFill>
                    <a:schemeClr val="tx2">
                      <a:satMod val="155000"/>
                    </a:schemeClr>
                  </a:solidFill>
                  <a:prstDash val="solid"/>
                </a:ln>
                <a:effectLst>
                  <a:outerShdw blurRad="41275" dist="20320" dir="1800000" algn="tl" rotWithShape="0">
                    <a:srgbClr val="000000">
                      <a:alpha val="40000"/>
                    </a:srgbClr>
                  </a:outerShdw>
                </a:effectLst>
                <a:latin typeface="微软雅黑" pitchFamily="34" charset="-122"/>
                <a:ea typeface="微软雅黑" pitchFamily="34" charset="-122"/>
              </a:endParaRPr>
            </a:p>
          </p:txBody>
        </p:sp>
        <p:cxnSp>
          <p:nvCxnSpPr>
            <p:cNvPr id="20" name="直接连接符 19"/>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6294544" y="3908722"/>
            <a:ext cx="2472813" cy="1862210"/>
            <a:chOff x="3474720" y="4038600"/>
            <a:chExt cx="2331720" cy="1752600"/>
          </a:xfrm>
        </p:grpSpPr>
        <p:sp>
          <p:nvSpPr>
            <p:cNvPr id="23" name="文本框 30"/>
            <p:cNvSpPr txBox="1"/>
            <p:nvPr/>
          </p:nvSpPr>
          <p:spPr>
            <a:xfrm>
              <a:off x="3987799" y="475822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24" name="文本框 31"/>
            <p:cNvSpPr txBox="1"/>
            <p:nvPr/>
          </p:nvSpPr>
          <p:spPr>
            <a:xfrm>
              <a:off x="3987799" y="529908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25" name="文本框 32"/>
            <p:cNvSpPr txBox="1"/>
            <p:nvPr/>
          </p:nvSpPr>
          <p:spPr>
            <a:xfrm>
              <a:off x="3987799" y="421736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26" name="矩形 25"/>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a:latin typeface="微软雅黑" pitchFamily="34" charset="-122"/>
                <a:ea typeface="微软雅黑" pitchFamily="34" charset="-122"/>
              </a:endParaRPr>
            </a:p>
          </p:txBody>
        </p:sp>
        <p:cxnSp>
          <p:nvCxnSpPr>
            <p:cNvPr id="27" name="直接连接符 26"/>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9143129" y="3908722"/>
            <a:ext cx="2472813" cy="1862210"/>
            <a:chOff x="3474720" y="4038600"/>
            <a:chExt cx="2331720" cy="1752600"/>
          </a:xfrm>
        </p:grpSpPr>
        <p:sp>
          <p:nvSpPr>
            <p:cNvPr id="30" name="文本框 37"/>
            <p:cNvSpPr txBox="1"/>
            <p:nvPr/>
          </p:nvSpPr>
          <p:spPr>
            <a:xfrm>
              <a:off x="3987799" y="475822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31" name="文本框 38"/>
            <p:cNvSpPr txBox="1"/>
            <p:nvPr/>
          </p:nvSpPr>
          <p:spPr>
            <a:xfrm>
              <a:off x="3987799" y="529908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32" name="文本框 39"/>
            <p:cNvSpPr txBox="1"/>
            <p:nvPr/>
          </p:nvSpPr>
          <p:spPr>
            <a:xfrm>
              <a:off x="3987799" y="421736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33" name="矩形 32"/>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a:latin typeface="微软雅黑" pitchFamily="34" charset="-122"/>
                <a:ea typeface="微软雅黑" pitchFamily="34" charset="-122"/>
              </a:endParaRPr>
            </a:p>
          </p:txBody>
        </p:sp>
        <p:cxnSp>
          <p:nvCxnSpPr>
            <p:cNvPr id="34" name="直接连接符 33"/>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3466163" y="1868389"/>
            <a:ext cx="2472813" cy="2040335"/>
            <a:chOff x="3569970" y="1908810"/>
            <a:chExt cx="2331720" cy="1920240"/>
          </a:xfrm>
        </p:grpSpPr>
        <p:sp>
          <p:nvSpPr>
            <p:cNvPr id="37" name="矩形 36"/>
            <p:cNvSpPr/>
            <p:nvPr/>
          </p:nvSpPr>
          <p:spPr>
            <a:xfrm>
              <a:off x="3569970" y="1908810"/>
              <a:ext cx="2331720" cy="1920240"/>
            </a:xfrm>
            <a:prstGeom prst="rect">
              <a:avLst/>
            </a:prstGeom>
            <a:gradFill flip="none" rotWithShape="1">
              <a:gsLst>
                <a:gs pos="50000">
                  <a:srgbClr val="E7E7E7"/>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solidFill>
                <a:latin typeface="微软雅黑" pitchFamily="34" charset="-122"/>
                <a:ea typeface="微软雅黑" pitchFamily="34" charset="-122"/>
              </a:endParaRPr>
            </a:p>
          </p:txBody>
        </p:sp>
        <p:sp>
          <p:nvSpPr>
            <p:cNvPr id="38"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sz="2100">
                <a:latin typeface="微软雅黑" pitchFamily="34" charset="-122"/>
                <a:ea typeface="微软雅黑" pitchFamily="34" charset="-122"/>
              </a:endParaRPr>
            </a:p>
          </p:txBody>
        </p:sp>
        <p:sp>
          <p:nvSpPr>
            <p:cNvPr id="39" name="文本框 47"/>
            <p:cNvSpPr txBox="1"/>
            <p:nvPr/>
          </p:nvSpPr>
          <p:spPr>
            <a:xfrm>
              <a:off x="4111716" y="3381327"/>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grpSp>
      <p:grpSp>
        <p:nvGrpSpPr>
          <p:cNvPr id="40" name="组合 39"/>
          <p:cNvGrpSpPr/>
          <p:nvPr/>
        </p:nvGrpSpPr>
        <p:grpSpPr>
          <a:xfrm>
            <a:off x="6310706" y="1868389"/>
            <a:ext cx="2472813" cy="2040335"/>
            <a:chOff x="6252210" y="1908810"/>
            <a:chExt cx="2331720" cy="1920240"/>
          </a:xfrm>
        </p:grpSpPr>
        <p:sp>
          <p:nvSpPr>
            <p:cNvPr id="41" name="矩形 40"/>
            <p:cNvSpPr/>
            <p:nvPr/>
          </p:nvSpPr>
          <p:spPr>
            <a:xfrm>
              <a:off x="6252210" y="1908810"/>
              <a:ext cx="2331720" cy="19202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solidFill>
                <a:latin typeface="微软雅黑" pitchFamily="34" charset="-122"/>
                <a:ea typeface="微软雅黑" pitchFamily="34" charset="-122"/>
              </a:endParaRPr>
            </a:p>
          </p:txBody>
        </p:sp>
        <p:sp>
          <p:nvSpPr>
            <p:cNvPr id="42"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a:extLst/>
          </p:spPr>
          <p:txBody>
            <a:bodyPr vert="horz" wrap="square" lIns="91440" tIns="45720" rIns="91440" bIns="45720" numCol="1" anchor="t" anchorCtr="0" compatLnSpc="1">
              <a:prstTxWarp prst="textNoShape">
                <a:avLst/>
              </a:prstTxWarp>
            </a:bodyPr>
            <a:lstStyle/>
            <a:p>
              <a:endParaRPr lang="zh-CN" altLang="en-US" sz="2100">
                <a:latin typeface="微软雅黑" pitchFamily="34" charset="-122"/>
                <a:ea typeface="微软雅黑" pitchFamily="34" charset="-122"/>
              </a:endParaRPr>
            </a:p>
          </p:txBody>
        </p:sp>
        <p:sp>
          <p:nvSpPr>
            <p:cNvPr id="43" name="文本框 48"/>
            <p:cNvSpPr txBox="1"/>
            <p:nvPr/>
          </p:nvSpPr>
          <p:spPr>
            <a:xfrm>
              <a:off x="6793956" y="3381327"/>
              <a:ext cx="1248229" cy="362076"/>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r>
                <a:rPr lang="zh-CN" altLang="en-US" sz="1900" dirty="0">
                  <a:solidFill>
                    <a:schemeClr val="bg1"/>
                  </a:solidFill>
                  <a:latin typeface="微软雅黑" pitchFamily="34" charset="-122"/>
                  <a:ea typeface="微软雅黑" pitchFamily="34" charset="-122"/>
                </a:rPr>
                <a:t>添加标题</a:t>
              </a:r>
            </a:p>
          </p:txBody>
        </p:sp>
      </p:grpSp>
      <p:grpSp>
        <p:nvGrpSpPr>
          <p:cNvPr id="44" name="组合 43"/>
          <p:cNvGrpSpPr/>
          <p:nvPr/>
        </p:nvGrpSpPr>
        <p:grpSpPr>
          <a:xfrm>
            <a:off x="9151209" y="1868389"/>
            <a:ext cx="2472813" cy="2040335"/>
            <a:chOff x="9025890" y="1908810"/>
            <a:chExt cx="2331720" cy="1920240"/>
          </a:xfrm>
        </p:grpSpPr>
        <p:sp>
          <p:nvSpPr>
            <p:cNvPr id="45" name="矩形 44"/>
            <p:cNvSpPr/>
            <p:nvPr/>
          </p:nvSpPr>
          <p:spPr>
            <a:xfrm>
              <a:off x="9025890" y="1908810"/>
              <a:ext cx="2331720" cy="1920240"/>
            </a:xfrm>
            <a:prstGeom prst="rect">
              <a:avLst/>
            </a:prstGeom>
            <a:gradFill flip="none" rotWithShape="1">
              <a:gsLst>
                <a:gs pos="50000">
                  <a:srgbClr val="E7E7E7">
                    <a:alpha val="90000"/>
                  </a:srgbClr>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solidFill>
                <a:latin typeface="微软雅黑" pitchFamily="34" charset="-122"/>
                <a:ea typeface="微软雅黑" pitchFamily="34" charset="-122"/>
              </a:endParaRPr>
            </a:p>
          </p:txBody>
        </p:sp>
        <p:sp>
          <p:nvSpPr>
            <p:cNvPr id="46" name="Freeform 145"/>
            <p:cNvSpPr>
              <a:spLocks noChangeAspect="1" noEditPoints="1"/>
            </p:cNvSpPr>
            <p:nvPr/>
          </p:nvSpPr>
          <p:spPr bwMode="auto">
            <a:xfrm>
              <a:off x="9740033" y="2282642"/>
              <a:ext cx="903435" cy="900000"/>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sz="2100">
                <a:latin typeface="微软雅黑" pitchFamily="34" charset="-122"/>
                <a:ea typeface="微软雅黑" pitchFamily="34" charset="-122"/>
              </a:endParaRPr>
            </a:p>
          </p:txBody>
        </p:sp>
        <p:sp>
          <p:nvSpPr>
            <p:cNvPr id="47" name="文本框 49"/>
            <p:cNvSpPr txBox="1"/>
            <p:nvPr/>
          </p:nvSpPr>
          <p:spPr>
            <a:xfrm>
              <a:off x="9567636" y="3381327"/>
              <a:ext cx="1248229" cy="362076"/>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r>
                <a:rPr lang="zh-CN" altLang="en-US" sz="1900" dirty="0">
                  <a:solidFill>
                    <a:schemeClr val="tx1"/>
                  </a:solidFill>
                  <a:latin typeface="微软雅黑" pitchFamily="34" charset="-122"/>
                  <a:ea typeface="微软雅黑" pitchFamily="34" charset="-122"/>
                </a:rPr>
                <a:t>添加标题</a:t>
              </a:r>
            </a:p>
          </p:txBody>
        </p:sp>
      </p:grpSp>
      <p:sp>
        <p:nvSpPr>
          <p:cNvPr id="49"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435763306"/>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9"/>
                                        </p:tgtEl>
                                        <p:attrNameLst>
                                          <p:attrName>ppt_y</p:attrName>
                                        </p:attrNameLst>
                                      </p:cBhvr>
                                      <p:tavLst>
                                        <p:tav tm="0">
                                          <p:val>
                                            <p:strVal val="#ppt_y"/>
                                          </p:val>
                                        </p:tav>
                                        <p:tav tm="100000">
                                          <p:val>
                                            <p:strVal val="#ppt_y"/>
                                          </p:val>
                                        </p:tav>
                                      </p:tavLst>
                                    </p:anim>
                                    <p:anim calcmode="lin" valueType="num">
                                      <p:cBhvr>
                                        <p:cTn id="9"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9"/>
                                        </p:tgtEl>
                                      </p:cBhvr>
                                    </p:animEffect>
                                  </p:childTnLst>
                                </p:cTn>
                              </p:par>
                              <p:par>
                                <p:cTn id="12" presetID="16" presetClass="entr" presetSubtype="21" fill="hold" nodeType="withEffect">
                                  <p:stCondLst>
                                    <p:cond delay="250"/>
                                  </p:stCondLst>
                                  <p:childTnLst>
                                    <p:set>
                                      <p:cBhvr>
                                        <p:cTn id="13" dur="1" fill="hold">
                                          <p:stCondLst>
                                            <p:cond delay="0"/>
                                          </p:stCondLst>
                                        </p:cTn>
                                        <p:tgtEl>
                                          <p:spTgt spid="44"/>
                                        </p:tgtEl>
                                        <p:attrNameLst>
                                          <p:attrName>style.visibility</p:attrName>
                                        </p:attrNameLst>
                                      </p:cBhvr>
                                      <p:to>
                                        <p:strVal val="visible"/>
                                      </p:to>
                                    </p:set>
                                    <p:animEffect transition="in" filter="barn(inVertical)">
                                      <p:cBhvr>
                                        <p:cTn id="14" dur="500"/>
                                        <p:tgtEl>
                                          <p:spTgt spid="44"/>
                                        </p:tgtEl>
                                      </p:cBhvr>
                                    </p:animEffect>
                                  </p:childTnLst>
                                </p:cTn>
                              </p:par>
                              <p:par>
                                <p:cTn id="15" presetID="16" presetClass="entr" presetSubtype="21" fill="hold" nodeType="withEffect">
                                  <p:stCondLst>
                                    <p:cond delay="250"/>
                                  </p:stCondLst>
                                  <p:childTnLst>
                                    <p:set>
                                      <p:cBhvr>
                                        <p:cTn id="16" dur="1" fill="hold">
                                          <p:stCondLst>
                                            <p:cond delay="0"/>
                                          </p:stCondLst>
                                        </p:cTn>
                                        <p:tgtEl>
                                          <p:spTgt spid="29"/>
                                        </p:tgtEl>
                                        <p:attrNameLst>
                                          <p:attrName>style.visibility</p:attrName>
                                        </p:attrNameLst>
                                      </p:cBhvr>
                                      <p:to>
                                        <p:strVal val="visible"/>
                                      </p:to>
                                    </p:set>
                                    <p:animEffect transition="in" filter="barn(inVertical)">
                                      <p:cBhvr>
                                        <p:cTn id="17" dur="500"/>
                                        <p:tgtEl>
                                          <p:spTgt spid="29"/>
                                        </p:tgtEl>
                                      </p:cBhvr>
                                    </p:animEffect>
                                  </p:childTnLst>
                                </p:cTn>
                              </p:par>
                              <p:par>
                                <p:cTn id="18" presetID="16" presetClass="entr" presetSubtype="21" fill="hold" nodeType="withEffect">
                                  <p:stCondLst>
                                    <p:cond delay="1250"/>
                                  </p:stCondLst>
                                  <p:childTnLst>
                                    <p:set>
                                      <p:cBhvr>
                                        <p:cTn id="19" dur="1" fill="hold">
                                          <p:stCondLst>
                                            <p:cond delay="0"/>
                                          </p:stCondLst>
                                        </p:cTn>
                                        <p:tgtEl>
                                          <p:spTgt spid="40"/>
                                        </p:tgtEl>
                                        <p:attrNameLst>
                                          <p:attrName>style.visibility</p:attrName>
                                        </p:attrNameLst>
                                      </p:cBhvr>
                                      <p:to>
                                        <p:strVal val="visible"/>
                                      </p:to>
                                    </p:set>
                                    <p:animEffect transition="in" filter="barn(inVertical)">
                                      <p:cBhvr>
                                        <p:cTn id="20" dur="500"/>
                                        <p:tgtEl>
                                          <p:spTgt spid="40"/>
                                        </p:tgtEl>
                                      </p:cBhvr>
                                    </p:animEffect>
                                  </p:childTnLst>
                                </p:cTn>
                              </p:par>
                              <p:par>
                                <p:cTn id="21" presetID="16" presetClass="entr" presetSubtype="21" fill="hold" nodeType="withEffect">
                                  <p:stCondLst>
                                    <p:cond delay="1250"/>
                                  </p:stCondLst>
                                  <p:childTnLst>
                                    <p:set>
                                      <p:cBhvr>
                                        <p:cTn id="22" dur="1" fill="hold">
                                          <p:stCondLst>
                                            <p:cond delay="0"/>
                                          </p:stCondLst>
                                        </p:cTn>
                                        <p:tgtEl>
                                          <p:spTgt spid="22"/>
                                        </p:tgtEl>
                                        <p:attrNameLst>
                                          <p:attrName>style.visibility</p:attrName>
                                        </p:attrNameLst>
                                      </p:cBhvr>
                                      <p:to>
                                        <p:strVal val="visible"/>
                                      </p:to>
                                    </p:set>
                                    <p:animEffect transition="in" filter="barn(inVertical)">
                                      <p:cBhvr>
                                        <p:cTn id="23" dur="500"/>
                                        <p:tgtEl>
                                          <p:spTgt spid="22"/>
                                        </p:tgtEl>
                                      </p:cBhvr>
                                    </p:animEffect>
                                  </p:childTnLst>
                                </p:cTn>
                              </p:par>
                              <p:par>
                                <p:cTn id="24" presetID="16" presetClass="entr" presetSubtype="21" fill="hold" nodeType="withEffect">
                                  <p:stCondLst>
                                    <p:cond delay="2250"/>
                                  </p:stCondLst>
                                  <p:childTnLst>
                                    <p:set>
                                      <p:cBhvr>
                                        <p:cTn id="25" dur="1" fill="hold">
                                          <p:stCondLst>
                                            <p:cond delay="0"/>
                                          </p:stCondLst>
                                        </p:cTn>
                                        <p:tgtEl>
                                          <p:spTgt spid="36"/>
                                        </p:tgtEl>
                                        <p:attrNameLst>
                                          <p:attrName>style.visibility</p:attrName>
                                        </p:attrNameLst>
                                      </p:cBhvr>
                                      <p:to>
                                        <p:strVal val="visible"/>
                                      </p:to>
                                    </p:set>
                                    <p:animEffect transition="in" filter="barn(inVertical)">
                                      <p:cBhvr>
                                        <p:cTn id="26" dur="500"/>
                                        <p:tgtEl>
                                          <p:spTgt spid="36"/>
                                        </p:tgtEl>
                                      </p:cBhvr>
                                    </p:animEffect>
                                  </p:childTnLst>
                                </p:cTn>
                              </p:par>
                              <p:par>
                                <p:cTn id="27" presetID="16" presetClass="entr" presetSubtype="21" fill="hold" nodeType="withEffect">
                                  <p:stCondLst>
                                    <p:cond delay="2250"/>
                                  </p:stCondLst>
                                  <p:childTnLst>
                                    <p:set>
                                      <p:cBhvr>
                                        <p:cTn id="28" dur="1" fill="hold">
                                          <p:stCondLst>
                                            <p:cond delay="0"/>
                                          </p:stCondLst>
                                        </p:cTn>
                                        <p:tgtEl>
                                          <p:spTgt spid="15"/>
                                        </p:tgtEl>
                                        <p:attrNameLst>
                                          <p:attrName>style.visibility</p:attrName>
                                        </p:attrNameLst>
                                      </p:cBhvr>
                                      <p:to>
                                        <p:strVal val="visible"/>
                                      </p:to>
                                    </p:set>
                                    <p:animEffect transition="in" filter="barn(inVertical)">
                                      <p:cBhvr>
                                        <p:cTn id="29" dur="500"/>
                                        <p:tgtEl>
                                          <p:spTgt spid="15"/>
                                        </p:tgtEl>
                                      </p:cBhvr>
                                    </p:animEffect>
                                  </p:childTnLst>
                                </p:cTn>
                              </p:par>
                              <p:par>
                                <p:cTn id="30" presetID="14" presetClass="entr" presetSubtype="10" fill="hold" nodeType="withEffect">
                                  <p:stCondLst>
                                    <p:cond delay="3250"/>
                                  </p:stCondLst>
                                  <p:childTnLst>
                                    <p:set>
                                      <p:cBhvr>
                                        <p:cTn id="31" dur="1" fill="hold">
                                          <p:stCondLst>
                                            <p:cond delay="0"/>
                                          </p:stCondLst>
                                        </p:cTn>
                                        <p:tgtEl>
                                          <p:spTgt spid="6"/>
                                        </p:tgtEl>
                                        <p:attrNameLst>
                                          <p:attrName>style.visibility</p:attrName>
                                        </p:attrNameLst>
                                      </p:cBhvr>
                                      <p:to>
                                        <p:strVal val="visible"/>
                                      </p:to>
                                    </p:set>
                                    <p:animEffect transition="in" filter="randombar(horizontal)">
                                      <p:cBhvr>
                                        <p:cTn id="32" dur="500"/>
                                        <p:tgtEl>
                                          <p:spTgt spid="6"/>
                                        </p:tgtEl>
                                      </p:cBhvr>
                                    </p:animEffect>
                                  </p:childTnLst>
                                </p:cTn>
                              </p:par>
                              <p:par>
                                <p:cTn id="33" presetID="14" presetClass="entr" presetSubtype="10" fill="hold" nodeType="withEffect">
                                  <p:stCondLst>
                                    <p:cond delay="3250"/>
                                  </p:stCondLst>
                                  <p:childTnLst>
                                    <p:set>
                                      <p:cBhvr>
                                        <p:cTn id="34" dur="1" fill="hold">
                                          <p:stCondLst>
                                            <p:cond delay="0"/>
                                          </p:stCondLst>
                                        </p:cTn>
                                        <p:tgtEl>
                                          <p:spTgt spid="4"/>
                                        </p:tgtEl>
                                        <p:attrNameLst>
                                          <p:attrName>style.visibility</p:attrName>
                                        </p:attrNameLst>
                                      </p:cBhvr>
                                      <p:to>
                                        <p:strVal val="visible"/>
                                      </p:to>
                                    </p:set>
                                    <p:animEffect transition="in" filter="randombar(horizontal)">
                                      <p:cBhvr>
                                        <p:cTn id="35" dur="500"/>
                                        <p:tgtEl>
                                          <p:spTgt spid="4"/>
                                        </p:tgtEl>
                                      </p:cBhvr>
                                    </p:animEffect>
                                  </p:childTnLst>
                                </p:cTn>
                              </p:par>
                              <p:par>
                                <p:cTn id="36" presetID="14" presetClass="entr" presetSubtype="10" fill="hold" nodeType="withEffect">
                                  <p:stCondLst>
                                    <p:cond delay="3250"/>
                                  </p:stCondLst>
                                  <p:childTnLst>
                                    <p:set>
                                      <p:cBhvr>
                                        <p:cTn id="37" dur="1" fill="hold">
                                          <p:stCondLst>
                                            <p:cond delay="0"/>
                                          </p:stCondLst>
                                        </p:cTn>
                                        <p:tgtEl>
                                          <p:spTgt spid="5"/>
                                        </p:tgtEl>
                                        <p:attrNameLst>
                                          <p:attrName>style.visibility</p:attrName>
                                        </p:attrNameLst>
                                      </p:cBhvr>
                                      <p:to>
                                        <p:strVal val="visible"/>
                                      </p:to>
                                    </p:set>
                                    <p:animEffect transition="in" filter="randombar(horizontal)">
                                      <p:cBhvr>
                                        <p:cTn id="38" dur="500"/>
                                        <p:tgtEl>
                                          <p:spTgt spid="5"/>
                                        </p:tgtEl>
                                      </p:cBhvr>
                                    </p:animEffect>
                                  </p:childTnLst>
                                </p:cTn>
                              </p:par>
                              <p:par>
                                <p:cTn id="39" presetID="14" presetClass="entr" presetSubtype="10" fill="hold" nodeType="withEffect">
                                  <p:stCondLst>
                                    <p:cond delay="3250"/>
                                  </p:stCondLst>
                                  <p:childTnLst>
                                    <p:set>
                                      <p:cBhvr>
                                        <p:cTn id="40" dur="1" fill="hold">
                                          <p:stCondLst>
                                            <p:cond delay="0"/>
                                          </p:stCondLst>
                                        </p:cTn>
                                        <p:tgtEl>
                                          <p:spTgt spid="9"/>
                                        </p:tgtEl>
                                        <p:attrNameLst>
                                          <p:attrName>style.visibility</p:attrName>
                                        </p:attrNameLst>
                                      </p:cBhvr>
                                      <p:to>
                                        <p:strVal val="visible"/>
                                      </p:to>
                                    </p:set>
                                    <p:animEffect transition="in" filter="randombar(horizontal)">
                                      <p:cBhvr>
                                        <p:cTn id="41" dur="500"/>
                                        <p:tgtEl>
                                          <p:spTgt spid="9"/>
                                        </p:tgtEl>
                                      </p:cBhvr>
                                    </p:animEffect>
                                  </p:childTnLst>
                                </p:cTn>
                              </p:par>
                              <p:par>
                                <p:cTn id="42" presetID="14" presetClass="entr" presetSubtype="10" fill="hold" nodeType="withEffect">
                                  <p:stCondLst>
                                    <p:cond delay="3250"/>
                                  </p:stCondLst>
                                  <p:childTnLst>
                                    <p:set>
                                      <p:cBhvr>
                                        <p:cTn id="43" dur="1" fill="hold">
                                          <p:stCondLst>
                                            <p:cond delay="0"/>
                                          </p:stCondLst>
                                        </p:cTn>
                                        <p:tgtEl>
                                          <p:spTgt spid="12"/>
                                        </p:tgtEl>
                                        <p:attrNameLst>
                                          <p:attrName>style.visibility</p:attrName>
                                        </p:attrNameLst>
                                      </p:cBhvr>
                                      <p:to>
                                        <p:strVal val="visible"/>
                                      </p:to>
                                    </p:set>
                                    <p:animEffect transition="in" filter="randombar(horizontal)">
                                      <p:cBhvr>
                                        <p:cTn id="4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368654" y="4433888"/>
            <a:ext cx="1123805" cy="646331"/>
          </a:xfrm>
          <a:prstGeom prst="rect">
            <a:avLst/>
          </a:prstGeom>
          <a:noFill/>
        </p:spPr>
        <p:txBody>
          <a:bodyPr wrap="square"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800" dirty="0">
                <a:solidFill>
                  <a:schemeClr val="tx1">
                    <a:lumMod val="85000"/>
                    <a:lumOff val="15000"/>
                  </a:schemeClr>
                </a:solidFill>
              </a:rPr>
              <a:t>点击添加</a:t>
            </a:r>
            <a:endParaRPr lang="en-US" altLang="zh-CN" sz="1800" dirty="0">
              <a:solidFill>
                <a:schemeClr val="tx1">
                  <a:lumMod val="85000"/>
                  <a:lumOff val="15000"/>
                </a:schemeClr>
              </a:solidFill>
            </a:endParaRPr>
          </a:p>
          <a:p>
            <a:r>
              <a:rPr lang="zh-CN" altLang="en-US" sz="1800" dirty="0">
                <a:solidFill>
                  <a:schemeClr val="tx1">
                    <a:lumMod val="85000"/>
                    <a:lumOff val="15000"/>
                  </a:schemeClr>
                </a:solidFill>
              </a:rPr>
              <a:t>文字</a:t>
            </a:r>
          </a:p>
        </p:txBody>
      </p:sp>
      <p:sp>
        <p:nvSpPr>
          <p:cNvPr id="17" name="TextBox 16"/>
          <p:cNvSpPr txBox="1"/>
          <p:nvPr/>
        </p:nvSpPr>
        <p:spPr>
          <a:xfrm>
            <a:off x="2833140" y="2946274"/>
            <a:ext cx="1592055" cy="923330"/>
          </a:xfrm>
          <a:prstGeom prst="rect">
            <a:avLst/>
          </a:prstGeom>
          <a:noFill/>
        </p:spPr>
        <p:txBody>
          <a:bodyPr wrap="square" rtlCol="0" anchor="ctr">
            <a:spAutoFit/>
          </a:bodyPr>
          <a:lstStyle/>
          <a:p>
            <a:pPr algn="ctr"/>
            <a:r>
              <a:rPr lang="zh-CN" altLang="en-US" sz="1800" dirty="0" smtClean="0">
                <a:solidFill>
                  <a:schemeClr val="tx1">
                    <a:lumMod val="85000"/>
                    <a:lumOff val="15000"/>
                  </a:schemeClr>
                </a:solidFill>
                <a:latin typeface="微软雅黑" pitchFamily="34" charset="-122"/>
                <a:ea typeface="微软雅黑" pitchFamily="34" charset="-122"/>
              </a:rPr>
              <a:t>点击添加</a:t>
            </a:r>
            <a:endParaRPr lang="en-US" altLang="zh-CN" sz="1800" dirty="0" smtClean="0">
              <a:solidFill>
                <a:schemeClr val="tx1">
                  <a:lumMod val="85000"/>
                  <a:lumOff val="15000"/>
                </a:schemeClr>
              </a:solidFill>
              <a:latin typeface="微软雅黑" pitchFamily="34" charset="-122"/>
              <a:ea typeface="微软雅黑" pitchFamily="34" charset="-122"/>
            </a:endParaRPr>
          </a:p>
          <a:p>
            <a:pPr algn="ctr"/>
            <a:r>
              <a:rPr lang="zh-CN" altLang="en-US" sz="1800" dirty="0" smtClean="0">
                <a:solidFill>
                  <a:schemeClr val="tx1">
                    <a:lumMod val="85000"/>
                    <a:lumOff val="15000"/>
                  </a:schemeClr>
                </a:solidFill>
                <a:latin typeface="微软雅黑" pitchFamily="34" charset="-122"/>
                <a:ea typeface="微软雅黑" pitchFamily="34" charset="-122"/>
              </a:rPr>
              <a:t>文字</a:t>
            </a:r>
            <a:r>
              <a:rPr lang="zh-CN" altLang="en-US" sz="1800" dirty="0">
                <a:solidFill>
                  <a:schemeClr val="tx1">
                    <a:lumMod val="85000"/>
                    <a:lumOff val="15000"/>
                  </a:schemeClr>
                </a:solidFill>
                <a:latin typeface="微软雅黑" pitchFamily="34" charset="-122"/>
                <a:ea typeface="微软雅黑" pitchFamily="34" charset="-122"/>
              </a:rPr>
              <a:t>点击添加</a:t>
            </a:r>
            <a:endParaRPr lang="en-US" altLang="zh-CN" sz="1800" dirty="0">
              <a:solidFill>
                <a:schemeClr val="tx1">
                  <a:lumMod val="85000"/>
                  <a:lumOff val="15000"/>
                </a:schemeClr>
              </a:solidFill>
              <a:latin typeface="微软雅黑" pitchFamily="34" charset="-122"/>
              <a:ea typeface="微软雅黑" pitchFamily="34" charset="-122"/>
            </a:endParaRPr>
          </a:p>
          <a:p>
            <a:pPr algn="ctr"/>
            <a:r>
              <a:rPr lang="zh-CN" altLang="en-US" sz="1800" dirty="0" smtClean="0">
                <a:solidFill>
                  <a:schemeClr val="tx1">
                    <a:lumMod val="85000"/>
                    <a:lumOff val="15000"/>
                  </a:schemeClr>
                </a:solidFill>
                <a:latin typeface="微软雅黑" pitchFamily="34" charset="-122"/>
                <a:ea typeface="微软雅黑" pitchFamily="34" charset="-122"/>
              </a:rPr>
              <a:t>文字</a:t>
            </a:r>
            <a:endParaRPr lang="zh-CN" altLang="en-US" sz="1800" dirty="0">
              <a:solidFill>
                <a:schemeClr val="tx1">
                  <a:lumMod val="85000"/>
                  <a:lumOff val="15000"/>
                </a:schemeClr>
              </a:solidFill>
              <a:latin typeface="微软雅黑" pitchFamily="34" charset="-122"/>
              <a:ea typeface="微软雅黑" pitchFamily="34" charset="-122"/>
            </a:endParaRPr>
          </a:p>
        </p:txBody>
      </p:sp>
      <p:sp>
        <p:nvSpPr>
          <p:cNvPr id="18" name="TextBox 17"/>
          <p:cNvSpPr txBox="1"/>
          <p:nvPr/>
        </p:nvSpPr>
        <p:spPr>
          <a:xfrm>
            <a:off x="4813056" y="4200001"/>
            <a:ext cx="1123805" cy="646331"/>
          </a:xfrm>
          <a:prstGeom prst="rect">
            <a:avLst/>
          </a:prstGeom>
          <a:noFill/>
        </p:spPr>
        <p:txBody>
          <a:bodyPr wrap="square"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800" dirty="0">
                <a:solidFill>
                  <a:schemeClr val="tx1">
                    <a:lumMod val="85000"/>
                    <a:lumOff val="15000"/>
                  </a:schemeClr>
                </a:solidFill>
              </a:rPr>
              <a:t>点击添加</a:t>
            </a:r>
            <a:endParaRPr lang="en-US" altLang="zh-CN" sz="1800" dirty="0">
              <a:solidFill>
                <a:schemeClr val="tx1">
                  <a:lumMod val="85000"/>
                  <a:lumOff val="15000"/>
                </a:schemeClr>
              </a:solidFill>
            </a:endParaRPr>
          </a:p>
          <a:p>
            <a:r>
              <a:rPr lang="zh-CN" altLang="en-US" sz="1800" dirty="0">
                <a:solidFill>
                  <a:schemeClr val="tx1">
                    <a:lumMod val="85000"/>
                    <a:lumOff val="15000"/>
                  </a:schemeClr>
                </a:solidFill>
              </a:rPr>
              <a:t>文字</a:t>
            </a:r>
          </a:p>
        </p:txBody>
      </p:sp>
      <p:sp>
        <p:nvSpPr>
          <p:cNvPr id="19" name="TextBox 18"/>
          <p:cNvSpPr txBox="1"/>
          <p:nvPr/>
        </p:nvSpPr>
        <p:spPr>
          <a:xfrm>
            <a:off x="6255828" y="3118513"/>
            <a:ext cx="1592055" cy="646331"/>
          </a:xfrm>
          <a:prstGeom prst="rect">
            <a:avLst/>
          </a:prstGeom>
          <a:noFill/>
        </p:spPr>
        <p:txBody>
          <a:bodyPr wrap="square" rtlCol="0" anchor="ctr">
            <a:spAutoFit/>
          </a:bodyPr>
          <a:lstStyle/>
          <a:p>
            <a:pPr algn="ctr"/>
            <a:r>
              <a:rPr lang="zh-CN" altLang="en-US" sz="1800" dirty="0" smtClean="0">
                <a:solidFill>
                  <a:schemeClr val="tx1">
                    <a:lumMod val="85000"/>
                    <a:lumOff val="15000"/>
                  </a:schemeClr>
                </a:solidFill>
                <a:latin typeface="微软雅黑" pitchFamily="34" charset="-122"/>
                <a:ea typeface="微软雅黑" pitchFamily="34" charset="-122"/>
              </a:rPr>
              <a:t>点击添加</a:t>
            </a:r>
            <a:endParaRPr lang="en-US" altLang="zh-CN" sz="1800" dirty="0" smtClean="0">
              <a:solidFill>
                <a:schemeClr val="tx1">
                  <a:lumMod val="85000"/>
                  <a:lumOff val="15000"/>
                </a:schemeClr>
              </a:solidFill>
              <a:latin typeface="微软雅黑" pitchFamily="34" charset="-122"/>
              <a:ea typeface="微软雅黑" pitchFamily="34" charset="-122"/>
            </a:endParaRPr>
          </a:p>
          <a:p>
            <a:pPr algn="ctr"/>
            <a:r>
              <a:rPr lang="zh-CN" altLang="en-US" sz="1800" dirty="0" smtClean="0">
                <a:solidFill>
                  <a:schemeClr val="tx1">
                    <a:lumMod val="85000"/>
                    <a:lumOff val="15000"/>
                  </a:schemeClr>
                </a:solidFill>
                <a:latin typeface="微软雅黑" pitchFamily="34" charset="-122"/>
                <a:ea typeface="微软雅黑" pitchFamily="34" charset="-122"/>
              </a:rPr>
              <a:t>文字点击</a:t>
            </a:r>
            <a:endParaRPr lang="zh-CN" altLang="en-US" sz="1800" dirty="0">
              <a:solidFill>
                <a:schemeClr val="tx1">
                  <a:lumMod val="85000"/>
                  <a:lumOff val="15000"/>
                </a:schemeClr>
              </a:solidFill>
              <a:latin typeface="微软雅黑" pitchFamily="34" charset="-122"/>
              <a:ea typeface="微软雅黑" pitchFamily="34" charset="-122"/>
            </a:endParaRPr>
          </a:p>
        </p:txBody>
      </p:sp>
      <p:sp>
        <p:nvSpPr>
          <p:cNvPr id="20" name="矩形 19"/>
          <p:cNvSpPr/>
          <p:nvPr/>
        </p:nvSpPr>
        <p:spPr>
          <a:xfrm>
            <a:off x="8610120" y="2205658"/>
            <a:ext cx="2592288" cy="3508653"/>
          </a:xfrm>
          <a:prstGeom prst="rect">
            <a:avLst/>
          </a:prstGeom>
        </p:spPr>
        <p:txBody>
          <a:bodyPr wrap="square">
            <a:spAutoFit/>
          </a:bodyPr>
          <a:lstStyle/>
          <a:p>
            <a:pPr>
              <a:lnSpc>
                <a:spcPct val="150000"/>
              </a:lnSpc>
            </a:pPr>
            <a:r>
              <a:rPr lang="zh-CN" altLang="en-US" sz="2000" b="1" dirty="0" smtClean="0">
                <a:solidFill>
                  <a:schemeClr val="accent1"/>
                </a:solidFill>
                <a:latin typeface="微软雅黑" pitchFamily="34" charset="-122"/>
                <a:ea typeface="微软雅黑" pitchFamily="34" charset="-122"/>
              </a:rPr>
              <a:t>点击添加小标题</a:t>
            </a:r>
            <a:endParaRPr lang="en-US" altLang="zh-CN" sz="2000" b="1" dirty="0" smtClean="0">
              <a:solidFill>
                <a:schemeClr val="accent1"/>
              </a:solidFill>
              <a:latin typeface="微软雅黑" pitchFamily="34" charset="-122"/>
              <a:ea typeface="微软雅黑" pitchFamily="34" charset="-122"/>
            </a:endParaRPr>
          </a:p>
          <a:p>
            <a:pPr>
              <a:lnSpc>
                <a:spcPct val="150000"/>
              </a:lnSpc>
            </a:pPr>
            <a:r>
              <a:rPr lang="zh-CN" altLang="en-US" sz="1600" dirty="0" smtClean="0">
                <a:solidFill>
                  <a:schemeClr val="tx1">
                    <a:lumMod val="85000"/>
                    <a:lumOff val="15000"/>
                  </a:schemeClr>
                </a:solidFill>
                <a:latin typeface="微软雅黑" pitchFamily="34" charset="-122"/>
                <a:ea typeface="微软雅黑" pitchFamily="34" charset="-122"/>
              </a:rPr>
              <a:t>您</a:t>
            </a:r>
            <a:r>
              <a:rPr lang="zh-CN" altLang="en-US" sz="1600" dirty="0">
                <a:solidFill>
                  <a:schemeClr val="tx1">
                    <a:lumMod val="85000"/>
                    <a:lumOff val="15000"/>
                  </a:schemeClr>
                </a:solidFill>
                <a:latin typeface="微软雅黑" pitchFamily="34" charset="-122"/>
                <a:ea typeface="微软雅黑" pitchFamily="34" charset="-122"/>
              </a:rPr>
              <a:t>的内容打在这里，或者通过复制您的文本后，在此框中选择粘贴，并选择只保留文字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smtClean="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a:t>
            </a:r>
            <a:r>
              <a:rPr lang="zh-CN" altLang="en-US" sz="1600" dirty="0" smtClean="0">
                <a:solidFill>
                  <a:schemeClr val="tx1">
                    <a:lumMod val="85000"/>
                    <a:lumOff val="15000"/>
                  </a:schemeClr>
                </a:solidFill>
                <a:latin typeface="微软雅黑" pitchFamily="34" charset="-122"/>
                <a:ea typeface="微软雅黑" pitchFamily="34" charset="-122"/>
              </a:rPr>
              <a:t>在此框</a:t>
            </a:r>
            <a:r>
              <a:rPr lang="zh-CN" altLang="en-US" sz="1600" dirty="0">
                <a:solidFill>
                  <a:schemeClr val="tx1">
                    <a:lumMod val="85000"/>
                    <a:lumOff val="15000"/>
                  </a:schemeClr>
                </a:solidFill>
                <a:latin typeface="微软雅黑" pitchFamily="34" charset="-122"/>
                <a:ea typeface="微软雅黑" pitchFamily="34" charset="-122"/>
              </a:rPr>
              <a:t>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21" name="Freeform 4"/>
          <p:cNvSpPr>
            <a:spLocks/>
          </p:cNvSpPr>
          <p:nvPr/>
        </p:nvSpPr>
        <p:spPr bwMode="auto">
          <a:xfrm>
            <a:off x="2452736" y="2254044"/>
            <a:ext cx="2330287" cy="2330372"/>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bg1">
              <a:lumMod val="65000"/>
            </a:schemeClr>
          </a:solidFill>
          <a:ln w="3175" cap="flat" cmpd="sng" algn="ctr">
            <a:noFill/>
            <a:prstDash val="solid"/>
          </a:ln>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2" name="Freeform 6"/>
          <p:cNvSpPr>
            <a:spLocks/>
          </p:cNvSpPr>
          <p:nvPr/>
        </p:nvSpPr>
        <p:spPr bwMode="auto">
          <a:xfrm>
            <a:off x="4442720" y="3524193"/>
            <a:ext cx="1841898" cy="1841968"/>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1"/>
          </a:solidFill>
          <a:ln w="3175" cap="flat" cmpd="sng" algn="ctr">
            <a:noFill/>
            <a:prstDash val="solid"/>
          </a:ln>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414455"/>
              </a:solidFill>
              <a:effectLst/>
              <a:uLnTx/>
              <a:uFillTx/>
              <a:latin typeface="微软雅黑" pitchFamily="34" charset="-122"/>
              <a:ea typeface="微软雅黑" pitchFamily="34" charset="-122"/>
            </a:endParaRPr>
          </a:p>
        </p:txBody>
      </p:sp>
      <p:sp>
        <p:nvSpPr>
          <p:cNvPr id="23" name="Freeform 8"/>
          <p:cNvSpPr>
            <a:spLocks/>
          </p:cNvSpPr>
          <p:nvPr/>
        </p:nvSpPr>
        <p:spPr bwMode="auto">
          <a:xfrm>
            <a:off x="914599" y="3702246"/>
            <a:ext cx="2032934" cy="2031804"/>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1"/>
          </a:solidFill>
          <a:ln w="3175" cap="flat" cmpd="sng" algn="ctr">
            <a:noFill/>
            <a:prstDash val="solid"/>
          </a:ln>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4" name="Freeform 6"/>
          <p:cNvSpPr>
            <a:spLocks/>
          </p:cNvSpPr>
          <p:nvPr/>
        </p:nvSpPr>
        <p:spPr bwMode="auto">
          <a:xfrm>
            <a:off x="5928111" y="2327433"/>
            <a:ext cx="2224910" cy="222499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bg1">
              <a:lumMod val="65000"/>
            </a:schemeClr>
          </a:solidFill>
          <a:ln w="3175" cap="flat" cmpd="sng" algn="ctr">
            <a:noFill/>
            <a:prstDash val="solid"/>
          </a:ln>
          <a:effectLst/>
          <a:extLst/>
        </p:spPr>
        <p:txBody>
          <a:bodyPr lIns="0" rIns="0" anchor="ctr"/>
          <a:lstStyle/>
          <a:p>
            <a:pPr algn="ctr" defTabSz="914400" fontAlgn="base">
              <a:lnSpc>
                <a:spcPct val="120000"/>
              </a:lnSpc>
              <a:spcBef>
                <a:spcPts val="600"/>
              </a:spcBef>
              <a:spcAft>
                <a:spcPts val="600"/>
              </a:spcAft>
            </a:pPr>
            <a:endParaRPr lang="en-US" sz="2800" kern="0" dirty="0">
              <a:solidFill>
                <a:sysClr val="window" lastClr="FFFFFF"/>
              </a:solidFill>
              <a:latin typeface="微软雅黑" pitchFamily="34" charset="-122"/>
              <a:ea typeface="微软雅黑" pitchFamily="34" charset="-122"/>
            </a:endParaRPr>
          </a:p>
        </p:txBody>
      </p:sp>
      <p:sp>
        <p:nvSpPr>
          <p:cNvPr id="12" name="矩形 11"/>
          <p:cNvSpPr/>
          <p:nvPr/>
        </p:nvSpPr>
        <p:spPr>
          <a:xfrm>
            <a:off x="4154959" y="1269554"/>
            <a:ext cx="3842401"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
        <p:nvSpPr>
          <p:cNvPr id="13"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473563180"/>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arn(outVertical)">
                                      <p:cBhvr>
                                        <p:cTn id="15" dur="500"/>
                                        <p:tgtEl>
                                          <p:spTgt spid="1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8" presetClass="emph" presetSubtype="0" repeatCount="indefinite" fill="hold" grpId="1" nodeType="withEffect">
                                  <p:stCondLst>
                                    <p:cond delay="0"/>
                                  </p:stCondLst>
                                  <p:childTnLst>
                                    <p:animRot by="-86400000">
                                      <p:cBhvr>
                                        <p:cTn id="21" dur="8000" fill="hold"/>
                                        <p:tgtEl>
                                          <p:spTgt spid="23"/>
                                        </p:tgtEl>
                                        <p:attrNameLst>
                                          <p:attrName>r</p:attrName>
                                        </p:attrNameLst>
                                      </p:cBhvr>
                                    </p:animRot>
                                  </p:childTnLst>
                                </p:cTn>
                              </p:par>
                              <p:par>
                                <p:cTn id="22" presetID="53" presetClass="entr" presetSubtype="16" fill="hold" grpId="0" nodeType="withEffect">
                                  <p:stCondLst>
                                    <p:cond delay="50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par>
                                <p:cTn id="30" presetID="8" presetClass="emph" presetSubtype="0" repeatCount="indefinite" fill="hold" grpId="1" nodeType="withEffect">
                                  <p:stCondLst>
                                    <p:cond delay="1500"/>
                                  </p:stCondLst>
                                  <p:childTnLst>
                                    <p:animRot by="64800000">
                                      <p:cBhvr>
                                        <p:cTn id="31" dur="7500" fill="hold"/>
                                        <p:tgtEl>
                                          <p:spTgt spid="21"/>
                                        </p:tgtEl>
                                        <p:attrNameLst>
                                          <p:attrName>r</p:attrName>
                                        </p:attrNameLst>
                                      </p:cBhvr>
                                    </p:animRot>
                                  </p:childTnLst>
                                </p:cTn>
                              </p:par>
                              <p:par>
                                <p:cTn id="32" presetID="53" presetClass="entr" presetSubtype="16" fill="hold" grpId="0" nodeType="withEffect">
                                  <p:stCondLst>
                                    <p:cond delay="200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par>
                                <p:cTn id="37" presetID="10" presetClass="entr" presetSubtype="0" fill="hold" grpId="0" nodeType="withEffect">
                                  <p:stCondLst>
                                    <p:cond delay="300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par>
                                <p:cTn id="40" presetID="8" presetClass="emph" presetSubtype="0" repeatCount="indefinite" fill="hold" grpId="1" nodeType="withEffect">
                                  <p:stCondLst>
                                    <p:cond delay="3000"/>
                                  </p:stCondLst>
                                  <p:childTnLst>
                                    <p:animRot by="-108000000">
                                      <p:cBhvr>
                                        <p:cTn id="41" dur="7500" fill="hold"/>
                                        <p:tgtEl>
                                          <p:spTgt spid="22"/>
                                        </p:tgtEl>
                                        <p:attrNameLst>
                                          <p:attrName>r</p:attrName>
                                        </p:attrNameLst>
                                      </p:cBhvr>
                                    </p:animRot>
                                  </p:childTnLst>
                                </p:cTn>
                              </p:par>
                              <p:par>
                                <p:cTn id="42" presetID="53" presetClass="entr" presetSubtype="16" fill="hold" grpId="0" nodeType="withEffect">
                                  <p:stCondLst>
                                    <p:cond delay="40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10" presetClass="entr" presetSubtype="0" fill="hold" grpId="0" nodeType="withEffect">
                                  <p:stCondLst>
                                    <p:cond delay="450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par>
                                <p:cTn id="50" presetID="8" presetClass="emph" presetSubtype="0" repeatCount="indefinite" fill="hold" grpId="1" nodeType="withEffect">
                                  <p:stCondLst>
                                    <p:cond delay="4500"/>
                                  </p:stCondLst>
                                  <p:childTnLst>
                                    <p:animRot by="86400000">
                                      <p:cBhvr>
                                        <p:cTn id="51" dur="7000" fill="hold"/>
                                        <p:tgtEl>
                                          <p:spTgt spid="24"/>
                                        </p:tgtEl>
                                        <p:attrNameLst>
                                          <p:attrName>r</p:attrName>
                                        </p:attrNameLst>
                                      </p:cBhvr>
                                    </p:animRot>
                                  </p:childTnLst>
                                </p:cTn>
                              </p:par>
                              <p:par>
                                <p:cTn id="52" presetID="53" presetClass="entr" presetSubtype="16" fill="hold" grpId="0" nodeType="withEffect">
                                  <p:stCondLst>
                                    <p:cond delay="500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Effect transition="in" filter="fade">
                                      <p:cBhvr>
                                        <p:cTn id="56" dur="500"/>
                                        <p:tgtEl>
                                          <p:spTgt spid="19"/>
                                        </p:tgtEl>
                                      </p:cBhvr>
                                    </p:animEffect>
                                  </p:childTnLst>
                                </p:cTn>
                              </p:par>
                              <p:par>
                                <p:cTn id="57" presetID="22" presetClass="entr" presetSubtype="8" fill="hold" grpId="0" nodeType="withEffect">
                                  <p:stCondLst>
                                    <p:cond delay="6500"/>
                                  </p:stCondLst>
                                  <p:childTnLst>
                                    <p:set>
                                      <p:cBhvr>
                                        <p:cTn id="58" dur="1" fill="hold">
                                          <p:stCondLst>
                                            <p:cond delay="0"/>
                                          </p:stCondLst>
                                        </p:cTn>
                                        <p:tgtEl>
                                          <p:spTgt spid="20"/>
                                        </p:tgtEl>
                                        <p:attrNameLst>
                                          <p:attrName>style.visibility</p:attrName>
                                        </p:attrNameLst>
                                      </p:cBhvr>
                                      <p:to>
                                        <p:strVal val="visible"/>
                                      </p:to>
                                    </p:set>
                                    <p:animEffect transition="in" filter="wipe(left)">
                                      <p:cBhvr>
                                        <p:cTn id="5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animBg="1"/>
      <p:bldP spid="21" grpId="1" animBg="1"/>
      <p:bldP spid="22" grpId="0" animBg="1"/>
      <p:bldP spid="22" grpId="1" animBg="1"/>
      <p:bldP spid="23" grpId="0" animBg="1"/>
      <p:bldP spid="23" grpId="1" animBg="1"/>
      <p:bldP spid="24" grpId="0" animBg="1"/>
      <p:bldP spid="24" grpId="1" animBg="1"/>
      <p:bldP spid="12" grpId="0" animBg="1"/>
      <p:bldP spid="1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8"/>
          <p:cNvSpPr>
            <a:spLocks/>
          </p:cNvSpPr>
          <p:nvPr/>
        </p:nvSpPr>
        <p:spPr bwMode="gray">
          <a:xfrm flipH="1">
            <a:off x="1202632" y="1321087"/>
            <a:ext cx="4939783" cy="2451251"/>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noFill/>
          <a:ln w="12700">
            <a:solidFill>
              <a:schemeClr val="bg1">
                <a:lumMod val="65000"/>
              </a:schemeClr>
            </a:solidFill>
            <a:miter lim="800000"/>
            <a:headEnd/>
            <a:tailEnd/>
          </a:ln>
          <a:effectLst/>
        </p:spPr>
        <p:txBody>
          <a:bodyPr lIns="128014" tIns="85343" rIns="128014" bIns="170686" anchor="b" anchorCtr="0"/>
          <a:lstStyle/>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5" name="Freeform 9"/>
          <p:cNvSpPr>
            <a:spLocks/>
          </p:cNvSpPr>
          <p:nvPr/>
        </p:nvSpPr>
        <p:spPr bwMode="gray">
          <a:xfrm>
            <a:off x="1202632" y="3930870"/>
            <a:ext cx="4939783" cy="2451251"/>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noFill/>
          <a:ln w="12700">
            <a:solidFill>
              <a:schemeClr val="bg1">
                <a:lumMod val="65000"/>
              </a:schemeClr>
            </a:solidFill>
            <a:miter lim="800000"/>
            <a:headEnd/>
            <a:tailEnd/>
          </a:ln>
          <a:effectLst/>
        </p:spPr>
        <p:txBody>
          <a:bodyPr lIns="128014" tIns="170686" rIns="128014" bIns="170686" anchor="t" anchorCtr="0"/>
          <a:lstStyle/>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6" name="Freeform 10"/>
          <p:cNvSpPr>
            <a:spLocks/>
          </p:cNvSpPr>
          <p:nvPr/>
        </p:nvSpPr>
        <p:spPr bwMode="gray">
          <a:xfrm>
            <a:off x="6311807" y="3930870"/>
            <a:ext cx="4939783" cy="2451251"/>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noFill/>
          <a:ln w="12700">
            <a:solidFill>
              <a:schemeClr val="bg1">
                <a:lumMod val="65000"/>
              </a:schemeClr>
            </a:solidFill>
            <a:miter lim="800000"/>
            <a:headEnd/>
            <a:tailEnd/>
          </a:ln>
          <a:effectLst/>
        </p:spPr>
        <p:txBody>
          <a:bodyPr lIns="128014" tIns="170686" rIns="128014" bIns="170686" anchor="t" anchorCtr="0"/>
          <a:lstStyle/>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7" name="Freeform 8"/>
          <p:cNvSpPr>
            <a:spLocks/>
          </p:cNvSpPr>
          <p:nvPr/>
        </p:nvSpPr>
        <p:spPr bwMode="gray">
          <a:xfrm>
            <a:off x="6311806" y="1321087"/>
            <a:ext cx="4938683" cy="2451251"/>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noFill/>
          <a:ln w="12700">
            <a:solidFill>
              <a:schemeClr val="bg1">
                <a:lumMod val="65000"/>
              </a:schemeClr>
            </a:solidFill>
            <a:miter lim="800000"/>
            <a:headEnd/>
            <a:tailEnd/>
          </a:ln>
          <a:effectLst/>
        </p:spPr>
        <p:txBody>
          <a:bodyPr lIns="128014" tIns="85343" rIns="128014" bIns="170686" anchor="b" anchorCtr="0"/>
          <a:lstStyle/>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8" name="Rectangle 19"/>
          <p:cNvSpPr>
            <a:spLocks noChangeArrowheads="1"/>
          </p:cNvSpPr>
          <p:nvPr/>
        </p:nvSpPr>
        <p:spPr bwMode="gray">
          <a:xfrm>
            <a:off x="1202631" y="5953048"/>
            <a:ext cx="4930839" cy="429074"/>
          </a:xfrm>
          <a:prstGeom prst="rect">
            <a:avLst/>
          </a:prstGeom>
          <a:solidFill>
            <a:schemeClr val="accent1"/>
          </a:solidFill>
          <a:ln w="12700">
            <a:noFill/>
            <a:miter lim="800000"/>
            <a:headEnd/>
            <a:tailEnd/>
          </a:ln>
          <a:effectLst/>
        </p:spPr>
        <p:txBody>
          <a:bodyPr lIns="128014" tIns="85343" rIns="128014" bIns="85343" anchor="ctr"/>
          <a:lstStyle/>
          <a:p>
            <a:pPr defTabSz="950258" eaLnBrk="0" hangingPunct="0"/>
            <a:r>
              <a:rPr lang="zh-CN" altLang="en-US" sz="1900" b="1" noProof="1">
                <a:solidFill>
                  <a:srgbClr val="FFFFFF"/>
                </a:solidFill>
                <a:latin typeface="微软雅黑" pitchFamily="34" charset="-122"/>
                <a:ea typeface="微软雅黑" pitchFamily="34" charset="-122"/>
                <a:cs typeface="Arial" charset="0"/>
              </a:rPr>
              <a:t>点击添加标题</a:t>
            </a:r>
            <a:endParaRPr lang="de-DE" altLang="zh-CN" sz="1900" b="1" noProof="1">
              <a:solidFill>
                <a:srgbClr val="FFFFFF"/>
              </a:solidFill>
              <a:latin typeface="微软雅黑" pitchFamily="34" charset="-122"/>
              <a:ea typeface="微软雅黑" pitchFamily="34" charset="-122"/>
              <a:cs typeface="Arial" charset="0"/>
            </a:endParaRPr>
          </a:p>
        </p:txBody>
      </p:sp>
      <p:sp>
        <p:nvSpPr>
          <p:cNvPr id="9" name="Rectangle 19"/>
          <p:cNvSpPr>
            <a:spLocks noChangeArrowheads="1"/>
          </p:cNvSpPr>
          <p:nvPr/>
        </p:nvSpPr>
        <p:spPr bwMode="gray">
          <a:xfrm>
            <a:off x="6320748" y="5953048"/>
            <a:ext cx="4930839" cy="429074"/>
          </a:xfrm>
          <a:prstGeom prst="rect">
            <a:avLst/>
          </a:prstGeom>
          <a:solidFill>
            <a:schemeClr val="accent1"/>
          </a:solidFill>
          <a:ln w="12700">
            <a:noFill/>
            <a:miter lim="800000"/>
            <a:headEnd/>
            <a:tailEnd/>
          </a:ln>
          <a:effectLst/>
        </p:spPr>
        <p:txBody>
          <a:bodyPr lIns="128014" tIns="85343" rIns="128014" bIns="85343" anchor="ctr"/>
          <a:lstStyle/>
          <a:p>
            <a:pPr defTabSz="950258" eaLnBrk="0" hangingPunct="0"/>
            <a:r>
              <a:rPr lang="zh-CN" altLang="en-US" sz="1900" b="1" noProof="1">
                <a:solidFill>
                  <a:srgbClr val="FFFFFF"/>
                </a:solidFill>
                <a:latin typeface="微软雅黑" pitchFamily="34" charset="-122"/>
                <a:ea typeface="微软雅黑" pitchFamily="34" charset="-122"/>
                <a:cs typeface="Arial" charset="0"/>
              </a:rPr>
              <a:t>点击添加标题</a:t>
            </a:r>
            <a:endParaRPr lang="de-DE" altLang="zh-CN" sz="1900" b="1" noProof="1">
              <a:solidFill>
                <a:srgbClr val="FFFFFF"/>
              </a:solidFill>
              <a:latin typeface="微软雅黑" pitchFamily="34" charset="-122"/>
              <a:ea typeface="微软雅黑" pitchFamily="34" charset="-122"/>
              <a:cs typeface="Arial" charset="0"/>
            </a:endParaRPr>
          </a:p>
        </p:txBody>
      </p:sp>
      <p:sp>
        <p:nvSpPr>
          <p:cNvPr id="10" name="Rectangle 19"/>
          <p:cNvSpPr>
            <a:spLocks noChangeArrowheads="1"/>
          </p:cNvSpPr>
          <p:nvPr/>
        </p:nvSpPr>
        <p:spPr bwMode="gray">
          <a:xfrm>
            <a:off x="6320748" y="1321087"/>
            <a:ext cx="4930839" cy="429074"/>
          </a:xfrm>
          <a:prstGeom prst="rect">
            <a:avLst/>
          </a:prstGeom>
          <a:solidFill>
            <a:schemeClr val="accent1"/>
          </a:solidFill>
          <a:ln w="12700">
            <a:noFill/>
            <a:miter lim="800000"/>
            <a:headEnd/>
            <a:tailEnd/>
          </a:ln>
          <a:effectLst/>
        </p:spPr>
        <p:txBody>
          <a:bodyPr lIns="128014" tIns="85343" rIns="128014" bIns="85343" anchor="ctr"/>
          <a:lstStyle/>
          <a:p>
            <a:pPr defTabSz="950258" eaLnBrk="0" hangingPunct="0"/>
            <a:r>
              <a:rPr lang="zh-CN" altLang="en-US" sz="1900" b="1" noProof="1">
                <a:solidFill>
                  <a:srgbClr val="FFFFFF"/>
                </a:solidFill>
                <a:latin typeface="微软雅黑" pitchFamily="34" charset="-122"/>
                <a:ea typeface="微软雅黑" pitchFamily="34" charset="-122"/>
                <a:cs typeface="Arial" charset="0"/>
              </a:rPr>
              <a:t>点击添加标题</a:t>
            </a:r>
          </a:p>
        </p:txBody>
      </p:sp>
      <p:sp>
        <p:nvSpPr>
          <p:cNvPr id="11" name="Rectangle 19"/>
          <p:cNvSpPr>
            <a:spLocks noChangeArrowheads="1"/>
          </p:cNvSpPr>
          <p:nvPr/>
        </p:nvSpPr>
        <p:spPr bwMode="gray">
          <a:xfrm>
            <a:off x="1202631" y="1321087"/>
            <a:ext cx="4930839" cy="429074"/>
          </a:xfrm>
          <a:prstGeom prst="rect">
            <a:avLst/>
          </a:prstGeom>
          <a:solidFill>
            <a:schemeClr val="accent1"/>
          </a:solidFill>
          <a:ln w="12700">
            <a:noFill/>
            <a:round/>
            <a:headEnd/>
            <a:tailEnd/>
          </a:ln>
          <a:effectLst/>
        </p:spPr>
        <p:txBody>
          <a:bodyPr wrap="none" lIns="108386" tIns="54194" rIns="108386" bIns="54194" anchor="ctr"/>
          <a:lstStyle/>
          <a:p>
            <a:r>
              <a:rPr lang="zh-CN" altLang="en-US" sz="1900" b="1" noProof="1">
                <a:solidFill>
                  <a:schemeClr val="bg1"/>
                </a:solidFill>
                <a:latin typeface="微软雅黑" pitchFamily="34" charset="-122"/>
                <a:ea typeface="微软雅黑" pitchFamily="34" charset="-122"/>
              </a:rPr>
              <a:t>点击添加标题</a:t>
            </a:r>
            <a:endParaRPr lang="de-DE" sz="1900" b="1" noProof="1">
              <a:solidFill>
                <a:schemeClr val="bg1"/>
              </a:solidFill>
              <a:latin typeface="微软雅黑" pitchFamily="34" charset="-122"/>
              <a:ea typeface="微软雅黑" pitchFamily="34" charset="-122"/>
            </a:endParaRPr>
          </a:p>
        </p:txBody>
      </p:sp>
      <p:grpSp>
        <p:nvGrpSpPr>
          <p:cNvPr id="12" name="Gruppieren 43"/>
          <p:cNvGrpSpPr/>
          <p:nvPr/>
        </p:nvGrpSpPr>
        <p:grpSpPr bwMode="gray">
          <a:xfrm>
            <a:off x="5067009" y="2665453"/>
            <a:ext cx="2296205" cy="2311815"/>
            <a:chOff x="2804400" y="1911431"/>
            <a:chExt cx="3535200" cy="3535200"/>
          </a:xfrm>
          <a:solidFill>
            <a:schemeClr val="accent1"/>
          </a:solidFill>
          <a:effectLst/>
        </p:grpSpPr>
        <p:sp>
          <p:nvSpPr>
            <p:cNvPr id="13"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headEnd/>
              <a:tailEnd/>
            </a:ln>
          </p:spPr>
          <p:txBody>
            <a:bodyPr/>
            <a:lstStyle/>
            <a:p>
              <a:endParaRPr lang="de-DE"/>
            </a:p>
          </p:txBody>
        </p:sp>
        <p:sp>
          <p:nvSpPr>
            <p:cNvPr id="14"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headEnd/>
              <a:tailEnd/>
            </a:ln>
          </p:spPr>
          <p:txBody>
            <a:bodyPr/>
            <a:lstStyle/>
            <a:p>
              <a:endParaRPr lang="de-DE"/>
            </a:p>
          </p:txBody>
        </p:sp>
        <p:sp>
          <p:nvSpPr>
            <p:cNvPr id="15"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endParaRPr lang="de-DE"/>
            </a:p>
          </p:txBody>
        </p:sp>
      </p:grpSp>
      <p:sp>
        <p:nvSpPr>
          <p:cNvPr id="17" name="文本框 2"/>
          <p:cNvSpPr txBox="1"/>
          <p:nvPr/>
        </p:nvSpPr>
        <p:spPr>
          <a:xfrm>
            <a:off x="1730103"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2121514970"/>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childTnLst>
                    </p:cTn>
                  </p:par>
                  <p:par>
                    <p:cTn id="12" fill="hold">
                      <p:stCondLst>
                        <p:cond delay="indefinite"/>
                      </p:stCondLst>
                      <p:childTnLst>
                        <p:par>
                          <p:cTn id="13" fill="hold">
                            <p:stCondLst>
                              <p:cond delay="0"/>
                            </p:stCondLst>
                            <p:childTnLst>
                              <p:par>
                                <p:cTn id="14" presetID="45"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1000"/>
                                        <p:tgtEl>
                                          <p:spTgt spid="12"/>
                                        </p:tgtEl>
                                      </p:cBhvr>
                                    </p:animEffect>
                                    <p:anim calcmode="lin" valueType="num">
                                      <p:cBhvr>
                                        <p:cTn id="17" dur="1000" fill="hold"/>
                                        <p:tgtEl>
                                          <p:spTgt spid="12"/>
                                        </p:tgtEl>
                                        <p:attrNameLst>
                                          <p:attrName>ppt_w</p:attrName>
                                        </p:attrNameLst>
                                      </p:cBhvr>
                                      <p:tavLst>
                                        <p:tav tm="0" fmla="#ppt_w*sin(2.5*pi*$)">
                                          <p:val>
                                            <p:fltVal val="0"/>
                                          </p:val>
                                        </p:tav>
                                        <p:tav tm="100000">
                                          <p:val>
                                            <p:fltVal val="1"/>
                                          </p:val>
                                        </p:tav>
                                      </p:tavLst>
                                    </p:anim>
                                    <p:anim calcmode="lin" valueType="num">
                                      <p:cBhvr>
                                        <p:cTn id="18" dur="10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9"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0-#ppt_w/2"/>
                                          </p:val>
                                        </p:tav>
                                        <p:tav tm="100000">
                                          <p:val>
                                            <p:strVal val="#ppt_x"/>
                                          </p:val>
                                        </p:tav>
                                      </p:tavLst>
                                    </p:anim>
                                    <p:anim calcmode="lin" valueType="num">
                                      <p:cBhvr additive="base">
                                        <p:cTn id="24" dur="500" fill="hold"/>
                                        <p:tgtEl>
                                          <p:spTgt spid="4"/>
                                        </p:tgtEl>
                                        <p:attrNameLst>
                                          <p:attrName>ppt_y</p:attrName>
                                        </p:attrNameLst>
                                      </p:cBhvr>
                                      <p:tavLst>
                                        <p:tav tm="0">
                                          <p:val>
                                            <p:strVal val="0-#ppt_h/2"/>
                                          </p:val>
                                        </p:tav>
                                        <p:tav tm="100000">
                                          <p:val>
                                            <p:strVal val="#ppt_y"/>
                                          </p:val>
                                        </p:tav>
                                      </p:tavLst>
                                    </p:anim>
                                  </p:childTnLst>
                                </p:cTn>
                              </p:par>
                            </p:childTnLst>
                          </p:cTn>
                        </p:par>
                        <p:par>
                          <p:cTn id="25" fill="hold">
                            <p:stCondLst>
                              <p:cond delay="500"/>
                            </p:stCondLst>
                            <p:childTnLst>
                              <p:par>
                                <p:cTn id="26" presetID="14" presetClass="entr" presetSubtype="1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randombar(horizontal)">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3"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1+#ppt_w/2"/>
                                          </p:val>
                                        </p:tav>
                                        <p:tav tm="100000">
                                          <p:val>
                                            <p:strVal val="#ppt_x"/>
                                          </p:val>
                                        </p:tav>
                                      </p:tavLst>
                                    </p:anim>
                                    <p:anim calcmode="lin" valueType="num">
                                      <p:cBhvr additive="base">
                                        <p:cTn id="34" dur="500" fill="hold"/>
                                        <p:tgtEl>
                                          <p:spTgt spid="7"/>
                                        </p:tgtEl>
                                        <p:attrNameLst>
                                          <p:attrName>ppt_y</p:attrName>
                                        </p:attrNameLst>
                                      </p:cBhvr>
                                      <p:tavLst>
                                        <p:tav tm="0">
                                          <p:val>
                                            <p:strVal val="0-#ppt_h/2"/>
                                          </p:val>
                                        </p:tav>
                                        <p:tav tm="100000">
                                          <p:val>
                                            <p:strVal val="#ppt_y"/>
                                          </p:val>
                                        </p:tav>
                                      </p:tavLst>
                                    </p:anim>
                                  </p:childTnLst>
                                </p:cTn>
                              </p:par>
                            </p:childTnLst>
                          </p:cTn>
                        </p:par>
                        <p:par>
                          <p:cTn id="35" fill="hold">
                            <p:stCondLst>
                              <p:cond delay="500"/>
                            </p:stCondLst>
                            <p:childTnLst>
                              <p:par>
                                <p:cTn id="36" presetID="14" presetClass="entr" presetSubtype="1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randombar(horizontal)">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12"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0-#ppt_w/2"/>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4" presetClass="entr" presetSubtype="10"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randombar(horizontal)">
                                      <p:cBhvr>
                                        <p:cTn id="48" dur="500"/>
                                        <p:tgtEl>
                                          <p:spTgt spid="8"/>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6" fill="hold" grpId="0" nodeType="click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500" fill="hold"/>
                                        <p:tgtEl>
                                          <p:spTgt spid="6"/>
                                        </p:tgtEl>
                                        <p:attrNameLst>
                                          <p:attrName>ppt_x</p:attrName>
                                        </p:attrNameLst>
                                      </p:cBhvr>
                                      <p:tavLst>
                                        <p:tav tm="0">
                                          <p:val>
                                            <p:strVal val="1+#ppt_w/2"/>
                                          </p:val>
                                        </p:tav>
                                        <p:tav tm="100000">
                                          <p:val>
                                            <p:strVal val="#ppt_x"/>
                                          </p:val>
                                        </p:tav>
                                      </p:tavLst>
                                    </p:anim>
                                    <p:anim calcmode="lin" valueType="num">
                                      <p:cBhvr additive="base">
                                        <p:cTn id="54" dur="500" fill="hold"/>
                                        <p:tgtEl>
                                          <p:spTgt spid="6"/>
                                        </p:tgtEl>
                                        <p:attrNameLst>
                                          <p:attrName>ppt_y</p:attrName>
                                        </p:attrNameLst>
                                      </p:cBhvr>
                                      <p:tavLst>
                                        <p:tav tm="0">
                                          <p:val>
                                            <p:strVal val="1+#ppt_h/2"/>
                                          </p:val>
                                        </p:tav>
                                        <p:tav tm="100000">
                                          <p:val>
                                            <p:strVal val="#ppt_y"/>
                                          </p:val>
                                        </p:tav>
                                      </p:tavLst>
                                    </p:anim>
                                  </p:childTnLst>
                                </p:cTn>
                              </p:par>
                              <p:par>
                                <p:cTn id="55" presetID="14" presetClass="entr" presetSubtype="10" fill="hold" grpId="0" nodeType="withEffect">
                                  <p:stCondLst>
                                    <p:cond delay="600"/>
                                  </p:stCondLst>
                                  <p:childTnLst>
                                    <p:set>
                                      <p:cBhvr>
                                        <p:cTn id="56" dur="1" fill="hold">
                                          <p:stCondLst>
                                            <p:cond delay="0"/>
                                          </p:stCondLst>
                                        </p:cTn>
                                        <p:tgtEl>
                                          <p:spTgt spid="9"/>
                                        </p:tgtEl>
                                        <p:attrNameLst>
                                          <p:attrName>style.visibility</p:attrName>
                                        </p:attrNameLst>
                                      </p:cBhvr>
                                      <p:to>
                                        <p:strVal val="visible"/>
                                      </p:to>
                                    </p:set>
                                    <p:animEffect transition="in" filter="randombar(horizontal)">
                                      <p:cBhvr>
                                        <p:cTn id="5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6" y="793"/>
            <a:ext cx="12193647" cy="6860642"/>
          </a:xfrm>
          <a:prstGeom prst="rect">
            <a:avLst/>
          </a:prstGeom>
        </p:spPr>
      </p:pic>
      <p:sp>
        <p:nvSpPr>
          <p:cNvPr id="10" name="TextBox 9"/>
          <p:cNvSpPr txBox="1"/>
          <p:nvPr/>
        </p:nvSpPr>
        <p:spPr>
          <a:xfrm>
            <a:off x="7611343" y="2277666"/>
            <a:ext cx="3939534" cy="1231102"/>
          </a:xfrm>
          <a:prstGeom prst="rect">
            <a:avLst/>
          </a:prstGeom>
          <a:noFill/>
        </p:spPr>
        <p:txBody>
          <a:bodyPr wrap="none" lIns="121917" tIns="60958" rIns="121917" bIns="60958" rtlCol="0">
            <a:spAutoFit/>
          </a:bodyPr>
          <a:lstStyle/>
          <a:p>
            <a:pPr algn="r"/>
            <a:r>
              <a:rPr lang="zh-CN" altLang="en-US" sz="7200" b="1" dirty="0" smtClean="0">
                <a:solidFill>
                  <a:schemeClr val="accent1"/>
                </a:solidFill>
                <a:latin typeface="微软雅黑" panose="020B0503020204020204" pitchFamily="34" charset="-122"/>
                <a:ea typeface="微软雅黑" panose="020B0503020204020204" pitchFamily="34" charset="-122"/>
              </a:rPr>
              <a:t>谢谢观看</a:t>
            </a:r>
            <a:endParaRPr lang="zh-CN" altLang="en-US" sz="7200" b="1" dirty="0">
              <a:solidFill>
                <a:schemeClr val="accent1"/>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5327222" y="3605001"/>
            <a:ext cx="6028912"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82825" y="455097"/>
            <a:ext cx="2152446" cy="861974"/>
          </a:xfrm>
          <a:prstGeom prst="rect">
            <a:avLst/>
          </a:prstGeom>
          <a:noFill/>
        </p:spPr>
        <p:txBody>
          <a:bodyPr wrap="none" lIns="121917" tIns="60958" rIns="121917" bIns="60958" rtlCol="0">
            <a:spAutoFit/>
          </a:bodyPr>
          <a:lstStyle/>
          <a:p>
            <a:r>
              <a:rPr lang="en-US" altLang="zh-CN" sz="4800" dirty="0">
                <a:solidFill>
                  <a:schemeClr val="bg1"/>
                </a:solidFill>
                <a:latin typeface="Eras Bold ITC" panose="020B0907030504020204" pitchFamily="34" charset="0"/>
              </a:rPr>
              <a:t>LOGO</a:t>
            </a:r>
            <a:endParaRPr lang="zh-CN" altLang="en-US" sz="4800" dirty="0">
              <a:solidFill>
                <a:schemeClr val="bg1"/>
              </a:solidFill>
              <a:latin typeface="Eras Bold ITC" panose="020B0907030504020204" pitchFamily="34" charset="0"/>
            </a:endParaRPr>
          </a:p>
        </p:txBody>
      </p:sp>
      <p:sp>
        <p:nvSpPr>
          <p:cNvPr id="13" name="TextBox 12"/>
          <p:cNvSpPr txBox="1"/>
          <p:nvPr/>
        </p:nvSpPr>
        <p:spPr>
          <a:xfrm>
            <a:off x="7942393" y="3797067"/>
            <a:ext cx="3528711" cy="615696"/>
          </a:xfrm>
          <a:prstGeom prst="rect">
            <a:avLst/>
          </a:prstGeom>
          <a:noFill/>
        </p:spPr>
        <p:txBody>
          <a:bodyPr wrap="none" lIns="121917" tIns="60958" rIns="121917" bIns="60958" rtlCol="0">
            <a:spAutoFit/>
          </a:bodyPr>
          <a:lstStyle/>
          <a:p>
            <a:pPr algn="r"/>
            <a:r>
              <a:rPr lang="zh-CN" altLang="en-US" sz="3200" b="1" dirty="0">
                <a:solidFill>
                  <a:schemeClr val="tx1">
                    <a:lumMod val="75000"/>
                    <a:lumOff val="25000"/>
                  </a:schemeClr>
                </a:solidFill>
                <a:latin typeface="微软雅黑" panose="020B0503020204020204" pitchFamily="34" charset="-122"/>
                <a:ea typeface="微软雅黑" panose="020B0503020204020204" pitchFamily="34" charset="-122"/>
              </a:rPr>
              <a:t>输入您的企业名称</a:t>
            </a:r>
          </a:p>
        </p:txBody>
      </p:sp>
      <p:sp>
        <p:nvSpPr>
          <p:cNvPr id="14" name="TextBox 13"/>
          <p:cNvSpPr txBox="1"/>
          <p:nvPr/>
        </p:nvSpPr>
        <p:spPr>
          <a:xfrm>
            <a:off x="9788811" y="5045495"/>
            <a:ext cx="1730596" cy="415494"/>
          </a:xfrm>
          <a:prstGeom prst="rect">
            <a:avLst/>
          </a:prstGeom>
          <a:noFill/>
        </p:spPr>
        <p:txBody>
          <a:bodyPr wrap="none" lIns="121917" tIns="60958" rIns="121917" bIns="60958" rtlCol="0">
            <a:spAutoFit/>
          </a:bodyPr>
          <a:lstStyle/>
          <a:p>
            <a:r>
              <a:rPr lang="zh-CN" altLang="en-US" sz="1900" b="1" dirty="0">
                <a:solidFill>
                  <a:schemeClr val="tx1">
                    <a:lumMod val="75000"/>
                    <a:lumOff val="25000"/>
                  </a:schemeClr>
                </a:solidFill>
                <a:latin typeface="微软雅黑" panose="020B0503020204020204" pitchFamily="34" charset="-122"/>
                <a:ea typeface="微软雅黑" panose="020B0503020204020204" pitchFamily="34" charset="-122"/>
              </a:rPr>
              <a:t>汇报人</a:t>
            </a:r>
            <a:r>
              <a:rPr lang="zh-CN" altLang="en-US" sz="19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sz="1900" b="1" dirty="0" smtClean="0">
                <a:solidFill>
                  <a:schemeClr val="tx1">
                    <a:lumMod val="75000"/>
                    <a:lumOff val="25000"/>
                  </a:schemeClr>
                </a:solidFill>
                <a:latin typeface="微软雅黑" panose="020B0503020204020204" pitchFamily="34" charset="-122"/>
                <a:ea typeface="微软雅黑" panose="020B0503020204020204" pitchFamily="34" charset="-122"/>
              </a:rPr>
              <a:t>XXX</a:t>
            </a:r>
            <a:endParaRPr lang="zh-CN" altLang="en-US" sz="1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13668617"/>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10"/>
                                        </p:tgtEl>
                                        <p:attrNameLst>
                                          <p:attrName>ppt_y</p:attrName>
                                        </p:attrNameLst>
                                      </p:cBhvr>
                                      <p:tavLst>
                                        <p:tav tm="0">
                                          <p:val>
                                            <p:strVal val="#ppt_y"/>
                                          </p:val>
                                        </p:tav>
                                        <p:tav tm="100000">
                                          <p:val>
                                            <p:strVal val="#ppt_y"/>
                                          </p:val>
                                        </p:tav>
                                      </p:tavLst>
                                    </p:anim>
                                    <p:anim calcmode="lin" valueType="num">
                                      <p:cBhvr>
                                        <p:cTn id="21"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10"/>
                                        </p:tgtEl>
                                      </p:cBhvr>
                                    </p:animEffect>
                                  </p:childTnLst>
                                </p:cTn>
                              </p:par>
                            </p:childTnLst>
                          </p:cTn>
                        </p:par>
                        <p:par>
                          <p:cTn id="24" fill="hold">
                            <p:stCondLst>
                              <p:cond delay="2150"/>
                            </p:stCondLst>
                            <p:childTnLst>
                              <p:par>
                                <p:cTn id="25" presetID="2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2650"/>
                            </p:stCondLst>
                            <p:childTnLst>
                              <p:par>
                                <p:cTn id="29" presetID="22" presetClass="entr" presetSubtype="8"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par>
                          <p:cTn id="32" fill="hold">
                            <p:stCondLst>
                              <p:cond delay="3150"/>
                            </p:stCondLst>
                            <p:childTnLst>
                              <p:par>
                                <p:cTn id="33" presetID="22" presetClass="entr" presetSubtype="4"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down)">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3" grpId="0"/>
      <p:bldP spid="1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4800" y="2946941"/>
            <a:ext cx="597038" cy="65694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583">
              <a:defRPr/>
            </a:pPr>
            <a:endParaRPr lang="zh-CN" altLang="en-US" sz="1800">
              <a:solidFill>
                <a:prstClr val="white"/>
              </a:solidFill>
            </a:endParaRPr>
          </a:p>
        </p:txBody>
      </p:sp>
      <p:sp>
        <p:nvSpPr>
          <p:cNvPr id="4" name="矩形 3"/>
          <p:cNvSpPr/>
          <p:nvPr/>
        </p:nvSpPr>
        <p:spPr>
          <a:xfrm>
            <a:off x="2834519" y="2950549"/>
            <a:ext cx="9362067" cy="6573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42" tIns="0" rIns="180042" bIns="0" anchor="ctr"/>
          <a:lstStyle/>
          <a:p>
            <a:pPr algn="ctr" defTabSz="914583">
              <a:defRPr/>
            </a:pPr>
            <a:r>
              <a:rPr lang="en-US" altLang="zh-CN" sz="2801">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1"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765" y="2182598"/>
            <a:ext cx="9314432" cy="77545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583">
              <a:defRPr/>
            </a:pPr>
            <a:r>
              <a:rPr lang="zh-CN" altLang="en-US" sz="3201"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1"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1"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1"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1"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1"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1"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1"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6195" y="2178557"/>
            <a:ext cx="853899" cy="77949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583">
              <a:defRPr/>
            </a:pPr>
            <a:endParaRPr lang="zh-CN" altLang="en-US" sz="1800">
              <a:solidFill>
                <a:prstClr val="white"/>
              </a:solidFill>
            </a:endParaRPr>
          </a:p>
        </p:txBody>
      </p:sp>
      <p:sp>
        <p:nvSpPr>
          <p:cNvPr id="12" name="矩形 11"/>
          <p:cNvSpPr/>
          <p:nvPr/>
        </p:nvSpPr>
        <p:spPr>
          <a:xfrm>
            <a:off x="2584192" y="3921930"/>
            <a:ext cx="6908008" cy="1693163"/>
          </a:xfrm>
          <a:prstGeom prst="rect">
            <a:avLst/>
          </a:prstGeom>
          <a:noFill/>
          <a:ln w="25400" cap="flat" cmpd="sng" algn="ctr">
            <a:noFill/>
            <a:prstDash val="solid"/>
          </a:ln>
          <a:effectLst/>
        </p:spPr>
        <p:txBody>
          <a:bodyPr rtlCol="0" anchor="ctr"/>
          <a:lstStyle/>
          <a:p>
            <a:pPr defTabSz="914583">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583">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583">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1374351202"/>
      </p:ext>
    </p:extLst>
  </p:cSld>
  <p:clrMapOvr>
    <a:masterClrMapping/>
  </p:clrMapOvr>
  <p:transition spd="slow" advTm="0">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262312" y="1555341"/>
            <a:ext cx="7805415" cy="1225548"/>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4" name="矩形 3"/>
          <p:cNvSpPr/>
          <p:nvPr/>
        </p:nvSpPr>
        <p:spPr>
          <a:xfrm>
            <a:off x="4094704" y="1341562"/>
            <a:ext cx="4689352"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mtClean="0">
                <a:latin typeface="微软雅黑" pitchFamily="34" charset="-122"/>
                <a:ea typeface="微软雅黑" pitchFamily="34" charset="-122"/>
              </a:rPr>
              <a:t>点击添加标题</a:t>
            </a:r>
            <a:endParaRPr lang="zh-CN" altLang="en-US">
              <a:latin typeface="微软雅黑" pitchFamily="34" charset="-122"/>
              <a:ea typeface="微软雅黑" pitchFamily="34" charset="-122"/>
            </a:endParaRPr>
          </a:p>
        </p:txBody>
      </p:sp>
      <p:sp>
        <p:nvSpPr>
          <p:cNvPr id="5" name="六边形 4"/>
          <p:cNvSpPr/>
          <p:nvPr/>
        </p:nvSpPr>
        <p:spPr>
          <a:xfrm>
            <a:off x="774978" y="3142178"/>
            <a:ext cx="1588089" cy="1368469"/>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z="3200" dirty="0" smtClean="0">
                <a:latin typeface="微软雅黑" pitchFamily="34" charset="-122"/>
                <a:ea typeface="微软雅黑" pitchFamily="34" charset="-122"/>
              </a:rPr>
              <a:t>工作进度</a:t>
            </a:r>
            <a:endParaRPr lang="zh-CN" altLang="en-US" sz="3200" dirty="0">
              <a:latin typeface="微软雅黑" pitchFamily="34" charset="-122"/>
              <a:ea typeface="微软雅黑" pitchFamily="34" charset="-122"/>
            </a:endParaRPr>
          </a:p>
        </p:txBody>
      </p:sp>
      <p:cxnSp>
        <p:nvCxnSpPr>
          <p:cNvPr id="6" name="直接箭头连接符 5"/>
          <p:cNvCxnSpPr>
            <a:stCxn id="5" idx="5"/>
            <a:endCxn id="3" idx="1"/>
          </p:cNvCxnSpPr>
          <p:nvPr/>
        </p:nvCxnSpPr>
        <p:spPr>
          <a:xfrm flipV="1">
            <a:off x="2020950" y="2168115"/>
            <a:ext cx="1241362" cy="974063"/>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a:stCxn id="5" idx="0"/>
            <a:endCxn id="11" idx="1"/>
          </p:cNvCxnSpPr>
          <p:nvPr/>
        </p:nvCxnSpPr>
        <p:spPr>
          <a:xfrm flipV="1">
            <a:off x="2363067" y="3824299"/>
            <a:ext cx="899245" cy="2114"/>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a:stCxn id="5" idx="1"/>
            <a:endCxn id="14" idx="1"/>
          </p:cNvCxnSpPr>
          <p:nvPr/>
        </p:nvCxnSpPr>
        <p:spPr>
          <a:xfrm>
            <a:off x="2020950" y="4510647"/>
            <a:ext cx="1241362" cy="969836"/>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478476" y="1845735"/>
            <a:ext cx="7301219" cy="732541"/>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a:t>
            </a:r>
            <a:r>
              <a:rPr lang="zh-CN" altLang="en-US" sz="1600" dirty="0" smtClean="0">
                <a:solidFill>
                  <a:sysClr val="windowText" lastClr="000000"/>
                </a:solidFill>
                <a:latin typeface="微软雅黑" pitchFamily="34" charset="-122"/>
                <a:ea typeface="微软雅黑" pitchFamily="34" charset="-122"/>
              </a:rPr>
              <a:t>粘贴</a:t>
            </a:r>
            <a:r>
              <a:rPr lang="zh-CN" altLang="en-US" sz="1600" dirty="0">
                <a:solidFill>
                  <a:sysClr val="windowText" lastClr="000000"/>
                </a:solidFill>
                <a:latin typeface="微软雅黑" pitchFamily="34" charset="-122"/>
                <a:ea typeface="微软雅黑" pitchFamily="34" charset="-122"/>
              </a:rPr>
              <a:t>。</a:t>
            </a:r>
          </a:p>
        </p:txBody>
      </p:sp>
      <p:sp>
        <p:nvSpPr>
          <p:cNvPr id="11" name="矩形 10"/>
          <p:cNvSpPr/>
          <p:nvPr/>
        </p:nvSpPr>
        <p:spPr>
          <a:xfrm>
            <a:off x="3262312" y="3211525"/>
            <a:ext cx="7805415" cy="1225548"/>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12" name="矩形 11"/>
          <p:cNvSpPr/>
          <p:nvPr/>
        </p:nvSpPr>
        <p:spPr>
          <a:xfrm>
            <a:off x="4094704" y="2997746"/>
            <a:ext cx="4689352"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mtClean="0">
                <a:latin typeface="微软雅黑" pitchFamily="34" charset="-122"/>
                <a:ea typeface="微软雅黑" pitchFamily="34" charset="-122"/>
              </a:rPr>
              <a:t>点击添加标题</a:t>
            </a:r>
            <a:endParaRPr lang="zh-CN" altLang="en-US">
              <a:latin typeface="微软雅黑" pitchFamily="34" charset="-122"/>
              <a:ea typeface="微软雅黑" pitchFamily="34" charset="-122"/>
            </a:endParaRPr>
          </a:p>
        </p:txBody>
      </p:sp>
      <p:sp>
        <p:nvSpPr>
          <p:cNvPr id="13" name="TextBox 12"/>
          <p:cNvSpPr txBox="1"/>
          <p:nvPr/>
        </p:nvSpPr>
        <p:spPr>
          <a:xfrm>
            <a:off x="3478476" y="3501919"/>
            <a:ext cx="7301219" cy="732541"/>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a:t>
            </a:r>
            <a:r>
              <a:rPr lang="zh-CN" altLang="en-US" sz="1600" dirty="0" smtClean="0">
                <a:solidFill>
                  <a:sysClr val="windowText" lastClr="000000"/>
                </a:solidFill>
                <a:latin typeface="微软雅黑" pitchFamily="34" charset="-122"/>
                <a:ea typeface="微软雅黑" pitchFamily="34" charset="-122"/>
              </a:rPr>
              <a:t>粘贴。</a:t>
            </a:r>
            <a:endParaRPr lang="zh-CN" altLang="en-US" sz="1600" dirty="0">
              <a:solidFill>
                <a:sysClr val="windowText" lastClr="000000"/>
              </a:solidFill>
              <a:latin typeface="微软雅黑" pitchFamily="34" charset="-122"/>
              <a:ea typeface="微软雅黑" pitchFamily="34" charset="-122"/>
            </a:endParaRPr>
          </a:p>
        </p:txBody>
      </p:sp>
      <p:sp>
        <p:nvSpPr>
          <p:cNvPr id="14" name="矩形 13"/>
          <p:cNvSpPr/>
          <p:nvPr/>
        </p:nvSpPr>
        <p:spPr>
          <a:xfrm>
            <a:off x="3262312" y="4867709"/>
            <a:ext cx="7805415" cy="1225548"/>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15" name="矩形 14"/>
          <p:cNvSpPr/>
          <p:nvPr/>
        </p:nvSpPr>
        <p:spPr>
          <a:xfrm>
            <a:off x="4094704" y="4653930"/>
            <a:ext cx="4689352"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mtClean="0">
                <a:latin typeface="微软雅黑" pitchFamily="34" charset="-122"/>
                <a:ea typeface="微软雅黑" pitchFamily="34" charset="-122"/>
              </a:rPr>
              <a:t>点击添加标题</a:t>
            </a:r>
            <a:endParaRPr lang="zh-CN" altLang="en-US">
              <a:latin typeface="微软雅黑" pitchFamily="34" charset="-122"/>
              <a:ea typeface="微软雅黑" pitchFamily="34" charset="-122"/>
            </a:endParaRPr>
          </a:p>
        </p:txBody>
      </p:sp>
      <p:sp>
        <p:nvSpPr>
          <p:cNvPr id="16" name="TextBox 15"/>
          <p:cNvSpPr txBox="1"/>
          <p:nvPr/>
        </p:nvSpPr>
        <p:spPr>
          <a:xfrm>
            <a:off x="3478476" y="5158103"/>
            <a:ext cx="7301219" cy="732541"/>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a:t>
            </a:r>
            <a:r>
              <a:rPr lang="zh-CN" altLang="en-US" sz="1600" dirty="0" smtClean="0">
                <a:solidFill>
                  <a:sysClr val="windowText" lastClr="000000"/>
                </a:solidFill>
                <a:latin typeface="微软雅黑" pitchFamily="34" charset="-122"/>
                <a:ea typeface="微软雅黑" pitchFamily="34" charset="-122"/>
              </a:rPr>
              <a:t>粘贴。</a:t>
            </a:r>
            <a:endParaRPr lang="zh-CN" altLang="en-US" sz="1600" dirty="0">
              <a:solidFill>
                <a:sysClr val="windowText" lastClr="000000"/>
              </a:solidFill>
              <a:latin typeface="微软雅黑" pitchFamily="34" charset="-122"/>
              <a:ea typeface="微软雅黑" pitchFamily="34" charset="-122"/>
            </a:endParaRPr>
          </a:p>
        </p:txBody>
      </p:sp>
      <p:sp>
        <p:nvSpPr>
          <p:cNvPr id="17"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570351004"/>
      </p:ext>
    </p:extLst>
  </p:cSld>
  <p:clrMapOvr>
    <a:masterClrMapping/>
  </p:clrMapOvr>
  <p:transition spd="slow"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arn(outVertical)">
                                          <p:cBhvr>
                                            <p:cTn id="29" dur="500"/>
                                            <p:tgtEl>
                                              <p:spTgt spid="4"/>
                                            </p:tgtEl>
                                          </p:cBhvr>
                                        </p:animEffect>
                                      </p:childTnLst>
                                    </p:cTn>
                                  </p:par>
                                </p:childTnLst>
                              </p:cTn>
                            </p:par>
                            <p:par>
                              <p:cTn id="30" fill="hold">
                                <p:stCondLst>
                                  <p:cond delay="2350"/>
                                </p:stCondLst>
                                <p:childTnLst>
                                  <p:par>
                                    <p:cTn id="31" presetID="2" presetClass="entr" presetSubtype="1" fill="hold" grpId="0" nodeType="afterEffect" p14:presetBounceEnd="50000">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14:bounceEnd="50000">
                                          <p:cBhvr additive="base">
                                            <p:cTn id="33"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34" dur="500" fill="hold"/>
                                            <p:tgtEl>
                                              <p:spTgt spid="3"/>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0"/>
                                            </p:tgtEl>
                                            <p:attrNameLst>
                                              <p:attrName>style.visibility</p:attrName>
                                            </p:attrNameLst>
                                          </p:cBhvr>
                                          <p:to>
                                            <p:strVal val="visible"/>
                                          </p:to>
                                        </p:set>
                                        <p:animEffect transition="in" filter="wipe(left)">
                                          <p:cBhvr>
                                            <p:cTn id="38" dur="100"/>
                                            <p:tgtEl>
                                              <p:spTgt spid="10"/>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0"/>
                                            </p:tgtEl>
                                          </p:cBhvr>
                                          <p:to x="80000" y="100000"/>
                                        </p:animScale>
                                        <p:anim by="(#ppt_w*0.10)" calcmode="lin" valueType="num">
                                          <p:cBhvr>
                                            <p:cTn id="41" dur="50" autoRev="1" fill="hold">
                                              <p:stCondLst>
                                                <p:cond delay="0"/>
                                              </p:stCondLst>
                                            </p:cTn>
                                            <p:tgtEl>
                                              <p:spTgt spid="10"/>
                                            </p:tgtEl>
                                            <p:attrNameLst>
                                              <p:attrName>ppt_x</p:attrName>
                                            </p:attrNameLst>
                                          </p:cBhvr>
                                        </p:anim>
                                        <p:anim by="(-#ppt_w*0.10)" calcmode="lin" valueType="num">
                                          <p:cBhvr>
                                            <p:cTn id="42" dur="50" autoRev="1" fill="hold">
                                              <p:stCondLst>
                                                <p:cond delay="0"/>
                                              </p:stCondLst>
                                            </p:cTn>
                                            <p:tgtEl>
                                              <p:spTgt spid="10"/>
                                            </p:tgtEl>
                                            <p:attrNameLst>
                                              <p:attrName>ppt_y</p:attrName>
                                            </p:attrNameLst>
                                          </p:cBhvr>
                                        </p:anim>
                                        <p:animRot by="-480000">
                                          <p:cBhvr>
                                            <p:cTn id="43" dur="50" autoRev="1" fill="hold">
                                              <p:stCondLst>
                                                <p:cond delay="0"/>
                                              </p:stCondLst>
                                            </p:cTn>
                                            <p:tgtEl>
                                              <p:spTgt spid="10"/>
                                            </p:tgtEl>
                                            <p:attrNameLst>
                                              <p:attrName>r</p:attrName>
                                            </p:attrNameLst>
                                          </p:cBhvr>
                                        </p:animRot>
                                      </p:childTnLst>
                                    </p:cTn>
                                  </p:par>
                                </p:childTnLst>
                              </p:cTn>
                            </p:par>
                            <p:par>
                              <p:cTn id="44" fill="hold">
                                <p:stCondLst>
                                  <p:cond delay="4990"/>
                                </p:stCondLst>
                                <p:childTnLst>
                                  <p:par>
                                    <p:cTn id="45" presetID="16" presetClass="entr" presetSubtype="37"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outVertical)">
                                          <p:cBhvr>
                                            <p:cTn id="47" dur="500"/>
                                            <p:tgtEl>
                                              <p:spTgt spid="12"/>
                                            </p:tgtEl>
                                          </p:cBhvr>
                                        </p:animEffect>
                                      </p:childTnLst>
                                    </p:cTn>
                                  </p:par>
                                </p:childTnLst>
                              </p:cTn>
                            </p:par>
                            <p:par>
                              <p:cTn id="48" fill="hold">
                                <p:stCondLst>
                                  <p:cond delay="549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14:bounceEnd="50000">
                                          <p:cBhvr additive="base">
                                            <p:cTn id="51" dur="5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11"/>
                                            </p:tgtEl>
                                            <p:attrNameLst>
                                              <p:attrName>ppt_y</p:attrName>
                                            </p:attrNameLst>
                                          </p:cBhvr>
                                          <p:tavLst>
                                            <p:tav tm="0">
                                              <p:val>
                                                <p:strVal val="0-#ppt_h/2"/>
                                              </p:val>
                                            </p:tav>
                                            <p:tav tm="100000">
                                              <p:val>
                                                <p:strVal val="#ppt_y"/>
                                              </p:val>
                                            </p:tav>
                                          </p:tavLst>
                                        </p:anim>
                                      </p:childTnLst>
                                    </p:cTn>
                                  </p:par>
                                </p:childTnLst>
                              </p:cTn>
                            </p:par>
                            <p:par>
                              <p:cTn id="53" fill="hold">
                                <p:stCondLst>
                                  <p:cond delay="599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13"/>
                                            </p:tgtEl>
                                            <p:attrNameLst>
                                              <p:attrName>style.visibility</p:attrName>
                                            </p:attrNameLst>
                                          </p:cBhvr>
                                          <p:to>
                                            <p:strVal val="visible"/>
                                          </p:to>
                                        </p:set>
                                        <p:animEffect transition="in" filter="wipe(left)">
                                          <p:cBhvr>
                                            <p:cTn id="56" dur="100"/>
                                            <p:tgtEl>
                                              <p:spTgt spid="13"/>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13"/>
                                            </p:tgtEl>
                                          </p:cBhvr>
                                          <p:to x="80000" y="100000"/>
                                        </p:animScale>
                                        <p:anim by="(#ppt_w*0.10)" calcmode="lin" valueType="num">
                                          <p:cBhvr>
                                            <p:cTn id="59" dur="50" autoRev="1" fill="hold">
                                              <p:stCondLst>
                                                <p:cond delay="0"/>
                                              </p:stCondLst>
                                            </p:cTn>
                                            <p:tgtEl>
                                              <p:spTgt spid="13"/>
                                            </p:tgtEl>
                                            <p:attrNameLst>
                                              <p:attrName>ppt_x</p:attrName>
                                            </p:attrNameLst>
                                          </p:cBhvr>
                                        </p:anim>
                                        <p:anim by="(-#ppt_w*0.10)" calcmode="lin" valueType="num">
                                          <p:cBhvr>
                                            <p:cTn id="60" dur="50" autoRev="1" fill="hold">
                                              <p:stCondLst>
                                                <p:cond delay="0"/>
                                              </p:stCondLst>
                                            </p:cTn>
                                            <p:tgtEl>
                                              <p:spTgt spid="13"/>
                                            </p:tgtEl>
                                            <p:attrNameLst>
                                              <p:attrName>ppt_y</p:attrName>
                                            </p:attrNameLst>
                                          </p:cBhvr>
                                        </p:anim>
                                        <p:animRot by="-480000">
                                          <p:cBhvr>
                                            <p:cTn id="61" dur="50" autoRev="1" fill="hold">
                                              <p:stCondLst>
                                                <p:cond delay="0"/>
                                              </p:stCondLst>
                                            </p:cTn>
                                            <p:tgtEl>
                                              <p:spTgt spid="13"/>
                                            </p:tgtEl>
                                            <p:attrNameLst>
                                              <p:attrName>r</p:attrName>
                                            </p:attrNameLst>
                                          </p:cBhvr>
                                        </p:animRot>
                                      </p:childTnLst>
                                    </p:cTn>
                                  </p:par>
                                </p:childTnLst>
                              </p:cTn>
                            </p:par>
                            <p:par>
                              <p:cTn id="62" fill="hold">
                                <p:stCondLst>
                                  <p:cond delay="8130"/>
                                </p:stCondLst>
                                <p:childTnLst>
                                  <p:par>
                                    <p:cTn id="63" presetID="16" presetClass="entr" presetSubtype="37"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arn(outVertical)">
                                          <p:cBhvr>
                                            <p:cTn id="65" dur="500"/>
                                            <p:tgtEl>
                                              <p:spTgt spid="15"/>
                                            </p:tgtEl>
                                          </p:cBhvr>
                                        </p:animEffect>
                                      </p:childTnLst>
                                    </p:cTn>
                                  </p:par>
                                </p:childTnLst>
                              </p:cTn>
                            </p:par>
                            <p:par>
                              <p:cTn id="66" fill="hold">
                                <p:stCondLst>
                                  <p:cond delay="8630"/>
                                </p:stCondLst>
                                <p:childTnLst>
                                  <p:par>
                                    <p:cTn id="67" presetID="2" presetClass="entr" presetSubtype="1" fill="hold" grpId="0" nodeType="afterEffect" p14:presetBounceEnd="50000">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14:bounceEnd="50000">
                                          <p:cBhvr additive="base">
                                            <p:cTn id="69"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70" dur="500" fill="hold"/>
                                            <p:tgtEl>
                                              <p:spTgt spid="14"/>
                                            </p:tgtEl>
                                            <p:attrNameLst>
                                              <p:attrName>ppt_y</p:attrName>
                                            </p:attrNameLst>
                                          </p:cBhvr>
                                          <p:tavLst>
                                            <p:tav tm="0">
                                              <p:val>
                                                <p:strVal val="0-#ppt_h/2"/>
                                              </p:val>
                                            </p:tav>
                                            <p:tav tm="100000">
                                              <p:val>
                                                <p:strVal val="#ppt_y"/>
                                              </p:val>
                                            </p:tav>
                                          </p:tavLst>
                                        </p:anim>
                                      </p:childTnLst>
                                    </p:cTn>
                                  </p:par>
                                </p:childTnLst>
                              </p:cTn>
                            </p:par>
                            <p:par>
                              <p:cTn id="71" fill="hold">
                                <p:stCondLst>
                                  <p:cond delay="913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16"/>
                                            </p:tgtEl>
                                            <p:attrNameLst>
                                              <p:attrName>style.visibility</p:attrName>
                                            </p:attrNameLst>
                                          </p:cBhvr>
                                          <p:to>
                                            <p:strVal val="visible"/>
                                          </p:to>
                                        </p:set>
                                        <p:animEffect transition="in" filter="wipe(left)">
                                          <p:cBhvr>
                                            <p:cTn id="74" dur="100"/>
                                            <p:tgtEl>
                                              <p:spTgt spid="16"/>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16"/>
                                            </p:tgtEl>
                                          </p:cBhvr>
                                          <p:to x="80000" y="100000"/>
                                        </p:animScale>
                                        <p:anim by="(#ppt_w*0.10)" calcmode="lin" valueType="num">
                                          <p:cBhvr>
                                            <p:cTn id="77" dur="50" autoRev="1" fill="hold">
                                              <p:stCondLst>
                                                <p:cond delay="0"/>
                                              </p:stCondLst>
                                            </p:cTn>
                                            <p:tgtEl>
                                              <p:spTgt spid="16"/>
                                            </p:tgtEl>
                                            <p:attrNameLst>
                                              <p:attrName>ppt_x</p:attrName>
                                            </p:attrNameLst>
                                          </p:cBhvr>
                                        </p:anim>
                                        <p:anim by="(-#ppt_w*0.10)" calcmode="lin" valueType="num">
                                          <p:cBhvr>
                                            <p:cTn id="78" dur="50" autoRev="1" fill="hold">
                                              <p:stCondLst>
                                                <p:cond delay="0"/>
                                              </p:stCondLst>
                                            </p:cTn>
                                            <p:tgtEl>
                                              <p:spTgt spid="16"/>
                                            </p:tgtEl>
                                            <p:attrNameLst>
                                              <p:attrName>ppt_y</p:attrName>
                                            </p:attrNameLst>
                                          </p:cBhvr>
                                        </p:anim>
                                        <p:animRot by="-480000">
                                          <p:cBhvr>
                                            <p:cTn id="79"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0" grpId="0"/>
          <p:bldP spid="10" grpId="1"/>
          <p:bldP spid="11" grpId="0" animBg="1"/>
          <p:bldP spid="12" grpId="0" animBg="1"/>
          <p:bldP spid="13" grpId="0"/>
          <p:bldP spid="13" grpId="1"/>
          <p:bldP spid="14" grpId="0" animBg="1"/>
          <p:bldP spid="15" grpId="0" animBg="1"/>
          <p:bldP spid="16" grpId="0"/>
          <p:bldP spid="16" grpId="1"/>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arn(outVertical)">
                                          <p:cBhvr>
                                            <p:cTn id="29" dur="500"/>
                                            <p:tgtEl>
                                              <p:spTgt spid="4"/>
                                            </p:tgtEl>
                                          </p:cBhvr>
                                        </p:animEffect>
                                      </p:childTnLst>
                                    </p:cTn>
                                  </p:par>
                                </p:childTnLst>
                              </p:cTn>
                            </p:par>
                            <p:par>
                              <p:cTn id="30" fill="hold">
                                <p:stCondLst>
                                  <p:cond delay="2350"/>
                                </p:stCondLst>
                                <p:childTnLst>
                                  <p:par>
                                    <p:cTn id="31" presetID="2" presetClass="entr" presetSubtype="1"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ppt_x"/>
                                              </p:val>
                                            </p:tav>
                                            <p:tav tm="100000">
                                              <p:val>
                                                <p:strVal val="#ppt_x"/>
                                              </p:val>
                                            </p:tav>
                                          </p:tavLst>
                                        </p:anim>
                                        <p:anim calcmode="lin" valueType="num">
                                          <p:cBhvr additive="base">
                                            <p:cTn id="34" dur="500" fill="hold"/>
                                            <p:tgtEl>
                                              <p:spTgt spid="3"/>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0"/>
                                            </p:tgtEl>
                                            <p:attrNameLst>
                                              <p:attrName>style.visibility</p:attrName>
                                            </p:attrNameLst>
                                          </p:cBhvr>
                                          <p:to>
                                            <p:strVal val="visible"/>
                                          </p:to>
                                        </p:set>
                                        <p:animEffect transition="in" filter="wipe(left)">
                                          <p:cBhvr>
                                            <p:cTn id="38" dur="100"/>
                                            <p:tgtEl>
                                              <p:spTgt spid="10"/>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0"/>
                                            </p:tgtEl>
                                          </p:cBhvr>
                                          <p:to x="80000" y="100000"/>
                                        </p:animScale>
                                        <p:anim by="(#ppt_w*0.10)" calcmode="lin" valueType="num">
                                          <p:cBhvr>
                                            <p:cTn id="41" dur="50" autoRev="1" fill="hold">
                                              <p:stCondLst>
                                                <p:cond delay="0"/>
                                              </p:stCondLst>
                                            </p:cTn>
                                            <p:tgtEl>
                                              <p:spTgt spid="10"/>
                                            </p:tgtEl>
                                            <p:attrNameLst>
                                              <p:attrName>ppt_x</p:attrName>
                                            </p:attrNameLst>
                                          </p:cBhvr>
                                        </p:anim>
                                        <p:anim by="(-#ppt_w*0.10)" calcmode="lin" valueType="num">
                                          <p:cBhvr>
                                            <p:cTn id="42" dur="50" autoRev="1" fill="hold">
                                              <p:stCondLst>
                                                <p:cond delay="0"/>
                                              </p:stCondLst>
                                            </p:cTn>
                                            <p:tgtEl>
                                              <p:spTgt spid="10"/>
                                            </p:tgtEl>
                                            <p:attrNameLst>
                                              <p:attrName>ppt_y</p:attrName>
                                            </p:attrNameLst>
                                          </p:cBhvr>
                                        </p:anim>
                                        <p:animRot by="-480000">
                                          <p:cBhvr>
                                            <p:cTn id="43" dur="50" autoRev="1" fill="hold">
                                              <p:stCondLst>
                                                <p:cond delay="0"/>
                                              </p:stCondLst>
                                            </p:cTn>
                                            <p:tgtEl>
                                              <p:spTgt spid="10"/>
                                            </p:tgtEl>
                                            <p:attrNameLst>
                                              <p:attrName>r</p:attrName>
                                            </p:attrNameLst>
                                          </p:cBhvr>
                                        </p:animRot>
                                      </p:childTnLst>
                                    </p:cTn>
                                  </p:par>
                                </p:childTnLst>
                              </p:cTn>
                            </p:par>
                            <p:par>
                              <p:cTn id="44" fill="hold">
                                <p:stCondLst>
                                  <p:cond delay="4990"/>
                                </p:stCondLst>
                                <p:childTnLst>
                                  <p:par>
                                    <p:cTn id="45" presetID="16" presetClass="entr" presetSubtype="37"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outVertical)">
                                          <p:cBhvr>
                                            <p:cTn id="47" dur="500"/>
                                            <p:tgtEl>
                                              <p:spTgt spid="12"/>
                                            </p:tgtEl>
                                          </p:cBhvr>
                                        </p:animEffect>
                                      </p:childTnLst>
                                    </p:cTn>
                                  </p:par>
                                </p:childTnLst>
                              </p:cTn>
                            </p:par>
                            <p:par>
                              <p:cTn id="48" fill="hold">
                                <p:stCondLst>
                                  <p:cond delay="5490"/>
                                </p:stCondLst>
                                <p:childTnLst>
                                  <p:par>
                                    <p:cTn id="49" presetID="2"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0-#ppt_h/2"/>
                                              </p:val>
                                            </p:tav>
                                            <p:tav tm="100000">
                                              <p:val>
                                                <p:strVal val="#ppt_y"/>
                                              </p:val>
                                            </p:tav>
                                          </p:tavLst>
                                        </p:anim>
                                      </p:childTnLst>
                                    </p:cTn>
                                  </p:par>
                                </p:childTnLst>
                              </p:cTn>
                            </p:par>
                            <p:par>
                              <p:cTn id="53" fill="hold">
                                <p:stCondLst>
                                  <p:cond delay="599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13"/>
                                            </p:tgtEl>
                                            <p:attrNameLst>
                                              <p:attrName>style.visibility</p:attrName>
                                            </p:attrNameLst>
                                          </p:cBhvr>
                                          <p:to>
                                            <p:strVal val="visible"/>
                                          </p:to>
                                        </p:set>
                                        <p:animEffect transition="in" filter="wipe(left)">
                                          <p:cBhvr>
                                            <p:cTn id="56" dur="100"/>
                                            <p:tgtEl>
                                              <p:spTgt spid="13"/>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13"/>
                                            </p:tgtEl>
                                          </p:cBhvr>
                                          <p:to x="80000" y="100000"/>
                                        </p:animScale>
                                        <p:anim by="(#ppt_w*0.10)" calcmode="lin" valueType="num">
                                          <p:cBhvr>
                                            <p:cTn id="59" dur="50" autoRev="1" fill="hold">
                                              <p:stCondLst>
                                                <p:cond delay="0"/>
                                              </p:stCondLst>
                                            </p:cTn>
                                            <p:tgtEl>
                                              <p:spTgt spid="13"/>
                                            </p:tgtEl>
                                            <p:attrNameLst>
                                              <p:attrName>ppt_x</p:attrName>
                                            </p:attrNameLst>
                                          </p:cBhvr>
                                        </p:anim>
                                        <p:anim by="(-#ppt_w*0.10)" calcmode="lin" valueType="num">
                                          <p:cBhvr>
                                            <p:cTn id="60" dur="50" autoRev="1" fill="hold">
                                              <p:stCondLst>
                                                <p:cond delay="0"/>
                                              </p:stCondLst>
                                            </p:cTn>
                                            <p:tgtEl>
                                              <p:spTgt spid="13"/>
                                            </p:tgtEl>
                                            <p:attrNameLst>
                                              <p:attrName>ppt_y</p:attrName>
                                            </p:attrNameLst>
                                          </p:cBhvr>
                                        </p:anim>
                                        <p:animRot by="-480000">
                                          <p:cBhvr>
                                            <p:cTn id="61" dur="50" autoRev="1" fill="hold">
                                              <p:stCondLst>
                                                <p:cond delay="0"/>
                                              </p:stCondLst>
                                            </p:cTn>
                                            <p:tgtEl>
                                              <p:spTgt spid="13"/>
                                            </p:tgtEl>
                                            <p:attrNameLst>
                                              <p:attrName>r</p:attrName>
                                            </p:attrNameLst>
                                          </p:cBhvr>
                                        </p:animRot>
                                      </p:childTnLst>
                                    </p:cTn>
                                  </p:par>
                                </p:childTnLst>
                              </p:cTn>
                            </p:par>
                            <p:par>
                              <p:cTn id="62" fill="hold">
                                <p:stCondLst>
                                  <p:cond delay="8130"/>
                                </p:stCondLst>
                                <p:childTnLst>
                                  <p:par>
                                    <p:cTn id="63" presetID="16" presetClass="entr" presetSubtype="37"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arn(outVertical)">
                                          <p:cBhvr>
                                            <p:cTn id="65" dur="500"/>
                                            <p:tgtEl>
                                              <p:spTgt spid="15"/>
                                            </p:tgtEl>
                                          </p:cBhvr>
                                        </p:animEffect>
                                      </p:childTnLst>
                                    </p:cTn>
                                  </p:par>
                                </p:childTnLst>
                              </p:cTn>
                            </p:par>
                            <p:par>
                              <p:cTn id="66" fill="hold">
                                <p:stCondLst>
                                  <p:cond delay="8630"/>
                                </p:stCondLst>
                                <p:childTnLst>
                                  <p:par>
                                    <p:cTn id="67" presetID="2" presetClass="entr" presetSubtype="1" fill="hold" grpId="0" nodeType="after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additive="base">
                                            <p:cTn id="69" dur="500" fill="hold"/>
                                            <p:tgtEl>
                                              <p:spTgt spid="14"/>
                                            </p:tgtEl>
                                            <p:attrNameLst>
                                              <p:attrName>ppt_x</p:attrName>
                                            </p:attrNameLst>
                                          </p:cBhvr>
                                          <p:tavLst>
                                            <p:tav tm="0">
                                              <p:val>
                                                <p:strVal val="#ppt_x"/>
                                              </p:val>
                                            </p:tav>
                                            <p:tav tm="100000">
                                              <p:val>
                                                <p:strVal val="#ppt_x"/>
                                              </p:val>
                                            </p:tav>
                                          </p:tavLst>
                                        </p:anim>
                                        <p:anim calcmode="lin" valueType="num">
                                          <p:cBhvr additive="base">
                                            <p:cTn id="70" dur="500" fill="hold"/>
                                            <p:tgtEl>
                                              <p:spTgt spid="14"/>
                                            </p:tgtEl>
                                            <p:attrNameLst>
                                              <p:attrName>ppt_y</p:attrName>
                                            </p:attrNameLst>
                                          </p:cBhvr>
                                          <p:tavLst>
                                            <p:tav tm="0">
                                              <p:val>
                                                <p:strVal val="0-#ppt_h/2"/>
                                              </p:val>
                                            </p:tav>
                                            <p:tav tm="100000">
                                              <p:val>
                                                <p:strVal val="#ppt_y"/>
                                              </p:val>
                                            </p:tav>
                                          </p:tavLst>
                                        </p:anim>
                                      </p:childTnLst>
                                    </p:cTn>
                                  </p:par>
                                </p:childTnLst>
                              </p:cTn>
                            </p:par>
                            <p:par>
                              <p:cTn id="71" fill="hold">
                                <p:stCondLst>
                                  <p:cond delay="913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16"/>
                                            </p:tgtEl>
                                            <p:attrNameLst>
                                              <p:attrName>style.visibility</p:attrName>
                                            </p:attrNameLst>
                                          </p:cBhvr>
                                          <p:to>
                                            <p:strVal val="visible"/>
                                          </p:to>
                                        </p:set>
                                        <p:animEffect transition="in" filter="wipe(left)">
                                          <p:cBhvr>
                                            <p:cTn id="74" dur="100"/>
                                            <p:tgtEl>
                                              <p:spTgt spid="16"/>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16"/>
                                            </p:tgtEl>
                                          </p:cBhvr>
                                          <p:to x="80000" y="100000"/>
                                        </p:animScale>
                                        <p:anim by="(#ppt_w*0.10)" calcmode="lin" valueType="num">
                                          <p:cBhvr>
                                            <p:cTn id="77" dur="50" autoRev="1" fill="hold">
                                              <p:stCondLst>
                                                <p:cond delay="0"/>
                                              </p:stCondLst>
                                            </p:cTn>
                                            <p:tgtEl>
                                              <p:spTgt spid="16"/>
                                            </p:tgtEl>
                                            <p:attrNameLst>
                                              <p:attrName>ppt_x</p:attrName>
                                            </p:attrNameLst>
                                          </p:cBhvr>
                                        </p:anim>
                                        <p:anim by="(-#ppt_w*0.10)" calcmode="lin" valueType="num">
                                          <p:cBhvr>
                                            <p:cTn id="78" dur="50" autoRev="1" fill="hold">
                                              <p:stCondLst>
                                                <p:cond delay="0"/>
                                              </p:stCondLst>
                                            </p:cTn>
                                            <p:tgtEl>
                                              <p:spTgt spid="16"/>
                                            </p:tgtEl>
                                            <p:attrNameLst>
                                              <p:attrName>ppt_y</p:attrName>
                                            </p:attrNameLst>
                                          </p:cBhvr>
                                        </p:anim>
                                        <p:animRot by="-480000">
                                          <p:cBhvr>
                                            <p:cTn id="79"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0" grpId="0"/>
          <p:bldP spid="10" grpId="1"/>
          <p:bldP spid="11" grpId="0" animBg="1"/>
          <p:bldP spid="12" grpId="0" animBg="1"/>
          <p:bldP spid="13" grpId="0"/>
          <p:bldP spid="13" grpId="1"/>
          <p:bldP spid="14" grpId="0" animBg="1"/>
          <p:bldP spid="15" grpId="0" animBg="1"/>
          <p:bldP spid="16" grpId="0"/>
          <p:bldP spid="16" grpId="1"/>
          <p:bldP spid="17"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9" name="组合 118"/>
          <p:cNvGrpSpPr/>
          <p:nvPr/>
        </p:nvGrpSpPr>
        <p:grpSpPr>
          <a:xfrm>
            <a:off x="534438" y="3790084"/>
            <a:ext cx="10944224" cy="438144"/>
            <a:chOff x="534438" y="3368953"/>
            <a:chExt cx="10944224" cy="438144"/>
          </a:xfrm>
          <a:solidFill>
            <a:schemeClr val="bg1">
              <a:lumMod val="65000"/>
            </a:schemeClr>
          </a:solidFill>
        </p:grpSpPr>
        <p:sp>
          <p:nvSpPr>
            <p:cNvPr id="120" name="矩形 119"/>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121" name="组合 120"/>
            <p:cNvGrpSpPr/>
            <p:nvPr/>
          </p:nvGrpSpPr>
          <p:grpSpPr>
            <a:xfrm>
              <a:off x="534438" y="3368953"/>
              <a:ext cx="10944224" cy="438144"/>
              <a:chOff x="623889" y="3209929"/>
              <a:chExt cx="10944224" cy="438144"/>
            </a:xfrm>
            <a:grpFill/>
          </p:grpSpPr>
          <p:sp>
            <p:nvSpPr>
              <p:cNvPr id="122" name="矩形 121"/>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3" name="矩形 122"/>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4" name="矩形 123"/>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5" name="矩形 124"/>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6" name="矩形 125"/>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7" name="矩形 126"/>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8" name="等腰三角形 127"/>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cxnSp>
        <p:nvCxnSpPr>
          <p:cNvPr id="129" name="肘形连接符 128"/>
          <p:cNvCxnSpPr>
            <a:stCxn id="131" idx="3"/>
            <a:endCxn id="134" idx="1"/>
          </p:cNvCxnSpPr>
          <p:nvPr/>
        </p:nvCxnSpPr>
        <p:spPr>
          <a:xfrm rot="5400000" flipH="1" flipV="1">
            <a:off x="1081169" y="3150881"/>
            <a:ext cx="752917"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30" name="组合 129"/>
          <p:cNvGrpSpPr/>
          <p:nvPr/>
        </p:nvGrpSpPr>
        <p:grpSpPr>
          <a:xfrm>
            <a:off x="1020305" y="3673113"/>
            <a:ext cx="583096" cy="676392"/>
            <a:chOff x="1109756" y="3090803"/>
            <a:chExt cx="583096" cy="676392"/>
          </a:xfrm>
          <a:solidFill>
            <a:srgbClr val="005DA2"/>
          </a:solidFill>
        </p:grpSpPr>
        <p:sp>
          <p:nvSpPr>
            <p:cNvPr id="131" name="六边形 130"/>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132" name="文本框 64"/>
            <p:cNvSpPr txBox="1"/>
            <p:nvPr/>
          </p:nvSpPr>
          <p:spPr>
            <a:xfrm>
              <a:off x="1115002" y="3298194"/>
              <a:ext cx="577850" cy="307777"/>
            </a:xfrm>
            <a:prstGeom prst="rect">
              <a:avLst/>
            </a:prstGeom>
            <a:noFill/>
          </p:spPr>
          <p:txBody>
            <a:bodyPr wrap="square" rtlCol="0">
              <a:spAutoFit/>
            </a:bodyPr>
            <a:lstStyle/>
            <a:p>
              <a:pPr algn="ctr"/>
              <a:r>
                <a:rPr lang="en-US" altLang="zh-CN" sz="1400" dirty="0" smtClean="0">
                  <a:solidFill>
                    <a:schemeClr val="bg1"/>
                  </a:solidFill>
                  <a:latin typeface="微软雅黑" panose="020B0503020204020204" pitchFamily="34" charset="-122"/>
                  <a:ea typeface="微软雅黑" panose="020B0503020204020204" pitchFamily="34" charset="-122"/>
                </a:rPr>
                <a:t>4</a:t>
              </a:r>
              <a:r>
                <a:rPr lang="zh-CN" altLang="en-US" sz="1400" dirty="0" smtClean="0">
                  <a:solidFill>
                    <a:schemeClr val="bg1"/>
                  </a:solidFill>
                  <a:latin typeface="微软雅黑" panose="020B0503020204020204" pitchFamily="34" charset="-122"/>
                  <a:ea typeface="微软雅黑" panose="020B0503020204020204" pitchFamily="34" charset="-122"/>
                </a:rPr>
                <a:t>月</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33" name="组合 132"/>
          <p:cNvGrpSpPr/>
          <p:nvPr/>
        </p:nvGrpSpPr>
        <p:grpSpPr>
          <a:xfrm>
            <a:off x="1603401" y="2482065"/>
            <a:ext cx="1413335" cy="1122464"/>
            <a:chOff x="1853741" y="1952625"/>
            <a:chExt cx="1413335" cy="1122464"/>
          </a:xfrm>
          <a:solidFill>
            <a:schemeClr val="bg1">
              <a:lumMod val="85000"/>
            </a:schemeClr>
          </a:solidFill>
        </p:grpSpPr>
        <p:sp>
          <p:nvSpPr>
            <p:cNvPr id="134" name="矩形 133"/>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85000"/>
                    <a:lumOff val="15000"/>
                  </a:schemeClr>
                </a:solidFill>
              </a:endParaRPr>
            </a:p>
          </p:txBody>
        </p:sp>
        <p:sp>
          <p:nvSpPr>
            <p:cNvPr id="135" name="文本框 66"/>
            <p:cNvSpPr txBox="1"/>
            <p:nvPr/>
          </p:nvSpPr>
          <p:spPr>
            <a:xfrm>
              <a:off x="1853742" y="1997871"/>
              <a:ext cx="1413334" cy="1077218"/>
            </a:xfrm>
            <a:prstGeom prst="rect">
              <a:avLst/>
            </a:prstGeom>
            <a:grpFill/>
          </p:spPr>
          <p:txBody>
            <a:bodyPr wrap="square" rtlCol="0">
              <a:spAutoFit/>
            </a:bodyPr>
            <a:lstStyle/>
            <a:p>
              <a:pPr algn="just"/>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cxnSp>
        <p:nvCxnSpPr>
          <p:cNvPr id="136" name="肘形连接符 135"/>
          <p:cNvCxnSpPr>
            <a:stCxn id="138" idx="3"/>
            <a:endCxn id="141" idx="1"/>
          </p:cNvCxnSpPr>
          <p:nvPr/>
        </p:nvCxnSpPr>
        <p:spPr>
          <a:xfrm rot="5400000" flipH="1" flipV="1">
            <a:off x="3661561" y="3150881"/>
            <a:ext cx="752917"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37" name="组合 136"/>
          <p:cNvGrpSpPr/>
          <p:nvPr/>
        </p:nvGrpSpPr>
        <p:grpSpPr>
          <a:xfrm>
            <a:off x="3600697" y="3673113"/>
            <a:ext cx="583096" cy="676392"/>
            <a:chOff x="1109756" y="3090803"/>
            <a:chExt cx="583096" cy="676392"/>
          </a:xfrm>
          <a:solidFill>
            <a:srgbClr val="005DA2"/>
          </a:solidFill>
        </p:grpSpPr>
        <p:sp>
          <p:nvSpPr>
            <p:cNvPr id="138" name="六边形 137"/>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139" name="文本框 72"/>
            <p:cNvSpPr txBox="1"/>
            <p:nvPr/>
          </p:nvSpPr>
          <p:spPr>
            <a:xfrm>
              <a:off x="1115002" y="3298194"/>
              <a:ext cx="577850" cy="307777"/>
            </a:xfrm>
            <a:prstGeom prst="rect">
              <a:avLst/>
            </a:prstGeom>
            <a:noFill/>
          </p:spPr>
          <p:txBody>
            <a:bodyPr wrap="square" rtlCol="0">
              <a:spAutoFit/>
            </a:bodyPr>
            <a:lstStyle/>
            <a:p>
              <a:pPr algn="ctr"/>
              <a:r>
                <a:rPr lang="en-US" altLang="zh-CN" sz="1400" dirty="0" smtClean="0">
                  <a:solidFill>
                    <a:schemeClr val="bg1"/>
                  </a:solidFill>
                  <a:latin typeface="微软雅黑" panose="020B0503020204020204" pitchFamily="34" charset="-122"/>
                  <a:ea typeface="微软雅黑" panose="020B0503020204020204" pitchFamily="34" charset="-122"/>
                </a:rPr>
                <a:t>6</a:t>
              </a:r>
              <a:r>
                <a:rPr lang="zh-CN" altLang="en-US" sz="1400" dirty="0" smtClean="0">
                  <a:solidFill>
                    <a:schemeClr val="bg1"/>
                  </a:solidFill>
                  <a:latin typeface="微软雅黑" panose="020B0503020204020204" pitchFamily="34" charset="-122"/>
                  <a:ea typeface="微软雅黑" panose="020B0503020204020204" pitchFamily="34" charset="-122"/>
                </a:rPr>
                <a:t>月</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40" name="组合 139"/>
          <p:cNvGrpSpPr/>
          <p:nvPr/>
        </p:nvGrpSpPr>
        <p:grpSpPr>
          <a:xfrm>
            <a:off x="4183793" y="2482065"/>
            <a:ext cx="1413335" cy="1122464"/>
            <a:chOff x="1853741" y="1952625"/>
            <a:chExt cx="1413335" cy="1122464"/>
          </a:xfrm>
          <a:solidFill>
            <a:schemeClr val="bg1">
              <a:lumMod val="85000"/>
            </a:schemeClr>
          </a:solidFill>
        </p:grpSpPr>
        <p:sp>
          <p:nvSpPr>
            <p:cNvPr id="141" name="矩形 140"/>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85000"/>
                    <a:lumOff val="15000"/>
                  </a:schemeClr>
                </a:solidFill>
              </a:endParaRPr>
            </a:p>
          </p:txBody>
        </p:sp>
        <p:sp>
          <p:nvSpPr>
            <p:cNvPr id="142" name="文本框 75"/>
            <p:cNvSpPr txBox="1"/>
            <p:nvPr/>
          </p:nvSpPr>
          <p:spPr>
            <a:xfrm>
              <a:off x="1853742" y="1997871"/>
              <a:ext cx="1413334" cy="1077218"/>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r>
                <a:rPr lang="zh-CN" altLang="en-US" sz="1600" dirty="0" smtClean="0">
                  <a:solidFill>
                    <a:schemeClr val="tx1">
                      <a:lumMod val="85000"/>
                      <a:lumOff val="15000"/>
                    </a:schemeClr>
                  </a:solidFill>
                </a:rPr>
                <a:t>在</a:t>
              </a:r>
              <a:r>
                <a:rPr lang="zh-CN" altLang="en-US" sz="1600" dirty="0">
                  <a:solidFill>
                    <a:schemeClr val="tx1">
                      <a:lumMod val="85000"/>
                      <a:lumOff val="15000"/>
                    </a:schemeClr>
                  </a:solidFill>
                </a:rPr>
                <a:t>这里添加你的文字，图片也可以，记得加满哦。</a:t>
              </a:r>
            </a:p>
          </p:txBody>
        </p:sp>
      </p:grpSp>
      <p:cxnSp>
        <p:nvCxnSpPr>
          <p:cNvPr id="143" name="肘形连接符 142"/>
          <p:cNvCxnSpPr>
            <a:stCxn id="145" idx="3"/>
            <a:endCxn id="148" idx="1"/>
          </p:cNvCxnSpPr>
          <p:nvPr/>
        </p:nvCxnSpPr>
        <p:spPr>
          <a:xfrm rot="5400000" flipH="1" flipV="1">
            <a:off x="6241953" y="3150881"/>
            <a:ext cx="752917"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44" name="组合 143"/>
          <p:cNvGrpSpPr/>
          <p:nvPr/>
        </p:nvGrpSpPr>
        <p:grpSpPr>
          <a:xfrm>
            <a:off x="6181089" y="3673113"/>
            <a:ext cx="583096" cy="676392"/>
            <a:chOff x="1109756" y="3090803"/>
            <a:chExt cx="583096" cy="676392"/>
          </a:xfrm>
          <a:solidFill>
            <a:srgbClr val="005DA2"/>
          </a:solidFill>
        </p:grpSpPr>
        <p:sp>
          <p:nvSpPr>
            <p:cNvPr id="145" name="六边形 144"/>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146" name="文本框 79"/>
            <p:cNvSpPr txBox="1"/>
            <p:nvPr/>
          </p:nvSpPr>
          <p:spPr>
            <a:xfrm>
              <a:off x="1115002" y="3298194"/>
              <a:ext cx="577850" cy="307777"/>
            </a:xfrm>
            <a:prstGeom prst="rect">
              <a:avLst/>
            </a:prstGeom>
            <a:noFill/>
          </p:spPr>
          <p:txBody>
            <a:bodyPr wrap="square" rtlCol="0">
              <a:spAutoFit/>
            </a:bodyPr>
            <a:lstStyle/>
            <a:p>
              <a:pPr algn="ctr"/>
              <a:r>
                <a:rPr lang="en-US" altLang="zh-CN" sz="1400" dirty="0" smtClean="0">
                  <a:solidFill>
                    <a:schemeClr val="bg1"/>
                  </a:solidFill>
                  <a:latin typeface="微软雅黑" panose="020B0503020204020204" pitchFamily="34" charset="-122"/>
                  <a:ea typeface="微软雅黑" panose="020B0503020204020204" pitchFamily="34" charset="-122"/>
                </a:rPr>
                <a:t>8</a:t>
              </a:r>
              <a:r>
                <a:rPr lang="zh-CN" altLang="en-US" sz="1400" dirty="0" smtClean="0">
                  <a:solidFill>
                    <a:schemeClr val="bg1"/>
                  </a:solidFill>
                  <a:latin typeface="微软雅黑" panose="020B0503020204020204" pitchFamily="34" charset="-122"/>
                  <a:ea typeface="微软雅黑" panose="020B0503020204020204" pitchFamily="34" charset="-122"/>
                </a:rPr>
                <a:t>月</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47" name="组合 146"/>
          <p:cNvGrpSpPr/>
          <p:nvPr/>
        </p:nvGrpSpPr>
        <p:grpSpPr>
          <a:xfrm>
            <a:off x="6764185" y="2482065"/>
            <a:ext cx="1413335" cy="1122464"/>
            <a:chOff x="1853741" y="1952625"/>
            <a:chExt cx="1413335" cy="1122464"/>
          </a:xfrm>
          <a:solidFill>
            <a:schemeClr val="bg1">
              <a:lumMod val="85000"/>
            </a:schemeClr>
          </a:solidFill>
        </p:grpSpPr>
        <p:sp>
          <p:nvSpPr>
            <p:cNvPr id="148" name="矩形 147"/>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85000"/>
                    <a:lumOff val="15000"/>
                  </a:schemeClr>
                </a:solidFill>
              </a:endParaRPr>
            </a:p>
          </p:txBody>
        </p:sp>
        <p:sp>
          <p:nvSpPr>
            <p:cNvPr id="149" name="文本框 82"/>
            <p:cNvSpPr txBox="1"/>
            <p:nvPr/>
          </p:nvSpPr>
          <p:spPr>
            <a:xfrm>
              <a:off x="1853742" y="1997871"/>
              <a:ext cx="1413334" cy="1077218"/>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600" dirty="0" smtClean="0">
                  <a:solidFill>
                    <a:schemeClr val="tx1">
                      <a:lumMod val="85000"/>
                      <a:lumOff val="15000"/>
                    </a:schemeClr>
                  </a:solidFill>
                </a:rPr>
                <a:t>在</a:t>
              </a:r>
              <a:r>
                <a:rPr lang="zh-CN" altLang="en-US" sz="1600" dirty="0">
                  <a:solidFill>
                    <a:schemeClr val="tx1">
                      <a:lumMod val="85000"/>
                      <a:lumOff val="15000"/>
                    </a:schemeClr>
                  </a:solidFill>
                </a:rPr>
                <a:t>这里添加你的文字，图片也可以，记得加满哦。</a:t>
              </a:r>
            </a:p>
          </p:txBody>
        </p:sp>
      </p:grpSp>
      <p:cxnSp>
        <p:nvCxnSpPr>
          <p:cNvPr id="150" name="肘形连接符 149"/>
          <p:cNvCxnSpPr>
            <a:stCxn id="152" idx="3"/>
            <a:endCxn id="155" idx="1"/>
          </p:cNvCxnSpPr>
          <p:nvPr/>
        </p:nvCxnSpPr>
        <p:spPr>
          <a:xfrm rot="5400000" flipH="1" flipV="1">
            <a:off x="8822345" y="3150881"/>
            <a:ext cx="752917"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51" name="组合 150"/>
          <p:cNvGrpSpPr/>
          <p:nvPr/>
        </p:nvGrpSpPr>
        <p:grpSpPr>
          <a:xfrm>
            <a:off x="8691463" y="3673113"/>
            <a:ext cx="720080" cy="676392"/>
            <a:chOff x="1039738" y="3090803"/>
            <a:chExt cx="720080" cy="676392"/>
          </a:xfrm>
          <a:solidFill>
            <a:srgbClr val="005DA2"/>
          </a:solidFill>
        </p:grpSpPr>
        <p:sp>
          <p:nvSpPr>
            <p:cNvPr id="152" name="六边形 151"/>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153" name="文本框 86"/>
            <p:cNvSpPr txBox="1"/>
            <p:nvPr/>
          </p:nvSpPr>
          <p:spPr>
            <a:xfrm>
              <a:off x="1039738" y="3298194"/>
              <a:ext cx="720080" cy="307777"/>
            </a:xfrm>
            <a:prstGeom prst="rect">
              <a:avLst/>
            </a:prstGeom>
            <a:noFill/>
          </p:spPr>
          <p:txBody>
            <a:bodyPr wrap="square" rtlCol="0">
              <a:spAutoFit/>
            </a:bodyPr>
            <a:lstStyle/>
            <a:p>
              <a:pPr algn="ctr"/>
              <a:r>
                <a:rPr lang="en-US" altLang="zh-CN" sz="1400" dirty="0" smtClean="0">
                  <a:solidFill>
                    <a:schemeClr val="bg1"/>
                  </a:solidFill>
                  <a:latin typeface="微软雅黑" panose="020B0503020204020204" pitchFamily="34" charset="-122"/>
                  <a:ea typeface="微软雅黑" panose="020B0503020204020204" pitchFamily="34" charset="-122"/>
                </a:rPr>
                <a:t>10</a:t>
              </a:r>
              <a:r>
                <a:rPr lang="zh-CN" altLang="en-US" sz="1400" dirty="0" smtClean="0">
                  <a:solidFill>
                    <a:schemeClr val="bg1"/>
                  </a:solidFill>
                  <a:latin typeface="微软雅黑" panose="020B0503020204020204" pitchFamily="34" charset="-122"/>
                  <a:ea typeface="微软雅黑" panose="020B0503020204020204" pitchFamily="34" charset="-122"/>
                </a:rPr>
                <a:t>月</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54" name="组合 153"/>
          <p:cNvGrpSpPr/>
          <p:nvPr/>
        </p:nvGrpSpPr>
        <p:grpSpPr>
          <a:xfrm>
            <a:off x="9344577" y="2482065"/>
            <a:ext cx="1413335" cy="1122464"/>
            <a:chOff x="1853741" y="1952625"/>
            <a:chExt cx="1413335" cy="1122464"/>
          </a:xfrm>
          <a:solidFill>
            <a:schemeClr val="bg1">
              <a:lumMod val="85000"/>
            </a:schemeClr>
          </a:solidFill>
        </p:grpSpPr>
        <p:sp>
          <p:nvSpPr>
            <p:cNvPr id="155" name="矩形 154"/>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85000"/>
                    <a:lumOff val="15000"/>
                  </a:schemeClr>
                </a:solidFill>
              </a:endParaRPr>
            </a:p>
          </p:txBody>
        </p:sp>
        <p:sp>
          <p:nvSpPr>
            <p:cNvPr id="156" name="文本框 89"/>
            <p:cNvSpPr txBox="1"/>
            <p:nvPr/>
          </p:nvSpPr>
          <p:spPr>
            <a:xfrm>
              <a:off x="1853742" y="1997871"/>
              <a:ext cx="1413334" cy="1077218"/>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600" dirty="0" smtClean="0">
                  <a:solidFill>
                    <a:schemeClr val="tx1">
                      <a:lumMod val="85000"/>
                      <a:lumOff val="15000"/>
                    </a:schemeClr>
                  </a:solidFill>
                </a:rPr>
                <a:t>在</a:t>
              </a:r>
              <a:r>
                <a:rPr lang="zh-CN" altLang="en-US" sz="1600" dirty="0">
                  <a:solidFill>
                    <a:schemeClr val="tx1">
                      <a:lumMod val="85000"/>
                      <a:lumOff val="15000"/>
                    </a:schemeClr>
                  </a:solidFill>
                </a:rPr>
                <a:t>这里添加你的文字，图片也可以，记得加满哦。</a:t>
              </a:r>
            </a:p>
          </p:txBody>
        </p:sp>
      </p:grpSp>
      <p:cxnSp>
        <p:nvCxnSpPr>
          <p:cNvPr id="157" name="肘形连接符 156"/>
          <p:cNvCxnSpPr>
            <a:stCxn id="159" idx="0"/>
            <a:endCxn id="162" idx="1"/>
          </p:cNvCxnSpPr>
          <p:nvPr/>
        </p:nvCxnSpPr>
        <p:spPr>
          <a:xfrm rot="16200000" flipH="1">
            <a:off x="2346624" y="4604930"/>
            <a:ext cx="802398"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58" name="组合 157"/>
          <p:cNvGrpSpPr/>
          <p:nvPr/>
        </p:nvGrpSpPr>
        <p:grpSpPr>
          <a:xfrm>
            <a:off x="2310501" y="3673113"/>
            <a:ext cx="583096" cy="676392"/>
            <a:chOff x="1109756" y="3090803"/>
            <a:chExt cx="583096" cy="676392"/>
          </a:xfrm>
          <a:solidFill>
            <a:srgbClr val="005DA2"/>
          </a:solidFill>
        </p:grpSpPr>
        <p:sp>
          <p:nvSpPr>
            <p:cNvPr id="159" name="六边形 158"/>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160" name="文本框 93"/>
            <p:cNvSpPr txBox="1"/>
            <p:nvPr/>
          </p:nvSpPr>
          <p:spPr>
            <a:xfrm>
              <a:off x="1115002" y="3298194"/>
              <a:ext cx="577850" cy="307777"/>
            </a:xfrm>
            <a:prstGeom prst="rect">
              <a:avLst/>
            </a:prstGeom>
            <a:noFill/>
          </p:spPr>
          <p:txBody>
            <a:bodyPr wrap="square" rtlCol="0">
              <a:spAutoFit/>
            </a:bodyPr>
            <a:lstStyle/>
            <a:p>
              <a:pPr algn="ctr"/>
              <a:r>
                <a:rPr lang="en-US" altLang="zh-CN" sz="1400" dirty="0" smtClean="0">
                  <a:solidFill>
                    <a:schemeClr val="bg1"/>
                  </a:solidFill>
                  <a:latin typeface="微软雅黑" panose="020B0503020204020204" pitchFamily="34" charset="-122"/>
                  <a:ea typeface="微软雅黑" panose="020B0503020204020204" pitchFamily="34" charset="-122"/>
                </a:rPr>
                <a:t>5</a:t>
              </a:r>
              <a:r>
                <a:rPr lang="zh-CN" altLang="en-US" sz="1400" dirty="0" smtClean="0">
                  <a:solidFill>
                    <a:schemeClr val="bg1"/>
                  </a:solidFill>
                  <a:latin typeface="微软雅黑" panose="020B0503020204020204" pitchFamily="34" charset="-122"/>
                  <a:ea typeface="微软雅黑" panose="020B0503020204020204" pitchFamily="34" charset="-122"/>
                </a:rPr>
                <a:t>月</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61" name="组合 160"/>
          <p:cNvGrpSpPr/>
          <p:nvPr/>
        </p:nvGrpSpPr>
        <p:grpSpPr>
          <a:xfrm>
            <a:off x="2893597" y="4713772"/>
            <a:ext cx="1413335" cy="1122464"/>
            <a:chOff x="1853741" y="1952625"/>
            <a:chExt cx="1413335" cy="1122464"/>
          </a:xfrm>
          <a:solidFill>
            <a:schemeClr val="bg1">
              <a:lumMod val="85000"/>
            </a:schemeClr>
          </a:solidFill>
        </p:grpSpPr>
        <p:sp>
          <p:nvSpPr>
            <p:cNvPr id="162" name="矩形 161"/>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85000"/>
                    <a:lumOff val="15000"/>
                  </a:schemeClr>
                </a:solidFill>
              </a:endParaRPr>
            </a:p>
          </p:txBody>
        </p:sp>
        <p:sp>
          <p:nvSpPr>
            <p:cNvPr id="163" name="文本框 96"/>
            <p:cNvSpPr txBox="1"/>
            <p:nvPr/>
          </p:nvSpPr>
          <p:spPr>
            <a:xfrm>
              <a:off x="1853742" y="1997871"/>
              <a:ext cx="1413334" cy="1077218"/>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600" dirty="0" smtClean="0">
                  <a:solidFill>
                    <a:schemeClr val="tx1">
                      <a:lumMod val="85000"/>
                      <a:lumOff val="15000"/>
                    </a:schemeClr>
                  </a:solidFill>
                </a:rPr>
                <a:t>在</a:t>
              </a:r>
              <a:r>
                <a:rPr lang="zh-CN" altLang="en-US" sz="1600" dirty="0">
                  <a:solidFill>
                    <a:schemeClr val="tx1">
                      <a:lumMod val="85000"/>
                      <a:lumOff val="15000"/>
                    </a:schemeClr>
                  </a:solidFill>
                </a:rPr>
                <a:t>这里添加你的文字，图片也可以，记得加满哦。</a:t>
              </a:r>
            </a:p>
          </p:txBody>
        </p:sp>
      </p:grpSp>
      <p:cxnSp>
        <p:nvCxnSpPr>
          <p:cNvPr id="164" name="肘形连接符 163"/>
          <p:cNvCxnSpPr>
            <a:stCxn id="166" idx="0"/>
            <a:endCxn id="169" idx="1"/>
          </p:cNvCxnSpPr>
          <p:nvPr/>
        </p:nvCxnSpPr>
        <p:spPr>
          <a:xfrm rot="16200000" flipH="1">
            <a:off x="4927016" y="4604930"/>
            <a:ext cx="802398"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65" name="组合 164"/>
          <p:cNvGrpSpPr/>
          <p:nvPr/>
        </p:nvGrpSpPr>
        <p:grpSpPr>
          <a:xfrm>
            <a:off x="4890893" y="3673113"/>
            <a:ext cx="583096" cy="676392"/>
            <a:chOff x="1109756" y="3090803"/>
            <a:chExt cx="583096" cy="676392"/>
          </a:xfrm>
          <a:solidFill>
            <a:srgbClr val="005DA2"/>
          </a:solidFill>
        </p:grpSpPr>
        <p:sp>
          <p:nvSpPr>
            <p:cNvPr id="166" name="六边形 165"/>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167" name="文本框 101"/>
            <p:cNvSpPr txBox="1"/>
            <p:nvPr/>
          </p:nvSpPr>
          <p:spPr>
            <a:xfrm>
              <a:off x="1115002" y="3298194"/>
              <a:ext cx="577850" cy="307777"/>
            </a:xfrm>
            <a:prstGeom prst="rect">
              <a:avLst/>
            </a:prstGeom>
            <a:noFill/>
          </p:spPr>
          <p:txBody>
            <a:bodyPr wrap="square" rtlCol="0">
              <a:spAutoFit/>
            </a:bodyPr>
            <a:lstStyle/>
            <a:p>
              <a:pPr algn="ctr"/>
              <a:r>
                <a:rPr lang="en-US" altLang="zh-CN" sz="1400" dirty="0" smtClean="0">
                  <a:solidFill>
                    <a:schemeClr val="bg1"/>
                  </a:solidFill>
                  <a:latin typeface="微软雅黑" panose="020B0503020204020204" pitchFamily="34" charset="-122"/>
                  <a:ea typeface="微软雅黑" panose="020B0503020204020204" pitchFamily="34" charset="-122"/>
                </a:rPr>
                <a:t>7</a:t>
              </a:r>
              <a:r>
                <a:rPr lang="zh-CN" altLang="en-US" sz="1400" dirty="0" smtClean="0">
                  <a:solidFill>
                    <a:schemeClr val="bg1"/>
                  </a:solidFill>
                  <a:latin typeface="微软雅黑" panose="020B0503020204020204" pitchFamily="34" charset="-122"/>
                  <a:ea typeface="微软雅黑" panose="020B0503020204020204" pitchFamily="34" charset="-122"/>
                </a:rPr>
                <a:t>月</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68" name="组合 167"/>
          <p:cNvGrpSpPr/>
          <p:nvPr/>
        </p:nvGrpSpPr>
        <p:grpSpPr>
          <a:xfrm>
            <a:off x="5473989" y="4713772"/>
            <a:ext cx="1413335" cy="1122464"/>
            <a:chOff x="1853741" y="1952625"/>
            <a:chExt cx="1413335" cy="1122464"/>
          </a:xfrm>
          <a:solidFill>
            <a:schemeClr val="bg1">
              <a:lumMod val="85000"/>
            </a:schemeClr>
          </a:solidFill>
        </p:grpSpPr>
        <p:sp>
          <p:nvSpPr>
            <p:cNvPr id="169" name="矩形 168"/>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85000"/>
                    <a:lumOff val="15000"/>
                  </a:schemeClr>
                </a:solidFill>
              </a:endParaRPr>
            </a:p>
          </p:txBody>
        </p:sp>
        <p:sp>
          <p:nvSpPr>
            <p:cNvPr id="170" name="文本框 104"/>
            <p:cNvSpPr txBox="1"/>
            <p:nvPr/>
          </p:nvSpPr>
          <p:spPr>
            <a:xfrm>
              <a:off x="1853742" y="1997871"/>
              <a:ext cx="1413334" cy="1077218"/>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600" dirty="0" smtClean="0">
                  <a:solidFill>
                    <a:schemeClr val="tx1">
                      <a:lumMod val="85000"/>
                      <a:lumOff val="15000"/>
                    </a:schemeClr>
                  </a:solidFill>
                </a:rPr>
                <a:t>在</a:t>
              </a:r>
              <a:r>
                <a:rPr lang="zh-CN" altLang="en-US" sz="1600" dirty="0">
                  <a:solidFill>
                    <a:schemeClr val="tx1">
                      <a:lumMod val="85000"/>
                      <a:lumOff val="15000"/>
                    </a:schemeClr>
                  </a:solidFill>
                </a:rPr>
                <a:t>这里添加你的文字，图片也可以，记得加满哦。</a:t>
              </a:r>
            </a:p>
          </p:txBody>
        </p:sp>
      </p:grpSp>
      <p:cxnSp>
        <p:nvCxnSpPr>
          <p:cNvPr id="171" name="肘形连接符 170"/>
          <p:cNvCxnSpPr>
            <a:stCxn id="173" idx="0"/>
            <a:endCxn id="176" idx="1"/>
          </p:cNvCxnSpPr>
          <p:nvPr/>
        </p:nvCxnSpPr>
        <p:spPr>
          <a:xfrm rot="16200000" flipH="1">
            <a:off x="7507408" y="4604930"/>
            <a:ext cx="802398"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72" name="组合 171"/>
          <p:cNvGrpSpPr/>
          <p:nvPr/>
        </p:nvGrpSpPr>
        <p:grpSpPr>
          <a:xfrm>
            <a:off x="7471285" y="3673113"/>
            <a:ext cx="583096" cy="676392"/>
            <a:chOff x="1109756" y="3090803"/>
            <a:chExt cx="583096" cy="676392"/>
          </a:xfrm>
          <a:solidFill>
            <a:srgbClr val="005DA2"/>
          </a:solidFill>
        </p:grpSpPr>
        <p:sp>
          <p:nvSpPr>
            <p:cNvPr id="173" name="六边形 172"/>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174" name="文本框 108"/>
            <p:cNvSpPr txBox="1"/>
            <p:nvPr/>
          </p:nvSpPr>
          <p:spPr>
            <a:xfrm>
              <a:off x="1115002" y="3298194"/>
              <a:ext cx="577850" cy="307777"/>
            </a:xfrm>
            <a:prstGeom prst="rect">
              <a:avLst/>
            </a:prstGeom>
            <a:noFill/>
          </p:spPr>
          <p:txBody>
            <a:bodyPr wrap="square" rtlCol="0">
              <a:spAutoFit/>
            </a:bodyPr>
            <a:lstStyle/>
            <a:p>
              <a:pPr algn="ctr"/>
              <a:r>
                <a:rPr lang="en-US" altLang="zh-CN" sz="1400" dirty="0" smtClean="0">
                  <a:solidFill>
                    <a:schemeClr val="bg1"/>
                  </a:solidFill>
                  <a:latin typeface="微软雅黑" panose="020B0503020204020204" pitchFamily="34" charset="-122"/>
                  <a:ea typeface="微软雅黑" panose="020B0503020204020204" pitchFamily="34" charset="-122"/>
                </a:rPr>
                <a:t>9</a:t>
              </a:r>
              <a:r>
                <a:rPr lang="zh-CN" altLang="en-US" sz="1400" dirty="0" smtClean="0">
                  <a:solidFill>
                    <a:schemeClr val="bg1"/>
                  </a:solidFill>
                  <a:latin typeface="微软雅黑" panose="020B0503020204020204" pitchFamily="34" charset="-122"/>
                  <a:ea typeface="微软雅黑" panose="020B0503020204020204" pitchFamily="34" charset="-122"/>
                </a:rPr>
                <a:t>月</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75" name="组合 174"/>
          <p:cNvGrpSpPr/>
          <p:nvPr/>
        </p:nvGrpSpPr>
        <p:grpSpPr>
          <a:xfrm>
            <a:off x="8054381" y="4713772"/>
            <a:ext cx="1413335" cy="1122464"/>
            <a:chOff x="1853741" y="1952625"/>
            <a:chExt cx="1413335" cy="1122464"/>
          </a:xfrm>
          <a:solidFill>
            <a:schemeClr val="bg1">
              <a:lumMod val="85000"/>
            </a:schemeClr>
          </a:solidFill>
        </p:grpSpPr>
        <p:sp>
          <p:nvSpPr>
            <p:cNvPr id="176" name="矩形 175"/>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85000"/>
                    <a:lumOff val="15000"/>
                  </a:schemeClr>
                </a:solidFill>
              </a:endParaRPr>
            </a:p>
          </p:txBody>
        </p:sp>
        <p:sp>
          <p:nvSpPr>
            <p:cNvPr id="177" name="文本框 111"/>
            <p:cNvSpPr txBox="1"/>
            <p:nvPr/>
          </p:nvSpPr>
          <p:spPr>
            <a:xfrm>
              <a:off x="1853742" y="1997871"/>
              <a:ext cx="1413334" cy="1077218"/>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600" dirty="0" smtClean="0">
                  <a:solidFill>
                    <a:schemeClr val="tx1">
                      <a:lumMod val="85000"/>
                      <a:lumOff val="15000"/>
                    </a:schemeClr>
                  </a:solidFill>
                </a:rPr>
                <a:t>在</a:t>
              </a:r>
              <a:r>
                <a:rPr lang="zh-CN" altLang="en-US" sz="1600" dirty="0">
                  <a:solidFill>
                    <a:schemeClr val="tx1">
                      <a:lumMod val="85000"/>
                      <a:lumOff val="15000"/>
                    </a:schemeClr>
                  </a:solidFill>
                </a:rPr>
                <a:t>这里添加你的文字，图片也可以，记得加满哦。</a:t>
              </a:r>
            </a:p>
          </p:txBody>
        </p:sp>
      </p:grpSp>
      <p:grpSp>
        <p:nvGrpSpPr>
          <p:cNvPr id="178" name="组合 177"/>
          <p:cNvGrpSpPr/>
          <p:nvPr/>
        </p:nvGrpSpPr>
        <p:grpSpPr>
          <a:xfrm>
            <a:off x="9987607" y="3673113"/>
            <a:ext cx="682162" cy="676392"/>
            <a:chOff x="1045689" y="3090803"/>
            <a:chExt cx="682162" cy="676392"/>
          </a:xfrm>
          <a:solidFill>
            <a:srgbClr val="005DA2"/>
          </a:solidFill>
        </p:grpSpPr>
        <p:sp>
          <p:nvSpPr>
            <p:cNvPr id="179" name="六边形 178"/>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180" name="文本框 114"/>
            <p:cNvSpPr txBox="1"/>
            <p:nvPr/>
          </p:nvSpPr>
          <p:spPr>
            <a:xfrm>
              <a:off x="1045689" y="3298194"/>
              <a:ext cx="682162" cy="307777"/>
            </a:xfrm>
            <a:prstGeom prst="rect">
              <a:avLst/>
            </a:prstGeom>
            <a:noFill/>
          </p:spPr>
          <p:txBody>
            <a:bodyPr wrap="square" rtlCol="0">
              <a:spAutoFit/>
            </a:bodyPr>
            <a:lstStyle/>
            <a:p>
              <a:pPr algn="ctr"/>
              <a:r>
                <a:rPr lang="en-US" altLang="zh-CN" sz="1400" dirty="0" smtClean="0">
                  <a:solidFill>
                    <a:schemeClr val="bg1"/>
                  </a:solidFill>
                  <a:latin typeface="微软雅黑" panose="020B0503020204020204" pitchFamily="34" charset="-122"/>
                  <a:ea typeface="微软雅黑" panose="020B0503020204020204" pitchFamily="34" charset="-122"/>
                </a:rPr>
                <a:t>11</a:t>
              </a:r>
              <a:r>
                <a:rPr lang="zh-CN" altLang="en-US" sz="1400" dirty="0" smtClean="0">
                  <a:solidFill>
                    <a:schemeClr val="bg1"/>
                  </a:solidFill>
                  <a:latin typeface="微软雅黑" panose="020B0503020204020204" pitchFamily="34" charset="-122"/>
                  <a:ea typeface="微软雅黑" panose="020B0503020204020204" pitchFamily="34" charset="-122"/>
                </a:rPr>
                <a:t>月</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sp>
        <p:nvSpPr>
          <p:cNvPr id="65" name="矩形 64"/>
          <p:cNvSpPr/>
          <p:nvPr/>
        </p:nvSpPr>
        <p:spPr>
          <a:xfrm>
            <a:off x="4154959" y="1269554"/>
            <a:ext cx="3842401"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
        <p:nvSpPr>
          <p:cNvPr id="66" name="文本框 2"/>
          <p:cNvSpPr txBox="1"/>
          <p:nvPr/>
        </p:nvSpPr>
        <p:spPr>
          <a:xfrm>
            <a:off x="1730103"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606382916"/>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6"/>
                                        </p:tgtEl>
                                        <p:attrNameLst>
                                          <p:attrName>ppt_y</p:attrName>
                                        </p:attrNameLst>
                                      </p:cBhvr>
                                      <p:tavLst>
                                        <p:tav tm="0">
                                          <p:val>
                                            <p:strVal val="#ppt_y"/>
                                          </p:val>
                                        </p:tav>
                                        <p:tav tm="100000">
                                          <p:val>
                                            <p:strVal val="#ppt_y"/>
                                          </p:val>
                                        </p:tav>
                                      </p:tavLst>
                                    </p:anim>
                                    <p:anim calcmode="lin" valueType="num">
                                      <p:cBhvr>
                                        <p:cTn id="9"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6"/>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barn(outVertical)">
                                      <p:cBhvr>
                                        <p:cTn id="15" dur="500"/>
                                        <p:tgtEl>
                                          <p:spTgt spid="65"/>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119"/>
                                        </p:tgtEl>
                                        <p:attrNameLst>
                                          <p:attrName>style.visibility</p:attrName>
                                        </p:attrNameLst>
                                      </p:cBhvr>
                                      <p:to>
                                        <p:strVal val="visible"/>
                                      </p:to>
                                    </p:set>
                                    <p:animEffect transition="in" filter="wipe(left)">
                                      <p:cBhvr>
                                        <p:cTn id="19" dur="500"/>
                                        <p:tgtEl>
                                          <p:spTgt spid="119"/>
                                        </p:tgtEl>
                                      </p:cBhvr>
                                    </p:animEffect>
                                  </p:childTnLst>
                                </p:cTn>
                              </p:par>
                            </p:childTnLst>
                          </p:cTn>
                        </p:par>
                        <p:par>
                          <p:cTn id="20" fill="hold">
                            <p:stCondLst>
                              <p:cond delay="1850"/>
                            </p:stCondLst>
                            <p:childTnLst>
                              <p:par>
                                <p:cTn id="21" presetID="10" presetClass="entr" presetSubtype="0" fill="hold" nodeType="afterEffect">
                                  <p:stCondLst>
                                    <p:cond delay="0"/>
                                  </p:stCondLst>
                                  <p:childTnLst>
                                    <p:set>
                                      <p:cBhvr>
                                        <p:cTn id="22" dur="1" fill="hold">
                                          <p:stCondLst>
                                            <p:cond delay="0"/>
                                          </p:stCondLst>
                                        </p:cTn>
                                        <p:tgtEl>
                                          <p:spTgt spid="130"/>
                                        </p:tgtEl>
                                        <p:attrNameLst>
                                          <p:attrName>style.visibility</p:attrName>
                                        </p:attrNameLst>
                                      </p:cBhvr>
                                      <p:to>
                                        <p:strVal val="visible"/>
                                      </p:to>
                                    </p:set>
                                    <p:animEffect transition="in" filter="fade">
                                      <p:cBhvr>
                                        <p:cTn id="23" dur="500"/>
                                        <p:tgtEl>
                                          <p:spTgt spid="130"/>
                                        </p:tgtEl>
                                      </p:cBhvr>
                                    </p:animEffect>
                                  </p:childTnLst>
                                </p:cTn>
                              </p:par>
                            </p:childTnLst>
                          </p:cTn>
                        </p:par>
                        <p:par>
                          <p:cTn id="24" fill="hold">
                            <p:stCondLst>
                              <p:cond delay="2350"/>
                            </p:stCondLst>
                            <p:childTnLst>
                              <p:par>
                                <p:cTn id="25" presetID="22" presetClass="entr" presetSubtype="4" fill="hold" nodeType="afterEffect">
                                  <p:stCondLst>
                                    <p:cond delay="0"/>
                                  </p:stCondLst>
                                  <p:childTnLst>
                                    <p:set>
                                      <p:cBhvr>
                                        <p:cTn id="26" dur="1" fill="hold">
                                          <p:stCondLst>
                                            <p:cond delay="0"/>
                                          </p:stCondLst>
                                        </p:cTn>
                                        <p:tgtEl>
                                          <p:spTgt spid="129"/>
                                        </p:tgtEl>
                                        <p:attrNameLst>
                                          <p:attrName>style.visibility</p:attrName>
                                        </p:attrNameLst>
                                      </p:cBhvr>
                                      <p:to>
                                        <p:strVal val="visible"/>
                                      </p:to>
                                    </p:set>
                                    <p:animEffect transition="in" filter="wipe(down)">
                                      <p:cBhvr>
                                        <p:cTn id="27" dur="500"/>
                                        <p:tgtEl>
                                          <p:spTgt spid="129"/>
                                        </p:tgtEl>
                                      </p:cBhvr>
                                    </p:animEffect>
                                  </p:childTnLst>
                                </p:cTn>
                              </p:par>
                            </p:childTnLst>
                          </p:cTn>
                        </p:par>
                        <p:par>
                          <p:cTn id="28" fill="hold">
                            <p:stCondLst>
                              <p:cond delay="2850"/>
                            </p:stCondLst>
                            <p:childTnLst>
                              <p:par>
                                <p:cTn id="29" presetID="22" presetClass="entr" presetSubtype="8" fill="hold" nodeType="afterEffect">
                                  <p:stCondLst>
                                    <p:cond delay="0"/>
                                  </p:stCondLst>
                                  <p:childTnLst>
                                    <p:set>
                                      <p:cBhvr>
                                        <p:cTn id="30" dur="1" fill="hold">
                                          <p:stCondLst>
                                            <p:cond delay="0"/>
                                          </p:stCondLst>
                                        </p:cTn>
                                        <p:tgtEl>
                                          <p:spTgt spid="133"/>
                                        </p:tgtEl>
                                        <p:attrNameLst>
                                          <p:attrName>style.visibility</p:attrName>
                                        </p:attrNameLst>
                                      </p:cBhvr>
                                      <p:to>
                                        <p:strVal val="visible"/>
                                      </p:to>
                                    </p:set>
                                    <p:animEffect transition="in" filter="wipe(left)">
                                      <p:cBhvr>
                                        <p:cTn id="31" dur="500"/>
                                        <p:tgtEl>
                                          <p:spTgt spid="133"/>
                                        </p:tgtEl>
                                      </p:cBhvr>
                                    </p:animEffect>
                                  </p:childTnLst>
                                </p:cTn>
                              </p:par>
                            </p:childTnLst>
                          </p:cTn>
                        </p:par>
                        <p:par>
                          <p:cTn id="32" fill="hold">
                            <p:stCondLst>
                              <p:cond delay="3350"/>
                            </p:stCondLst>
                            <p:childTnLst>
                              <p:par>
                                <p:cTn id="33" presetID="10" presetClass="entr" presetSubtype="0" fill="hold" nodeType="afterEffect">
                                  <p:stCondLst>
                                    <p:cond delay="0"/>
                                  </p:stCondLst>
                                  <p:childTnLst>
                                    <p:set>
                                      <p:cBhvr>
                                        <p:cTn id="34" dur="1" fill="hold">
                                          <p:stCondLst>
                                            <p:cond delay="0"/>
                                          </p:stCondLst>
                                        </p:cTn>
                                        <p:tgtEl>
                                          <p:spTgt spid="158"/>
                                        </p:tgtEl>
                                        <p:attrNameLst>
                                          <p:attrName>style.visibility</p:attrName>
                                        </p:attrNameLst>
                                      </p:cBhvr>
                                      <p:to>
                                        <p:strVal val="visible"/>
                                      </p:to>
                                    </p:set>
                                    <p:animEffect transition="in" filter="fade">
                                      <p:cBhvr>
                                        <p:cTn id="35" dur="500"/>
                                        <p:tgtEl>
                                          <p:spTgt spid="158"/>
                                        </p:tgtEl>
                                      </p:cBhvr>
                                    </p:animEffect>
                                  </p:childTnLst>
                                </p:cTn>
                              </p:par>
                            </p:childTnLst>
                          </p:cTn>
                        </p:par>
                        <p:par>
                          <p:cTn id="36" fill="hold">
                            <p:stCondLst>
                              <p:cond delay="3850"/>
                            </p:stCondLst>
                            <p:childTnLst>
                              <p:par>
                                <p:cTn id="37" presetID="22" presetClass="entr" presetSubtype="1" fill="hold" nodeType="afterEffect">
                                  <p:stCondLst>
                                    <p:cond delay="0"/>
                                  </p:stCondLst>
                                  <p:childTnLst>
                                    <p:set>
                                      <p:cBhvr>
                                        <p:cTn id="38" dur="1" fill="hold">
                                          <p:stCondLst>
                                            <p:cond delay="0"/>
                                          </p:stCondLst>
                                        </p:cTn>
                                        <p:tgtEl>
                                          <p:spTgt spid="157"/>
                                        </p:tgtEl>
                                        <p:attrNameLst>
                                          <p:attrName>style.visibility</p:attrName>
                                        </p:attrNameLst>
                                      </p:cBhvr>
                                      <p:to>
                                        <p:strVal val="visible"/>
                                      </p:to>
                                    </p:set>
                                    <p:animEffect transition="in" filter="wipe(up)">
                                      <p:cBhvr>
                                        <p:cTn id="39" dur="500"/>
                                        <p:tgtEl>
                                          <p:spTgt spid="157"/>
                                        </p:tgtEl>
                                      </p:cBhvr>
                                    </p:animEffect>
                                  </p:childTnLst>
                                </p:cTn>
                              </p:par>
                            </p:childTnLst>
                          </p:cTn>
                        </p:par>
                        <p:par>
                          <p:cTn id="40" fill="hold">
                            <p:stCondLst>
                              <p:cond delay="4350"/>
                            </p:stCondLst>
                            <p:childTnLst>
                              <p:par>
                                <p:cTn id="41" presetID="22" presetClass="entr" presetSubtype="8" fill="hold" nodeType="afterEffect">
                                  <p:stCondLst>
                                    <p:cond delay="0"/>
                                  </p:stCondLst>
                                  <p:childTnLst>
                                    <p:set>
                                      <p:cBhvr>
                                        <p:cTn id="42" dur="1" fill="hold">
                                          <p:stCondLst>
                                            <p:cond delay="0"/>
                                          </p:stCondLst>
                                        </p:cTn>
                                        <p:tgtEl>
                                          <p:spTgt spid="161"/>
                                        </p:tgtEl>
                                        <p:attrNameLst>
                                          <p:attrName>style.visibility</p:attrName>
                                        </p:attrNameLst>
                                      </p:cBhvr>
                                      <p:to>
                                        <p:strVal val="visible"/>
                                      </p:to>
                                    </p:set>
                                    <p:animEffect transition="in" filter="wipe(left)">
                                      <p:cBhvr>
                                        <p:cTn id="43" dur="500"/>
                                        <p:tgtEl>
                                          <p:spTgt spid="161"/>
                                        </p:tgtEl>
                                      </p:cBhvr>
                                    </p:animEffect>
                                  </p:childTnLst>
                                </p:cTn>
                              </p:par>
                            </p:childTnLst>
                          </p:cTn>
                        </p:par>
                        <p:par>
                          <p:cTn id="44" fill="hold">
                            <p:stCondLst>
                              <p:cond delay="4850"/>
                            </p:stCondLst>
                            <p:childTnLst>
                              <p:par>
                                <p:cTn id="45" presetID="10" presetClass="entr" presetSubtype="0" fill="hold" nodeType="afterEffect">
                                  <p:stCondLst>
                                    <p:cond delay="0"/>
                                  </p:stCondLst>
                                  <p:childTnLst>
                                    <p:set>
                                      <p:cBhvr>
                                        <p:cTn id="46" dur="1" fill="hold">
                                          <p:stCondLst>
                                            <p:cond delay="0"/>
                                          </p:stCondLst>
                                        </p:cTn>
                                        <p:tgtEl>
                                          <p:spTgt spid="137"/>
                                        </p:tgtEl>
                                        <p:attrNameLst>
                                          <p:attrName>style.visibility</p:attrName>
                                        </p:attrNameLst>
                                      </p:cBhvr>
                                      <p:to>
                                        <p:strVal val="visible"/>
                                      </p:to>
                                    </p:set>
                                    <p:animEffect transition="in" filter="fade">
                                      <p:cBhvr>
                                        <p:cTn id="47" dur="500"/>
                                        <p:tgtEl>
                                          <p:spTgt spid="137"/>
                                        </p:tgtEl>
                                      </p:cBhvr>
                                    </p:animEffect>
                                  </p:childTnLst>
                                </p:cTn>
                              </p:par>
                            </p:childTnLst>
                          </p:cTn>
                        </p:par>
                        <p:par>
                          <p:cTn id="48" fill="hold">
                            <p:stCondLst>
                              <p:cond delay="5350"/>
                            </p:stCondLst>
                            <p:childTnLst>
                              <p:par>
                                <p:cTn id="49" presetID="22" presetClass="entr" presetSubtype="4" fill="hold" nodeType="afterEffect">
                                  <p:stCondLst>
                                    <p:cond delay="0"/>
                                  </p:stCondLst>
                                  <p:childTnLst>
                                    <p:set>
                                      <p:cBhvr>
                                        <p:cTn id="50" dur="1" fill="hold">
                                          <p:stCondLst>
                                            <p:cond delay="0"/>
                                          </p:stCondLst>
                                        </p:cTn>
                                        <p:tgtEl>
                                          <p:spTgt spid="136"/>
                                        </p:tgtEl>
                                        <p:attrNameLst>
                                          <p:attrName>style.visibility</p:attrName>
                                        </p:attrNameLst>
                                      </p:cBhvr>
                                      <p:to>
                                        <p:strVal val="visible"/>
                                      </p:to>
                                    </p:set>
                                    <p:animEffect transition="in" filter="wipe(down)">
                                      <p:cBhvr>
                                        <p:cTn id="51" dur="500"/>
                                        <p:tgtEl>
                                          <p:spTgt spid="136"/>
                                        </p:tgtEl>
                                      </p:cBhvr>
                                    </p:animEffect>
                                  </p:childTnLst>
                                </p:cTn>
                              </p:par>
                            </p:childTnLst>
                          </p:cTn>
                        </p:par>
                        <p:par>
                          <p:cTn id="52" fill="hold">
                            <p:stCondLst>
                              <p:cond delay="5850"/>
                            </p:stCondLst>
                            <p:childTnLst>
                              <p:par>
                                <p:cTn id="53" presetID="22" presetClass="entr" presetSubtype="8" fill="hold" nodeType="afterEffect">
                                  <p:stCondLst>
                                    <p:cond delay="0"/>
                                  </p:stCondLst>
                                  <p:childTnLst>
                                    <p:set>
                                      <p:cBhvr>
                                        <p:cTn id="54" dur="1" fill="hold">
                                          <p:stCondLst>
                                            <p:cond delay="0"/>
                                          </p:stCondLst>
                                        </p:cTn>
                                        <p:tgtEl>
                                          <p:spTgt spid="140"/>
                                        </p:tgtEl>
                                        <p:attrNameLst>
                                          <p:attrName>style.visibility</p:attrName>
                                        </p:attrNameLst>
                                      </p:cBhvr>
                                      <p:to>
                                        <p:strVal val="visible"/>
                                      </p:to>
                                    </p:set>
                                    <p:animEffect transition="in" filter="wipe(left)">
                                      <p:cBhvr>
                                        <p:cTn id="55" dur="500"/>
                                        <p:tgtEl>
                                          <p:spTgt spid="140"/>
                                        </p:tgtEl>
                                      </p:cBhvr>
                                    </p:animEffect>
                                  </p:childTnLst>
                                </p:cTn>
                              </p:par>
                            </p:childTnLst>
                          </p:cTn>
                        </p:par>
                        <p:par>
                          <p:cTn id="56" fill="hold">
                            <p:stCondLst>
                              <p:cond delay="6350"/>
                            </p:stCondLst>
                            <p:childTnLst>
                              <p:par>
                                <p:cTn id="57" presetID="10" presetClass="entr" presetSubtype="0" fill="hold" nodeType="afterEffect">
                                  <p:stCondLst>
                                    <p:cond delay="0"/>
                                  </p:stCondLst>
                                  <p:childTnLst>
                                    <p:set>
                                      <p:cBhvr>
                                        <p:cTn id="58" dur="1" fill="hold">
                                          <p:stCondLst>
                                            <p:cond delay="0"/>
                                          </p:stCondLst>
                                        </p:cTn>
                                        <p:tgtEl>
                                          <p:spTgt spid="165"/>
                                        </p:tgtEl>
                                        <p:attrNameLst>
                                          <p:attrName>style.visibility</p:attrName>
                                        </p:attrNameLst>
                                      </p:cBhvr>
                                      <p:to>
                                        <p:strVal val="visible"/>
                                      </p:to>
                                    </p:set>
                                    <p:animEffect transition="in" filter="fade">
                                      <p:cBhvr>
                                        <p:cTn id="59" dur="500"/>
                                        <p:tgtEl>
                                          <p:spTgt spid="165"/>
                                        </p:tgtEl>
                                      </p:cBhvr>
                                    </p:animEffect>
                                  </p:childTnLst>
                                </p:cTn>
                              </p:par>
                            </p:childTnLst>
                          </p:cTn>
                        </p:par>
                        <p:par>
                          <p:cTn id="60" fill="hold">
                            <p:stCondLst>
                              <p:cond delay="6850"/>
                            </p:stCondLst>
                            <p:childTnLst>
                              <p:par>
                                <p:cTn id="61" presetID="22" presetClass="entr" presetSubtype="1" fill="hold" nodeType="afterEffect">
                                  <p:stCondLst>
                                    <p:cond delay="0"/>
                                  </p:stCondLst>
                                  <p:childTnLst>
                                    <p:set>
                                      <p:cBhvr>
                                        <p:cTn id="62" dur="1" fill="hold">
                                          <p:stCondLst>
                                            <p:cond delay="0"/>
                                          </p:stCondLst>
                                        </p:cTn>
                                        <p:tgtEl>
                                          <p:spTgt spid="164"/>
                                        </p:tgtEl>
                                        <p:attrNameLst>
                                          <p:attrName>style.visibility</p:attrName>
                                        </p:attrNameLst>
                                      </p:cBhvr>
                                      <p:to>
                                        <p:strVal val="visible"/>
                                      </p:to>
                                    </p:set>
                                    <p:animEffect transition="in" filter="wipe(up)">
                                      <p:cBhvr>
                                        <p:cTn id="63" dur="500"/>
                                        <p:tgtEl>
                                          <p:spTgt spid="164"/>
                                        </p:tgtEl>
                                      </p:cBhvr>
                                    </p:animEffect>
                                  </p:childTnLst>
                                </p:cTn>
                              </p:par>
                            </p:childTnLst>
                          </p:cTn>
                        </p:par>
                        <p:par>
                          <p:cTn id="64" fill="hold">
                            <p:stCondLst>
                              <p:cond delay="7350"/>
                            </p:stCondLst>
                            <p:childTnLst>
                              <p:par>
                                <p:cTn id="65" presetID="22" presetClass="entr" presetSubtype="8" fill="hold" nodeType="afterEffect">
                                  <p:stCondLst>
                                    <p:cond delay="0"/>
                                  </p:stCondLst>
                                  <p:childTnLst>
                                    <p:set>
                                      <p:cBhvr>
                                        <p:cTn id="66" dur="1" fill="hold">
                                          <p:stCondLst>
                                            <p:cond delay="0"/>
                                          </p:stCondLst>
                                        </p:cTn>
                                        <p:tgtEl>
                                          <p:spTgt spid="168"/>
                                        </p:tgtEl>
                                        <p:attrNameLst>
                                          <p:attrName>style.visibility</p:attrName>
                                        </p:attrNameLst>
                                      </p:cBhvr>
                                      <p:to>
                                        <p:strVal val="visible"/>
                                      </p:to>
                                    </p:set>
                                    <p:animEffect transition="in" filter="wipe(left)">
                                      <p:cBhvr>
                                        <p:cTn id="67" dur="500"/>
                                        <p:tgtEl>
                                          <p:spTgt spid="168"/>
                                        </p:tgtEl>
                                      </p:cBhvr>
                                    </p:animEffect>
                                  </p:childTnLst>
                                </p:cTn>
                              </p:par>
                            </p:childTnLst>
                          </p:cTn>
                        </p:par>
                        <p:par>
                          <p:cTn id="68" fill="hold">
                            <p:stCondLst>
                              <p:cond delay="7850"/>
                            </p:stCondLst>
                            <p:childTnLst>
                              <p:par>
                                <p:cTn id="69" presetID="10" presetClass="entr" presetSubtype="0" fill="hold" nodeType="afterEffect">
                                  <p:stCondLst>
                                    <p:cond delay="0"/>
                                  </p:stCondLst>
                                  <p:childTnLst>
                                    <p:set>
                                      <p:cBhvr>
                                        <p:cTn id="70" dur="1" fill="hold">
                                          <p:stCondLst>
                                            <p:cond delay="0"/>
                                          </p:stCondLst>
                                        </p:cTn>
                                        <p:tgtEl>
                                          <p:spTgt spid="144"/>
                                        </p:tgtEl>
                                        <p:attrNameLst>
                                          <p:attrName>style.visibility</p:attrName>
                                        </p:attrNameLst>
                                      </p:cBhvr>
                                      <p:to>
                                        <p:strVal val="visible"/>
                                      </p:to>
                                    </p:set>
                                    <p:animEffect transition="in" filter="fade">
                                      <p:cBhvr>
                                        <p:cTn id="71" dur="500"/>
                                        <p:tgtEl>
                                          <p:spTgt spid="144"/>
                                        </p:tgtEl>
                                      </p:cBhvr>
                                    </p:animEffect>
                                  </p:childTnLst>
                                </p:cTn>
                              </p:par>
                            </p:childTnLst>
                          </p:cTn>
                        </p:par>
                        <p:par>
                          <p:cTn id="72" fill="hold">
                            <p:stCondLst>
                              <p:cond delay="8350"/>
                            </p:stCondLst>
                            <p:childTnLst>
                              <p:par>
                                <p:cTn id="73" presetID="22" presetClass="entr" presetSubtype="4" fill="hold" nodeType="afterEffect">
                                  <p:stCondLst>
                                    <p:cond delay="0"/>
                                  </p:stCondLst>
                                  <p:childTnLst>
                                    <p:set>
                                      <p:cBhvr>
                                        <p:cTn id="74" dur="1" fill="hold">
                                          <p:stCondLst>
                                            <p:cond delay="0"/>
                                          </p:stCondLst>
                                        </p:cTn>
                                        <p:tgtEl>
                                          <p:spTgt spid="143"/>
                                        </p:tgtEl>
                                        <p:attrNameLst>
                                          <p:attrName>style.visibility</p:attrName>
                                        </p:attrNameLst>
                                      </p:cBhvr>
                                      <p:to>
                                        <p:strVal val="visible"/>
                                      </p:to>
                                    </p:set>
                                    <p:animEffect transition="in" filter="wipe(down)">
                                      <p:cBhvr>
                                        <p:cTn id="75" dur="500"/>
                                        <p:tgtEl>
                                          <p:spTgt spid="143"/>
                                        </p:tgtEl>
                                      </p:cBhvr>
                                    </p:animEffect>
                                  </p:childTnLst>
                                </p:cTn>
                              </p:par>
                            </p:childTnLst>
                          </p:cTn>
                        </p:par>
                        <p:par>
                          <p:cTn id="76" fill="hold">
                            <p:stCondLst>
                              <p:cond delay="8850"/>
                            </p:stCondLst>
                            <p:childTnLst>
                              <p:par>
                                <p:cTn id="77" presetID="22" presetClass="entr" presetSubtype="8" fill="hold" nodeType="afterEffect">
                                  <p:stCondLst>
                                    <p:cond delay="0"/>
                                  </p:stCondLst>
                                  <p:childTnLst>
                                    <p:set>
                                      <p:cBhvr>
                                        <p:cTn id="78" dur="1" fill="hold">
                                          <p:stCondLst>
                                            <p:cond delay="0"/>
                                          </p:stCondLst>
                                        </p:cTn>
                                        <p:tgtEl>
                                          <p:spTgt spid="147"/>
                                        </p:tgtEl>
                                        <p:attrNameLst>
                                          <p:attrName>style.visibility</p:attrName>
                                        </p:attrNameLst>
                                      </p:cBhvr>
                                      <p:to>
                                        <p:strVal val="visible"/>
                                      </p:to>
                                    </p:set>
                                    <p:animEffect transition="in" filter="wipe(left)">
                                      <p:cBhvr>
                                        <p:cTn id="79" dur="500"/>
                                        <p:tgtEl>
                                          <p:spTgt spid="147"/>
                                        </p:tgtEl>
                                      </p:cBhvr>
                                    </p:animEffect>
                                  </p:childTnLst>
                                </p:cTn>
                              </p:par>
                            </p:childTnLst>
                          </p:cTn>
                        </p:par>
                        <p:par>
                          <p:cTn id="80" fill="hold">
                            <p:stCondLst>
                              <p:cond delay="9350"/>
                            </p:stCondLst>
                            <p:childTnLst>
                              <p:par>
                                <p:cTn id="81" presetID="10" presetClass="entr" presetSubtype="0" fill="hold" nodeType="afterEffect">
                                  <p:stCondLst>
                                    <p:cond delay="0"/>
                                  </p:stCondLst>
                                  <p:childTnLst>
                                    <p:set>
                                      <p:cBhvr>
                                        <p:cTn id="82" dur="1" fill="hold">
                                          <p:stCondLst>
                                            <p:cond delay="0"/>
                                          </p:stCondLst>
                                        </p:cTn>
                                        <p:tgtEl>
                                          <p:spTgt spid="172"/>
                                        </p:tgtEl>
                                        <p:attrNameLst>
                                          <p:attrName>style.visibility</p:attrName>
                                        </p:attrNameLst>
                                      </p:cBhvr>
                                      <p:to>
                                        <p:strVal val="visible"/>
                                      </p:to>
                                    </p:set>
                                    <p:animEffect transition="in" filter="fade">
                                      <p:cBhvr>
                                        <p:cTn id="83" dur="500"/>
                                        <p:tgtEl>
                                          <p:spTgt spid="172"/>
                                        </p:tgtEl>
                                      </p:cBhvr>
                                    </p:animEffect>
                                  </p:childTnLst>
                                </p:cTn>
                              </p:par>
                            </p:childTnLst>
                          </p:cTn>
                        </p:par>
                        <p:par>
                          <p:cTn id="84" fill="hold">
                            <p:stCondLst>
                              <p:cond delay="9850"/>
                            </p:stCondLst>
                            <p:childTnLst>
                              <p:par>
                                <p:cTn id="85" presetID="22" presetClass="entr" presetSubtype="1" fill="hold" nodeType="afterEffect">
                                  <p:stCondLst>
                                    <p:cond delay="0"/>
                                  </p:stCondLst>
                                  <p:childTnLst>
                                    <p:set>
                                      <p:cBhvr>
                                        <p:cTn id="86" dur="1" fill="hold">
                                          <p:stCondLst>
                                            <p:cond delay="0"/>
                                          </p:stCondLst>
                                        </p:cTn>
                                        <p:tgtEl>
                                          <p:spTgt spid="171"/>
                                        </p:tgtEl>
                                        <p:attrNameLst>
                                          <p:attrName>style.visibility</p:attrName>
                                        </p:attrNameLst>
                                      </p:cBhvr>
                                      <p:to>
                                        <p:strVal val="visible"/>
                                      </p:to>
                                    </p:set>
                                    <p:animEffect transition="in" filter="wipe(up)">
                                      <p:cBhvr>
                                        <p:cTn id="87" dur="500"/>
                                        <p:tgtEl>
                                          <p:spTgt spid="171"/>
                                        </p:tgtEl>
                                      </p:cBhvr>
                                    </p:animEffect>
                                  </p:childTnLst>
                                </p:cTn>
                              </p:par>
                            </p:childTnLst>
                          </p:cTn>
                        </p:par>
                        <p:par>
                          <p:cTn id="88" fill="hold">
                            <p:stCondLst>
                              <p:cond delay="10350"/>
                            </p:stCondLst>
                            <p:childTnLst>
                              <p:par>
                                <p:cTn id="89" presetID="22" presetClass="entr" presetSubtype="8" fill="hold" nodeType="afterEffect">
                                  <p:stCondLst>
                                    <p:cond delay="0"/>
                                  </p:stCondLst>
                                  <p:childTnLst>
                                    <p:set>
                                      <p:cBhvr>
                                        <p:cTn id="90" dur="1" fill="hold">
                                          <p:stCondLst>
                                            <p:cond delay="0"/>
                                          </p:stCondLst>
                                        </p:cTn>
                                        <p:tgtEl>
                                          <p:spTgt spid="175"/>
                                        </p:tgtEl>
                                        <p:attrNameLst>
                                          <p:attrName>style.visibility</p:attrName>
                                        </p:attrNameLst>
                                      </p:cBhvr>
                                      <p:to>
                                        <p:strVal val="visible"/>
                                      </p:to>
                                    </p:set>
                                    <p:animEffect transition="in" filter="wipe(left)">
                                      <p:cBhvr>
                                        <p:cTn id="91" dur="500"/>
                                        <p:tgtEl>
                                          <p:spTgt spid="175"/>
                                        </p:tgtEl>
                                      </p:cBhvr>
                                    </p:animEffect>
                                  </p:childTnLst>
                                </p:cTn>
                              </p:par>
                            </p:childTnLst>
                          </p:cTn>
                        </p:par>
                        <p:par>
                          <p:cTn id="92" fill="hold">
                            <p:stCondLst>
                              <p:cond delay="10850"/>
                            </p:stCondLst>
                            <p:childTnLst>
                              <p:par>
                                <p:cTn id="93" presetID="10" presetClass="entr" presetSubtype="0" fill="hold" nodeType="afterEffect">
                                  <p:stCondLst>
                                    <p:cond delay="0"/>
                                  </p:stCondLst>
                                  <p:childTnLst>
                                    <p:set>
                                      <p:cBhvr>
                                        <p:cTn id="94" dur="1" fill="hold">
                                          <p:stCondLst>
                                            <p:cond delay="0"/>
                                          </p:stCondLst>
                                        </p:cTn>
                                        <p:tgtEl>
                                          <p:spTgt spid="151"/>
                                        </p:tgtEl>
                                        <p:attrNameLst>
                                          <p:attrName>style.visibility</p:attrName>
                                        </p:attrNameLst>
                                      </p:cBhvr>
                                      <p:to>
                                        <p:strVal val="visible"/>
                                      </p:to>
                                    </p:set>
                                    <p:animEffect transition="in" filter="fade">
                                      <p:cBhvr>
                                        <p:cTn id="95" dur="500"/>
                                        <p:tgtEl>
                                          <p:spTgt spid="151"/>
                                        </p:tgtEl>
                                      </p:cBhvr>
                                    </p:animEffect>
                                  </p:childTnLst>
                                </p:cTn>
                              </p:par>
                            </p:childTnLst>
                          </p:cTn>
                        </p:par>
                        <p:par>
                          <p:cTn id="96" fill="hold">
                            <p:stCondLst>
                              <p:cond delay="11350"/>
                            </p:stCondLst>
                            <p:childTnLst>
                              <p:par>
                                <p:cTn id="97" presetID="22" presetClass="entr" presetSubtype="4" fill="hold" nodeType="afterEffect">
                                  <p:stCondLst>
                                    <p:cond delay="0"/>
                                  </p:stCondLst>
                                  <p:childTnLst>
                                    <p:set>
                                      <p:cBhvr>
                                        <p:cTn id="98" dur="1" fill="hold">
                                          <p:stCondLst>
                                            <p:cond delay="0"/>
                                          </p:stCondLst>
                                        </p:cTn>
                                        <p:tgtEl>
                                          <p:spTgt spid="150"/>
                                        </p:tgtEl>
                                        <p:attrNameLst>
                                          <p:attrName>style.visibility</p:attrName>
                                        </p:attrNameLst>
                                      </p:cBhvr>
                                      <p:to>
                                        <p:strVal val="visible"/>
                                      </p:to>
                                    </p:set>
                                    <p:animEffect transition="in" filter="wipe(down)">
                                      <p:cBhvr>
                                        <p:cTn id="99" dur="500"/>
                                        <p:tgtEl>
                                          <p:spTgt spid="150"/>
                                        </p:tgtEl>
                                      </p:cBhvr>
                                    </p:animEffect>
                                  </p:childTnLst>
                                </p:cTn>
                              </p:par>
                            </p:childTnLst>
                          </p:cTn>
                        </p:par>
                        <p:par>
                          <p:cTn id="100" fill="hold">
                            <p:stCondLst>
                              <p:cond delay="11850"/>
                            </p:stCondLst>
                            <p:childTnLst>
                              <p:par>
                                <p:cTn id="101" presetID="22" presetClass="entr" presetSubtype="8" fill="hold" nodeType="afterEffect">
                                  <p:stCondLst>
                                    <p:cond delay="0"/>
                                  </p:stCondLst>
                                  <p:childTnLst>
                                    <p:set>
                                      <p:cBhvr>
                                        <p:cTn id="102" dur="1" fill="hold">
                                          <p:stCondLst>
                                            <p:cond delay="0"/>
                                          </p:stCondLst>
                                        </p:cTn>
                                        <p:tgtEl>
                                          <p:spTgt spid="154"/>
                                        </p:tgtEl>
                                        <p:attrNameLst>
                                          <p:attrName>style.visibility</p:attrName>
                                        </p:attrNameLst>
                                      </p:cBhvr>
                                      <p:to>
                                        <p:strVal val="visible"/>
                                      </p:to>
                                    </p:set>
                                    <p:animEffect transition="in" filter="wipe(left)">
                                      <p:cBhvr>
                                        <p:cTn id="103" dur="500"/>
                                        <p:tgtEl>
                                          <p:spTgt spid="154"/>
                                        </p:tgtEl>
                                      </p:cBhvr>
                                    </p:animEffect>
                                  </p:childTnLst>
                                </p:cTn>
                              </p:par>
                            </p:childTnLst>
                          </p:cTn>
                        </p:par>
                        <p:par>
                          <p:cTn id="104" fill="hold">
                            <p:stCondLst>
                              <p:cond delay="12350"/>
                            </p:stCondLst>
                            <p:childTnLst>
                              <p:par>
                                <p:cTn id="105" presetID="10" presetClass="entr" presetSubtype="0" fill="hold" nodeType="afterEffect">
                                  <p:stCondLst>
                                    <p:cond delay="0"/>
                                  </p:stCondLst>
                                  <p:childTnLst>
                                    <p:set>
                                      <p:cBhvr>
                                        <p:cTn id="106" dur="1" fill="hold">
                                          <p:stCondLst>
                                            <p:cond delay="0"/>
                                          </p:stCondLst>
                                        </p:cTn>
                                        <p:tgtEl>
                                          <p:spTgt spid="178"/>
                                        </p:tgtEl>
                                        <p:attrNameLst>
                                          <p:attrName>style.visibility</p:attrName>
                                        </p:attrNameLst>
                                      </p:cBhvr>
                                      <p:to>
                                        <p:strVal val="visible"/>
                                      </p:to>
                                    </p:set>
                                    <p:animEffect transition="in" filter="fade">
                                      <p:cBhvr>
                                        <p:cTn id="107" dur="500"/>
                                        <p:tgtEl>
                                          <p:spTgt spid="178"/>
                                        </p:tgtEl>
                                      </p:cBhvr>
                                    </p:animEffect>
                                  </p:childTnLst>
                                </p:cTn>
                              </p:par>
                            </p:childTnLst>
                          </p:cTn>
                        </p:par>
                        <p:par>
                          <p:cTn id="108" fill="hold">
                            <p:stCondLst>
                              <p:cond delay="12850"/>
                            </p:stCondLst>
                            <p:childTnLst>
                              <p:par>
                                <p:cTn id="109" presetID="26" presetClass="emph" presetSubtype="0" fill="hold" nodeType="afterEffect">
                                  <p:stCondLst>
                                    <p:cond delay="0"/>
                                  </p:stCondLst>
                                  <p:childTnLst>
                                    <p:animEffect transition="out" filter="fade">
                                      <p:cBhvr>
                                        <p:cTn id="110" dur="500" tmFilter="0, 0; .2, .5; .8, .5; 1, 0"/>
                                        <p:tgtEl>
                                          <p:spTgt spid="178"/>
                                        </p:tgtEl>
                                      </p:cBhvr>
                                    </p:animEffect>
                                    <p:animScale>
                                      <p:cBhvr>
                                        <p:cTn id="111" dur="250" autoRev="1" fill="hold"/>
                                        <p:tgtEl>
                                          <p:spTgt spid="1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1735837" y="3600103"/>
            <a:ext cx="1926285" cy="3286075"/>
          </a:xfrm>
          <a:prstGeom prst="rect">
            <a:avLst/>
          </a:prstGeom>
          <a:solidFill>
            <a:schemeClr val="accent1"/>
          </a:solidFill>
          <a:ln>
            <a:noFill/>
          </a:ln>
          <a:extLst/>
        </p:spPr>
        <p:txBody>
          <a:bodyPr/>
          <a:lstStyle/>
          <a:p>
            <a:endParaRPr lang="zh-CN" altLang="en-US" sz="2800">
              <a:latin typeface="微软雅黑" pitchFamily="34" charset="-122"/>
              <a:ea typeface="微软雅黑" pitchFamily="34" charset="-122"/>
            </a:endParaRPr>
          </a:p>
        </p:txBody>
      </p:sp>
      <p:sp>
        <p:nvSpPr>
          <p:cNvPr id="66" name="Rectangle 6"/>
          <p:cNvSpPr>
            <a:spLocks noChangeArrowheads="1"/>
          </p:cNvSpPr>
          <p:nvPr/>
        </p:nvSpPr>
        <p:spPr bwMode="auto">
          <a:xfrm>
            <a:off x="3878125" y="4291168"/>
            <a:ext cx="1946997" cy="2595010"/>
          </a:xfrm>
          <a:prstGeom prst="rect">
            <a:avLst/>
          </a:prstGeom>
          <a:solidFill>
            <a:schemeClr val="accent1"/>
          </a:solidFill>
          <a:ln>
            <a:noFill/>
          </a:ln>
          <a:extLst/>
        </p:spPr>
        <p:txBody>
          <a:bodyPr/>
          <a:lstStyle/>
          <a:p>
            <a:endParaRPr lang="zh-CN" altLang="en-US" sz="2800">
              <a:latin typeface="微软雅黑" pitchFamily="34" charset="-122"/>
              <a:ea typeface="微软雅黑" pitchFamily="34" charset="-122"/>
            </a:endParaRPr>
          </a:p>
        </p:txBody>
      </p:sp>
      <p:sp>
        <p:nvSpPr>
          <p:cNvPr id="67" name="Rectangle 7"/>
          <p:cNvSpPr>
            <a:spLocks noChangeArrowheads="1"/>
          </p:cNvSpPr>
          <p:nvPr/>
        </p:nvSpPr>
        <p:spPr bwMode="auto">
          <a:xfrm>
            <a:off x="6041127" y="4998361"/>
            <a:ext cx="1946997" cy="1887817"/>
          </a:xfrm>
          <a:prstGeom prst="rect">
            <a:avLst/>
          </a:prstGeom>
          <a:solidFill>
            <a:schemeClr val="bg1">
              <a:lumMod val="65000"/>
            </a:schemeClr>
          </a:solidFill>
          <a:ln>
            <a:noFill/>
          </a:ln>
          <a:extLst/>
        </p:spPr>
        <p:txBody>
          <a:bodyPr/>
          <a:lstStyle/>
          <a:p>
            <a:endParaRPr lang="zh-CN" altLang="en-US" sz="2800">
              <a:latin typeface="微软雅黑" pitchFamily="34" charset="-122"/>
              <a:ea typeface="微软雅黑" pitchFamily="34" charset="-122"/>
            </a:endParaRPr>
          </a:p>
        </p:txBody>
      </p:sp>
      <p:sp>
        <p:nvSpPr>
          <p:cNvPr id="68" name="Rectangle 8"/>
          <p:cNvSpPr>
            <a:spLocks noChangeArrowheads="1"/>
          </p:cNvSpPr>
          <p:nvPr/>
        </p:nvSpPr>
        <p:spPr bwMode="auto">
          <a:xfrm>
            <a:off x="8204126" y="2678535"/>
            <a:ext cx="1946997" cy="4207643"/>
          </a:xfrm>
          <a:prstGeom prst="rect">
            <a:avLst/>
          </a:prstGeom>
          <a:solidFill>
            <a:schemeClr val="accent1"/>
          </a:solidFill>
          <a:ln>
            <a:noFill/>
          </a:ln>
          <a:extLst/>
        </p:spPr>
        <p:txBody>
          <a:bodyPr/>
          <a:lstStyle/>
          <a:p>
            <a:endParaRPr lang="zh-CN" altLang="en-US" sz="2800">
              <a:latin typeface="微软雅黑" pitchFamily="34" charset="-122"/>
              <a:ea typeface="微软雅黑" pitchFamily="34" charset="-122"/>
            </a:endParaRPr>
          </a:p>
        </p:txBody>
      </p:sp>
      <p:sp>
        <p:nvSpPr>
          <p:cNvPr id="69" name="TextBox 682"/>
          <p:cNvSpPr txBox="1"/>
          <p:nvPr/>
        </p:nvSpPr>
        <p:spPr>
          <a:xfrm>
            <a:off x="2130716" y="3792363"/>
            <a:ext cx="1244251" cy="707886"/>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4000" dirty="0" smtClean="0">
                <a:solidFill>
                  <a:schemeClr val="bg1"/>
                </a:solidFill>
                <a:latin typeface="微软雅黑" pitchFamily="34" charset="-122"/>
                <a:ea typeface="微软雅黑" pitchFamily="34" charset="-122"/>
                <a:cs typeface="Arial" pitchFamily="34" charset="0"/>
              </a:rPr>
              <a:t>52%</a:t>
            </a:r>
            <a:endParaRPr lang="zh-CN" altLang="en-US" sz="4000" dirty="0">
              <a:solidFill>
                <a:schemeClr val="bg1"/>
              </a:solidFill>
              <a:latin typeface="微软雅黑" pitchFamily="34" charset="-122"/>
              <a:ea typeface="微软雅黑" pitchFamily="34" charset="-122"/>
              <a:cs typeface="Arial" pitchFamily="34" charset="0"/>
            </a:endParaRPr>
          </a:p>
        </p:txBody>
      </p:sp>
      <p:sp>
        <p:nvSpPr>
          <p:cNvPr id="70" name="TextBox 682"/>
          <p:cNvSpPr txBox="1"/>
          <p:nvPr/>
        </p:nvSpPr>
        <p:spPr>
          <a:xfrm>
            <a:off x="4284145" y="4468835"/>
            <a:ext cx="1244251" cy="707886"/>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solidFill>
                  <a:schemeClr val="bg1"/>
                </a:solidFill>
              </a:rPr>
              <a:t>45%</a:t>
            </a:r>
            <a:endParaRPr lang="zh-CN" altLang="en-US" dirty="0">
              <a:solidFill>
                <a:schemeClr val="bg1"/>
              </a:solidFill>
            </a:endParaRPr>
          </a:p>
        </p:txBody>
      </p:sp>
      <p:sp>
        <p:nvSpPr>
          <p:cNvPr id="71" name="TextBox 682"/>
          <p:cNvSpPr txBox="1"/>
          <p:nvPr/>
        </p:nvSpPr>
        <p:spPr>
          <a:xfrm>
            <a:off x="6423641" y="5050789"/>
            <a:ext cx="1244251" cy="707886"/>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solidFill>
                  <a:schemeClr val="bg1"/>
                </a:solidFill>
              </a:rPr>
              <a:t>39%</a:t>
            </a:r>
            <a:endParaRPr lang="zh-CN" altLang="en-US" dirty="0">
              <a:solidFill>
                <a:schemeClr val="bg1"/>
              </a:solidFill>
            </a:endParaRPr>
          </a:p>
        </p:txBody>
      </p:sp>
      <p:sp>
        <p:nvSpPr>
          <p:cNvPr id="72" name="TextBox 682"/>
          <p:cNvSpPr txBox="1"/>
          <p:nvPr/>
        </p:nvSpPr>
        <p:spPr>
          <a:xfrm>
            <a:off x="8564365" y="2843248"/>
            <a:ext cx="1244251" cy="707886"/>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solidFill>
                  <a:schemeClr val="bg1"/>
                </a:solidFill>
              </a:rPr>
              <a:t>70%</a:t>
            </a:r>
            <a:endParaRPr lang="zh-CN" altLang="en-US" dirty="0">
              <a:solidFill>
                <a:schemeClr val="bg1"/>
              </a:solidFill>
            </a:endParaRPr>
          </a:p>
        </p:txBody>
      </p:sp>
      <p:sp>
        <p:nvSpPr>
          <p:cNvPr id="74" name="Copyright Notice"/>
          <p:cNvSpPr>
            <a:spLocks/>
          </p:cNvSpPr>
          <p:nvPr/>
        </p:nvSpPr>
        <p:spPr bwMode="auto">
          <a:xfrm>
            <a:off x="1997968" y="3047473"/>
            <a:ext cx="1406718" cy="3978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nSpc>
                <a:spcPct val="90000"/>
              </a:lnSpc>
            </a:pPr>
            <a:r>
              <a:rPr lang="zh-CN" altLang="en-US" sz="2400" cap="small" dirty="0" smtClean="0">
                <a:solidFill>
                  <a:schemeClr val="tx1">
                    <a:lumMod val="85000"/>
                    <a:lumOff val="15000"/>
                  </a:schemeClr>
                </a:solidFill>
                <a:latin typeface="微软雅黑" pitchFamily="34" charset="-122"/>
                <a:ea typeface="微软雅黑" pitchFamily="34" charset="-122"/>
              </a:rPr>
              <a:t>第一季度</a:t>
            </a:r>
            <a:endParaRPr lang="en-US" sz="2400" cap="small" dirty="0">
              <a:solidFill>
                <a:schemeClr val="tx1">
                  <a:lumMod val="85000"/>
                  <a:lumOff val="15000"/>
                </a:schemeClr>
              </a:solidFill>
              <a:latin typeface="微软雅黑" pitchFamily="34" charset="-122"/>
              <a:ea typeface="微软雅黑" pitchFamily="34" charset="-122"/>
            </a:endParaRPr>
          </a:p>
        </p:txBody>
      </p:sp>
      <p:sp>
        <p:nvSpPr>
          <p:cNvPr id="75" name="Copyright Notice"/>
          <p:cNvSpPr>
            <a:spLocks/>
          </p:cNvSpPr>
          <p:nvPr/>
        </p:nvSpPr>
        <p:spPr bwMode="auto">
          <a:xfrm>
            <a:off x="4214572" y="3732038"/>
            <a:ext cx="1406718" cy="3978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nSpc>
                <a:spcPct val="90000"/>
              </a:lnSpc>
            </a:pPr>
            <a:r>
              <a:rPr lang="zh-CN" altLang="en-US" sz="2400" cap="small" dirty="0" smtClean="0">
                <a:solidFill>
                  <a:schemeClr val="tx1">
                    <a:lumMod val="85000"/>
                    <a:lumOff val="15000"/>
                  </a:schemeClr>
                </a:solidFill>
                <a:latin typeface="微软雅黑" pitchFamily="34" charset="-122"/>
                <a:ea typeface="微软雅黑" pitchFamily="34" charset="-122"/>
              </a:rPr>
              <a:t>第二季度</a:t>
            </a:r>
            <a:endParaRPr lang="en-US" sz="2400" cap="small" dirty="0">
              <a:solidFill>
                <a:schemeClr val="tx1">
                  <a:lumMod val="85000"/>
                  <a:lumOff val="15000"/>
                </a:schemeClr>
              </a:solidFill>
              <a:latin typeface="微软雅黑" pitchFamily="34" charset="-122"/>
              <a:ea typeface="微软雅黑" pitchFamily="34" charset="-122"/>
            </a:endParaRPr>
          </a:p>
        </p:txBody>
      </p:sp>
      <p:sp>
        <p:nvSpPr>
          <p:cNvPr id="76" name="Copyright Notice"/>
          <p:cNvSpPr>
            <a:spLocks/>
          </p:cNvSpPr>
          <p:nvPr/>
        </p:nvSpPr>
        <p:spPr bwMode="auto">
          <a:xfrm>
            <a:off x="6354068" y="4468835"/>
            <a:ext cx="1406718" cy="3978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nSpc>
                <a:spcPct val="90000"/>
              </a:lnSpc>
            </a:pPr>
            <a:r>
              <a:rPr lang="zh-CN" altLang="en-US" cap="small" dirty="0" smtClean="0">
                <a:solidFill>
                  <a:schemeClr val="tx1">
                    <a:lumMod val="85000"/>
                    <a:lumOff val="15000"/>
                  </a:schemeClr>
                </a:solidFill>
                <a:latin typeface="微软雅黑" pitchFamily="34" charset="-122"/>
                <a:ea typeface="微软雅黑" pitchFamily="34" charset="-122"/>
              </a:rPr>
              <a:t>第三季度</a:t>
            </a:r>
            <a:endParaRPr lang="en-US" sz="2400" cap="small" dirty="0">
              <a:solidFill>
                <a:schemeClr val="tx1">
                  <a:lumMod val="85000"/>
                  <a:lumOff val="15000"/>
                </a:schemeClr>
              </a:solidFill>
              <a:latin typeface="微软雅黑" pitchFamily="34" charset="-122"/>
              <a:ea typeface="微软雅黑" pitchFamily="34" charset="-122"/>
            </a:endParaRPr>
          </a:p>
        </p:txBody>
      </p:sp>
      <p:sp>
        <p:nvSpPr>
          <p:cNvPr id="77" name="Copyright Notice"/>
          <p:cNvSpPr>
            <a:spLocks/>
          </p:cNvSpPr>
          <p:nvPr/>
        </p:nvSpPr>
        <p:spPr bwMode="auto">
          <a:xfrm>
            <a:off x="8505450" y="2127662"/>
            <a:ext cx="1406718" cy="3978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nSpc>
                <a:spcPct val="90000"/>
              </a:lnSpc>
            </a:pPr>
            <a:r>
              <a:rPr lang="zh-CN" altLang="en-US" sz="2400" cap="small" dirty="0" smtClean="0">
                <a:solidFill>
                  <a:schemeClr val="tx1">
                    <a:lumMod val="85000"/>
                    <a:lumOff val="15000"/>
                  </a:schemeClr>
                </a:solidFill>
                <a:latin typeface="微软雅黑" pitchFamily="34" charset="-122"/>
                <a:ea typeface="微软雅黑" pitchFamily="34" charset="-122"/>
              </a:rPr>
              <a:t>第四季度</a:t>
            </a:r>
            <a:endParaRPr lang="en-US" sz="2400" cap="small" dirty="0">
              <a:solidFill>
                <a:schemeClr val="tx1">
                  <a:lumMod val="85000"/>
                  <a:lumOff val="15000"/>
                </a:schemeClr>
              </a:solidFill>
              <a:latin typeface="微软雅黑" pitchFamily="34" charset="-122"/>
              <a:ea typeface="微软雅黑" pitchFamily="34" charset="-122"/>
            </a:endParaRPr>
          </a:p>
        </p:txBody>
      </p:sp>
      <p:sp>
        <p:nvSpPr>
          <p:cNvPr id="16" name="矩形 15"/>
          <p:cNvSpPr/>
          <p:nvPr/>
        </p:nvSpPr>
        <p:spPr>
          <a:xfrm>
            <a:off x="1634679" y="1160959"/>
            <a:ext cx="4220286" cy="1692771"/>
          </a:xfrm>
          <a:prstGeom prst="rect">
            <a:avLst/>
          </a:prstGeom>
        </p:spPr>
        <p:txBody>
          <a:bodyPr wrap="square">
            <a:spAutoFit/>
          </a:bodyPr>
          <a:lstStyle/>
          <a:p>
            <a:pPr>
              <a:lnSpc>
                <a:spcPct val="200000"/>
              </a:lnSpc>
            </a:pPr>
            <a:r>
              <a:rPr lang="zh-CN" altLang="en-US" sz="2000" b="1" dirty="0" smtClean="0">
                <a:solidFill>
                  <a:schemeClr val="accent1"/>
                </a:solidFill>
                <a:latin typeface="微软雅黑" pitchFamily="34" charset="-122"/>
                <a:ea typeface="微软雅黑" pitchFamily="34" charset="-122"/>
              </a:rPr>
              <a:t>点击添加小标题</a:t>
            </a:r>
            <a:endParaRPr lang="en-US" altLang="zh-CN" sz="2000" b="1" dirty="0" smtClean="0">
              <a:solidFill>
                <a:schemeClr val="accent1"/>
              </a:solidFill>
              <a:latin typeface="微软雅黑" pitchFamily="34" charset="-122"/>
              <a:ea typeface="微软雅黑" pitchFamily="34" charset="-122"/>
            </a:endParaRPr>
          </a:p>
          <a:p>
            <a:r>
              <a:rPr lang="zh-CN" altLang="en-US" sz="1600" dirty="0" smtClean="0">
                <a:solidFill>
                  <a:schemeClr val="tx1">
                    <a:lumMod val="85000"/>
                    <a:lumOff val="15000"/>
                  </a:schemeClr>
                </a:solidFill>
                <a:latin typeface="微软雅黑" pitchFamily="34" charset="-122"/>
                <a:ea typeface="微软雅黑" pitchFamily="34" charset="-122"/>
              </a:rPr>
              <a:t>您</a:t>
            </a:r>
            <a:r>
              <a:rPr lang="zh-CN" altLang="en-US" sz="1600" dirty="0">
                <a:solidFill>
                  <a:schemeClr val="tx1">
                    <a:lumMod val="85000"/>
                    <a:lumOff val="15000"/>
                  </a:schemeClr>
                </a:solidFill>
                <a:latin typeface="微软雅黑" pitchFamily="34" charset="-122"/>
                <a:ea typeface="微软雅黑" pitchFamily="34" charset="-122"/>
              </a:rPr>
              <a:t>的内容打在这里，或者通过复制您的文本后，在此框中选择粘贴，并选择只保留文字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smtClean="0">
              <a:solidFill>
                <a:schemeClr val="tx1">
                  <a:lumMod val="85000"/>
                  <a:lumOff val="15000"/>
                </a:schemeClr>
              </a:solidFill>
              <a:latin typeface="微软雅黑" pitchFamily="34" charset="-122"/>
              <a:ea typeface="微软雅黑" pitchFamily="34" charset="-122"/>
            </a:endParaRPr>
          </a:p>
          <a:p>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a:t>
            </a:r>
            <a:r>
              <a:rPr lang="zh-CN" altLang="en-US" sz="1600" dirty="0" smtClean="0">
                <a:solidFill>
                  <a:schemeClr val="tx1">
                    <a:lumMod val="85000"/>
                    <a:lumOff val="15000"/>
                  </a:schemeClr>
                </a:solidFill>
                <a:latin typeface="微软雅黑" pitchFamily="34" charset="-122"/>
                <a:ea typeface="微软雅黑" pitchFamily="34" charset="-122"/>
              </a:rPr>
              <a:t>在此框</a:t>
            </a:r>
            <a:r>
              <a:rPr lang="zh-CN" altLang="en-US" sz="1600" dirty="0">
                <a:solidFill>
                  <a:schemeClr val="tx1">
                    <a:lumMod val="85000"/>
                    <a:lumOff val="15000"/>
                  </a:schemeClr>
                </a:solidFill>
                <a:latin typeface="微软雅黑" pitchFamily="34" charset="-122"/>
                <a:ea typeface="微软雅黑" pitchFamily="34" charset="-122"/>
              </a:rPr>
              <a:t>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17" name="文本框 2"/>
          <p:cNvSpPr txBox="1"/>
          <p:nvPr/>
        </p:nvSpPr>
        <p:spPr>
          <a:xfrm>
            <a:off x="1730103"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752146448"/>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350"/>
                            </p:stCondLst>
                            <p:childTnLst>
                              <p:par>
                                <p:cTn id="17" presetID="22" presetClass="entr" presetSubtype="4"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down)">
                                      <p:cBhvr>
                                        <p:cTn id="19" dur="500"/>
                                        <p:tgtEl>
                                          <p:spTgt spid="65"/>
                                        </p:tgtEl>
                                      </p:cBhvr>
                                    </p:animEffect>
                                  </p:childTnLst>
                                </p:cTn>
                              </p:par>
                            </p:childTnLst>
                          </p:cTn>
                        </p:par>
                        <p:par>
                          <p:cTn id="20" fill="hold">
                            <p:stCondLst>
                              <p:cond delay="1850"/>
                            </p:stCondLst>
                            <p:childTnLst>
                              <p:par>
                                <p:cTn id="21" presetID="14" presetClass="entr" presetSubtype="10" fill="hold" grpId="0"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randombar(horizontal)">
                                      <p:cBhvr>
                                        <p:cTn id="23" dur="500"/>
                                        <p:tgtEl>
                                          <p:spTgt spid="69"/>
                                        </p:tgtEl>
                                      </p:cBhvr>
                                    </p:animEffect>
                                  </p:childTnLst>
                                </p:cTn>
                              </p:par>
                            </p:childTnLst>
                          </p:cTn>
                        </p:par>
                        <p:par>
                          <p:cTn id="24" fill="hold">
                            <p:stCondLst>
                              <p:cond delay="2350"/>
                            </p:stCondLst>
                            <p:childTnLst>
                              <p:par>
                                <p:cTn id="25" presetID="22" presetClass="entr" presetSubtype="4"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wipe(down)">
                                      <p:cBhvr>
                                        <p:cTn id="27" dur="500"/>
                                        <p:tgtEl>
                                          <p:spTgt spid="74"/>
                                        </p:tgtEl>
                                      </p:cBhvr>
                                    </p:animEffect>
                                  </p:childTnLst>
                                </p:cTn>
                              </p:par>
                            </p:childTnLst>
                          </p:cTn>
                        </p:par>
                        <p:par>
                          <p:cTn id="28" fill="hold">
                            <p:stCondLst>
                              <p:cond delay="2850"/>
                            </p:stCondLst>
                            <p:childTnLst>
                              <p:par>
                                <p:cTn id="29" presetID="22" presetClass="entr" presetSubtype="4" fill="hold" grpId="0" nodeType="afterEffect">
                                  <p:stCondLst>
                                    <p:cond delay="0"/>
                                  </p:stCondLst>
                                  <p:childTnLst>
                                    <p:set>
                                      <p:cBhvr>
                                        <p:cTn id="30" dur="1" fill="hold">
                                          <p:stCondLst>
                                            <p:cond delay="0"/>
                                          </p:stCondLst>
                                        </p:cTn>
                                        <p:tgtEl>
                                          <p:spTgt spid="66"/>
                                        </p:tgtEl>
                                        <p:attrNameLst>
                                          <p:attrName>style.visibility</p:attrName>
                                        </p:attrNameLst>
                                      </p:cBhvr>
                                      <p:to>
                                        <p:strVal val="visible"/>
                                      </p:to>
                                    </p:set>
                                    <p:animEffect transition="in" filter="wipe(down)">
                                      <p:cBhvr>
                                        <p:cTn id="31" dur="500"/>
                                        <p:tgtEl>
                                          <p:spTgt spid="66"/>
                                        </p:tgtEl>
                                      </p:cBhvr>
                                    </p:animEffect>
                                  </p:childTnLst>
                                </p:cTn>
                              </p:par>
                            </p:childTnLst>
                          </p:cTn>
                        </p:par>
                        <p:par>
                          <p:cTn id="32" fill="hold">
                            <p:stCondLst>
                              <p:cond delay="3350"/>
                            </p:stCondLst>
                            <p:childTnLst>
                              <p:par>
                                <p:cTn id="33" presetID="14" presetClass="entr" presetSubtype="10" fill="hold" grpId="0" nodeType="after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randombar(horizontal)">
                                      <p:cBhvr>
                                        <p:cTn id="35" dur="500"/>
                                        <p:tgtEl>
                                          <p:spTgt spid="70"/>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wipe(left)">
                                      <p:cBhvr>
                                        <p:cTn id="39" dur="500"/>
                                        <p:tgtEl>
                                          <p:spTgt spid="75"/>
                                        </p:tgtEl>
                                      </p:cBhvr>
                                    </p:animEffect>
                                  </p:childTnLst>
                                </p:cTn>
                              </p:par>
                            </p:childTnLst>
                          </p:cTn>
                        </p:par>
                        <p:par>
                          <p:cTn id="40" fill="hold">
                            <p:stCondLst>
                              <p:cond delay="4350"/>
                            </p:stCondLst>
                            <p:childTnLst>
                              <p:par>
                                <p:cTn id="41" presetID="22" presetClass="entr" presetSubtype="4" fill="hold" grpId="0" nodeType="after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wipe(down)">
                                      <p:cBhvr>
                                        <p:cTn id="43" dur="500"/>
                                        <p:tgtEl>
                                          <p:spTgt spid="67"/>
                                        </p:tgtEl>
                                      </p:cBhvr>
                                    </p:animEffect>
                                  </p:childTnLst>
                                </p:cTn>
                              </p:par>
                            </p:childTnLst>
                          </p:cTn>
                        </p:par>
                        <p:par>
                          <p:cTn id="44" fill="hold">
                            <p:stCondLst>
                              <p:cond delay="4850"/>
                            </p:stCondLst>
                            <p:childTnLst>
                              <p:par>
                                <p:cTn id="45" presetID="14" presetClass="entr" presetSubtype="10"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randombar(horizontal)">
                                      <p:cBhvr>
                                        <p:cTn id="47" dur="500"/>
                                        <p:tgtEl>
                                          <p:spTgt spid="71"/>
                                        </p:tgtEl>
                                      </p:cBhvr>
                                    </p:animEffect>
                                  </p:childTnLst>
                                </p:cTn>
                              </p:par>
                            </p:childTnLst>
                          </p:cTn>
                        </p:par>
                        <p:par>
                          <p:cTn id="48" fill="hold">
                            <p:stCondLst>
                              <p:cond delay="5350"/>
                            </p:stCondLst>
                            <p:childTnLst>
                              <p:par>
                                <p:cTn id="49" presetID="22" presetClass="entr" presetSubtype="8" fill="hold" grpId="0" nodeType="afterEffect">
                                  <p:stCondLst>
                                    <p:cond delay="0"/>
                                  </p:stCondLst>
                                  <p:childTnLst>
                                    <p:set>
                                      <p:cBhvr>
                                        <p:cTn id="50" dur="1" fill="hold">
                                          <p:stCondLst>
                                            <p:cond delay="0"/>
                                          </p:stCondLst>
                                        </p:cTn>
                                        <p:tgtEl>
                                          <p:spTgt spid="76"/>
                                        </p:tgtEl>
                                        <p:attrNameLst>
                                          <p:attrName>style.visibility</p:attrName>
                                        </p:attrNameLst>
                                      </p:cBhvr>
                                      <p:to>
                                        <p:strVal val="visible"/>
                                      </p:to>
                                    </p:set>
                                    <p:animEffect transition="in" filter="wipe(left)">
                                      <p:cBhvr>
                                        <p:cTn id="51" dur="500"/>
                                        <p:tgtEl>
                                          <p:spTgt spid="76"/>
                                        </p:tgtEl>
                                      </p:cBhvr>
                                    </p:animEffect>
                                  </p:childTnLst>
                                </p:cTn>
                              </p:par>
                            </p:childTnLst>
                          </p:cTn>
                        </p:par>
                        <p:par>
                          <p:cTn id="52" fill="hold">
                            <p:stCondLst>
                              <p:cond delay="5850"/>
                            </p:stCondLst>
                            <p:childTnLst>
                              <p:par>
                                <p:cTn id="53" presetID="22" presetClass="entr" presetSubtype="4" fill="hold" grpId="0" nodeType="afterEffect">
                                  <p:stCondLst>
                                    <p:cond delay="0"/>
                                  </p:stCondLst>
                                  <p:childTnLst>
                                    <p:set>
                                      <p:cBhvr>
                                        <p:cTn id="54" dur="1" fill="hold">
                                          <p:stCondLst>
                                            <p:cond delay="0"/>
                                          </p:stCondLst>
                                        </p:cTn>
                                        <p:tgtEl>
                                          <p:spTgt spid="68"/>
                                        </p:tgtEl>
                                        <p:attrNameLst>
                                          <p:attrName>style.visibility</p:attrName>
                                        </p:attrNameLst>
                                      </p:cBhvr>
                                      <p:to>
                                        <p:strVal val="visible"/>
                                      </p:to>
                                    </p:set>
                                    <p:animEffect transition="in" filter="wipe(down)">
                                      <p:cBhvr>
                                        <p:cTn id="55" dur="500"/>
                                        <p:tgtEl>
                                          <p:spTgt spid="68"/>
                                        </p:tgtEl>
                                      </p:cBhvr>
                                    </p:animEffect>
                                  </p:childTnLst>
                                </p:cTn>
                              </p:par>
                            </p:childTnLst>
                          </p:cTn>
                        </p:par>
                        <p:par>
                          <p:cTn id="56" fill="hold">
                            <p:stCondLst>
                              <p:cond delay="6350"/>
                            </p:stCondLst>
                            <p:childTnLst>
                              <p:par>
                                <p:cTn id="57" presetID="14" presetClass="entr" presetSubtype="10" fill="hold" grpId="0" nodeType="afterEffect">
                                  <p:stCondLst>
                                    <p:cond delay="0"/>
                                  </p:stCondLst>
                                  <p:childTnLst>
                                    <p:set>
                                      <p:cBhvr>
                                        <p:cTn id="58" dur="1" fill="hold">
                                          <p:stCondLst>
                                            <p:cond delay="0"/>
                                          </p:stCondLst>
                                        </p:cTn>
                                        <p:tgtEl>
                                          <p:spTgt spid="72"/>
                                        </p:tgtEl>
                                        <p:attrNameLst>
                                          <p:attrName>style.visibility</p:attrName>
                                        </p:attrNameLst>
                                      </p:cBhvr>
                                      <p:to>
                                        <p:strVal val="visible"/>
                                      </p:to>
                                    </p:set>
                                    <p:animEffect transition="in" filter="randombar(horizontal)">
                                      <p:cBhvr>
                                        <p:cTn id="59" dur="500"/>
                                        <p:tgtEl>
                                          <p:spTgt spid="72"/>
                                        </p:tgtEl>
                                      </p:cBhvr>
                                    </p:animEffect>
                                  </p:childTnLst>
                                </p:cTn>
                              </p:par>
                            </p:childTnLst>
                          </p:cTn>
                        </p:par>
                        <p:par>
                          <p:cTn id="60" fill="hold">
                            <p:stCondLst>
                              <p:cond delay="6850"/>
                            </p:stCondLst>
                            <p:childTnLst>
                              <p:par>
                                <p:cTn id="61" presetID="22" presetClass="entr" presetSubtype="8" fill="hold" grpId="0" nodeType="afterEffect">
                                  <p:stCondLst>
                                    <p:cond delay="0"/>
                                  </p:stCondLst>
                                  <p:childTnLst>
                                    <p:set>
                                      <p:cBhvr>
                                        <p:cTn id="62" dur="1" fill="hold">
                                          <p:stCondLst>
                                            <p:cond delay="0"/>
                                          </p:stCondLst>
                                        </p:cTn>
                                        <p:tgtEl>
                                          <p:spTgt spid="77"/>
                                        </p:tgtEl>
                                        <p:attrNameLst>
                                          <p:attrName>style.visibility</p:attrName>
                                        </p:attrNameLst>
                                      </p:cBhvr>
                                      <p:to>
                                        <p:strVal val="visible"/>
                                      </p:to>
                                    </p:set>
                                    <p:animEffect transition="in" filter="wipe(left)">
                                      <p:cBhvr>
                                        <p:cTn id="63"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69" grpId="0"/>
      <p:bldP spid="70" grpId="0"/>
      <p:bldP spid="71" grpId="0"/>
      <p:bldP spid="72" grpId="0"/>
      <p:bldP spid="74" grpId="0"/>
      <p:bldP spid="75" grpId="0"/>
      <p:bldP spid="76" grpId="0"/>
      <p:bldP spid="77" grpId="0"/>
      <p:bldP spid="1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376249" y="2165588"/>
            <a:ext cx="4320480" cy="144016"/>
            <a:chOff x="1507396" y="1628800"/>
            <a:chExt cx="4320480" cy="144016"/>
          </a:xfrm>
        </p:grpSpPr>
        <p:cxnSp>
          <p:nvCxnSpPr>
            <p:cNvPr id="13" name="直接连接符 12"/>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6252091" y="2165588"/>
            <a:ext cx="4320480" cy="144016"/>
            <a:chOff x="1507396" y="1628800"/>
            <a:chExt cx="4320480" cy="144016"/>
          </a:xfrm>
        </p:grpSpPr>
        <p:cxnSp>
          <p:nvCxnSpPr>
            <p:cNvPr id="34" name="直接连接符 33"/>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45" name="TextBox 44"/>
          <p:cNvSpPr txBox="1"/>
          <p:nvPr/>
        </p:nvSpPr>
        <p:spPr>
          <a:xfrm>
            <a:off x="5507008"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10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46" name="TextBox 45"/>
          <p:cNvSpPr txBox="1"/>
          <p:nvPr/>
        </p:nvSpPr>
        <p:spPr>
          <a:xfrm>
            <a:off x="5034572"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20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47" name="TextBox 46"/>
          <p:cNvSpPr txBox="1"/>
          <p:nvPr/>
        </p:nvSpPr>
        <p:spPr>
          <a:xfrm>
            <a:off x="4554519"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30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48" name="TextBox 47"/>
          <p:cNvSpPr txBox="1"/>
          <p:nvPr/>
        </p:nvSpPr>
        <p:spPr>
          <a:xfrm>
            <a:off x="4074466"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40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49" name="TextBox 48"/>
          <p:cNvSpPr txBox="1"/>
          <p:nvPr/>
        </p:nvSpPr>
        <p:spPr>
          <a:xfrm>
            <a:off x="3594413"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50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0" name="TextBox 49"/>
          <p:cNvSpPr txBox="1"/>
          <p:nvPr/>
        </p:nvSpPr>
        <p:spPr>
          <a:xfrm>
            <a:off x="3114360"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60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1" name="TextBox 50"/>
          <p:cNvSpPr txBox="1"/>
          <p:nvPr/>
        </p:nvSpPr>
        <p:spPr>
          <a:xfrm>
            <a:off x="2634307"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70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2" name="TextBox 51"/>
          <p:cNvSpPr txBox="1"/>
          <p:nvPr/>
        </p:nvSpPr>
        <p:spPr>
          <a:xfrm>
            <a:off x="2154254"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80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3" name="TextBox 52"/>
          <p:cNvSpPr txBox="1"/>
          <p:nvPr/>
        </p:nvSpPr>
        <p:spPr>
          <a:xfrm>
            <a:off x="1674201"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90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4" name="TextBox 53"/>
          <p:cNvSpPr txBox="1"/>
          <p:nvPr/>
        </p:nvSpPr>
        <p:spPr>
          <a:xfrm>
            <a:off x="1149264" y="1867104"/>
            <a:ext cx="545342" cy="338554"/>
          </a:xfrm>
          <a:prstGeom prst="rect">
            <a:avLst/>
          </a:prstGeom>
          <a:noFill/>
        </p:spPr>
        <p:txBody>
          <a:bodyPr wrap="none" rtlCol="0">
            <a:spAutoFit/>
          </a:bodyPr>
          <a:lstStyle/>
          <a:p>
            <a:r>
              <a:rPr lang="en-US" altLang="zh-CN" sz="1600" dirty="0" smtClean="0">
                <a:solidFill>
                  <a:schemeClr val="tx1">
                    <a:lumMod val="85000"/>
                    <a:lumOff val="15000"/>
                  </a:schemeClr>
                </a:solidFill>
                <a:latin typeface="微软雅黑" pitchFamily="34" charset="-122"/>
                <a:ea typeface="微软雅黑" pitchFamily="34" charset="-122"/>
              </a:rPr>
              <a:t>100</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55" name="TextBox 54"/>
          <p:cNvSpPr txBox="1"/>
          <p:nvPr/>
        </p:nvSpPr>
        <p:spPr>
          <a:xfrm>
            <a:off x="6072118"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10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6" name="TextBox 55"/>
          <p:cNvSpPr txBox="1"/>
          <p:nvPr/>
        </p:nvSpPr>
        <p:spPr>
          <a:xfrm>
            <a:off x="6550043"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20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7" name="TextBox 56"/>
          <p:cNvSpPr txBox="1"/>
          <p:nvPr/>
        </p:nvSpPr>
        <p:spPr>
          <a:xfrm>
            <a:off x="7030096"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30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8" name="TextBox 57"/>
          <p:cNvSpPr txBox="1"/>
          <p:nvPr/>
        </p:nvSpPr>
        <p:spPr>
          <a:xfrm>
            <a:off x="7510149"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40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9" name="TextBox 58"/>
          <p:cNvSpPr txBox="1"/>
          <p:nvPr/>
        </p:nvSpPr>
        <p:spPr>
          <a:xfrm>
            <a:off x="7990202"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50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0" name="TextBox 59"/>
          <p:cNvSpPr txBox="1"/>
          <p:nvPr/>
        </p:nvSpPr>
        <p:spPr>
          <a:xfrm>
            <a:off x="8470255"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60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1" name="TextBox 60"/>
          <p:cNvSpPr txBox="1"/>
          <p:nvPr/>
        </p:nvSpPr>
        <p:spPr>
          <a:xfrm>
            <a:off x="8950308"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70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2" name="TextBox 61"/>
          <p:cNvSpPr txBox="1"/>
          <p:nvPr/>
        </p:nvSpPr>
        <p:spPr>
          <a:xfrm>
            <a:off x="9430361"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80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3" name="TextBox 62"/>
          <p:cNvSpPr txBox="1"/>
          <p:nvPr/>
        </p:nvSpPr>
        <p:spPr>
          <a:xfrm>
            <a:off x="9910414"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90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4" name="TextBox 63"/>
          <p:cNvSpPr txBox="1"/>
          <p:nvPr/>
        </p:nvSpPr>
        <p:spPr>
          <a:xfrm>
            <a:off x="10345586" y="1867104"/>
            <a:ext cx="545342"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100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5" name="五边形 64"/>
          <p:cNvSpPr/>
          <p:nvPr/>
        </p:nvSpPr>
        <p:spPr>
          <a:xfrm flipH="1">
            <a:off x="2518455" y="2707699"/>
            <a:ext cx="3178273" cy="324000"/>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6" name="五边形 65"/>
          <p:cNvSpPr/>
          <p:nvPr/>
        </p:nvSpPr>
        <p:spPr>
          <a:xfrm flipH="1">
            <a:off x="3742095" y="3259760"/>
            <a:ext cx="1954633" cy="324000"/>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7" name="五边形 66"/>
          <p:cNvSpPr/>
          <p:nvPr/>
        </p:nvSpPr>
        <p:spPr>
          <a:xfrm flipH="1">
            <a:off x="2998509" y="3811821"/>
            <a:ext cx="2698220" cy="324000"/>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8" name="五边形 67"/>
          <p:cNvSpPr/>
          <p:nvPr/>
        </p:nvSpPr>
        <p:spPr>
          <a:xfrm flipH="1">
            <a:off x="1407302" y="4363882"/>
            <a:ext cx="4289427" cy="324000"/>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9" name="五边形 68"/>
          <p:cNvSpPr/>
          <p:nvPr/>
        </p:nvSpPr>
        <p:spPr>
          <a:xfrm flipH="1">
            <a:off x="2154254" y="4915943"/>
            <a:ext cx="3542475" cy="324000"/>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70" name="五边形 69"/>
          <p:cNvSpPr/>
          <p:nvPr/>
        </p:nvSpPr>
        <p:spPr>
          <a:xfrm flipH="1">
            <a:off x="3296461" y="5468004"/>
            <a:ext cx="2400268" cy="324000"/>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71" name="五边形 70"/>
          <p:cNvSpPr/>
          <p:nvPr/>
        </p:nvSpPr>
        <p:spPr>
          <a:xfrm flipH="1">
            <a:off x="4256567" y="6020538"/>
            <a:ext cx="1440162" cy="324000"/>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72" name="TextBox 71"/>
          <p:cNvSpPr txBox="1"/>
          <p:nvPr/>
        </p:nvSpPr>
        <p:spPr>
          <a:xfrm>
            <a:off x="1532425" y="2704521"/>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a:t>
            </a:r>
            <a:r>
              <a:rPr lang="zh-CN" altLang="en-US" sz="1600" dirty="0" smtClean="0">
                <a:solidFill>
                  <a:schemeClr val="tx1">
                    <a:lumMod val="85000"/>
                    <a:lumOff val="15000"/>
                  </a:schemeClr>
                </a:solidFill>
                <a:latin typeface="微软雅黑" pitchFamily="34" charset="-122"/>
                <a:ea typeface="微软雅黑" pitchFamily="34" charset="-122"/>
              </a:rPr>
              <a:t>文字</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73" name="TextBox 72"/>
          <p:cNvSpPr txBox="1"/>
          <p:nvPr/>
        </p:nvSpPr>
        <p:spPr>
          <a:xfrm>
            <a:off x="2732166" y="3257207"/>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4" name="TextBox 73"/>
          <p:cNvSpPr txBox="1"/>
          <p:nvPr/>
        </p:nvSpPr>
        <p:spPr>
          <a:xfrm>
            <a:off x="2016514" y="3808879"/>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5" name="TextBox 74"/>
          <p:cNvSpPr txBox="1"/>
          <p:nvPr/>
        </p:nvSpPr>
        <p:spPr>
          <a:xfrm>
            <a:off x="482551" y="4352593"/>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6" name="TextBox 75"/>
          <p:cNvSpPr txBox="1"/>
          <p:nvPr/>
        </p:nvSpPr>
        <p:spPr>
          <a:xfrm>
            <a:off x="1234245" y="4912765"/>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7" name="TextBox 76"/>
          <p:cNvSpPr txBox="1"/>
          <p:nvPr/>
        </p:nvSpPr>
        <p:spPr>
          <a:xfrm>
            <a:off x="2284348" y="5465451"/>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8" name="TextBox 77"/>
          <p:cNvSpPr txBox="1"/>
          <p:nvPr/>
        </p:nvSpPr>
        <p:spPr>
          <a:xfrm>
            <a:off x="3236391" y="6017123"/>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9" name="五边形 78"/>
          <p:cNvSpPr/>
          <p:nvPr/>
        </p:nvSpPr>
        <p:spPr>
          <a:xfrm>
            <a:off x="6252091" y="2707699"/>
            <a:ext cx="1622260"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0" name="五边形 79"/>
          <p:cNvSpPr/>
          <p:nvPr/>
        </p:nvSpPr>
        <p:spPr>
          <a:xfrm>
            <a:off x="6252091" y="3259760"/>
            <a:ext cx="3062419"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1" name="五边形 80"/>
          <p:cNvSpPr/>
          <p:nvPr/>
        </p:nvSpPr>
        <p:spPr>
          <a:xfrm>
            <a:off x="6252091" y="3811821"/>
            <a:ext cx="1920212"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2" name="五边形 81"/>
          <p:cNvSpPr/>
          <p:nvPr/>
        </p:nvSpPr>
        <p:spPr>
          <a:xfrm>
            <a:off x="6252090" y="4363882"/>
            <a:ext cx="4093495"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3" name="五边形 82"/>
          <p:cNvSpPr/>
          <p:nvPr/>
        </p:nvSpPr>
        <p:spPr>
          <a:xfrm>
            <a:off x="6252091" y="4915943"/>
            <a:ext cx="3360371"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4" name="五边形 83"/>
          <p:cNvSpPr/>
          <p:nvPr/>
        </p:nvSpPr>
        <p:spPr>
          <a:xfrm>
            <a:off x="6252091" y="5468004"/>
            <a:ext cx="3658323"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5" name="五边形 84"/>
          <p:cNvSpPr/>
          <p:nvPr/>
        </p:nvSpPr>
        <p:spPr>
          <a:xfrm>
            <a:off x="6252091" y="6020538"/>
            <a:ext cx="2880318"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6" name="TextBox 85"/>
          <p:cNvSpPr txBox="1"/>
          <p:nvPr/>
        </p:nvSpPr>
        <p:spPr>
          <a:xfrm>
            <a:off x="7936172" y="2704521"/>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87" name="TextBox 86"/>
          <p:cNvSpPr txBox="1"/>
          <p:nvPr/>
        </p:nvSpPr>
        <p:spPr>
          <a:xfrm>
            <a:off x="9391111" y="3268496"/>
            <a:ext cx="543739" cy="307777"/>
          </a:xfrm>
          <a:prstGeom prst="rect">
            <a:avLst/>
          </a:prstGeom>
          <a:noFill/>
        </p:spPr>
        <p:txBody>
          <a:bodyPr wrap="none" rtlCol="0">
            <a:spAutoFit/>
          </a:bodyPr>
          <a:lstStyle/>
          <a:p>
            <a:r>
              <a:rPr lang="zh-CN" altLang="en-US" sz="1400" smtClean="0">
                <a:solidFill>
                  <a:schemeClr val="tx1">
                    <a:lumMod val="85000"/>
                    <a:lumOff val="15000"/>
                  </a:schemeClr>
                </a:solidFill>
                <a:latin typeface="微软雅黑" pitchFamily="34" charset="-122"/>
                <a:ea typeface="微软雅黑" pitchFamily="34" charset="-122"/>
              </a:rPr>
              <a:t>文字</a:t>
            </a:r>
            <a:endParaRPr lang="zh-CN" altLang="en-US" sz="1400">
              <a:solidFill>
                <a:schemeClr val="tx1">
                  <a:lumMod val="85000"/>
                  <a:lumOff val="15000"/>
                </a:schemeClr>
              </a:solidFill>
              <a:latin typeface="微软雅黑" pitchFamily="34" charset="-122"/>
              <a:ea typeface="微软雅黑" pitchFamily="34" charset="-122"/>
            </a:endParaRPr>
          </a:p>
        </p:txBody>
      </p:sp>
      <p:sp>
        <p:nvSpPr>
          <p:cNvPr id="88" name="TextBox 87"/>
          <p:cNvSpPr txBox="1"/>
          <p:nvPr/>
        </p:nvSpPr>
        <p:spPr>
          <a:xfrm>
            <a:off x="8216405" y="3808879"/>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89" name="TextBox 88"/>
          <p:cNvSpPr txBox="1"/>
          <p:nvPr/>
        </p:nvSpPr>
        <p:spPr>
          <a:xfrm>
            <a:off x="10323008" y="4352593"/>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90" name="TextBox 89"/>
          <p:cNvSpPr txBox="1"/>
          <p:nvPr/>
        </p:nvSpPr>
        <p:spPr>
          <a:xfrm>
            <a:off x="9663386" y="4912765"/>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91" name="TextBox 90"/>
          <p:cNvSpPr txBox="1"/>
          <p:nvPr/>
        </p:nvSpPr>
        <p:spPr>
          <a:xfrm>
            <a:off x="9928557" y="5465451"/>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92" name="TextBox 91"/>
          <p:cNvSpPr txBox="1"/>
          <p:nvPr/>
        </p:nvSpPr>
        <p:spPr>
          <a:xfrm>
            <a:off x="9228246" y="6017123"/>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93" name="TextBox 92"/>
          <p:cNvSpPr txBox="1"/>
          <p:nvPr/>
        </p:nvSpPr>
        <p:spPr>
          <a:xfrm>
            <a:off x="5791507" y="2669644"/>
            <a:ext cx="365806"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A</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4" name="TextBox 93"/>
          <p:cNvSpPr txBox="1"/>
          <p:nvPr/>
        </p:nvSpPr>
        <p:spPr>
          <a:xfrm>
            <a:off x="5791507" y="3221705"/>
            <a:ext cx="344966"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B</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5" name="TextBox 94"/>
          <p:cNvSpPr txBox="1"/>
          <p:nvPr/>
        </p:nvSpPr>
        <p:spPr>
          <a:xfrm>
            <a:off x="5791507" y="3773766"/>
            <a:ext cx="356188"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C</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6" name="TextBox 95"/>
          <p:cNvSpPr txBox="1"/>
          <p:nvPr/>
        </p:nvSpPr>
        <p:spPr>
          <a:xfrm>
            <a:off x="5791507" y="4325827"/>
            <a:ext cx="380232"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D</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7" name="TextBox 96"/>
          <p:cNvSpPr txBox="1"/>
          <p:nvPr/>
        </p:nvSpPr>
        <p:spPr>
          <a:xfrm>
            <a:off x="5791507" y="4877888"/>
            <a:ext cx="325730"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E</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8" name="TextBox 97"/>
          <p:cNvSpPr txBox="1"/>
          <p:nvPr/>
        </p:nvSpPr>
        <p:spPr>
          <a:xfrm>
            <a:off x="5791507" y="5429949"/>
            <a:ext cx="320922"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F</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9" name="TextBox 98"/>
          <p:cNvSpPr txBox="1"/>
          <p:nvPr/>
        </p:nvSpPr>
        <p:spPr>
          <a:xfrm>
            <a:off x="5791507" y="5982012"/>
            <a:ext cx="375424"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G</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100" name="矩形 99"/>
          <p:cNvSpPr/>
          <p:nvPr/>
        </p:nvSpPr>
        <p:spPr>
          <a:xfrm>
            <a:off x="4154959" y="1053530"/>
            <a:ext cx="3842401"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
        <p:nvSpPr>
          <p:cNvPr id="101" name="文本框 2"/>
          <p:cNvSpPr txBox="1"/>
          <p:nvPr/>
        </p:nvSpPr>
        <p:spPr>
          <a:xfrm>
            <a:off x="1682442"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3669451829"/>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1"/>
                                        </p:tgtEl>
                                        <p:attrNameLst>
                                          <p:attrName>style.visibility</p:attrName>
                                        </p:attrNameLst>
                                      </p:cBhvr>
                                      <p:to>
                                        <p:strVal val="visible"/>
                                      </p:to>
                                    </p:set>
                                    <p:anim calcmode="lin" valueType="num">
                                      <p:cBhvr>
                                        <p:cTn id="7" dur="500" fill="hold"/>
                                        <p:tgtEl>
                                          <p:spTgt spid="10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1"/>
                                        </p:tgtEl>
                                        <p:attrNameLst>
                                          <p:attrName>ppt_y</p:attrName>
                                        </p:attrNameLst>
                                      </p:cBhvr>
                                      <p:tavLst>
                                        <p:tav tm="0">
                                          <p:val>
                                            <p:strVal val="#ppt_y"/>
                                          </p:val>
                                        </p:tav>
                                        <p:tav tm="100000">
                                          <p:val>
                                            <p:strVal val="#ppt_y"/>
                                          </p:val>
                                        </p:tav>
                                      </p:tavLst>
                                    </p:anim>
                                    <p:anim calcmode="lin" valueType="num">
                                      <p:cBhvr>
                                        <p:cTn id="9" dur="500" fill="hold"/>
                                        <p:tgtEl>
                                          <p:spTgt spid="10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1"/>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100"/>
                                        </p:tgtEl>
                                        <p:attrNameLst>
                                          <p:attrName>style.visibility</p:attrName>
                                        </p:attrNameLst>
                                      </p:cBhvr>
                                      <p:to>
                                        <p:strVal val="visible"/>
                                      </p:to>
                                    </p:set>
                                    <p:animEffect transition="in" filter="barn(outVertical)">
                                      <p:cBhvr>
                                        <p:cTn id="15" dur="500"/>
                                        <p:tgtEl>
                                          <p:spTgt spid="100"/>
                                        </p:tgtEl>
                                      </p:cBhvr>
                                    </p:animEffect>
                                  </p:childTnLst>
                                </p:cTn>
                              </p:par>
                            </p:childTnLst>
                          </p:cTn>
                        </p:par>
                        <p:par>
                          <p:cTn id="16" fill="hold">
                            <p:stCondLst>
                              <p:cond delay="1350"/>
                            </p:stCondLst>
                            <p:childTnLst>
                              <p:par>
                                <p:cTn id="17" presetID="42"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1000"/>
                                        <p:tgtEl>
                                          <p:spTgt spid="33"/>
                                        </p:tgtEl>
                                      </p:cBhvr>
                                    </p:animEffect>
                                    <p:anim calcmode="lin" valueType="num">
                                      <p:cBhvr>
                                        <p:cTn id="25" dur="1000" fill="hold"/>
                                        <p:tgtEl>
                                          <p:spTgt spid="33"/>
                                        </p:tgtEl>
                                        <p:attrNameLst>
                                          <p:attrName>ppt_x</p:attrName>
                                        </p:attrNameLst>
                                      </p:cBhvr>
                                      <p:tavLst>
                                        <p:tav tm="0">
                                          <p:val>
                                            <p:strVal val="#ppt_x"/>
                                          </p:val>
                                        </p:tav>
                                        <p:tav tm="100000">
                                          <p:val>
                                            <p:strVal val="#ppt_x"/>
                                          </p:val>
                                        </p:tav>
                                      </p:tavLst>
                                    </p:anim>
                                    <p:anim calcmode="lin" valueType="num">
                                      <p:cBhvr>
                                        <p:cTn id="26" dur="1000" fill="hold"/>
                                        <p:tgtEl>
                                          <p:spTgt spid="33"/>
                                        </p:tgtEl>
                                        <p:attrNameLst>
                                          <p:attrName>ppt_y</p:attrName>
                                        </p:attrNameLst>
                                      </p:cBhvr>
                                      <p:tavLst>
                                        <p:tav tm="0">
                                          <p:val>
                                            <p:strVal val="#ppt_y+.1"/>
                                          </p:val>
                                        </p:tav>
                                        <p:tav tm="100000">
                                          <p:val>
                                            <p:strVal val="#ppt_y"/>
                                          </p:val>
                                        </p:tav>
                                      </p:tavLst>
                                    </p:anim>
                                  </p:childTnLst>
                                </p:cTn>
                              </p:par>
                            </p:childTnLst>
                          </p:cTn>
                        </p:par>
                        <p:par>
                          <p:cTn id="27" fill="hold">
                            <p:stCondLst>
                              <p:cond delay="2350"/>
                            </p:stCondLst>
                            <p:childTnLst>
                              <p:par>
                                <p:cTn id="28" presetID="47" presetClass="entr" presetSubtype="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1000"/>
                                        <p:tgtEl>
                                          <p:spTgt spid="45"/>
                                        </p:tgtEl>
                                      </p:cBhvr>
                                    </p:animEffect>
                                    <p:anim calcmode="lin" valueType="num">
                                      <p:cBhvr>
                                        <p:cTn id="31" dur="1000" fill="hold"/>
                                        <p:tgtEl>
                                          <p:spTgt spid="45"/>
                                        </p:tgtEl>
                                        <p:attrNameLst>
                                          <p:attrName>ppt_x</p:attrName>
                                        </p:attrNameLst>
                                      </p:cBhvr>
                                      <p:tavLst>
                                        <p:tav tm="0">
                                          <p:val>
                                            <p:strVal val="#ppt_x"/>
                                          </p:val>
                                        </p:tav>
                                        <p:tav tm="100000">
                                          <p:val>
                                            <p:strVal val="#ppt_x"/>
                                          </p:val>
                                        </p:tav>
                                      </p:tavLst>
                                    </p:anim>
                                    <p:anim calcmode="lin" valueType="num">
                                      <p:cBhvr>
                                        <p:cTn id="32" dur="1000" fill="hold"/>
                                        <p:tgtEl>
                                          <p:spTgt spid="45"/>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10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1000"/>
                                        <p:tgtEl>
                                          <p:spTgt spid="46"/>
                                        </p:tgtEl>
                                      </p:cBhvr>
                                    </p:animEffect>
                                    <p:anim calcmode="lin" valueType="num">
                                      <p:cBhvr>
                                        <p:cTn id="36" dur="1000" fill="hold"/>
                                        <p:tgtEl>
                                          <p:spTgt spid="46"/>
                                        </p:tgtEl>
                                        <p:attrNameLst>
                                          <p:attrName>ppt_x</p:attrName>
                                        </p:attrNameLst>
                                      </p:cBhvr>
                                      <p:tavLst>
                                        <p:tav tm="0">
                                          <p:val>
                                            <p:strVal val="#ppt_x"/>
                                          </p:val>
                                        </p:tav>
                                        <p:tav tm="100000">
                                          <p:val>
                                            <p:strVal val="#ppt_x"/>
                                          </p:val>
                                        </p:tav>
                                      </p:tavLst>
                                    </p:anim>
                                    <p:anim calcmode="lin" valueType="num">
                                      <p:cBhvr>
                                        <p:cTn id="37" dur="1000" fill="hold"/>
                                        <p:tgtEl>
                                          <p:spTgt spid="46"/>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20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1000"/>
                                        <p:tgtEl>
                                          <p:spTgt spid="47"/>
                                        </p:tgtEl>
                                      </p:cBhvr>
                                    </p:animEffect>
                                    <p:anim calcmode="lin" valueType="num">
                                      <p:cBhvr>
                                        <p:cTn id="41" dur="1000" fill="hold"/>
                                        <p:tgtEl>
                                          <p:spTgt spid="47"/>
                                        </p:tgtEl>
                                        <p:attrNameLst>
                                          <p:attrName>ppt_x</p:attrName>
                                        </p:attrNameLst>
                                      </p:cBhvr>
                                      <p:tavLst>
                                        <p:tav tm="0">
                                          <p:val>
                                            <p:strVal val="#ppt_x"/>
                                          </p:val>
                                        </p:tav>
                                        <p:tav tm="100000">
                                          <p:val>
                                            <p:strVal val="#ppt_x"/>
                                          </p:val>
                                        </p:tav>
                                      </p:tavLst>
                                    </p:anim>
                                    <p:anim calcmode="lin" valueType="num">
                                      <p:cBhvr>
                                        <p:cTn id="42" dur="1000" fill="hold"/>
                                        <p:tgtEl>
                                          <p:spTgt spid="47"/>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30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1000"/>
                                        <p:tgtEl>
                                          <p:spTgt spid="48"/>
                                        </p:tgtEl>
                                      </p:cBhvr>
                                    </p:animEffect>
                                    <p:anim calcmode="lin" valueType="num">
                                      <p:cBhvr>
                                        <p:cTn id="46" dur="1000" fill="hold"/>
                                        <p:tgtEl>
                                          <p:spTgt spid="48"/>
                                        </p:tgtEl>
                                        <p:attrNameLst>
                                          <p:attrName>ppt_x</p:attrName>
                                        </p:attrNameLst>
                                      </p:cBhvr>
                                      <p:tavLst>
                                        <p:tav tm="0">
                                          <p:val>
                                            <p:strVal val="#ppt_x"/>
                                          </p:val>
                                        </p:tav>
                                        <p:tav tm="100000">
                                          <p:val>
                                            <p:strVal val="#ppt_x"/>
                                          </p:val>
                                        </p:tav>
                                      </p:tavLst>
                                    </p:anim>
                                    <p:anim calcmode="lin" valueType="num">
                                      <p:cBhvr>
                                        <p:cTn id="47" dur="1000" fill="hold"/>
                                        <p:tgtEl>
                                          <p:spTgt spid="48"/>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400"/>
                                  </p:stCondLst>
                                  <p:childTnLst>
                                    <p:set>
                                      <p:cBhvr>
                                        <p:cTn id="49" dur="1" fill="hold">
                                          <p:stCondLst>
                                            <p:cond delay="0"/>
                                          </p:stCondLst>
                                        </p:cTn>
                                        <p:tgtEl>
                                          <p:spTgt spid="49"/>
                                        </p:tgtEl>
                                        <p:attrNameLst>
                                          <p:attrName>style.visibility</p:attrName>
                                        </p:attrNameLst>
                                      </p:cBhvr>
                                      <p:to>
                                        <p:strVal val="visible"/>
                                      </p:to>
                                    </p:set>
                                    <p:animEffect transition="in" filter="fade">
                                      <p:cBhvr>
                                        <p:cTn id="50" dur="1000"/>
                                        <p:tgtEl>
                                          <p:spTgt spid="49"/>
                                        </p:tgtEl>
                                      </p:cBhvr>
                                    </p:animEffect>
                                    <p:anim calcmode="lin" valueType="num">
                                      <p:cBhvr>
                                        <p:cTn id="51" dur="1000" fill="hold"/>
                                        <p:tgtEl>
                                          <p:spTgt spid="49"/>
                                        </p:tgtEl>
                                        <p:attrNameLst>
                                          <p:attrName>ppt_x</p:attrName>
                                        </p:attrNameLst>
                                      </p:cBhvr>
                                      <p:tavLst>
                                        <p:tav tm="0">
                                          <p:val>
                                            <p:strVal val="#ppt_x"/>
                                          </p:val>
                                        </p:tav>
                                        <p:tav tm="100000">
                                          <p:val>
                                            <p:strVal val="#ppt_x"/>
                                          </p:val>
                                        </p:tav>
                                      </p:tavLst>
                                    </p:anim>
                                    <p:anim calcmode="lin" valueType="num">
                                      <p:cBhvr>
                                        <p:cTn id="52" dur="1000" fill="hold"/>
                                        <p:tgtEl>
                                          <p:spTgt spid="49"/>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1000"/>
                                        <p:tgtEl>
                                          <p:spTgt spid="50"/>
                                        </p:tgtEl>
                                      </p:cBhvr>
                                    </p:animEffect>
                                    <p:anim calcmode="lin" valueType="num">
                                      <p:cBhvr>
                                        <p:cTn id="56" dur="1000" fill="hold"/>
                                        <p:tgtEl>
                                          <p:spTgt spid="50"/>
                                        </p:tgtEl>
                                        <p:attrNameLst>
                                          <p:attrName>ppt_x</p:attrName>
                                        </p:attrNameLst>
                                      </p:cBhvr>
                                      <p:tavLst>
                                        <p:tav tm="0">
                                          <p:val>
                                            <p:strVal val="#ppt_x"/>
                                          </p:val>
                                        </p:tav>
                                        <p:tav tm="100000">
                                          <p:val>
                                            <p:strVal val="#ppt_x"/>
                                          </p:val>
                                        </p:tav>
                                      </p:tavLst>
                                    </p:anim>
                                    <p:anim calcmode="lin" valueType="num">
                                      <p:cBhvr>
                                        <p:cTn id="57" dur="1000" fill="hold"/>
                                        <p:tgtEl>
                                          <p:spTgt spid="50"/>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600"/>
                                  </p:stCondLst>
                                  <p:childTnLst>
                                    <p:set>
                                      <p:cBhvr>
                                        <p:cTn id="59" dur="1" fill="hold">
                                          <p:stCondLst>
                                            <p:cond delay="0"/>
                                          </p:stCondLst>
                                        </p:cTn>
                                        <p:tgtEl>
                                          <p:spTgt spid="51"/>
                                        </p:tgtEl>
                                        <p:attrNameLst>
                                          <p:attrName>style.visibility</p:attrName>
                                        </p:attrNameLst>
                                      </p:cBhvr>
                                      <p:to>
                                        <p:strVal val="visible"/>
                                      </p:to>
                                    </p:set>
                                    <p:animEffect transition="in" filter="fade">
                                      <p:cBhvr>
                                        <p:cTn id="60" dur="1000"/>
                                        <p:tgtEl>
                                          <p:spTgt spid="51"/>
                                        </p:tgtEl>
                                      </p:cBhvr>
                                    </p:animEffect>
                                    <p:anim calcmode="lin" valueType="num">
                                      <p:cBhvr>
                                        <p:cTn id="61" dur="1000" fill="hold"/>
                                        <p:tgtEl>
                                          <p:spTgt spid="51"/>
                                        </p:tgtEl>
                                        <p:attrNameLst>
                                          <p:attrName>ppt_x</p:attrName>
                                        </p:attrNameLst>
                                      </p:cBhvr>
                                      <p:tavLst>
                                        <p:tav tm="0">
                                          <p:val>
                                            <p:strVal val="#ppt_x"/>
                                          </p:val>
                                        </p:tav>
                                        <p:tav tm="100000">
                                          <p:val>
                                            <p:strVal val="#ppt_x"/>
                                          </p:val>
                                        </p:tav>
                                      </p:tavLst>
                                    </p:anim>
                                    <p:anim calcmode="lin" valueType="num">
                                      <p:cBhvr>
                                        <p:cTn id="62" dur="1000" fill="hold"/>
                                        <p:tgtEl>
                                          <p:spTgt spid="51"/>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700"/>
                                  </p:stCondLst>
                                  <p:childTnLst>
                                    <p:set>
                                      <p:cBhvr>
                                        <p:cTn id="64" dur="1" fill="hold">
                                          <p:stCondLst>
                                            <p:cond delay="0"/>
                                          </p:stCondLst>
                                        </p:cTn>
                                        <p:tgtEl>
                                          <p:spTgt spid="52"/>
                                        </p:tgtEl>
                                        <p:attrNameLst>
                                          <p:attrName>style.visibility</p:attrName>
                                        </p:attrNameLst>
                                      </p:cBhvr>
                                      <p:to>
                                        <p:strVal val="visible"/>
                                      </p:to>
                                    </p:set>
                                    <p:animEffect transition="in" filter="fade">
                                      <p:cBhvr>
                                        <p:cTn id="65" dur="1000"/>
                                        <p:tgtEl>
                                          <p:spTgt spid="52"/>
                                        </p:tgtEl>
                                      </p:cBhvr>
                                    </p:animEffect>
                                    <p:anim calcmode="lin" valueType="num">
                                      <p:cBhvr>
                                        <p:cTn id="66" dur="1000" fill="hold"/>
                                        <p:tgtEl>
                                          <p:spTgt spid="52"/>
                                        </p:tgtEl>
                                        <p:attrNameLst>
                                          <p:attrName>ppt_x</p:attrName>
                                        </p:attrNameLst>
                                      </p:cBhvr>
                                      <p:tavLst>
                                        <p:tav tm="0">
                                          <p:val>
                                            <p:strVal val="#ppt_x"/>
                                          </p:val>
                                        </p:tav>
                                        <p:tav tm="100000">
                                          <p:val>
                                            <p:strVal val="#ppt_x"/>
                                          </p:val>
                                        </p:tav>
                                      </p:tavLst>
                                    </p:anim>
                                    <p:anim calcmode="lin" valueType="num">
                                      <p:cBhvr>
                                        <p:cTn id="67" dur="1000" fill="hold"/>
                                        <p:tgtEl>
                                          <p:spTgt spid="52"/>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800"/>
                                  </p:stCondLst>
                                  <p:childTnLst>
                                    <p:set>
                                      <p:cBhvr>
                                        <p:cTn id="69" dur="1" fill="hold">
                                          <p:stCondLst>
                                            <p:cond delay="0"/>
                                          </p:stCondLst>
                                        </p:cTn>
                                        <p:tgtEl>
                                          <p:spTgt spid="53"/>
                                        </p:tgtEl>
                                        <p:attrNameLst>
                                          <p:attrName>style.visibility</p:attrName>
                                        </p:attrNameLst>
                                      </p:cBhvr>
                                      <p:to>
                                        <p:strVal val="visible"/>
                                      </p:to>
                                    </p:set>
                                    <p:animEffect transition="in" filter="fade">
                                      <p:cBhvr>
                                        <p:cTn id="70" dur="1000"/>
                                        <p:tgtEl>
                                          <p:spTgt spid="53"/>
                                        </p:tgtEl>
                                      </p:cBhvr>
                                    </p:animEffect>
                                    <p:anim calcmode="lin" valueType="num">
                                      <p:cBhvr>
                                        <p:cTn id="71" dur="1000" fill="hold"/>
                                        <p:tgtEl>
                                          <p:spTgt spid="53"/>
                                        </p:tgtEl>
                                        <p:attrNameLst>
                                          <p:attrName>ppt_x</p:attrName>
                                        </p:attrNameLst>
                                      </p:cBhvr>
                                      <p:tavLst>
                                        <p:tav tm="0">
                                          <p:val>
                                            <p:strVal val="#ppt_x"/>
                                          </p:val>
                                        </p:tav>
                                        <p:tav tm="100000">
                                          <p:val>
                                            <p:strVal val="#ppt_x"/>
                                          </p:val>
                                        </p:tav>
                                      </p:tavLst>
                                    </p:anim>
                                    <p:anim calcmode="lin" valueType="num">
                                      <p:cBhvr>
                                        <p:cTn id="72" dur="1000" fill="hold"/>
                                        <p:tgtEl>
                                          <p:spTgt spid="53"/>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900"/>
                                  </p:stCondLst>
                                  <p:childTnLst>
                                    <p:set>
                                      <p:cBhvr>
                                        <p:cTn id="74" dur="1" fill="hold">
                                          <p:stCondLst>
                                            <p:cond delay="0"/>
                                          </p:stCondLst>
                                        </p:cTn>
                                        <p:tgtEl>
                                          <p:spTgt spid="54"/>
                                        </p:tgtEl>
                                        <p:attrNameLst>
                                          <p:attrName>style.visibility</p:attrName>
                                        </p:attrNameLst>
                                      </p:cBhvr>
                                      <p:to>
                                        <p:strVal val="visible"/>
                                      </p:to>
                                    </p:set>
                                    <p:animEffect transition="in" filter="fade">
                                      <p:cBhvr>
                                        <p:cTn id="75" dur="1000"/>
                                        <p:tgtEl>
                                          <p:spTgt spid="54"/>
                                        </p:tgtEl>
                                      </p:cBhvr>
                                    </p:animEffect>
                                    <p:anim calcmode="lin" valueType="num">
                                      <p:cBhvr>
                                        <p:cTn id="76" dur="1000" fill="hold"/>
                                        <p:tgtEl>
                                          <p:spTgt spid="54"/>
                                        </p:tgtEl>
                                        <p:attrNameLst>
                                          <p:attrName>ppt_x</p:attrName>
                                        </p:attrNameLst>
                                      </p:cBhvr>
                                      <p:tavLst>
                                        <p:tav tm="0">
                                          <p:val>
                                            <p:strVal val="#ppt_x"/>
                                          </p:val>
                                        </p:tav>
                                        <p:tav tm="100000">
                                          <p:val>
                                            <p:strVal val="#ppt_x"/>
                                          </p:val>
                                        </p:tav>
                                      </p:tavLst>
                                    </p:anim>
                                    <p:anim calcmode="lin" valueType="num">
                                      <p:cBhvr>
                                        <p:cTn id="77" dur="1000" fill="hold"/>
                                        <p:tgtEl>
                                          <p:spTgt spid="54"/>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0"/>
                                  </p:stCondLst>
                                  <p:childTnLst>
                                    <p:set>
                                      <p:cBhvr>
                                        <p:cTn id="79" dur="1" fill="hold">
                                          <p:stCondLst>
                                            <p:cond delay="0"/>
                                          </p:stCondLst>
                                        </p:cTn>
                                        <p:tgtEl>
                                          <p:spTgt spid="55"/>
                                        </p:tgtEl>
                                        <p:attrNameLst>
                                          <p:attrName>style.visibility</p:attrName>
                                        </p:attrNameLst>
                                      </p:cBhvr>
                                      <p:to>
                                        <p:strVal val="visible"/>
                                      </p:to>
                                    </p:set>
                                    <p:animEffect transition="in" filter="fade">
                                      <p:cBhvr>
                                        <p:cTn id="80" dur="1000"/>
                                        <p:tgtEl>
                                          <p:spTgt spid="55"/>
                                        </p:tgtEl>
                                      </p:cBhvr>
                                    </p:animEffect>
                                    <p:anim calcmode="lin" valueType="num">
                                      <p:cBhvr>
                                        <p:cTn id="81" dur="1000" fill="hold"/>
                                        <p:tgtEl>
                                          <p:spTgt spid="55"/>
                                        </p:tgtEl>
                                        <p:attrNameLst>
                                          <p:attrName>ppt_x</p:attrName>
                                        </p:attrNameLst>
                                      </p:cBhvr>
                                      <p:tavLst>
                                        <p:tav tm="0">
                                          <p:val>
                                            <p:strVal val="#ppt_x"/>
                                          </p:val>
                                        </p:tav>
                                        <p:tav tm="100000">
                                          <p:val>
                                            <p:strVal val="#ppt_x"/>
                                          </p:val>
                                        </p:tav>
                                      </p:tavLst>
                                    </p:anim>
                                    <p:anim calcmode="lin" valueType="num">
                                      <p:cBhvr>
                                        <p:cTn id="82" dur="1000" fill="hold"/>
                                        <p:tgtEl>
                                          <p:spTgt spid="55"/>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10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1000"/>
                                        <p:tgtEl>
                                          <p:spTgt spid="56"/>
                                        </p:tgtEl>
                                      </p:cBhvr>
                                    </p:animEffect>
                                    <p:anim calcmode="lin" valueType="num">
                                      <p:cBhvr>
                                        <p:cTn id="86" dur="1000" fill="hold"/>
                                        <p:tgtEl>
                                          <p:spTgt spid="56"/>
                                        </p:tgtEl>
                                        <p:attrNameLst>
                                          <p:attrName>ppt_x</p:attrName>
                                        </p:attrNameLst>
                                      </p:cBhvr>
                                      <p:tavLst>
                                        <p:tav tm="0">
                                          <p:val>
                                            <p:strVal val="#ppt_x"/>
                                          </p:val>
                                        </p:tav>
                                        <p:tav tm="100000">
                                          <p:val>
                                            <p:strVal val="#ppt_x"/>
                                          </p:val>
                                        </p:tav>
                                      </p:tavLst>
                                    </p:anim>
                                    <p:anim calcmode="lin" valueType="num">
                                      <p:cBhvr>
                                        <p:cTn id="87" dur="1000" fill="hold"/>
                                        <p:tgtEl>
                                          <p:spTgt spid="56"/>
                                        </p:tgtEl>
                                        <p:attrNameLst>
                                          <p:attrName>ppt_y</p:attrName>
                                        </p:attrNameLst>
                                      </p:cBhvr>
                                      <p:tavLst>
                                        <p:tav tm="0">
                                          <p:val>
                                            <p:strVal val="#ppt_y-.1"/>
                                          </p:val>
                                        </p:tav>
                                        <p:tav tm="100000">
                                          <p:val>
                                            <p:strVal val="#ppt_y"/>
                                          </p:val>
                                        </p:tav>
                                      </p:tavLst>
                                    </p:anim>
                                  </p:childTnLst>
                                </p:cTn>
                              </p:par>
                              <p:par>
                                <p:cTn id="88" presetID="47" presetClass="entr" presetSubtype="0" fill="hold" grpId="0" nodeType="withEffect">
                                  <p:stCondLst>
                                    <p:cond delay="200"/>
                                  </p:stCondLst>
                                  <p:childTnLst>
                                    <p:set>
                                      <p:cBhvr>
                                        <p:cTn id="89" dur="1" fill="hold">
                                          <p:stCondLst>
                                            <p:cond delay="0"/>
                                          </p:stCondLst>
                                        </p:cTn>
                                        <p:tgtEl>
                                          <p:spTgt spid="57"/>
                                        </p:tgtEl>
                                        <p:attrNameLst>
                                          <p:attrName>style.visibility</p:attrName>
                                        </p:attrNameLst>
                                      </p:cBhvr>
                                      <p:to>
                                        <p:strVal val="visible"/>
                                      </p:to>
                                    </p:set>
                                    <p:animEffect transition="in" filter="fade">
                                      <p:cBhvr>
                                        <p:cTn id="90" dur="1000"/>
                                        <p:tgtEl>
                                          <p:spTgt spid="57"/>
                                        </p:tgtEl>
                                      </p:cBhvr>
                                    </p:animEffect>
                                    <p:anim calcmode="lin" valueType="num">
                                      <p:cBhvr>
                                        <p:cTn id="91" dur="1000" fill="hold"/>
                                        <p:tgtEl>
                                          <p:spTgt spid="57"/>
                                        </p:tgtEl>
                                        <p:attrNameLst>
                                          <p:attrName>ppt_x</p:attrName>
                                        </p:attrNameLst>
                                      </p:cBhvr>
                                      <p:tavLst>
                                        <p:tav tm="0">
                                          <p:val>
                                            <p:strVal val="#ppt_x"/>
                                          </p:val>
                                        </p:tav>
                                        <p:tav tm="100000">
                                          <p:val>
                                            <p:strVal val="#ppt_x"/>
                                          </p:val>
                                        </p:tav>
                                      </p:tavLst>
                                    </p:anim>
                                    <p:anim calcmode="lin" valueType="num">
                                      <p:cBhvr>
                                        <p:cTn id="92" dur="1000" fill="hold"/>
                                        <p:tgtEl>
                                          <p:spTgt spid="57"/>
                                        </p:tgtEl>
                                        <p:attrNameLst>
                                          <p:attrName>ppt_y</p:attrName>
                                        </p:attrNameLst>
                                      </p:cBhvr>
                                      <p:tavLst>
                                        <p:tav tm="0">
                                          <p:val>
                                            <p:strVal val="#ppt_y-.1"/>
                                          </p:val>
                                        </p:tav>
                                        <p:tav tm="100000">
                                          <p:val>
                                            <p:strVal val="#ppt_y"/>
                                          </p:val>
                                        </p:tav>
                                      </p:tavLst>
                                    </p:anim>
                                  </p:childTnLst>
                                </p:cTn>
                              </p:par>
                              <p:par>
                                <p:cTn id="93" presetID="47" presetClass="entr" presetSubtype="0" fill="hold" grpId="0" nodeType="withEffect">
                                  <p:stCondLst>
                                    <p:cond delay="300"/>
                                  </p:stCondLst>
                                  <p:childTnLst>
                                    <p:set>
                                      <p:cBhvr>
                                        <p:cTn id="94" dur="1" fill="hold">
                                          <p:stCondLst>
                                            <p:cond delay="0"/>
                                          </p:stCondLst>
                                        </p:cTn>
                                        <p:tgtEl>
                                          <p:spTgt spid="58"/>
                                        </p:tgtEl>
                                        <p:attrNameLst>
                                          <p:attrName>style.visibility</p:attrName>
                                        </p:attrNameLst>
                                      </p:cBhvr>
                                      <p:to>
                                        <p:strVal val="visible"/>
                                      </p:to>
                                    </p:set>
                                    <p:animEffect transition="in" filter="fade">
                                      <p:cBhvr>
                                        <p:cTn id="95" dur="1000"/>
                                        <p:tgtEl>
                                          <p:spTgt spid="58"/>
                                        </p:tgtEl>
                                      </p:cBhvr>
                                    </p:animEffect>
                                    <p:anim calcmode="lin" valueType="num">
                                      <p:cBhvr>
                                        <p:cTn id="96" dur="1000" fill="hold"/>
                                        <p:tgtEl>
                                          <p:spTgt spid="58"/>
                                        </p:tgtEl>
                                        <p:attrNameLst>
                                          <p:attrName>ppt_x</p:attrName>
                                        </p:attrNameLst>
                                      </p:cBhvr>
                                      <p:tavLst>
                                        <p:tav tm="0">
                                          <p:val>
                                            <p:strVal val="#ppt_x"/>
                                          </p:val>
                                        </p:tav>
                                        <p:tav tm="100000">
                                          <p:val>
                                            <p:strVal val="#ppt_x"/>
                                          </p:val>
                                        </p:tav>
                                      </p:tavLst>
                                    </p:anim>
                                    <p:anim calcmode="lin" valueType="num">
                                      <p:cBhvr>
                                        <p:cTn id="97" dur="1000" fill="hold"/>
                                        <p:tgtEl>
                                          <p:spTgt spid="58"/>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400"/>
                                  </p:stCondLst>
                                  <p:childTnLst>
                                    <p:set>
                                      <p:cBhvr>
                                        <p:cTn id="99" dur="1" fill="hold">
                                          <p:stCondLst>
                                            <p:cond delay="0"/>
                                          </p:stCondLst>
                                        </p:cTn>
                                        <p:tgtEl>
                                          <p:spTgt spid="59"/>
                                        </p:tgtEl>
                                        <p:attrNameLst>
                                          <p:attrName>style.visibility</p:attrName>
                                        </p:attrNameLst>
                                      </p:cBhvr>
                                      <p:to>
                                        <p:strVal val="visible"/>
                                      </p:to>
                                    </p:set>
                                    <p:animEffect transition="in" filter="fade">
                                      <p:cBhvr>
                                        <p:cTn id="100" dur="1000"/>
                                        <p:tgtEl>
                                          <p:spTgt spid="59"/>
                                        </p:tgtEl>
                                      </p:cBhvr>
                                    </p:animEffect>
                                    <p:anim calcmode="lin" valueType="num">
                                      <p:cBhvr>
                                        <p:cTn id="101" dur="1000" fill="hold"/>
                                        <p:tgtEl>
                                          <p:spTgt spid="59"/>
                                        </p:tgtEl>
                                        <p:attrNameLst>
                                          <p:attrName>ppt_x</p:attrName>
                                        </p:attrNameLst>
                                      </p:cBhvr>
                                      <p:tavLst>
                                        <p:tav tm="0">
                                          <p:val>
                                            <p:strVal val="#ppt_x"/>
                                          </p:val>
                                        </p:tav>
                                        <p:tav tm="100000">
                                          <p:val>
                                            <p:strVal val="#ppt_x"/>
                                          </p:val>
                                        </p:tav>
                                      </p:tavLst>
                                    </p:anim>
                                    <p:anim calcmode="lin" valueType="num">
                                      <p:cBhvr>
                                        <p:cTn id="102" dur="1000" fill="hold"/>
                                        <p:tgtEl>
                                          <p:spTgt spid="59"/>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500"/>
                                  </p:stCondLst>
                                  <p:childTnLst>
                                    <p:set>
                                      <p:cBhvr>
                                        <p:cTn id="104" dur="1" fill="hold">
                                          <p:stCondLst>
                                            <p:cond delay="0"/>
                                          </p:stCondLst>
                                        </p:cTn>
                                        <p:tgtEl>
                                          <p:spTgt spid="60"/>
                                        </p:tgtEl>
                                        <p:attrNameLst>
                                          <p:attrName>style.visibility</p:attrName>
                                        </p:attrNameLst>
                                      </p:cBhvr>
                                      <p:to>
                                        <p:strVal val="visible"/>
                                      </p:to>
                                    </p:set>
                                    <p:animEffect transition="in" filter="fade">
                                      <p:cBhvr>
                                        <p:cTn id="105" dur="1000"/>
                                        <p:tgtEl>
                                          <p:spTgt spid="60"/>
                                        </p:tgtEl>
                                      </p:cBhvr>
                                    </p:animEffect>
                                    <p:anim calcmode="lin" valueType="num">
                                      <p:cBhvr>
                                        <p:cTn id="106" dur="1000" fill="hold"/>
                                        <p:tgtEl>
                                          <p:spTgt spid="60"/>
                                        </p:tgtEl>
                                        <p:attrNameLst>
                                          <p:attrName>ppt_x</p:attrName>
                                        </p:attrNameLst>
                                      </p:cBhvr>
                                      <p:tavLst>
                                        <p:tav tm="0">
                                          <p:val>
                                            <p:strVal val="#ppt_x"/>
                                          </p:val>
                                        </p:tav>
                                        <p:tav tm="100000">
                                          <p:val>
                                            <p:strVal val="#ppt_x"/>
                                          </p:val>
                                        </p:tav>
                                      </p:tavLst>
                                    </p:anim>
                                    <p:anim calcmode="lin" valueType="num">
                                      <p:cBhvr>
                                        <p:cTn id="107" dur="1000" fill="hold"/>
                                        <p:tgtEl>
                                          <p:spTgt spid="60"/>
                                        </p:tgtEl>
                                        <p:attrNameLst>
                                          <p:attrName>ppt_y</p:attrName>
                                        </p:attrNameLst>
                                      </p:cBhvr>
                                      <p:tavLst>
                                        <p:tav tm="0">
                                          <p:val>
                                            <p:strVal val="#ppt_y-.1"/>
                                          </p:val>
                                        </p:tav>
                                        <p:tav tm="100000">
                                          <p:val>
                                            <p:strVal val="#ppt_y"/>
                                          </p:val>
                                        </p:tav>
                                      </p:tavLst>
                                    </p:anim>
                                  </p:childTnLst>
                                </p:cTn>
                              </p:par>
                              <p:par>
                                <p:cTn id="108" presetID="47" presetClass="entr" presetSubtype="0" fill="hold" grpId="0" nodeType="withEffect">
                                  <p:stCondLst>
                                    <p:cond delay="600"/>
                                  </p:stCondLst>
                                  <p:childTnLst>
                                    <p:set>
                                      <p:cBhvr>
                                        <p:cTn id="109" dur="1" fill="hold">
                                          <p:stCondLst>
                                            <p:cond delay="0"/>
                                          </p:stCondLst>
                                        </p:cTn>
                                        <p:tgtEl>
                                          <p:spTgt spid="61"/>
                                        </p:tgtEl>
                                        <p:attrNameLst>
                                          <p:attrName>style.visibility</p:attrName>
                                        </p:attrNameLst>
                                      </p:cBhvr>
                                      <p:to>
                                        <p:strVal val="visible"/>
                                      </p:to>
                                    </p:set>
                                    <p:animEffect transition="in" filter="fade">
                                      <p:cBhvr>
                                        <p:cTn id="110" dur="1000"/>
                                        <p:tgtEl>
                                          <p:spTgt spid="61"/>
                                        </p:tgtEl>
                                      </p:cBhvr>
                                    </p:animEffect>
                                    <p:anim calcmode="lin" valueType="num">
                                      <p:cBhvr>
                                        <p:cTn id="111" dur="1000" fill="hold"/>
                                        <p:tgtEl>
                                          <p:spTgt spid="61"/>
                                        </p:tgtEl>
                                        <p:attrNameLst>
                                          <p:attrName>ppt_x</p:attrName>
                                        </p:attrNameLst>
                                      </p:cBhvr>
                                      <p:tavLst>
                                        <p:tav tm="0">
                                          <p:val>
                                            <p:strVal val="#ppt_x"/>
                                          </p:val>
                                        </p:tav>
                                        <p:tav tm="100000">
                                          <p:val>
                                            <p:strVal val="#ppt_x"/>
                                          </p:val>
                                        </p:tav>
                                      </p:tavLst>
                                    </p:anim>
                                    <p:anim calcmode="lin" valueType="num">
                                      <p:cBhvr>
                                        <p:cTn id="112" dur="1000" fill="hold"/>
                                        <p:tgtEl>
                                          <p:spTgt spid="61"/>
                                        </p:tgtEl>
                                        <p:attrNameLst>
                                          <p:attrName>ppt_y</p:attrName>
                                        </p:attrNameLst>
                                      </p:cBhvr>
                                      <p:tavLst>
                                        <p:tav tm="0">
                                          <p:val>
                                            <p:strVal val="#ppt_y-.1"/>
                                          </p:val>
                                        </p:tav>
                                        <p:tav tm="100000">
                                          <p:val>
                                            <p:strVal val="#ppt_y"/>
                                          </p:val>
                                        </p:tav>
                                      </p:tavLst>
                                    </p:anim>
                                  </p:childTnLst>
                                </p:cTn>
                              </p:par>
                              <p:par>
                                <p:cTn id="113" presetID="47" presetClass="entr" presetSubtype="0" fill="hold" grpId="0" nodeType="withEffect">
                                  <p:stCondLst>
                                    <p:cond delay="700"/>
                                  </p:stCondLst>
                                  <p:childTnLst>
                                    <p:set>
                                      <p:cBhvr>
                                        <p:cTn id="114" dur="1" fill="hold">
                                          <p:stCondLst>
                                            <p:cond delay="0"/>
                                          </p:stCondLst>
                                        </p:cTn>
                                        <p:tgtEl>
                                          <p:spTgt spid="62"/>
                                        </p:tgtEl>
                                        <p:attrNameLst>
                                          <p:attrName>style.visibility</p:attrName>
                                        </p:attrNameLst>
                                      </p:cBhvr>
                                      <p:to>
                                        <p:strVal val="visible"/>
                                      </p:to>
                                    </p:set>
                                    <p:animEffect transition="in" filter="fade">
                                      <p:cBhvr>
                                        <p:cTn id="115" dur="1000"/>
                                        <p:tgtEl>
                                          <p:spTgt spid="62"/>
                                        </p:tgtEl>
                                      </p:cBhvr>
                                    </p:animEffect>
                                    <p:anim calcmode="lin" valueType="num">
                                      <p:cBhvr>
                                        <p:cTn id="116" dur="1000" fill="hold"/>
                                        <p:tgtEl>
                                          <p:spTgt spid="62"/>
                                        </p:tgtEl>
                                        <p:attrNameLst>
                                          <p:attrName>ppt_x</p:attrName>
                                        </p:attrNameLst>
                                      </p:cBhvr>
                                      <p:tavLst>
                                        <p:tav tm="0">
                                          <p:val>
                                            <p:strVal val="#ppt_x"/>
                                          </p:val>
                                        </p:tav>
                                        <p:tav tm="100000">
                                          <p:val>
                                            <p:strVal val="#ppt_x"/>
                                          </p:val>
                                        </p:tav>
                                      </p:tavLst>
                                    </p:anim>
                                    <p:anim calcmode="lin" valueType="num">
                                      <p:cBhvr>
                                        <p:cTn id="117" dur="1000" fill="hold"/>
                                        <p:tgtEl>
                                          <p:spTgt spid="62"/>
                                        </p:tgtEl>
                                        <p:attrNameLst>
                                          <p:attrName>ppt_y</p:attrName>
                                        </p:attrNameLst>
                                      </p:cBhvr>
                                      <p:tavLst>
                                        <p:tav tm="0">
                                          <p:val>
                                            <p:strVal val="#ppt_y-.1"/>
                                          </p:val>
                                        </p:tav>
                                        <p:tav tm="100000">
                                          <p:val>
                                            <p:strVal val="#ppt_y"/>
                                          </p:val>
                                        </p:tav>
                                      </p:tavLst>
                                    </p:anim>
                                  </p:childTnLst>
                                </p:cTn>
                              </p:par>
                              <p:par>
                                <p:cTn id="118" presetID="47" presetClass="entr" presetSubtype="0" fill="hold" grpId="0" nodeType="withEffect">
                                  <p:stCondLst>
                                    <p:cond delay="800"/>
                                  </p:stCondLst>
                                  <p:childTnLst>
                                    <p:set>
                                      <p:cBhvr>
                                        <p:cTn id="119" dur="1" fill="hold">
                                          <p:stCondLst>
                                            <p:cond delay="0"/>
                                          </p:stCondLst>
                                        </p:cTn>
                                        <p:tgtEl>
                                          <p:spTgt spid="63"/>
                                        </p:tgtEl>
                                        <p:attrNameLst>
                                          <p:attrName>style.visibility</p:attrName>
                                        </p:attrNameLst>
                                      </p:cBhvr>
                                      <p:to>
                                        <p:strVal val="visible"/>
                                      </p:to>
                                    </p:set>
                                    <p:animEffect transition="in" filter="fade">
                                      <p:cBhvr>
                                        <p:cTn id="120" dur="1000"/>
                                        <p:tgtEl>
                                          <p:spTgt spid="63"/>
                                        </p:tgtEl>
                                      </p:cBhvr>
                                    </p:animEffect>
                                    <p:anim calcmode="lin" valueType="num">
                                      <p:cBhvr>
                                        <p:cTn id="121" dur="1000" fill="hold"/>
                                        <p:tgtEl>
                                          <p:spTgt spid="63"/>
                                        </p:tgtEl>
                                        <p:attrNameLst>
                                          <p:attrName>ppt_x</p:attrName>
                                        </p:attrNameLst>
                                      </p:cBhvr>
                                      <p:tavLst>
                                        <p:tav tm="0">
                                          <p:val>
                                            <p:strVal val="#ppt_x"/>
                                          </p:val>
                                        </p:tav>
                                        <p:tav tm="100000">
                                          <p:val>
                                            <p:strVal val="#ppt_x"/>
                                          </p:val>
                                        </p:tav>
                                      </p:tavLst>
                                    </p:anim>
                                    <p:anim calcmode="lin" valueType="num">
                                      <p:cBhvr>
                                        <p:cTn id="122" dur="1000" fill="hold"/>
                                        <p:tgtEl>
                                          <p:spTgt spid="63"/>
                                        </p:tgtEl>
                                        <p:attrNameLst>
                                          <p:attrName>ppt_y</p:attrName>
                                        </p:attrNameLst>
                                      </p:cBhvr>
                                      <p:tavLst>
                                        <p:tav tm="0">
                                          <p:val>
                                            <p:strVal val="#ppt_y-.1"/>
                                          </p:val>
                                        </p:tav>
                                        <p:tav tm="100000">
                                          <p:val>
                                            <p:strVal val="#ppt_y"/>
                                          </p:val>
                                        </p:tav>
                                      </p:tavLst>
                                    </p:anim>
                                  </p:childTnLst>
                                </p:cTn>
                              </p:par>
                              <p:par>
                                <p:cTn id="123" presetID="47" presetClass="entr" presetSubtype="0" fill="hold" grpId="0" nodeType="withEffect">
                                  <p:stCondLst>
                                    <p:cond delay="900"/>
                                  </p:stCondLst>
                                  <p:childTnLst>
                                    <p:set>
                                      <p:cBhvr>
                                        <p:cTn id="124" dur="1" fill="hold">
                                          <p:stCondLst>
                                            <p:cond delay="0"/>
                                          </p:stCondLst>
                                        </p:cTn>
                                        <p:tgtEl>
                                          <p:spTgt spid="64"/>
                                        </p:tgtEl>
                                        <p:attrNameLst>
                                          <p:attrName>style.visibility</p:attrName>
                                        </p:attrNameLst>
                                      </p:cBhvr>
                                      <p:to>
                                        <p:strVal val="visible"/>
                                      </p:to>
                                    </p:set>
                                    <p:animEffect transition="in" filter="fade">
                                      <p:cBhvr>
                                        <p:cTn id="125" dur="1000"/>
                                        <p:tgtEl>
                                          <p:spTgt spid="64"/>
                                        </p:tgtEl>
                                      </p:cBhvr>
                                    </p:animEffect>
                                    <p:anim calcmode="lin" valueType="num">
                                      <p:cBhvr>
                                        <p:cTn id="126" dur="1000" fill="hold"/>
                                        <p:tgtEl>
                                          <p:spTgt spid="64"/>
                                        </p:tgtEl>
                                        <p:attrNameLst>
                                          <p:attrName>ppt_x</p:attrName>
                                        </p:attrNameLst>
                                      </p:cBhvr>
                                      <p:tavLst>
                                        <p:tav tm="0">
                                          <p:val>
                                            <p:strVal val="#ppt_x"/>
                                          </p:val>
                                        </p:tav>
                                        <p:tav tm="100000">
                                          <p:val>
                                            <p:strVal val="#ppt_x"/>
                                          </p:val>
                                        </p:tav>
                                      </p:tavLst>
                                    </p:anim>
                                    <p:anim calcmode="lin" valueType="num">
                                      <p:cBhvr>
                                        <p:cTn id="127" dur="1000" fill="hold"/>
                                        <p:tgtEl>
                                          <p:spTgt spid="64"/>
                                        </p:tgtEl>
                                        <p:attrNameLst>
                                          <p:attrName>ppt_y</p:attrName>
                                        </p:attrNameLst>
                                      </p:cBhvr>
                                      <p:tavLst>
                                        <p:tav tm="0">
                                          <p:val>
                                            <p:strVal val="#ppt_y-.1"/>
                                          </p:val>
                                        </p:tav>
                                        <p:tav tm="100000">
                                          <p:val>
                                            <p:strVal val="#ppt_y"/>
                                          </p:val>
                                        </p:tav>
                                      </p:tavLst>
                                    </p:anim>
                                  </p:childTnLst>
                                </p:cTn>
                              </p:par>
                            </p:childTnLst>
                          </p:cTn>
                        </p:par>
                        <p:par>
                          <p:cTn id="128" fill="hold">
                            <p:stCondLst>
                              <p:cond delay="4250"/>
                            </p:stCondLst>
                            <p:childTnLst>
                              <p:par>
                                <p:cTn id="129" presetID="2" presetClass="entr" presetSubtype="4" decel="100000" fill="hold" grpId="0" nodeType="afterEffect">
                                  <p:stCondLst>
                                    <p:cond delay="0"/>
                                  </p:stCondLst>
                                  <p:childTnLst>
                                    <p:set>
                                      <p:cBhvr>
                                        <p:cTn id="130" dur="1" fill="hold">
                                          <p:stCondLst>
                                            <p:cond delay="0"/>
                                          </p:stCondLst>
                                        </p:cTn>
                                        <p:tgtEl>
                                          <p:spTgt spid="93"/>
                                        </p:tgtEl>
                                        <p:attrNameLst>
                                          <p:attrName>style.visibility</p:attrName>
                                        </p:attrNameLst>
                                      </p:cBhvr>
                                      <p:to>
                                        <p:strVal val="visible"/>
                                      </p:to>
                                    </p:set>
                                    <p:anim calcmode="lin" valueType="num">
                                      <p:cBhvr additive="base">
                                        <p:cTn id="131" dur="500" fill="hold"/>
                                        <p:tgtEl>
                                          <p:spTgt spid="93"/>
                                        </p:tgtEl>
                                        <p:attrNameLst>
                                          <p:attrName>ppt_x</p:attrName>
                                        </p:attrNameLst>
                                      </p:cBhvr>
                                      <p:tavLst>
                                        <p:tav tm="0">
                                          <p:val>
                                            <p:strVal val="#ppt_x"/>
                                          </p:val>
                                        </p:tav>
                                        <p:tav tm="100000">
                                          <p:val>
                                            <p:strVal val="#ppt_x"/>
                                          </p:val>
                                        </p:tav>
                                      </p:tavLst>
                                    </p:anim>
                                    <p:anim calcmode="lin" valueType="num">
                                      <p:cBhvr additive="base">
                                        <p:cTn id="132" dur="500" fill="hold"/>
                                        <p:tgtEl>
                                          <p:spTgt spid="93"/>
                                        </p:tgtEl>
                                        <p:attrNameLst>
                                          <p:attrName>ppt_y</p:attrName>
                                        </p:attrNameLst>
                                      </p:cBhvr>
                                      <p:tavLst>
                                        <p:tav tm="0">
                                          <p:val>
                                            <p:strVal val="1+#ppt_h/2"/>
                                          </p:val>
                                        </p:tav>
                                        <p:tav tm="100000">
                                          <p:val>
                                            <p:strVal val="#ppt_y"/>
                                          </p:val>
                                        </p:tav>
                                      </p:tavLst>
                                    </p:anim>
                                  </p:childTnLst>
                                </p:cTn>
                              </p:par>
                              <p:par>
                                <p:cTn id="133" presetID="2" presetClass="entr" presetSubtype="4" decel="100000" fill="hold" grpId="0" nodeType="withEffect">
                                  <p:stCondLst>
                                    <p:cond delay="0"/>
                                  </p:stCondLst>
                                  <p:childTnLst>
                                    <p:set>
                                      <p:cBhvr>
                                        <p:cTn id="134" dur="1" fill="hold">
                                          <p:stCondLst>
                                            <p:cond delay="0"/>
                                          </p:stCondLst>
                                        </p:cTn>
                                        <p:tgtEl>
                                          <p:spTgt spid="94"/>
                                        </p:tgtEl>
                                        <p:attrNameLst>
                                          <p:attrName>style.visibility</p:attrName>
                                        </p:attrNameLst>
                                      </p:cBhvr>
                                      <p:to>
                                        <p:strVal val="visible"/>
                                      </p:to>
                                    </p:set>
                                    <p:anim calcmode="lin" valueType="num">
                                      <p:cBhvr additive="base">
                                        <p:cTn id="135" dur="500" fill="hold"/>
                                        <p:tgtEl>
                                          <p:spTgt spid="94"/>
                                        </p:tgtEl>
                                        <p:attrNameLst>
                                          <p:attrName>ppt_x</p:attrName>
                                        </p:attrNameLst>
                                      </p:cBhvr>
                                      <p:tavLst>
                                        <p:tav tm="0">
                                          <p:val>
                                            <p:strVal val="#ppt_x"/>
                                          </p:val>
                                        </p:tav>
                                        <p:tav tm="100000">
                                          <p:val>
                                            <p:strVal val="#ppt_x"/>
                                          </p:val>
                                        </p:tav>
                                      </p:tavLst>
                                    </p:anim>
                                    <p:anim calcmode="lin" valueType="num">
                                      <p:cBhvr additive="base">
                                        <p:cTn id="136" dur="500" fill="hold"/>
                                        <p:tgtEl>
                                          <p:spTgt spid="94"/>
                                        </p:tgtEl>
                                        <p:attrNameLst>
                                          <p:attrName>ppt_y</p:attrName>
                                        </p:attrNameLst>
                                      </p:cBhvr>
                                      <p:tavLst>
                                        <p:tav tm="0">
                                          <p:val>
                                            <p:strVal val="1+#ppt_h/2"/>
                                          </p:val>
                                        </p:tav>
                                        <p:tav tm="100000">
                                          <p:val>
                                            <p:strVal val="#ppt_y"/>
                                          </p:val>
                                        </p:tav>
                                      </p:tavLst>
                                    </p:anim>
                                  </p:childTnLst>
                                </p:cTn>
                              </p:par>
                              <p:par>
                                <p:cTn id="137" presetID="2" presetClass="entr" presetSubtype="4" decel="100000" fill="hold" grpId="0" nodeType="withEffect">
                                  <p:stCondLst>
                                    <p:cond delay="0"/>
                                  </p:stCondLst>
                                  <p:childTnLst>
                                    <p:set>
                                      <p:cBhvr>
                                        <p:cTn id="138" dur="1" fill="hold">
                                          <p:stCondLst>
                                            <p:cond delay="0"/>
                                          </p:stCondLst>
                                        </p:cTn>
                                        <p:tgtEl>
                                          <p:spTgt spid="95"/>
                                        </p:tgtEl>
                                        <p:attrNameLst>
                                          <p:attrName>style.visibility</p:attrName>
                                        </p:attrNameLst>
                                      </p:cBhvr>
                                      <p:to>
                                        <p:strVal val="visible"/>
                                      </p:to>
                                    </p:set>
                                    <p:anim calcmode="lin" valueType="num">
                                      <p:cBhvr additive="base">
                                        <p:cTn id="139" dur="500" fill="hold"/>
                                        <p:tgtEl>
                                          <p:spTgt spid="95"/>
                                        </p:tgtEl>
                                        <p:attrNameLst>
                                          <p:attrName>ppt_x</p:attrName>
                                        </p:attrNameLst>
                                      </p:cBhvr>
                                      <p:tavLst>
                                        <p:tav tm="0">
                                          <p:val>
                                            <p:strVal val="#ppt_x"/>
                                          </p:val>
                                        </p:tav>
                                        <p:tav tm="100000">
                                          <p:val>
                                            <p:strVal val="#ppt_x"/>
                                          </p:val>
                                        </p:tav>
                                      </p:tavLst>
                                    </p:anim>
                                    <p:anim calcmode="lin" valueType="num">
                                      <p:cBhvr additive="base">
                                        <p:cTn id="140" dur="500" fill="hold"/>
                                        <p:tgtEl>
                                          <p:spTgt spid="95"/>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0"/>
                                  </p:stCondLst>
                                  <p:childTnLst>
                                    <p:set>
                                      <p:cBhvr>
                                        <p:cTn id="142" dur="1" fill="hold">
                                          <p:stCondLst>
                                            <p:cond delay="0"/>
                                          </p:stCondLst>
                                        </p:cTn>
                                        <p:tgtEl>
                                          <p:spTgt spid="96"/>
                                        </p:tgtEl>
                                        <p:attrNameLst>
                                          <p:attrName>style.visibility</p:attrName>
                                        </p:attrNameLst>
                                      </p:cBhvr>
                                      <p:to>
                                        <p:strVal val="visible"/>
                                      </p:to>
                                    </p:set>
                                    <p:anim calcmode="lin" valueType="num">
                                      <p:cBhvr additive="base">
                                        <p:cTn id="143" dur="500" fill="hold"/>
                                        <p:tgtEl>
                                          <p:spTgt spid="96"/>
                                        </p:tgtEl>
                                        <p:attrNameLst>
                                          <p:attrName>ppt_x</p:attrName>
                                        </p:attrNameLst>
                                      </p:cBhvr>
                                      <p:tavLst>
                                        <p:tav tm="0">
                                          <p:val>
                                            <p:strVal val="#ppt_x"/>
                                          </p:val>
                                        </p:tav>
                                        <p:tav tm="100000">
                                          <p:val>
                                            <p:strVal val="#ppt_x"/>
                                          </p:val>
                                        </p:tav>
                                      </p:tavLst>
                                    </p:anim>
                                    <p:anim calcmode="lin" valueType="num">
                                      <p:cBhvr additive="base">
                                        <p:cTn id="144" dur="500" fill="hold"/>
                                        <p:tgtEl>
                                          <p:spTgt spid="96"/>
                                        </p:tgtEl>
                                        <p:attrNameLst>
                                          <p:attrName>ppt_y</p:attrName>
                                        </p:attrNameLst>
                                      </p:cBhvr>
                                      <p:tavLst>
                                        <p:tav tm="0">
                                          <p:val>
                                            <p:strVal val="1+#ppt_h/2"/>
                                          </p:val>
                                        </p:tav>
                                        <p:tav tm="100000">
                                          <p:val>
                                            <p:strVal val="#ppt_y"/>
                                          </p:val>
                                        </p:tav>
                                      </p:tavLst>
                                    </p:anim>
                                  </p:childTnLst>
                                </p:cTn>
                              </p:par>
                              <p:par>
                                <p:cTn id="145" presetID="2" presetClass="entr" presetSubtype="4" decel="100000" fill="hold" grpId="0" nodeType="withEffect">
                                  <p:stCondLst>
                                    <p:cond delay="0"/>
                                  </p:stCondLst>
                                  <p:childTnLst>
                                    <p:set>
                                      <p:cBhvr>
                                        <p:cTn id="146" dur="1" fill="hold">
                                          <p:stCondLst>
                                            <p:cond delay="0"/>
                                          </p:stCondLst>
                                        </p:cTn>
                                        <p:tgtEl>
                                          <p:spTgt spid="97"/>
                                        </p:tgtEl>
                                        <p:attrNameLst>
                                          <p:attrName>style.visibility</p:attrName>
                                        </p:attrNameLst>
                                      </p:cBhvr>
                                      <p:to>
                                        <p:strVal val="visible"/>
                                      </p:to>
                                    </p:set>
                                    <p:anim calcmode="lin" valueType="num">
                                      <p:cBhvr additive="base">
                                        <p:cTn id="147" dur="500" fill="hold"/>
                                        <p:tgtEl>
                                          <p:spTgt spid="97"/>
                                        </p:tgtEl>
                                        <p:attrNameLst>
                                          <p:attrName>ppt_x</p:attrName>
                                        </p:attrNameLst>
                                      </p:cBhvr>
                                      <p:tavLst>
                                        <p:tav tm="0">
                                          <p:val>
                                            <p:strVal val="#ppt_x"/>
                                          </p:val>
                                        </p:tav>
                                        <p:tav tm="100000">
                                          <p:val>
                                            <p:strVal val="#ppt_x"/>
                                          </p:val>
                                        </p:tav>
                                      </p:tavLst>
                                    </p:anim>
                                    <p:anim calcmode="lin" valueType="num">
                                      <p:cBhvr additive="base">
                                        <p:cTn id="148" dur="500" fill="hold"/>
                                        <p:tgtEl>
                                          <p:spTgt spid="97"/>
                                        </p:tgtEl>
                                        <p:attrNameLst>
                                          <p:attrName>ppt_y</p:attrName>
                                        </p:attrNameLst>
                                      </p:cBhvr>
                                      <p:tavLst>
                                        <p:tav tm="0">
                                          <p:val>
                                            <p:strVal val="1+#ppt_h/2"/>
                                          </p:val>
                                        </p:tav>
                                        <p:tav tm="100000">
                                          <p:val>
                                            <p:strVal val="#ppt_y"/>
                                          </p:val>
                                        </p:tav>
                                      </p:tavLst>
                                    </p:anim>
                                  </p:childTnLst>
                                </p:cTn>
                              </p:par>
                              <p:par>
                                <p:cTn id="149" presetID="2" presetClass="entr" presetSubtype="4" decel="100000" fill="hold" grpId="0" nodeType="withEffect">
                                  <p:stCondLst>
                                    <p:cond delay="0"/>
                                  </p:stCondLst>
                                  <p:childTnLst>
                                    <p:set>
                                      <p:cBhvr>
                                        <p:cTn id="150" dur="1" fill="hold">
                                          <p:stCondLst>
                                            <p:cond delay="0"/>
                                          </p:stCondLst>
                                        </p:cTn>
                                        <p:tgtEl>
                                          <p:spTgt spid="98"/>
                                        </p:tgtEl>
                                        <p:attrNameLst>
                                          <p:attrName>style.visibility</p:attrName>
                                        </p:attrNameLst>
                                      </p:cBhvr>
                                      <p:to>
                                        <p:strVal val="visible"/>
                                      </p:to>
                                    </p:set>
                                    <p:anim calcmode="lin" valueType="num">
                                      <p:cBhvr additive="base">
                                        <p:cTn id="151" dur="500" fill="hold"/>
                                        <p:tgtEl>
                                          <p:spTgt spid="98"/>
                                        </p:tgtEl>
                                        <p:attrNameLst>
                                          <p:attrName>ppt_x</p:attrName>
                                        </p:attrNameLst>
                                      </p:cBhvr>
                                      <p:tavLst>
                                        <p:tav tm="0">
                                          <p:val>
                                            <p:strVal val="#ppt_x"/>
                                          </p:val>
                                        </p:tav>
                                        <p:tav tm="100000">
                                          <p:val>
                                            <p:strVal val="#ppt_x"/>
                                          </p:val>
                                        </p:tav>
                                      </p:tavLst>
                                    </p:anim>
                                    <p:anim calcmode="lin" valueType="num">
                                      <p:cBhvr additive="base">
                                        <p:cTn id="152" dur="500" fill="hold"/>
                                        <p:tgtEl>
                                          <p:spTgt spid="98"/>
                                        </p:tgtEl>
                                        <p:attrNameLst>
                                          <p:attrName>ppt_y</p:attrName>
                                        </p:attrNameLst>
                                      </p:cBhvr>
                                      <p:tavLst>
                                        <p:tav tm="0">
                                          <p:val>
                                            <p:strVal val="1+#ppt_h/2"/>
                                          </p:val>
                                        </p:tav>
                                        <p:tav tm="100000">
                                          <p:val>
                                            <p:strVal val="#ppt_y"/>
                                          </p:val>
                                        </p:tav>
                                      </p:tavLst>
                                    </p:anim>
                                  </p:childTnLst>
                                </p:cTn>
                              </p:par>
                              <p:par>
                                <p:cTn id="153" presetID="2" presetClass="entr" presetSubtype="4" decel="100000" fill="hold" grpId="0" nodeType="withEffect">
                                  <p:stCondLst>
                                    <p:cond delay="0"/>
                                  </p:stCondLst>
                                  <p:childTnLst>
                                    <p:set>
                                      <p:cBhvr>
                                        <p:cTn id="154" dur="1" fill="hold">
                                          <p:stCondLst>
                                            <p:cond delay="0"/>
                                          </p:stCondLst>
                                        </p:cTn>
                                        <p:tgtEl>
                                          <p:spTgt spid="99"/>
                                        </p:tgtEl>
                                        <p:attrNameLst>
                                          <p:attrName>style.visibility</p:attrName>
                                        </p:attrNameLst>
                                      </p:cBhvr>
                                      <p:to>
                                        <p:strVal val="visible"/>
                                      </p:to>
                                    </p:set>
                                    <p:anim calcmode="lin" valueType="num">
                                      <p:cBhvr additive="base">
                                        <p:cTn id="155" dur="500" fill="hold"/>
                                        <p:tgtEl>
                                          <p:spTgt spid="99"/>
                                        </p:tgtEl>
                                        <p:attrNameLst>
                                          <p:attrName>ppt_x</p:attrName>
                                        </p:attrNameLst>
                                      </p:cBhvr>
                                      <p:tavLst>
                                        <p:tav tm="0">
                                          <p:val>
                                            <p:strVal val="#ppt_x"/>
                                          </p:val>
                                        </p:tav>
                                        <p:tav tm="100000">
                                          <p:val>
                                            <p:strVal val="#ppt_x"/>
                                          </p:val>
                                        </p:tav>
                                      </p:tavLst>
                                    </p:anim>
                                    <p:anim calcmode="lin" valueType="num">
                                      <p:cBhvr additive="base">
                                        <p:cTn id="156" dur="500" fill="hold"/>
                                        <p:tgtEl>
                                          <p:spTgt spid="99"/>
                                        </p:tgtEl>
                                        <p:attrNameLst>
                                          <p:attrName>ppt_y</p:attrName>
                                        </p:attrNameLst>
                                      </p:cBhvr>
                                      <p:tavLst>
                                        <p:tav tm="0">
                                          <p:val>
                                            <p:strVal val="1+#ppt_h/2"/>
                                          </p:val>
                                        </p:tav>
                                        <p:tav tm="100000">
                                          <p:val>
                                            <p:strVal val="#ppt_y"/>
                                          </p:val>
                                        </p:tav>
                                      </p:tavLst>
                                    </p:anim>
                                  </p:childTnLst>
                                </p:cTn>
                              </p:par>
                            </p:childTnLst>
                          </p:cTn>
                        </p:par>
                        <p:par>
                          <p:cTn id="157" fill="hold">
                            <p:stCondLst>
                              <p:cond delay="4750"/>
                            </p:stCondLst>
                            <p:childTnLst>
                              <p:par>
                                <p:cTn id="158" presetID="22" presetClass="entr" presetSubtype="8" fill="hold" grpId="0" nodeType="afterEffect">
                                  <p:stCondLst>
                                    <p:cond delay="0"/>
                                  </p:stCondLst>
                                  <p:childTnLst>
                                    <p:set>
                                      <p:cBhvr>
                                        <p:cTn id="159" dur="1" fill="hold">
                                          <p:stCondLst>
                                            <p:cond delay="0"/>
                                          </p:stCondLst>
                                        </p:cTn>
                                        <p:tgtEl>
                                          <p:spTgt spid="79"/>
                                        </p:tgtEl>
                                        <p:attrNameLst>
                                          <p:attrName>style.visibility</p:attrName>
                                        </p:attrNameLst>
                                      </p:cBhvr>
                                      <p:to>
                                        <p:strVal val="visible"/>
                                      </p:to>
                                    </p:set>
                                    <p:animEffect transition="in" filter="wipe(left)">
                                      <p:cBhvr>
                                        <p:cTn id="160" dur="500"/>
                                        <p:tgtEl>
                                          <p:spTgt spid="79"/>
                                        </p:tgtEl>
                                      </p:cBhvr>
                                    </p:animEffect>
                                  </p:childTnLst>
                                </p:cTn>
                              </p:par>
                              <p:par>
                                <p:cTn id="161" presetID="22" presetClass="entr" presetSubtype="8" fill="hold" grpId="0" nodeType="withEffect">
                                  <p:stCondLst>
                                    <p:cond delay="100"/>
                                  </p:stCondLst>
                                  <p:childTnLst>
                                    <p:set>
                                      <p:cBhvr>
                                        <p:cTn id="162" dur="1" fill="hold">
                                          <p:stCondLst>
                                            <p:cond delay="0"/>
                                          </p:stCondLst>
                                        </p:cTn>
                                        <p:tgtEl>
                                          <p:spTgt spid="80"/>
                                        </p:tgtEl>
                                        <p:attrNameLst>
                                          <p:attrName>style.visibility</p:attrName>
                                        </p:attrNameLst>
                                      </p:cBhvr>
                                      <p:to>
                                        <p:strVal val="visible"/>
                                      </p:to>
                                    </p:set>
                                    <p:animEffect transition="in" filter="wipe(left)">
                                      <p:cBhvr>
                                        <p:cTn id="163" dur="500"/>
                                        <p:tgtEl>
                                          <p:spTgt spid="80"/>
                                        </p:tgtEl>
                                      </p:cBhvr>
                                    </p:animEffect>
                                  </p:childTnLst>
                                </p:cTn>
                              </p:par>
                              <p:par>
                                <p:cTn id="164" presetID="22" presetClass="entr" presetSubtype="8" fill="hold" grpId="0" nodeType="withEffect">
                                  <p:stCondLst>
                                    <p:cond delay="200"/>
                                  </p:stCondLst>
                                  <p:childTnLst>
                                    <p:set>
                                      <p:cBhvr>
                                        <p:cTn id="165" dur="1" fill="hold">
                                          <p:stCondLst>
                                            <p:cond delay="0"/>
                                          </p:stCondLst>
                                        </p:cTn>
                                        <p:tgtEl>
                                          <p:spTgt spid="81"/>
                                        </p:tgtEl>
                                        <p:attrNameLst>
                                          <p:attrName>style.visibility</p:attrName>
                                        </p:attrNameLst>
                                      </p:cBhvr>
                                      <p:to>
                                        <p:strVal val="visible"/>
                                      </p:to>
                                    </p:set>
                                    <p:animEffect transition="in" filter="wipe(left)">
                                      <p:cBhvr>
                                        <p:cTn id="166" dur="500"/>
                                        <p:tgtEl>
                                          <p:spTgt spid="81"/>
                                        </p:tgtEl>
                                      </p:cBhvr>
                                    </p:animEffect>
                                  </p:childTnLst>
                                </p:cTn>
                              </p:par>
                              <p:par>
                                <p:cTn id="167" presetID="22" presetClass="entr" presetSubtype="8" fill="hold" grpId="0" nodeType="withEffect">
                                  <p:stCondLst>
                                    <p:cond delay="300"/>
                                  </p:stCondLst>
                                  <p:childTnLst>
                                    <p:set>
                                      <p:cBhvr>
                                        <p:cTn id="168" dur="1" fill="hold">
                                          <p:stCondLst>
                                            <p:cond delay="0"/>
                                          </p:stCondLst>
                                        </p:cTn>
                                        <p:tgtEl>
                                          <p:spTgt spid="82"/>
                                        </p:tgtEl>
                                        <p:attrNameLst>
                                          <p:attrName>style.visibility</p:attrName>
                                        </p:attrNameLst>
                                      </p:cBhvr>
                                      <p:to>
                                        <p:strVal val="visible"/>
                                      </p:to>
                                    </p:set>
                                    <p:animEffect transition="in" filter="wipe(left)">
                                      <p:cBhvr>
                                        <p:cTn id="169" dur="500"/>
                                        <p:tgtEl>
                                          <p:spTgt spid="82"/>
                                        </p:tgtEl>
                                      </p:cBhvr>
                                    </p:animEffect>
                                  </p:childTnLst>
                                </p:cTn>
                              </p:par>
                              <p:par>
                                <p:cTn id="170" presetID="22" presetClass="entr" presetSubtype="8" fill="hold" grpId="0" nodeType="withEffect">
                                  <p:stCondLst>
                                    <p:cond delay="400"/>
                                  </p:stCondLst>
                                  <p:childTnLst>
                                    <p:set>
                                      <p:cBhvr>
                                        <p:cTn id="171" dur="1" fill="hold">
                                          <p:stCondLst>
                                            <p:cond delay="0"/>
                                          </p:stCondLst>
                                        </p:cTn>
                                        <p:tgtEl>
                                          <p:spTgt spid="83"/>
                                        </p:tgtEl>
                                        <p:attrNameLst>
                                          <p:attrName>style.visibility</p:attrName>
                                        </p:attrNameLst>
                                      </p:cBhvr>
                                      <p:to>
                                        <p:strVal val="visible"/>
                                      </p:to>
                                    </p:set>
                                    <p:animEffect transition="in" filter="wipe(left)">
                                      <p:cBhvr>
                                        <p:cTn id="172" dur="500"/>
                                        <p:tgtEl>
                                          <p:spTgt spid="83"/>
                                        </p:tgtEl>
                                      </p:cBhvr>
                                    </p:animEffect>
                                  </p:childTnLst>
                                </p:cTn>
                              </p:par>
                              <p:par>
                                <p:cTn id="173" presetID="22" presetClass="entr" presetSubtype="8" fill="hold" grpId="0" nodeType="withEffect">
                                  <p:stCondLst>
                                    <p:cond delay="500"/>
                                  </p:stCondLst>
                                  <p:childTnLst>
                                    <p:set>
                                      <p:cBhvr>
                                        <p:cTn id="174" dur="1" fill="hold">
                                          <p:stCondLst>
                                            <p:cond delay="0"/>
                                          </p:stCondLst>
                                        </p:cTn>
                                        <p:tgtEl>
                                          <p:spTgt spid="84"/>
                                        </p:tgtEl>
                                        <p:attrNameLst>
                                          <p:attrName>style.visibility</p:attrName>
                                        </p:attrNameLst>
                                      </p:cBhvr>
                                      <p:to>
                                        <p:strVal val="visible"/>
                                      </p:to>
                                    </p:set>
                                    <p:animEffect transition="in" filter="wipe(left)">
                                      <p:cBhvr>
                                        <p:cTn id="175" dur="500"/>
                                        <p:tgtEl>
                                          <p:spTgt spid="84"/>
                                        </p:tgtEl>
                                      </p:cBhvr>
                                    </p:animEffect>
                                  </p:childTnLst>
                                </p:cTn>
                              </p:par>
                              <p:par>
                                <p:cTn id="176" presetID="22" presetClass="entr" presetSubtype="8" fill="hold" grpId="0" nodeType="withEffect">
                                  <p:stCondLst>
                                    <p:cond delay="600"/>
                                  </p:stCondLst>
                                  <p:childTnLst>
                                    <p:set>
                                      <p:cBhvr>
                                        <p:cTn id="177" dur="1" fill="hold">
                                          <p:stCondLst>
                                            <p:cond delay="0"/>
                                          </p:stCondLst>
                                        </p:cTn>
                                        <p:tgtEl>
                                          <p:spTgt spid="85"/>
                                        </p:tgtEl>
                                        <p:attrNameLst>
                                          <p:attrName>style.visibility</p:attrName>
                                        </p:attrNameLst>
                                      </p:cBhvr>
                                      <p:to>
                                        <p:strVal val="visible"/>
                                      </p:to>
                                    </p:set>
                                    <p:animEffect transition="in" filter="wipe(left)">
                                      <p:cBhvr>
                                        <p:cTn id="178" dur="500"/>
                                        <p:tgtEl>
                                          <p:spTgt spid="85"/>
                                        </p:tgtEl>
                                      </p:cBhvr>
                                    </p:animEffect>
                                  </p:childTnLst>
                                </p:cTn>
                              </p:par>
                              <p:par>
                                <p:cTn id="179" presetID="22" presetClass="entr" presetSubtype="2" fill="hold" grpId="0" nodeType="withEffect">
                                  <p:stCondLst>
                                    <p:cond delay="0"/>
                                  </p:stCondLst>
                                  <p:childTnLst>
                                    <p:set>
                                      <p:cBhvr>
                                        <p:cTn id="180" dur="1" fill="hold">
                                          <p:stCondLst>
                                            <p:cond delay="0"/>
                                          </p:stCondLst>
                                        </p:cTn>
                                        <p:tgtEl>
                                          <p:spTgt spid="65"/>
                                        </p:tgtEl>
                                        <p:attrNameLst>
                                          <p:attrName>style.visibility</p:attrName>
                                        </p:attrNameLst>
                                      </p:cBhvr>
                                      <p:to>
                                        <p:strVal val="visible"/>
                                      </p:to>
                                    </p:set>
                                    <p:animEffect transition="in" filter="wipe(right)">
                                      <p:cBhvr>
                                        <p:cTn id="181" dur="500"/>
                                        <p:tgtEl>
                                          <p:spTgt spid="65"/>
                                        </p:tgtEl>
                                      </p:cBhvr>
                                    </p:animEffect>
                                  </p:childTnLst>
                                </p:cTn>
                              </p:par>
                              <p:par>
                                <p:cTn id="182" presetID="22" presetClass="entr" presetSubtype="2" fill="hold" grpId="0" nodeType="withEffect">
                                  <p:stCondLst>
                                    <p:cond delay="100"/>
                                  </p:stCondLst>
                                  <p:childTnLst>
                                    <p:set>
                                      <p:cBhvr>
                                        <p:cTn id="183" dur="1" fill="hold">
                                          <p:stCondLst>
                                            <p:cond delay="0"/>
                                          </p:stCondLst>
                                        </p:cTn>
                                        <p:tgtEl>
                                          <p:spTgt spid="66"/>
                                        </p:tgtEl>
                                        <p:attrNameLst>
                                          <p:attrName>style.visibility</p:attrName>
                                        </p:attrNameLst>
                                      </p:cBhvr>
                                      <p:to>
                                        <p:strVal val="visible"/>
                                      </p:to>
                                    </p:set>
                                    <p:animEffect transition="in" filter="wipe(right)">
                                      <p:cBhvr>
                                        <p:cTn id="184" dur="500"/>
                                        <p:tgtEl>
                                          <p:spTgt spid="66"/>
                                        </p:tgtEl>
                                      </p:cBhvr>
                                    </p:animEffect>
                                  </p:childTnLst>
                                </p:cTn>
                              </p:par>
                              <p:par>
                                <p:cTn id="185" presetID="22" presetClass="entr" presetSubtype="2" fill="hold" grpId="0" nodeType="withEffect">
                                  <p:stCondLst>
                                    <p:cond delay="200"/>
                                  </p:stCondLst>
                                  <p:childTnLst>
                                    <p:set>
                                      <p:cBhvr>
                                        <p:cTn id="186" dur="1" fill="hold">
                                          <p:stCondLst>
                                            <p:cond delay="0"/>
                                          </p:stCondLst>
                                        </p:cTn>
                                        <p:tgtEl>
                                          <p:spTgt spid="67"/>
                                        </p:tgtEl>
                                        <p:attrNameLst>
                                          <p:attrName>style.visibility</p:attrName>
                                        </p:attrNameLst>
                                      </p:cBhvr>
                                      <p:to>
                                        <p:strVal val="visible"/>
                                      </p:to>
                                    </p:set>
                                    <p:animEffect transition="in" filter="wipe(right)">
                                      <p:cBhvr>
                                        <p:cTn id="187" dur="500"/>
                                        <p:tgtEl>
                                          <p:spTgt spid="67"/>
                                        </p:tgtEl>
                                      </p:cBhvr>
                                    </p:animEffect>
                                  </p:childTnLst>
                                </p:cTn>
                              </p:par>
                              <p:par>
                                <p:cTn id="188" presetID="22" presetClass="entr" presetSubtype="2" fill="hold" grpId="0" nodeType="withEffect">
                                  <p:stCondLst>
                                    <p:cond delay="300"/>
                                  </p:stCondLst>
                                  <p:childTnLst>
                                    <p:set>
                                      <p:cBhvr>
                                        <p:cTn id="189" dur="1" fill="hold">
                                          <p:stCondLst>
                                            <p:cond delay="0"/>
                                          </p:stCondLst>
                                        </p:cTn>
                                        <p:tgtEl>
                                          <p:spTgt spid="68"/>
                                        </p:tgtEl>
                                        <p:attrNameLst>
                                          <p:attrName>style.visibility</p:attrName>
                                        </p:attrNameLst>
                                      </p:cBhvr>
                                      <p:to>
                                        <p:strVal val="visible"/>
                                      </p:to>
                                    </p:set>
                                    <p:animEffect transition="in" filter="wipe(right)">
                                      <p:cBhvr>
                                        <p:cTn id="190" dur="500"/>
                                        <p:tgtEl>
                                          <p:spTgt spid="68"/>
                                        </p:tgtEl>
                                      </p:cBhvr>
                                    </p:animEffect>
                                  </p:childTnLst>
                                </p:cTn>
                              </p:par>
                              <p:par>
                                <p:cTn id="191" presetID="22" presetClass="entr" presetSubtype="2" fill="hold" grpId="0" nodeType="withEffect">
                                  <p:stCondLst>
                                    <p:cond delay="400"/>
                                  </p:stCondLst>
                                  <p:childTnLst>
                                    <p:set>
                                      <p:cBhvr>
                                        <p:cTn id="192" dur="1" fill="hold">
                                          <p:stCondLst>
                                            <p:cond delay="0"/>
                                          </p:stCondLst>
                                        </p:cTn>
                                        <p:tgtEl>
                                          <p:spTgt spid="69"/>
                                        </p:tgtEl>
                                        <p:attrNameLst>
                                          <p:attrName>style.visibility</p:attrName>
                                        </p:attrNameLst>
                                      </p:cBhvr>
                                      <p:to>
                                        <p:strVal val="visible"/>
                                      </p:to>
                                    </p:set>
                                    <p:animEffect transition="in" filter="wipe(right)">
                                      <p:cBhvr>
                                        <p:cTn id="193" dur="500"/>
                                        <p:tgtEl>
                                          <p:spTgt spid="69"/>
                                        </p:tgtEl>
                                      </p:cBhvr>
                                    </p:animEffect>
                                  </p:childTnLst>
                                </p:cTn>
                              </p:par>
                              <p:par>
                                <p:cTn id="194" presetID="22" presetClass="entr" presetSubtype="2" fill="hold" grpId="0" nodeType="withEffect">
                                  <p:stCondLst>
                                    <p:cond delay="500"/>
                                  </p:stCondLst>
                                  <p:childTnLst>
                                    <p:set>
                                      <p:cBhvr>
                                        <p:cTn id="195" dur="1" fill="hold">
                                          <p:stCondLst>
                                            <p:cond delay="0"/>
                                          </p:stCondLst>
                                        </p:cTn>
                                        <p:tgtEl>
                                          <p:spTgt spid="70"/>
                                        </p:tgtEl>
                                        <p:attrNameLst>
                                          <p:attrName>style.visibility</p:attrName>
                                        </p:attrNameLst>
                                      </p:cBhvr>
                                      <p:to>
                                        <p:strVal val="visible"/>
                                      </p:to>
                                    </p:set>
                                    <p:animEffect transition="in" filter="wipe(right)">
                                      <p:cBhvr>
                                        <p:cTn id="196" dur="500"/>
                                        <p:tgtEl>
                                          <p:spTgt spid="70"/>
                                        </p:tgtEl>
                                      </p:cBhvr>
                                    </p:animEffect>
                                  </p:childTnLst>
                                </p:cTn>
                              </p:par>
                              <p:par>
                                <p:cTn id="197" presetID="22" presetClass="entr" presetSubtype="2" fill="hold" grpId="0" nodeType="withEffect">
                                  <p:stCondLst>
                                    <p:cond delay="600"/>
                                  </p:stCondLst>
                                  <p:childTnLst>
                                    <p:set>
                                      <p:cBhvr>
                                        <p:cTn id="198" dur="1" fill="hold">
                                          <p:stCondLst>
                                            <p:cond delay="0"/>
                                          </p:stCondLst>
                                        </p:cTn>
                                        <p:tgtEl>
                                          <p:spTgt spid="71"/>
                                        </p:tgtEl>
                                        <p:attrNameLst>
                                          <p:attrName>style.visibility</p:attrName>
                                        </p:attrNameLst>
                                      </p:cBhvr>
                                      <p:to>
                                        <p:strVal val="visible"/>
                                      </p:to>
                                    </p:set>
                                    <p:animEffect transition="in" filter="wipe(right)">
                                      <p:cBhvr>
                                        <p:cTn id="199" dur="500"/>
                                        <p:tgtEl>
                                          <p:spTgt spid="71"/>
                                        </p:tgtEl>
                                      </p:cBhvr>
                                    </p:animEffect>
                                  </p:childTnLst>
                                </p:cTn>
                              </p:par>
                            </p:childTnLst>
                          </p:cTn>
                        </p:par>
                        <p:par>
                          <p:cTn id="200" fill="hold">
                            <p:stCondLst>
                              <p:cond delay="5850"/>
                            </p:stCondLst>
                            <p:childTnLst>
                              <p:par>
                                <p:cTn id="201" presetID="22" presetClass="entr" presetSubtype="8" fill="hold" grpId="0" nodeType="afterEffect">
                                  <p:stCondLst>
                                    <p:cond delay="0"/>
                                  </p:stCondLst>
                                  <p:childTnLst>
                                    <p:set>
                                      <p:cBhvr>
                                        <p:cTn id="202" dur="1" fill="hold">
                                          <p:stCondLst>
                                            <p:cond delay="0"/>
                                          </p:stCondLst>
                                        </p:cTn>
                                        <p:tgtEl>
                                          <p:spTgt spid="86"/>
                                        </p:tgtEl>
                                        <p:attrNameLst>
                                          <p:attrName>style.visibility</p:attrName>
                                        </p:attrNameLst>
                                      </p:cBhvr>
                                      <p:to>
                                        <p:strVal val="visible"/>
                                      </p:to>
                                    </p:set>
                                    <p:animEffect transition="in" filter="wipe(left)">
                                      <p:cBhvr>
                                        <p:cTn id="203" dur="500"/>
                                        <p:tgtEl>
                                          <p:spTgt spid="86"/>
                                        </p:tgtEl>
                                      </p:cBhvr>
                                    </p:animEffect>
                                  </p:childTnLst>
                                </p:cTn>
                              </p:par>
                              <p:par>
                                <p:cTn id="204" presetID="22" presetClass="entr" presetSubtype="8" fill="hold" grpId="0" nodeType="withEffect">
                                  <p:stCondLst>
                                    <p:cond delay="0"/>
                                  </p:stCondLst>
                                  <p:childTnLst>
                                    <p:set>
                                      <p:cBhvr>
                                        <p:cTn id="205" dur="1" fill="hold">
                                          <p:stCondLst>
                                            <p:cond delay="0"/>
                                          </p:stCondLst>
                                        </p:cTn>
                                        <p:tgtEl>
                                          <p:spTgt spid="87"/>
                                        </p:tgtEl>
                                        <p:attrNameLst>
                                          <p:attrName>style.visibility</p:attrName>
                                        </p:attrNameLst>
                                      </p:cBhvr>
                                      <p:to>
                                        <p:strVal val="visible"/>
                                      </p:to>
                                    </p:set>
                                    <p:animEffect transition="in" filter="wipe(left)">
                                      <p:cBhvr>
                                        <p:cTn id="206" dur="500"/>
                                        <p:tgtEl>
                                          <p:spTgt spid="87"/>
                                        </p:tgtEl>
                                      </p:cBhvr>
                                    </p:animEffect>
                                  </p:childTnLst>
                                </p:cTn>
                              </p:par>
                              <p:par>
                                <p:cTn id="207" presetID="22" presetClass="entr" presetSubtype="8" fill="hold" grpId="0" nodeType="withEffect">
                                  <p:stCondLst>
                                    <p:cond delay="0"/>
                                  </p:stCondLst>
                                  <p:childTnLst>
                                    <p:set>
                                      <p:cBhvr>
                                        <p:cTn id="208" dur="1" fill="hold">
                                          <p:stCondLst>
                                            <p:cond delay="0"/>
                                          </p:stCondLst>
                                        </p:cTn>
                                        <p:tgtEl>
                                          <p:spTgt spid="88"/>
                                        </p:tgtEl>
                                        <p:attrNameLst>
                                          <p:attrName>style.visibility</p:attrName>
                                        </p:attrNameLst>
                                      </p:cBhvr>
                                      <p:to>
                                        <p:strVal val="visible"/>
                                      </p:to>
                                    </p:set>
                                    <p:animEffect transition="in" filter="wipe(left)">
                                      <p:cBhvr>
                                        <p:cTn id="209" dur="500"/>
                                        <p:tgtEl>
                                          <p:spTgt spid="88"/>
                                        </p:tgtEl>
                                      </p:cBhvr>
                                    </p:animEffect>
                                  </p:childTnLst>
                                </p:cTn>
                              </p:par>
                              <p:par>
                                <p:cTn id="210" presetID="22" presetClass="entr" presetSubtype="8" fill="hold" grpId="0" nodeType="withEffect">
                                  <p:stCondLst>
                                    <p:cond delay="0"/>
                                  </p:stCondLst>
                                  <p:childTnLst>
                                    <p:set>
                                      <p:cBhvr>
                                        <p:cTn id="211" dur="1" fill="hold">
                                          <p:stCondLst>
                                            <p:cond delay="0"/>
                                          </p:stCondLst>
                                        </p:cTn>
                                        <p:tgtEl>
                                          <p:spTgt spid="89"/>
                                        </p:tgtEl>
                                        <p:attrNameLst>
                                          <p:attrName>style.visibility</p:attrName>
                                        </p:attrNameLst>
                                      </p:cBhvr>
                                      <p:to>
                                        <p:strVal val="visible"/>
                                      </p:to>
                                    </p:set>
                                    <p:animEffect transition="in" filter="wipe(left)">
                                      <p:cBhvr>
                                        <p:cTn id="212" dur="500"/>
                                        <p:tgtEl>
                                          <p:spTgt spid="89"/>
                                        </p:tgtEl>
                                      </p:cBhvr>
                                    </p:animEffect>
                                  </p:childTnLst>
                                </p:cTn>
                              </p:par>
                              <p:par>
                                <p:cTn id="213" presetID="22" presetClass="entr" presetSubtype="8" fill="hold" grpId="0" nodeType="withEffect">
                                  <p:stCondLst>
                                    <p:cond delay="0"/>
                                  </p:stCondLst>
                                  <p:childTnLst>
                                    <p:set>
                                      <p:cBhvr>
                                        <p:cTn id="214" dur="1" fill="hold">
                                          <p:stCondLst>
                                            <p:cond delay="0"/>
                                          </p:stCondLst>
                                        </p:cTn>
                                        <p:tgtEl>
                                          <p:spTgt spid="90"/>
                                        </p:tgtEl>
                                        <p:attrNameLst>
                                          <p:attrName>style.visibility</p:attrName>
                                        </p:attrNameLst>
                                      </p:cBhvr>
                                      <p:to>
                                        <p:strVal val="visible"/>
                                      </p:to>
                                    </p:set>
                                    <p:animEffect transition="in" filter="wipe(left)">
                                      <p:cBhvr>
                                        <p:cTn id="215" dur="500"/>
                                        <p:tgtEl>
                                          <p:spTgt spid="90"/>
                                        </p:tgtEl>
                                      </p:cBhvr>
                                    </p:animEffect>
                                  </p:childTnLst>
                                </p:cTn>
                              </p:par>
                              <p:par>
                                <p:cTn id="216" presetID="22" presetClass="entr" presetSubtype="8" fill="hold" grpId="0" nodeType="withEffect">
                                  <p:stCondLst>
                                    <p:cond delay="0"/>
                                  </p:stCondLst>
                                  <p:childTnLst>
                                    <p:set>
                                      <p:cBhvr>
                                        <p:cTn id="217" dur="1" fill="hold">
                                          <p:stCondLst>
                                            <p:cond delay="0"/>
                                          </p:stCondLst>
                                        </p:cTn>
                                        <p:tgtEl>
                                          <p:spTgt spid="91"/>
                                        </p:tgtEl>
                                        <p:attrNameLst>
                                          <p:attrName>style.visibility</p:attrName>
                                        </p:attrNameLst>
                                      </p:cBhvr>
                                      <p:to>
                                        <p:strVal val="visible"/>
                                      </p:to>
                                    </p:set>
                                    <p:animEffect transition="in" filter="wipe(left)">
                                      <p:cBhvr>
                                        <p:cTn id="218" dur="500"/>
                                        <p:tgtEl>
                                          <p:spTgt spid="91"/>
                                        </p:tgtEl>
                                      </p:cBhvr>
                                    </p:animEffect>
                                  </p:childTnLst>
                                </p:cTn>
                              </p:par>
                              <p:par>
                                <p:cTn id="219" presetID="22" presetClass="entr" presetSubtype="8" fill="hold" grpId="0" nodeType="withEffect">
                                  <p:stCondLst>
                                    <p:cond delay="0"/>
                                  </p:stCondLst>
                                  <p:childTnLst>
                                    <p:set>
                                      <p:cBhvr>
                                        <p:cTn id="220" dur="1" fill="hold">
                                          <p:stCondLst>
                                            <p:cond delay="0"/>
                                          </p:stCondLst>
                                        </p:cTn>
                                        <p:tgtEl>
                                          <p:spTgt spid="92"/>
                                        </p:tgtEl>
                                        <p:attrNameLst>
                                          <p:attrName>style.visibility</p:attrName>
                                        </p:attrNameLst>
                                      </p:cBhvr>
                                      <p:to>
                                        <p:strVal val="visible"/>
                                      </p:to>
                                    </p:set>
                                    <p:animEffect transition="in" filter="wipe(left)">
                                      <p:cBhvr>
                                        <p:cTn id="221" dur="500"/>
                                        <p:tgtEl>
                                          <p:spTgt spid="92"/>
                                        </p:tgtEl>
                                      </p:cBhvr>
                                    </p:animEffect>
                                  </p:childTnLst>
                                </p:cTn>
                              </p:par>
                              <p:par>
                                <p:cTn id="222" presetID="22" presetClass="entr" presetSubtype="2" fill="hold" grpId="0" nodeType="withEffect">
                                  <p:stCondLst>
                                    <p:cond delay="0"/>
                                  </p:stCondLst>
                                  <p:childTnLst>
                                    <p:set>
                                      <p:cBhvr>
                                        <p:cTn id="223" dur="1" fill="hold">
                                          <p:stCondLst>
                                            <p:cond delay="0"/>
                                          </p:stCondLst>
                                        </p:cTn>
                                        <p:tgtEl>
                                          <p:spTgt spid="72"/>
                                        </p:tgtEl>
                                        <p:attrNameLst>
                                          <p:attrName>style.visibility</p:attrName>
                                        </p:attrNameLst>
                                      </p:cBhvr>
                                      <p:to>
                                        <p:strVal val="visible"/>
                                      </p:to>
                                    </p:set>
                                    <p:animEffect transition="in" filter="wipe(right)">
                                      <p:cBhvr>
                                        <p:cTn id="224" dur="500"/>
                                        <p:tgtEl>
                                          <p:spTgt spid="72"/>
                                        </p:tgtEl>
                                      </p:cBhvr>
                                    </p:animEffect>
                                  </p:childTnLst>
                                </p:cTn>
                              </p:par>
                              <p:par>
                                <p:cTn id="225" presetID="22" presetClass="entr" presetSubtype="2" fill="hold" grpId="0" nodeType="withEffect">
                                  <p:stCondLst>
                                    <p:cond delay="0"/>
                                  </p:stCondLst>
                                  <p:childTnLst>
                                    <p:set>
                                      <p:cBhvr>
                                        <p:cTn id="226" dur="1" fill="hold">
                                          <p:stCondLst>
                                            <p:cond delay="0"/>
                                          </p:stCondLst>
                                        </p:cTn>
                                        <p:tgtEl>
                                          <p:spTgt spid="73"/>
                                        </p:tgtEl>
                                        <p:attrNameLst>
                                          <p:attrName>style.visibility</p:attrName>
                                        </p:attrNameLst>
                                      </p:cBhvr>
                                      <p:to>
                                        <p:strVal val="visible"/>
                                      </p:to>
                                    </p:set>
                                    <p:animEffect transition="in" filter="wipe(right)">
                                      <p:cBhvr>
                                        <p:cTn id="227" dur="500"/>
                                        <p:tgtEl>
                                          <p:spTgt spid="73"/>
                                        </p:tgtEl>
                                      </p:cBhvr>
                                    </p:animEffect>
                                  </p:childTnLst>
                                </p:cTn>
                              </p:par>
                              <p:par>
                                <p:cTn id="228" presetID="22" presetClass="entr" presetSubtype="2" fill="hold" grpId="0" nodeType="withEffect">
                                  <p:stCondLst>
                                    <p:cond delay="0"/>
                                  </p:stCondLst>
                                  <p:childTnLst>
                                    <p:set>
                                      <p:cBhvr>
                                        <p:cTn id="229" dur="1" fill="hold">
                                          <p:stCondLst>
                                            <p:cond delay="0"/>
                                          </p:stCondLst>
                                        </p:cTn>
                                        <p:tgtEl>
                                          <p:spTgt spid="74"/>
                                        </p:tgtEl>
                                        <p:attrNameLst>
                                          <p:attrName>style.visibility</p:attrName>
                                        </p:attrNameLst>
                                      </p:cBhvr>
                                      <p:to>
                                        <p:strVal val="visible"/>
                                      </p:to>
                                    </p:set>
                                    <p:animEffect transition="in" filter="wipe(right)">
                                      <p:cBhvr>
                                        <p:cTn id="230" dur="500"/>
                                        <p:tgtEl>
                                          <p:spTgt spid="74"/>
                                        </p:tgtEl>
                                      </p:cBhvr>
                                    </p:animEffect>
                                  </p:childTnLst>
                                </p:cTn>
                              </p:par>
                              <p:par>
                                <p:cTn id="231" presetID="22" presetClass="entr" presetSubtype="2" fill="hold" grpId="0" nodeType="withEffect">
                                  <p:stCondLst>
                                    <p:cond delay="0"/>
                                  </p:stCondLst>
                                  <p:childTnLst>
                                    <p:set>
                                      <p:cBhvr>
                                        <p:cTn id="232" dur="1" fill="hold">
                                          <p:stCondLst>
                                            <p:cond delay="0"/>
                                          </p:stCondLst>
                                        </p:cTn>
                                        <p:tgtEl>
                                          <p:spTgt spid="75"/>
                                        </p:tgtEl>
                                        <p:attrNameLst>
                                          <p:attrName>style.visibility</p:attrName>
                                        </p:attrNameLst>
                                      </p:cBhvr>
                                      <p:to>
                                        <p:strVal val="visible"/>
                                      </p:to>
                                    </p:set>
                                    <p:animEffect transition="in" filter="wipe(right)">
                                      <p:cBhvr>
                                        <p:cTn id="233" dur="500"/>
                                        <p:tgtEl>
                                          <p:spTgt spid="75"/>
                                        </p:tgtEl>
                                      </p:cBhvr>
                                    </p:animEffect>
                                  </p:childTnLst>
                                </p:cTn>
                              </p:par>
                              <p:par>
                                <p:cTn id="234" presetID="22" presetClass="entr" presetSubtype="2" fill="hold" grpId="0" nodeType="withEffect">
                                  <p:stCondLst>
                                    <p:cond delay="0"/>
                                  </p:stCondLst>
                                  <p:childTnLst>
                                    <p:set>
                                      <p:cBhvr>
                                        <p:cTn id="235" dur="1" fill="hold">
                                          <p:stCondLst>
                                            <p:cond delay="0"/>
                                          </p:stCondLst>
                                        </p:cTn>
                                        <p:tgtEl>
                                          <p:spTgt spid="76"/>
                                        </p:tgtEl>
                                        <p:attrNameLst>
                                          <p:attrName>style.visibility</p:attrName>
                                        </p:attrNameLst>
                                      </p:cBhvr>
                                      <p:to>
                                        <p:strVal val="visible"/>
                                      </p:to>
                                    </p:set>
                                    <p:animEffect transition="in" filter="wipe(right)">
                                      <p:cBhvr>
                                        <p:cTn id="236" dur="500"/>
                                        <p:tgtEl>
                                          <p:spTgt spid="76"/>
                                        </p:tgtEl>
                                      </p:cBhvr>
                                    </p:animEffect>
                                  </p:childTnLst>
                                </p:cTn>
                              </p:par>
                              <p:par>
                                <p:cTn id="237" presetID="22" presetClass="entr" presetSubtype="2" fill="hold" grpId="0" nodeType="withEffect">
                                  <p:stCondLst>
                                    <p:cond delay="0"/>
                                  </p:stCondLst>
                                  <p:childTnLst>
                                    <p:set>
                                      <p:cBhvr>
                                        <p:cTn id="238" dur="1" fill="hold">
                                          <p:stCondLst>
                                            <p:cond delay="0"/>
                                          </p:stCondLst>
                                        </p:cTn>
                                        <p:tgtEl>
                                          <p:spTgt spid="77"/>
                                        </p:tgtEl>
                                        <p:attrNameLst>
                                          <p:attrName>style.visibility</p:attrName>
                                        </p:attrNameLst>
                                      </p:cBhvr>
                                      <p:to>
                                        <p:strVal val="visible"/>
                                      </p:to>
                                    </p:set>
                                    <p:animEffect transition="in" filter="wipe(right)">
                                      <p:cBhvr>
                                        <p:cTn id="239" dur="500"/>
                                        <p:tgtEl>
                                          <p:spTgt spid="77"/>
                                        </p:tgtEl>
                                      </p:cBhvr>
                                    </p:animEffect>
                                  </p:childTnLst>
                                </p:cTn>
                              </p:par>
                              <p:par>
                                <p:cTn id="240" presetID="22" presetClass="entr" presetSubtype="2" fill="hold" grpId="0" nodeType="withEffect">
                                  <p:stCondLst>
                                    <p:cond delay="0"/>
                                  </p:stCondLst>
                                  <p:childTnLst>
                                    <p:set>
                                      <p:cBhvr>
                                        <p:cTn id="241" dur="1" fill="hold">
                                          <p:stCondLst>
                                            <p:cond delay="0"/>
                                          </p:stCondLst>
                                        </p:cTn>
                                        <p:tgtEl>
                                          <p:spTgt spid="78"/>
                                        </p:tgtEl>
                                        <p:attrNameLst>
                                          <p:attrName>style.visibility</p:attrName>
                                        </p:attrNameLst>
                                      </p:cBhvr>
                                      <p:to>
                                        <p:strVal val="visible"/>
                                      </p:to>
                                    </p:set>
                                    <p:animEffect transition="in" filter="wipe(right)">
                                      <p:cBhvr>
                                        <p:cTn id="242"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p:bldP spid="62" grpId="0"/>
      <p:bldP spid="63" grpId="0"/>
      <p:bldP spid="64" grpId="0"/>
      <p:bldP spid="65" grpId="0" animBg="1"/>
      <p:bldP spid="66" grpId="0" animBg="1"/>
      <p:bldP spid="67" grpId="0" animBg="1"/>
      <p:bldP spid="68" grpId="0" animBg="1"/>
      <p:bldP spid="69" grpId="0" animBg="1"/>
      <p:bldP spid="70" grpId="0" animBg="1"/>
      <p:bldP spid="71" grpId="0" animBg="1"/>
      <p:bldP spid="72" grpId="0"/>
      <p:bldP spid="73" grpId="0"/>
      <p:bldP spid="74" grpId="0"/>
      <p:bldP spid="75" grpId="0"/>
      <p:bldP spid="76" grpId="0"/>
      <p:bldP spid="77" grpId="0"/>
      <p:bldP spid="78" grpId="0"/>
      <p:bldP spid="79" grpId="0" animBg="1"/>
      <p:bldP spid="80" grpId="0" animBg="1"/>
      <p:bldP spid="81" grpId="0" animBg="1"/>
      <p:bldP spid="82" grpId="0" animBg="1"/>
      <p:bldP spid="83" grpId="0" animBg="1"/>
      <p:bldP spid="84" grpId="0" animBg="1"/>
      <p:bldP spid="85" grpId="0" animBg="1"/>
      <p:bldP spid="86" grpId="0"/>
      <p:bldP spid="87" grpId="0"/>
      <p:bldP spid="88" grpId="0"/>
      <p:bldP spid="89" grpId="0"/>
      <p:bldP spid="90" grpId="0"/>
      <p:bldP spid="91" grpId="0"/>
      <p:bldP spid="92" grpId="0"/>
      <p:bldP spid="93" grpId="0"/>
      <p:bldP spid="94" grpId="0"/>
      <p:bldP spid="95" grpId="0"/>
      <p:bldP spid="96" grpId="0"/>
      <p:bldP spid="97" grpId="0"/>
      <p:bldP spid="98" grpId="0"/>
      <p:bldP spid="99" grpId="0"/>
      <p:bldP spid="100" grpId="0" animBg="1"/>
      <p:bldP spid="10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bwMode="auto">
          <a:xfrm rot="351052">
            <a:off x="1300932" y="5480042"/>
            <a:ext cx="288926"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椭圆 13"/>
          <p:cNvSpPr/>
          <p:nvPr/>
        </p:nvSpPr>
        <p:spPr bwMode="auto">
          <a:xfrm rot="285728">
            <a:off x="2099162" y="4754032"/>
            <a:ext cx="288926"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椭圆 14"/>
          <p:cNvSpPr/>
          <p:nvPr/>
        </p:nvSpPr>
        <p:spPr bwMode="auto">
          <a:xfrm rot="20925770">
            <a:off x="3155569" y="4072680"/>
            <a:ext cx="287338"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椭圆 24"/>
          <p:cNvSpPr/>
          <p:nvPr/>
        </p:nvSpPr>
        <p:spPr bwMode="auto">
          <a:xfrm rot="21146216">
            <a:off x="3957140" y="4849587"/>
            <a:ext cx="288926"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 name="椭圆 25"/>
          <p:cNvSpPr/>
          <p:nvPr/>
        </p:nvSpPr>
        <p:spPr bwMode="auto">
          <a:xfrm rot="372077">
            <a:off x="5872420" y="4355137"/>
            <a:ext cx="287338"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 name="椭圆 26"/>
          <p:cNvSpPr/>
          <p:nvPr/>
        </p:nvSpPr>
        <p:spPr bwMode="auto">
          <a:xfrm rot="444650">
            <a:off x="6792701" y="3778324"/>
            <a:ext cx="287338" cy="29368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椭圆 27"/>
          <p:cNvSpPr/>
          <p:nvPr/>
        </p:nvSpPr>
        <p:spPr bwMode="auto">
          <a:xfrm rot="411978">
            <a:off x="7495891" y="3065558"/>
            <a:ext cx="288926" cy="29368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9" name="椭圆 28"/>
          <p:cNvSpPr/>
          <p:nvPr/>
        </p:nvSpPr>
        <p:spPr bwMode="auto">
          <a:xfrm rot="705091">
            <a:off x="8982081" y="2146979"/>
            <a:ext cx="288926" cy="29368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 name="椭圆 29"/>
          <p:cNvSpPr/>
          <p:nvPr/>
        </p:nvSpPr>
        <p:spPr bwMode="auto">
          <a:xfrm rot="1654378">
            <a:off x="10113039" y="1552762"/>
            <a:ext cx="287338"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1" name="文本框 30"/>
          <p:cNvSpPr txBox="1">
            <a:spLocks noChangeArrowheads="1"/>
          </p:cNvSpPr>
          <p:nvPr/>
        </p:nvSpPr>
        <p:spPr bwMode="auto">
          <a:xfrm>
            <a:off x="1096582" y="6131039"/>
            <a:ext cx="780983"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3</a:t>
            </a:r>
            <a:r>
              <a:rPr lang="zh-CN" altLang="en-US" sz="1800" dirty="0" smtClean="0">
                <a:solidFill>
                  <a:schemeClr val="tx1">
                    <a:lumMod val="85000"/>
                    <a:lumOff val="15000"/>
                  </a:schemeClr>
                </a:solidFill>
                <a:latin typeface="微软雅黑" pitchFamily="34" charset="-122"/>
                <a:ea typeface="微软雅黑" pitchFamily="34" charset="-122"/>
                <a:cs typeface="Arial" pitchFamily="34" charset="0"/>
              </a:rPr>
              <a:t>月份</a:t>
            </a:r>
            <a:endParaRPr lang="zh-CN" altLang="en-US" sz="1800" dirty="0">
              <a:solidFill>
                <a:schemeClr val="tx1">
                  <a:lumMod val="85000"/>
                  <a:lumOff val="15000"/>
                </a:schemeClr>
              </a:solidFill>
              <a:latin typeface="微软雅黑" pitchFamily="34" charset="-122"/>
              <a:ea typeface="微软雅黑" pitchFamily="34" charset="-122"/>
              <a:cs typeface="Arial" pitchFamily="34" charset="0"/>
            </a:endParaRPr>
          </a:p>
        </p:txBody>
      </p:sp>
      <p:sp>
        <p:nvSpPr>
          <p:cNvPr id="32" name="文本框 31"/>
          <p:cNvSpPr txBox="1">
            <a:spLocks noChangeArrowheads="1"/>
          </p:cNvSpPr>
          <p:nvPr/>
        </p:nvSpPr>
        <p:spPr bwMode="auto">
          <a:xfrm>
            <a:off x="1914373" y="6131039"/>
            <a:ext cx="780983"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4</a:t>
            </a:r>
            <a:r>
              <a:rPr lang="zh-CN" altLang="en-US" sz="1800" dirty="0" smtClean="0">
                <a:solidFill>
                  <a:schemeClr val="tx1">
                    <a:lumMod val="85000"/>
                    <a:lumOff val="15000"/>
                  </a:schemeClr>
                </a:solidFill>
                <a:latin typeface="微软雅黑" pitchFamily="34" charset="-122"/>
                <a:ea typeface="微软雅黑" pitchFamily="34" charset="-122"/>
                <a:cs typeface="Arial" pitchFamily="34" charset="0"/>
              </a:rPr>
              <a:t>月份</a:t>
            </a:r>
            <a:endParaRPr lang="zh-CN" altLang="en-US" sz="1800" dirty="0">
              <a:solidFill>
                <a:schemeClr val="tx1">
                  <a:lumMod val="85000"/>
                  <a:lumOff val="15000"/>
                </a:schemeClr>
              </a:solidFill>
              <a:latin typeface="微软雅黑" pitchFamily="34" charset="-122"/>
              <a:ea typeface="微软雅黑" pitchFamily="34" charset="-122"/>
              <a:cs typeface="Arial" pitchFamily="34" charset="0"/>
            </a:endParaRPr>
          </a:p>
        </p:txBody>
      </p:sp>
      <p:sp>
        <p:nvSpPr>
          <p:cNvPr id="33" name="文本框 32"/>
          <p:cNvSpPr txBox="1">
            <a:spLocks noChangeArrowheads="1"/>
          </p:cNvSpPr>
          <p:nvPr/>
        </p:nvSpPr>
        <p:spPr bwMode="auto">
          <a:xfrm>
            <a:off x="2944432" y="6131039"/>
            <a:ext cx="780983"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5</a:t>
            </a:r>
            <a:r>
              <a:rPr lang="zh-CN" altLang="en-US" sz="18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4" name="文本框 33"/>
          <p:cNvSpPr txBox="1">
            <a:spLocks noChangeArrowheads="1"/>
          </p:cNvSpPr>
          <p:nvPr/>
        </p:nvSpPr>
        <p:spPr bwMode="auto">
          <a:xfrm>
            <a:off x="3714369" y="6131039"/>
            <a:ext cx="780983"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6</a:t>
            </a:r>
            <a:r>
              <a:rPr lang="zh-CN" altLang="en-US" sz="1800" dirty="0" smtClean="0">
                <a:solidFill>
                  <a:schemeClr val="tx1">
                    <a:lumMod val="85000"/>
                    <a:lumOff val="15000"/>
                  </a:schemeClr>
                </a:solidFill>
                <a:latin typeface="微软雅黑" pitchFamily="34" charset="-122"/>
                <a:ea typeface="微软雅黑" pitchFamily="34" charset="-122"/>
                <a:cs typeface="Arial" pitchFamily="34" charset="0"/>
              </a:rPr>
              <a:t>月份</a:t>
            </a:r>
            <a:endParaRPr lang="zh-CN" altLang="en-US" sz="1800" dirty="0">
              <a:solidFill>
                <a:schemeClr val="tx1">
                  <a:lumMod val="85000"/>
                  <a:lumOff val="15000"/>
                </a:schemeClr>
              </a:solidFill>
              <a:latin typeface="微软雅黑" pitchFamily="34" charset="-122"/>
              <a:ea typeface="微软雅黑" pitchFamily="34" charset="-122"/>
              <a:cs typeface="Arial" pitchFamily="34" charset="0"/>
            </a:endParaRPr>
          </a:p>
        </p:txBody>
      </p:sp>
      <p:sp>
        <p:nvSpPr>
          <p:cNvPr id="35" name="文本框 34"/>
          <p:cNvSpPr txBox="1">
            <a:spLocks noChangeArrowheads="1"/>
          </p:cNvSpPr>
          <p:nvPr/>
        </p:nvSpPr>
        <p:spPr bwMode="auto">
          <a:xfrm>
            <a:off x="5713032" y="6131039"/>
            <a:ext cx="780983"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8</a:t>
            </a:r>
            <a:r>
              <a:rPr lang="zh-CN" altLang="en-US" sz="1800" dirty="0" smtClean="0">
                <a:solidFill>
                  <a:schemeClr val="tx1">
                    <a:lumMod val="85000"/>
                    <a:lumOff val="15000"/>
                  </a:schemeClr>
                </a:solidFill>
                <a:latin typeface="微软雅黑" pitchFamily="34" charset="-122"/>
                <a:ea typeface="微软雅黑" pitchFamily="34" charset="-122"/>
                <a:cs typeface="Arial" pitchFamily="34" charset="0"/>
              </a:rPr>
              <a:t>月份</a:t>
            </a:r>
            <a:endParaRPr lang="zh-CN" altLang="en-US" sz="1800" dirty="0">
              <a:solidFill>
                <a:schemeClr val="tx1">
                  <a:lumMod val="85000"/>
                  <a:lumOff val="15000"/>
                </a:schemeClr>
              </a:solidFill>
              <a:latin typeface="微软雅黑" pitchFamily="34" charset="-122"/>
              <a:ea typeface="微软雅黑" pitchFamily="34" charset="-122"/>
              <a:cs typeface="Arial" pitchFamily="34" charset="0"/>
            </a:endParaRPr>
          </a:p>
        </p:txBody>
      </p:sp>
      <p:sp>
        <p:nvSpPr>
          <p:cNvPr id="36" name="文本框 35"/>
          <p:cNvSpPr txBox="1">
            <a:spLocks noChangeArrowheads="1"/>
          </p:cNvSpPr>
          <p:nvPr/>
        </p:nvSpPr>
        <p:spPr bwMode="auto">
          <a:xfrm>
            <a:off x="6672792" y="6131039"/>
            <a:ext cx="780983"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9</a:t>
            </a:r>
            <a:r>
              <a:rPr lang="zh-CN" altLang="en-US" sz="1800" dirty="0" smtClean="0">
                <a:solidFill>
                  <a:schemeClr val="tx1">
                    <a:lumMod val="85000"/>
                    <a:lumOff val="15000"/>
                  </a:schemeClr>
                </a:solidFill>
                <a:latin typeface="微软雅黑" pitchFamily="34" charset="-122"/>
                <a:ea typeface="微软雅黑" pitchFamily="34" charset="-122"/>
                <a:cs typeface="Arial" pitchFamily="34" charset="0"/>
              </a:rPr>
              <a:t>月份</a:t>
            </a:r>
            <a:endParaRPr lang="zh-CN" altLang="en-US" sz="1800" dirty="0">
              <a:solidFill>
                <a:schemeClr val="tx1">
                  <a:lumMod val="85000"/>
                  <a:lumOff val="15000"/>
                </a:schemeClr>
              </a:solidFill>
              <a:latin typeface="微软雅黑" pitchFamily="34" charset="-122"/>
              <a:ea typeface="微软雅黑" pitchFamily="34" charset="-122"/>
              <a:cs typeface="Arial" pitchFamily="34" charset="0"/>
            </a:endParaRPr>
          </a:p>
        </p:txBody>
      </p:sp>
      <p:sp>
        <p:nvSpPr>
          <p:cNvPr id="37" name="文本框 36"/>
          <p:cNvSpPr txBox="1">
            <a:spLocks noChangeArrowheads="1"/>
          </p:cNvSpPr>
          <p:nvPr/>
        </p:nvSpPr>
        <p:spPr bwMode="auto">
          <a:xfrm>
            <a:off x="7469943" y="6131039"/>
            <a:ext cx="915635"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10</a:t>
            </a:r>
            <a:r>
              <a:rPr lang="zh-CN" altLang="en-US" sz="1800" dirty="0" smtClean="0">
                <a:solidFill>
                  <a:schemeClr val="tx1">
                    <a:lumMod val="85000"/>
                    <a:lumOff val="15000"/>
                  </a:schemeClr>
                </a:solidFill>
                <a:latin typeface="微软雅黑" pitchFamily="34" charset="-122"/>
                <a:ea typeface="微软雅黑" pitchFamily="34" charset="-122"/>
                <a:cs typeface="Arial" pitchFamily="34" charset="0"/>
              </a:rPr>
              <a:t>月份</a:t>
            </a:r>
            <a:endParaRPr lang="zh-CN" altLang="en-US" sz="1800" dirty="0">
              <a:solidFill>
                <a:schemeClr val="tx1">
                  <a:lumMod val="85000"/>
                  <a:lumOff val="15000"/>
                </a:schemeClr>
              </a:solidFill>
              <a:latin typeface="微软雅黑" pitchFamily="34" charset="-122"/>
              <a:ea typeface="微软雅黑" pitchFamily="34" charset="-122"/>
              <a:cs typeface="Arial" pitchFamily="34" charset="0"/>
            </a:endParaRPr>
          </a:p>
        </p:txBody>
      </p:sp>
      <p:sp>
        <p:nvSpPr>
          <p:cNvPr id="38" name="文本框 37"/>
          <p:cNvSpPr txBox="1">
            <a:spLocks noChangeArrowheads="1"/>
          </p:cNvSpPr>
          <p:nvPr/>
        </p:nvSpPr>
        <p:spPr bwMode="auto">
          <a:xfrm>
            <a:off x="8836101" y="6131039"/>
            <a:ext cx="915635"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11</a:t>
            </a:r>
            <a:r>
              <a:rPr lang="zh-CN" altLang="en-US" sz="1800" dirty="0" smtClean="0">
                <a:solidFill>
                  <a:schemeClr val="tx1">
                    <a:lumMod val="85000"/>
                    <a:lumOff val="15000"/>
                  </a:schemeClr>
                </a:solidFill>
                <a:latin typeface="微软雅黑" pitchFamily="34" charset="-122"/>
                <a:ea typeface="微软雅黑" pitchFamily="34" charset="-122"/>
                <a:cs typeface="Arial" pitchFamily="34" charset="0"/>
              </a:rPr>
              <a:t>月份</a:t>
            </a:r>
            <a:endParaRPr lang="zh-CN" altLang="en-US" sz="1800" dirty="0">
              <a:solidFill>
                <a:schemeClr val="tx1">
                  <a:lumMod val="85000"/>
                  <a:lumOff val="15000"/>
                </a:schemeClr>
              </a:solidFill>
              <a:latin typeface="微软雅黑" pitchFamily="34" charset="-122"/>
              <a:ea typeface="微软雅黑" pitchFamily="34" charset="-122"/>
              <a:cs typeface="Arial" pitchFamily="34" charset="0"/>
            </a:endParaRPr>
          </a:p>
        </p:txBody>
      </p:sp>
      <p:sp>
        <p:nvSpPr>
          <p:cNvPr id="39" name="文本框 38"/>
          <p:cNvSpPr txBox="1">
            <a:spLocks noChangeArrowheads="1"/>
          </p:cNvSpPr>
          <p:nvPr/>
        </p:nvSpPr>
        <p:spPr bwMode="auto">
          <a:xfrm>
            <a:off x="9966630" y="6131039"/>
            <a:ext cx="915635"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12</a:t>
            </a:r>
            <a:r>
              <a:rPr lang="zh-CN" altLang="en-US" sz="1800" dirty="0" smtClean="0">
                <a:solidFill>
                  <a:schemeClr val="tx1">
                    <a:lumMod val="85000"/>
                    <a:lumOff val="15000"/>
                  </a:schemeClr>
                </a:solidFill>
                <a:latin typeface="微软雅黑" pitchFamily="34" charset="-122"/>
                <a:ea typeface="微软雅黑" pitchFamily="34" charset="-122"/>
                <a:cs typeface="Arial" pitchFamily="34" charset="0"/>
              </a:rPr>
              <a:t>月份</a:t>
            </a:r>
            <a:endParaRPr lang="zh-CN" altLang="en-US" sz="1800" dirty="0">
              <a:solidFill>
                <a:schemeClr val="tx1">
                  <a:lumMod val="85000"/>
                  <a:lumOff val="15000"/>
                </a:schemeClr>
              </a:solidFill>
              <a:latin typeface="微软雅黑" pitchFamily="34" charset="-122"/>
              <a:ea typeface="微软雅黑" pitchFamily="34" charset="-122"/>
              <a:cs typeface="Arial" pitchFamily="34" charset="0"/>
            </a:endParaRPr>
          </a:p>
        </p:txBody>
      </p:sp>
      <p:sp>
        <p:nvSpPr>
          <p:cNvPr id="40" name="文本框 39"/>
          <p:cNvSpPr txBox="1">
            <a:spLocks noChangeArrowheads="1"/>
          </p:cNvSpPr>
          <p:nvPr/>
        </p:nvSpPr>
        <p:spPr bwMode="auto">
          <a:xfrm>
            <a:off x="1747505" y="5414665"/>
            <a:ext cx="1569660" cy="369332"/>
          </a:xfrm>
          <a:prstGeom prst="rect">
            <a:avLst/>
          </a:prstGeom>
          <a:noFill/>
          <a:ln w="9525">
            <a:noFill/>
            <a:miter lim="800000"/>
            <a:headEnd/>
            <a:tailEnd/>
          </a:ln>
        </p:spPr>
        <p:txBody>
          <a:bodyPr wrap="none">
            <a:spAutoFit/>
          </a:bodyPr>
          <a:lstStyle/>
          <a:p>
            <a:r>
              <a:rPr lang="zh-CN" altLang="en-US" sz="1800" dirty="0" smtClean="0">
                <a:solidFill>
                  <a:schemeClr val="tx1">
                    <a:lumMod val="75000"/>
                    <a:lumOff val="25000"/>
                  </a:schemeClr>
                </a:solidFill>
                <a:latin typeface="Calibri" pitchFamily="34" charset="0"/>
                <a:ea typeface="微软雅黑" pitchFamily="34" charset="-122"/>
              </a:rPr>
              <a:t>添加文字内容</a:t>
            </a:r>
            <a:endParaRPr lang="zh-CN" altLang="en-US" sz="1800" dirty="0">
              <a:solidFill>
                <a:schemeClr val="tx1">
                  <a:lumMod val="75000"/>
                  <a:lumOff val="25000"/>
                </a:schemeClr>
              </a:solidFill>
              <a:latin typeface="Calibri" pitchFamily="34" charset="0"/>
              <a:ea typeface="微软雅黑" pitchFamily="34" charset="-122"/>
            </a:endParaRPr>
          </a:p>
        </p:txBody>
      </p:sp>
      <p:sp>
        <p:nvSpPr>
          <p:cNvPr id="41" name="文本框 40"/>
          <p:cNvSpPr txBox="1">
            <a:spLocks noChangeArrowheads="1"/>
          </p:cNvSpPr>
          <p:nvPr/>
        </p:nvSpPr>
        <p:spPr bwMode="auto">
          <a:xfrm>
            <a:off x="482551" y="4680060"/>
            <a:ext cx="1569660" cy="369332"/>
          </a:xfrm>
          <a:prstGeom prst="rect">
            <a:avLst/>
          </a:prstGeom>
          <a:noFill/>
          <a:ln w="9525">
            <a:noFill/>
            <a:miter lim="800000"/>
            <a:headEnd/>
            <a:tailEnd/>
          </a:ln>
        </p:spPr>
        <p:txBody>
          <a:bodyPr wrap="none">
            <a:spAutoFit/>
          </a:bodyPr>
          <a:lstStyle/>
          <a:p>
            <a:r>
              <a:rPr lang="zh-CN" altLang="en-US" sz="1800" dirty="0" smtClean="0">
                <a:solidFill>
                  <a:schemeClr val="tx1">
                    <a:lumMod val="75000"/>
                    <a:lumOff val="25000"/>
                  </a:schemeClr>
                </a:solidFill>
                <a:latin typeface="Calibri" pitchFamily="34" charset="0"/>
                <a:ea typeface="微软雅黑" pitchFamily="34" charset="-122"/>
              </a:rPr>
              <a:t>添加文字内容</a:t>
            </a:r>
            <a:endParaRPr lang="zh-CN" altLang="en-US" sz="1800" dirty="0">
              <a:solidFill>
                <a:schemeClr val="tx1">
                  <a:lumMod val="75000"/>
                  <a:lumOff val="25000"/>
                </a:schemeClr>
              </a:solidFill>
              <a:latin typeface="Calibri" pitchFamily="34" charset="0"/>
              <a:ea typeface="微软雅黑" pitchFamily="34" charset="-122"/>
            </a:endParaRPr>
          </a:p>
        </p:txBody>
      </p:sp>
      <p:sp>
        <p:nvSpPr>
          <p:cNvPr id="42" name="文本框 41"/>
          <p:cNvSpPr txBox="1">
            <a:spLocks noChangeArrowheads="1"/>
          </p:cNvSpPr>
          <p:nvPr/>
        </p:nvSpPr>
        <p:spPr bwMode="auto">
          <a:xfrm>
            <a:off x="2680110" y="3642736"/>
            <a:ext cx="1569660"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sp>
        <p:nvSpPr>
          <p:cNvPr id="43" name="文本框 42"/>
          <p:cNvSpPr txBox="1">
            <a:spLocks noChangeArrowheads="1"/>
          </p:cNvSpPr>
          <p:nvPr/>
        </p:nvSpPr>
        <p:spPr bwMode="auto">
          <a:xfrm>
            <a:off x="3875465" y="4436783"/>
            <a:ext cx="1569660"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sp>
        <p:nvSpPr>
          <p:cNvPr id="44" name="文本框 43"/>
          <p:cNvSpPr txBox="1">
            <a:spLocks noChangeArrowheads="1"/>
          </p:cNvSpPr>
          <p:nvPr/>
        </p:nvSpPr>
        <p:spPr bwMode="auto">
          <a:xfrm>
            <a:off x="6217371" y="4350159"/>
            <a:ext cx="1569660"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sp>
        <p:nvSpPr>
          <p:cNvPr id="45" name="文本框 44"/>
          <p:cNvSpPr txBox="1">
            <a:spLocks noChangeArrowheads="1"/>
          </p:cNvSpPr>
          <p:nvPr/>
        </p:nvSpPr>
        <p:spPr bwMode="auto">
          <a:xfrm>
            <a:off x="7140738" y="3791221"/>
            <a:ext cx="1569660"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sp>
        <p:nvSpPr>
          <p:cNvPr id="46" name="文本框 45"/>
          <p:cNvSpPr txBox="1">
            <a:spLocks noChangeArrowheads="1"/>
          </p:cNvSpPr>
          <p:nvPr/>
        </p:nvSpPr>
        <p:spPr bwMode="auto">
          <a:xfrm>
            <a:off x="7913307" y="3048216"/>
            <a:ext cx="1569660"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sp>
        <p:nvSpPr>
          <p:cNvPr id="47" name="文本框 46"/>
          <p:cNvSpPr txBox="1">
            <a:spLocks noChangeArrowheads="1"/>
          </p:cNvSpPr>
          <p:nvPr/>
        </p:nvSpPr>
        <p:spPr bwMode="auto">
          <a:xfrm>
            <a:off x="9403096" y="2137103"/>
            <a:ext cx="1569660"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cxnSp>
        <p:nvCxnSpPr>
          <p:cNvPr id="48" name="直接连接符 47"/>
          <p:cNvCxnSpPr>
            <a:stCxn id="13" idx="7"/>
            <a:endCxn id="14" idx="3"/>
          </p:cNvCxnSpPr>
          <p:nvPr/>
        </p:nvCxnSpPr>
        <p:spPr>
          <a:xfrm flipV="1">
            <a:off x="1557656" y="4997224"/>
            <a:ext cx="575504" cy="53701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14" idx="7"/>
            <a:endCxn id="15" idx="2"/>
          </p:cNvCxnSpPr>
          <p:nvPr/>
        </p:nvCxnSpPr>
        <p:spPr>
          <a:xfrm flipV="1">
            <a:off x="2354090" y="4248315"/>
            <a:ext cx="804233" cy="55780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15" idx="5"/>
            <a:endCxn id="25" idx="1"/>
          </p:cNvCxnSpPr>
          <p:nvPr/>
        </p:nvCxnSpPr>
        <p:spPr>
          <a:xfrm>
            <a:off x="3419223" y="4302915"/>
            <a:ext cx="567377" cy="60426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1" name="椭圆 50"/>
          <p:cNvSpPr/>
          <p:nvPr/>
        </p:nvSpPr>
        <p:spPr bwMode="auto">
          <a:xfrm rot="827460">
            <a:off x="4794322" y="5352884"/>
            <a:ext cx="288926"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52" name="直接连接符 51"/>
          <p:cNvCxnSpPr>
            <a:stCxn id="25" idx="5"/>
            <a:endCxn id="51" idx="2"/>
          </p:cNvCxnSpPr>
          <p:nvPr/>
        </p:nvCxnSpPr>
        <p:spPr>
          <a:xfrm>
            <a:off x="4216606" y="5087267"/>
            <a:ext cx="581880" cy="378818"/>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51" idx="7"/>
            <a:endCxn id="26" idx="3"/>
          </p:cNvCxnSpPr>
          <p:nvPr/>
        </p:nvCxnSpPr>
        <p:spPr>
          <a:xfrm flipV="1">
            <a:off x="5062877" y="4595585"/>
            <a:ext cx="840940" cy="82790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26" idx="7"/>
            <a:endCxn id="27" idx="3"/>
          </p:cNvCxnSpPr>
          <p:nvPr/>
        </p:nvCxnSpPr>
        <p:spPr>
          <a:xfrm flipV="1">
            <a:off x="6128361" y="4015031"/>
            <a:ext cx="693876" cy="39493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a:stCxn id="27" idx="7"/>
            <a:endCxn id="28" idx="3"/>
          </p:cNvCxnSpPr>
          <p:nvPr/>
        </p:nvCxnSpPr>
        <p:spPr>
          <a:xfrm flipV="1">
            <a:off x="7050503" y="3303279"/>
            <a:ext cx="476019" cy="53202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a:stCxn id="28" idx="7"/>
            <a:endCxn id="29" idx="3"/>
          </p:cNvCxnSpPr>
          <p:nvPr/>
        </p:nvCxnSpPr>
        <p:spPr>
          <a:xfrm flipV="1">
            <a:off x="7754186" y="2374676"/>
            <a:ext cx="1251200" cy="74684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a:stCxn id="29" idx="7"/>
            <a:endCxn id="30" idx="3"/>
          </p:cNvCxnSpPr>
          <p:nvPr/>
        </p:nvCxnSpPr>
        <p:spPr>
          <a:xfrm flipV="1">
            <a:off x="9247702" y="1745915"/>
            <a:ext cx="870633" cy="467054"/>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8" name="文本框 39"/>
          <p:cNvSpPr txBox="1">
            <a:spLocks noChangeArrowheads="1"/>
          </p:cNvSpPr>
          <p:nvPr/>
        </p:nvSpPr>
        <p:spPr bwMode="auto">
          <a:xfrm>
            <a:off x="5158025" y="5338463"/>
            <a:ext cx="1569660" cy="369332"/>
          </a:xfrm>
          <a:prstGeom prst="rect">
            <a:avLst/>
          </a:prstGeom>
          <a:noFill/>
          <a:ln w="9525">
            <a:noFill/>
            <a:miter lim="800000"/>
            <a:headEnd/>
            <a:tailEnd/>
          </a:ln>
        </p:spPr>
        <p:txBody>
          <a:bodyPr wrap="none">
            <a:spAutoFit/>
          </a:bodyPr>
          <a:lstStyle/>
          <a:p>
            <a:r>
              <a:rPr lang="zh-CN" altLang="en-US" sz="1800" dirty="0" smtClean="0">
                <a:solidFill>
                  <a:schemeClr val="tx1">
                    <a:lumMod val="75000"/>
                    <a:lumOff val="25000"/>
                  </a:schemeClr>
                </a:solidFill>
                <a:latin typeface="Calibri" pitchFamily="34" charset="0"/>
                <a:ea typeface="微软雅黑" pitchFamily="34" charset="-122"/>
              </a:rPr>
              <a:t>添加文字内容</a:t>
            </a:r>
            <a:endParaRPr lang="zh-CN" altLang="en-US" sz="1800" dirty="0">
              <a:solidFill>
                <a:schemeClr val="tx1">
                  <a:lumMod val="75000"/>
                  <a:lumOff val="25000"/>
                </a:schemeClr>
              </a:solidFill>
              <a:latin typeface="Calibri" pitchFamily="34" charset="0"/>
              <a:ea typeface="微软雅黑" pitchFamily="34" charset="-122"/>
            </a:endParaRPr>
          </a:p>
        </p:txBody>
      </p:sp>
      <p:sp>
        <p:nvSpPr>
          <p:cNvPr id="59" name="文本框 33"/>
          <p:cNvSpPr txBox="1">
            <a:spLocks noChangeArrowheads="1"/>
          </p:cNvSpPr>
          <p:nvPr/>
        </p:nvSpPr>
        <p:spPr bwMode="auto">
          <a:xfrm>
            <a:off x="4599212" y="6131039"/>
            <a:ext cx="780983"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7</a:t>
            </a:r>
            <a:r>
              <a:rPr lang="zh-CN" altLang="en-US" sz="1800" dirty="0" smtClean="0">
                <a:solidFill>
                  <a:schemeClr val="tx1">
                    <a:lumMod val="85000"/>
                    <a:lumOff val="15000"/>
                  </a:schemeClr>
                </a:solidFill>
                <a:latin typeface="微软雅黑" pitchFamily="34" charset="-122"/>
                <a:ea typeface="微软雅黑" pitchFamily="34" charset="-122"/>
                <a:cs typeface="Arial" pitchFamily="34" charset="0"/>
              </a:rPr>
              <a:t>月份</a:t>
            </a:r>
            <a:endParaRPr lang="zh-CN" altLang="en-US" sz="1800" dirty="0">
              <a:solidFill>
                <a:schemeClr val="tx1">
                  <a:lumMod val="85000"/>
                  <a:lumOff val="15000"/>
                </a:schemeClr>
              </a:solidFill>
              <a:latin typeface="微软雅黑" pitchFamily="34" charset="-122"/>
              <a:ea typeface="微软雅黑" pitchFamily="34" charset="-122"/>
              <a:cs typeface="Arial" pitchFamily="34" charset="0"/>
            </a:endParaRPr>
          </a:p>
        </p:txBody>
      </p:sp>
      <p:sp>
        <p:nvSpPr>
          <p:cNvPr id="60" name="文本框 46"/>
          <p:cNvSpPr txBox="1">
            <a:spLocks noChangeArrowheads="1"/>
          </p:cNvSpPr>
          <p:nvPr/>
        </p:nvSpPr>
        <p:spPr bwMode="auto">
          <a:xfrm>
            <a:off x="9546001" y="1125538"/>
            <a:ext cx="1569660"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grpSp>
        <p:nvGrpSpPr>
          <p:cNvPr id="61" name="组合 60"/>
          <p:cNvGrpSpPr/>
          <p:nvPr/>
        </p:nvGrpSpPr>
        <p:grpSpPr>
          <a:xfrm>
            <a:off x="545040" y="5952187"/>
            <a:ext cx="10744200" cy="102248"/>
            <a:chOff x="738746" y="5964849"/>
            <a:chExt cx="10744200" cy="102248"/>
          </a:xfrm>
        </p:grpSpPr>
        <p:cxnSp>
          <p:nvCxnSpPr>
            <p:cNvPr id="62" name="直接连接符 61"/>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3" name="矩形 72"/>
          <p:cNvSpPr/>
          <p:nvPr/>
        </p:nvSpPr>
        <p:spPr>
          <a:xfrm>
            <a:off x="1302825" y="1197546"/>
            <a:ext cx="4220286" cy="1692771"/>
          </a:xfrm>
          <a:prstGeom prst="rect">
            <a:avLst/>
          </a:prstGeom>
        </p:spPr>
        <p:txBody>
          <a:bodyPr wrap="square">
            <a:spAutoFit/>
          </a:bodyPr>
          <a:lstStyle/>
          <a:p>
            <a:pPr>
              <a:lnSpc>
                <a:spcPct val="200000"/>
              </a:lnSpc>
            </a:pPr>
            <a:r>
              <a:rPr lang="zh-CN" altLang="en-US" sz="2000" b="1" dirty="0" smtClean="0">
                <a:solidFill>
                  <a:schemeClr val="accent1"/>
                </a:solidFill>
                <a:latin typeface="微软雅黑" pitchFamily="34" charset="-122"/>
                <a:ea typeface="微软雅黑" pitchFamily="34" charset="-122"/>
              </a:rPr>
              <a:t>点击添加小标题</a:t>
            </a:r>
            <a:endParaRPr lang="en-US" altLang="zh-CN" sz="2000" b="1" dirty="0" smtClean="0">
              <a:solidFill>
                <a:schemeClr val="accent1"/>
              </a:solidFill>
              <a:latin typeface="微软雅黑" pitchFamily="34" charset="-122"/>
              <a:ea typeface="微软雅黑" pitchFamily="34" charset="-122"/>
            </a:endParaRPr>
          </a:p>
          <a:p>
            <a:r>
              <a:rPr lang="zh-CN" altLang="en-US" sz="1600" dirty="0" smtClean="0">
                <a:solidFill>
                  <a:schemeClr val="tx1">
                    <a:lumMod val="85000"/>
                    <a:lumOff val="15000"/>
                  </a:schemeClr>
                </a:solidFill>
                <a:latin typeface="微软雅黑" pitchFamily="34" charset="-122"/>
                <a:ea typeface="微软雅黑" pitchFamily="34" charset="-122"/>
              </a:rPr>
              <a:t>您</a:t>
            </a:r>
            <a:r>
              <a:rPr lang="zh-CN" altLang="en-US" sz="1600" dirty="0">
                <a:solidFill>
                  <a:schemeClr val="tx1">
                    <a:lumMod val="85000"/>
                    <a:lumOff val="15000"/>
                  </a:schemeClr>
                </a:solidFill>
                <a:latin typeface="微软雅黑" pitchFamily="34" charset="-122"/>
                <a:ea typeface="微软雅黑" pitchFamily="34" charset="-122"/>
              </a:rPr>
              <a:t>的内容打在这里，或者通过复制您的文本后，在此框中选择粘贴，并选择只保留文字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smtClean="0">
              <a:solidFill>
                <a:schemeClr val="tx1">
                  <a:lumMod val="85000"/>
                  <a:lumOff val="15000"/>
                </a:schemeClr>
              </a:solidFill>
              <a:latin typeface="微软雅黑" pitchFamily="34" charset="-122"/>
              <a:ea typeface="微软雅黑" pitchFamily="34" charset="-122"/>
            </a:endParaRPr>
          </a:p>
          <a:p>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a:t>
            </a:r>
            <a:r>
              <a:rPr lang="zh-CN" altLang="en-US" sz="1600" dirty="0" smtClean="0">
                <a:solidFill>
                  <a:schemeClr val="tx1">
                    <a:lumMod val="85000"/>
                    <a:lumOff val="15000"/>
                  </a:schemeClr>
                </a:solidFill>
                <a:latin typeface="微软雅黑" pitchFamily="34" charset="-122"/>
                <a:ea typeface="微软雅黑" pitchFamily="34" charset="-122"/>
              </a:rPr>
              <a:t>在此框</a:t>
            </a:r>
            <a:r>
              <a:rPr lang="zh-CN" altLang="en-US" sz="1600" dirty="0">
                <a:solidFill>
                  <a:schemeClr val="tx1">
                    <a:lumMod val="85000"/>
                    <a:lumOff val="15000"/>
                  </a:schemeClr>
                </a:solidFill>
                <a:latin typeface="微软雅黑" pitchFamily="34" charset="-122"/>
                <a:ea typeface="微软雅黑" pitchFamily="34" charset="-122"/>
              </a:rPr>
              <a:t>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74" name="文本框 2"/>
          <p:cNvSpPr txBox="1"/>
          <p:nvPr/>
        </p:nvSpPr>
        <p:spPr>
          <a:xfrm>
            <a:off x="1730103" y="170270"/>
            <a:ext cx="3288952" cy="523220"/>
          </a:xfrm>
          <a:prstGeom prst="rect">
            <a:avLst/>
          </a:prstGeom>
          <a:noFill/>
        </p:spPr>
        <p:txBody>
          <a:bodyPr wrap="square" rtlCol="0">
            <a:spAutoFit/>
          </a:bodyPr>
          <a:lstStyle/>
          <a:p>
            <a:pPr algn="ctr"/>
            <a:r>
              <a:rPr lang="zh-CN" altLang="en-US" sz="2800" b="1" dirty="0" smtClean="0">
                <a:solidFill>
                  <a:schemeClr val="accent1"/>
                </a:solidFill>
                <a:latin typeface="微软雅黑" pitchFamily="34" charset="-122"/>
                <a:ea typeface="微软雅黑" pitchFamily="34" charset="-122"/>
              </a:rPr>
              <a:t>点击输入标题内容</a:t>
            </a:r>
            <a:endParaRPr lang="zh-CN" altLang="en-US" sz="2800"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1733019267"/>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4"/>
                                        </p:tgtEl>
                                        <p:attrNameLst>
                                          <p:attrName>style.visibility</p:attrName>
                                        </p:attrNameLst>
                                      </p:cBhvr>
                                      <p:to>
                                        <p:strVal val="visible"/>
                                      </p:to>
                                    </p:set>
                                    <p:anim calcmode="lin" valueType="num">
                                      <p:cBhvr>
                                        <p:cTn id="7"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4"/>
                                        </p:tgtEl>
                                        <p:attrNameLst>
                                          <p:attrName>ppt_y</p:attrName>
                                        </p:attrNameLst>
                                      </p:cBhvr>
                                      <p:tavLst>
                                        <p:tav tm="0">
                                          <p:val>
                                            <p:strVal val="#ppt_y"/>
                                          </p:val>
                                        </p:tav>
                                        <p:tav tm="100000">
                                          <p:val>
                                            <p:strVal val="#ppt_y"/>
                                          </p:val>
                                        </p:tav>
                                      </p:tavLst>
                                    </p:anim>
                                    <p:anim calcmode="lin" valueType="num">
                                      <p:cBhvr>
                                        <p:cTn id="9"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4"/>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73"/>
                                        </p:tgtEl>
                                        <p:attrNameLst>
                                          <p:attrName>style.visibility</p:attrName>
                                        </p:attrNameLst>
                                      </p:cBhvr>
                                      <p:to>
                                        <p:strVal val="visible"/>
                                      </p:to>
                                    </p:set>
                                    <p:animEffect transition="in" filter="wipe(left)">
                                      <p:cBhvr>
                                        <p:cTn id="15" dur="500"/>
                                        <p:tgtEl>
                                          <p:spTgt spid="73"/>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left)">
                                      <p:cBhvr>
                                        <p:cTn id="19" dur="500"/>
                                        <p:tgtEl>
                                          <p:spTgt spid="61"/>
                                        </p:tgtEl>
                                      </p:cBhvr>
                                    </p:animEffect>
                                  </p:childTnLst>
                                </p:cTn>
                              </p:par>
                            </p:childTnLst>
                          </p:cTn>
                        </p:par>
                        <p:par>
                          <p:cTn id="20" fill="hold">
                            <p:stCondLst>
                              <p:cond delay="1850"/>
                            </p:stCondLst>
                            <p:childTnLst>
                              <p:par>
                                <p:cTn id="21" presetID="22" presetClass="entr" presetSubtype="1"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up)">
                                      <p:cBhvr>
                                        <p:cTn id="23" dur="500"/>
                                        <p:tgtEl>
                                          <p:spTgt spid="31"/>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up)">
                                      <p:cBhvr>
                                        <p:cTn id="26" dur="500"/>
                                        <p:tgtEl>
                                          <p:spTgt spid="32"/>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up)">
                                      <p:cBhvr>
                                        <p:cTn id="29" dur="500"/>
                                        <p:tgtEl>
                                          <p:spTgt spid="33"/>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wipe(up)">
                                      <p:cBhvr>
                                        <p:cTn id="32" dur="500"/>
                                        <p:tgtEl>
                                          <p:spTgt spid="34"/>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wipe(up)">
                                      <p:cBhvr>
                                        <p:cTn id="35" dur="500"/>
                                        <p:tgtEl>
                                          <p:spTgt spid="59"/>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up)">
                                      <p:cBhvr>
                                        <p:cTn id="38" dur="500"/>
                                        <p:tgtEl>
                                          <p:spTgt spid="35"/>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wipe(up)">
                                      <p:cBhvr>
                                        <p:cTn id="41" dur="500"/>
                                        <p:tgtEl>
                                          <p:spTgt spid="36"/>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up)">
                                      <p:cBhvr>
                                        <p:cTn id="44" dur="500"/>
                                        <p:tgtEl>
                                          <p:spTgt spid="37"/>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up)">
                                      <p:cBhvr>
                                        <p:cTn id="47" dur="500"/>
                                        <p:tgtEl>
                                          <p:spTgt spid="3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up)">
                                      <p:cBhvr>
                                        <p:cTn id="50" dur="500"/>
                                        <p:tgtEl>
                                          <p:spTgt spid="39"/>
                                        </p:tgtEl>
                                      </p:cBhvr>
                                    </p:animEffect>
                                  </p:childTnLst>
                                </p:cTn>
                              </p:par>
                            </p:childTnLst>
                          </p:cTn>
                        </p:par>
                        <p:par>
                          <p:cTn id="51" fill="hold">
                            <p:stCondLst>
                              <p:cond delay="2350"/>
                            </p:stCondLst>
                            <p:childTnLst>
                              <p:par>
                                <p:cTn id="52" presetID="10"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down)">
                                      <p:cBhvr>
                                        <p:cTn id="57" dur="500"/>
                                        <p:tgtEl>
                                          <p:spTgt spid="40"/>
                                        </p:tgtEl>
                                      </p:cBhvr>
                                    </p:animEffect>
                                  </p:childTnLst>
                                </p:cTn>
                              </p:par>
                            </p:childTnLst>
                          </p:cTn>
                        </p:par>
                        <p:par>
                          <p:cTn id="58" fill="hold">
                            <p:stCondLst>
                              <p:cond delay="2850"/>
                            </p:stCondLst>
                            <p:childTnLst>
                              <p:par>
                                <p:cTn id="59" presetID="22" presetClass="entr" presetSubtype="4" fill="hold" nodeType="after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wipe(down)">
                                      <p:cBhvr>
                                        <p:cTn id="61" dur="500"/>
                                        <p:tgtEl>
                                          <p:spTgt spid="48"/>
                                        </p:tgtEl>
                                      </p:cBhvr>
                                    </p:animEffect>
                                  </p:childTnLst>
                                </p:cTn>
                              </p:par>
                            </p:childTnLst>
                          </p:cTn>
                        </p:par>
                        <p:par>
                          <p:cTn id="62" fill="hold">
                            <p:stCondLst>
                              <p:cond delay="3350"/>
                            </p:stCondLst>
                            <p:childTnLst>
                              <p:par>
                                <p:cTn id="63" presetID="10" presetClass="entr" presetSubtype="0"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wipe(down)">
                                      <p:cBhvr>
                                        <p:cTn id="68" dur="500"/>
                                        <p:tgtEl>
                                          <p:spTgt spid="41"/>
                                        </p:tgtEl>
                                      </p:cBhvr>
                                    </p:animEffect>
                                  </p:childTnLst>
                                </p:cTn>
                              </p:par>
                            </p:childTnLst>
                          </p:cTn>
                        </p:par>
                        <p:par>
                          <p:cTn id="69" fill="hold">
                            <p:stCondLst>
                              <p:cond delay="3850"/>
                            </p:stCondLst>
                            <p:childTnLst>
                              <p:par>
                                <p:cTn id="70" presetID="22" presetClass="entr" presetSubtype="4" fill="hold" nodeType="afterEffect">
                                  <p:stCondLst>
                                    <p:cond delay="0"/>
                                  </p:stCondLst>
                                  <p:childTnLst>
                                    <p:set>
                                      <p:cBhvr>
                                        <p:cTn id="71" dur="1" fill="hold">
                                          <p:stCondLst>
                                            <p:cond delay="0"/>
                                          </p:stCondLst>
                                        </p:cTn>
                                        <p:tgtEl>
                                          <p:spTgt spid="49"/>
                                        </p:tgtEl>
                                        <p:attrNameLst>
                                          <p:attrName>style.visibility</p:attrName>
                                        </p:attrNameLst>
                                      </p:cBhvr>
                                      <p:to>
                                        <p:strVal val="visible"/>
                                      </p:to>
                                    </p:set>
                                    <p:animEffect transition="in" filter="wipe(down)">
                                      <p:cBhvr>
                                        <p:cTn id="72" dur="500"/>
                                        <p:tgtEl>
                                          <p:spTgt spid="49"/>
                                        </p:tgtEl>
                                      </p:cBhvr>
                                    </p:animEffect>
                                  </p:childTnLst>
                                </p:cTn>
                              </p:par>
                            </p:childTnLst>
                          </p:cTn>
                        </p:par>
                        <p:par>
                          <p:cTn id="73" fill="hold">
                            <p:stCondLst>
                              <p:cond delay="4350"/>
                            </p:stCondLst>
                            <p:childTnLst>
                              <p:par>
                                <p:cTn id="74" presetID="10" presetClass="entr" presetSubtype="0" fill="hold" grpId="0" nodeType="afterEffect">
                                  <p:stCondLst>
                                    <p:cond delay="0"/>
                                  </p:stCondLst>
                                  <p:childTnLst>
                                    <p:set>
                                      <p:cBhvr>
                                        <p:cTn id="75" dur="1" fill="hold">
                                          <p:stCondLst>
                                            <p:cond delay="0"/>
                                          </p:stCondLst>
                                        </p:cTn>
                                        <p:tgtEl>
                                          <p:spTgt spid="15"/>
                                        </p:tgtEl>
                                        <p:attrNameLst>
                                          <p:attrName>style.visibility</p:attrName>
                                        </p:attrNameLst>
                                      </p:cBhvr>
                                      <p:to>
                                        <p:strVal val="visible"/>
                                      </p:to>
                                    </p:set>
                                    <p:animEffect transition="in" filter="fade">
                                      <p:cBhvr>
                                        <p:cTn id="76" dur="500"/>
                                        <p:tgtEl>
                                          <p:spTgt spid="15"/>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wipe(down)">
                                      <p:cBhvr>
                                        <p:cTn id="79" dur="500"/>
                                        <p:tgtEl>
                                          <p:spTgt spid="42"/>
                                        </p:tgtEl>
                                      </p:cBhvr>
                                    </p:animEffect>
                                  </p:childTnLst>
                                </p:cTn>
                              </p:par>
                            </p:childTnLst>
                          </p:cTn>
                        </p:par>
                        <p:par>
                          <p:cTn id="80" fill="hold">
                            <p:stCondLst>
                              <p:cond delay="4850"/>
                            </p:stCondLst>
                            <p:childTnLst>
                              <p:par>
                                <p:cTn id="81" presetID="22" presetClass="entr" presetSubtype="1" fill="hold" nodeType="afterEffect">
                                  <p:stCondLst>
                                    <p:cond delay="0"/>
                                  </p:stCondLst>
                                  <p:childTnLst>
                                    <p:set>
                                      <p:cBhvr>
                                        <p:cTn id="82" dur="1" fill="hold">
                                          <p:stCondLst>
                                            <p:cond delay="0"/>
                                          </p:stCondLst>
                                        </p:cTn>
                                        <p:tgtEl>
                                          <p:spTgt spid="50"/>
                                        </p:tgtEl>
                                        <p:attrNameLst>
                                          <p:attrName>style.visibility</p:attrName>
                                        </p:attrNameLst>
                                      </p:cBhvr>
                                      <p:to>
                                        <p:strVal val="visible"/>
                                      </p:to>
                                    </p:set>
                                    <p:animEffect transition="in" filter="wipe(up)">
                                      <p:cBhvr>
                                        <p:cTn id="83" dur="500"/>
                                        <p:tgtEl>
                                          <p:spTgt spid="50"/>
                                        </p:tgtEl>
                                      </p:cBhvr>
                                    </p:animEffect>
                                  </p:childTnLst>
                                </p:cTn>
                              </p:par>
                            </p:childTnLst>
                          </p:cTn>
                        </p:par>
                        <p:par>
                          <p:cTn id="84" fill="hold">
                            <p:stCondLst>
                              <p:cond delay="5350"/>
                            </p:stCondLst>
                            <p:childTnLst>
                              <p:par>
                                <p:cTn id="85" presetID="10" presetClass="entr" presetSubtype="0"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500"/>
                                        <p:tgtEl>
                                          <p:spTgt spid="25"/>
                                        </p:tgtEl>
                                      </p:cBhvr>
                                    </p:animEffect>
                                  </p:childTnLst>
                                </p:cTn>
                              </p:par>
                              <p:par>
                                <p:cTn id="88" presetID="22" presetClass="entr" presetSubtype="4" fill="hold" grpId="0" nodeType="withEffect">
                                  <p:stCondLst>
                                    <p:cond delay="0"/>
                                  </p:stCondLst>
                                  <p:childTnLst>
                                    <p:set>
                                      <p:cBhvr>
                                        <p:cTn id="89" dur="1" fill="hold">
                                          <p:stCondLst>
                                            <p:cond delay="0"/>
                                          </p:stCondLst>
                                        </p:cTn>
                                        <p:tgtEl>
                                          <p:spTgt spid="43"/>
                                        </p:tgtEl>
                                        <p:attrNameLst>
                                          <p:attrName>style.visibility</p:attrName>
                                        </p:attrNameLst>
                                      </p:cBhvr>
                                      <p:to>
                                        <p:strVal val="visible"/>
                                      </p:to>
                                    </p:set>
                                    <p:animEffect transition="in" filter="wipe(down)">
                                      <p:cBhvr>
                                        <p:cTn id="90" dur="500"/>
                                        <p:tgtEl>
                                          <p:spTgt spid="43"/>
                                        </p:tgtEl>
                                      </p:cBhvr>
                                    </p:animEffect>
                                  </p:childTnLst>
                                </p:cTn>
                              </p:par>
                            </p:childTnLst>
                          </p:cTn>
                        </p:par>
                        <p:par>
                          <p:cTn id="91" fill="hold">
                            <p:stCondLst>
                              <p:cond delay="5850"/>
                            </p:stCondLst>
                            <p:childTnLst>
                              <p:par>
                                <p:cTn id="92" presetID="22" presetClass="entr" presetSubtype="1" fill="hold" nodeType="afterEffect">
                                  <p:stCondLst>
                                    <p:cond delay="0"/>
                                  </p:stCondLst>
                                  <p:childTnLst>
                                    <p:set>
                                      <p:cBhvr>
                                        <p:cTn id="93" dur="1" fill="hold">
                                          <p:stCondLst>
                                            <p:cond delay="0"/>
                                          </p:stCondLst>
                                        </p:cTn>
                                        <p:tgtEl>
                                          <p:spTgt spid="52"/>
                                        </p:tgtEl>
                                        <p:attrNameLst>
                                          <p:attrName>style.visibility</p:attrName>
                                        </p:attrNameLst>
                                      </p:cBhvr>
                                      <p:to>
                                        <p:strVal val="visible"/>
                                      </p:to>
                                    </p:set>
                                    <p:animEffect transition="in" filter="wipe(up)">
                                      <p:cBhvr>
                                        <p:cTn id="94" dur="500"/>
                                        <p:tgtEl>
                                          <p:spTgt spid="52"/>
                                        </p:tgtEl>
                                      </p:cBhvr>
                                    </p:animEffect>
                                  </p:childTnLst>
                                </p:cTn>
                              </p:par>
                            </p:childTnLst>
                          </p:cTn>
                        </p:par>
                        <p:par>
                          <p:cTn id="95" fill="hold">
                            <p:stCondLst>
                              <p:cond delay="6350"/>
                            </p:stCondLst>
                            <p:childTnLst>
                              <p:par>
                                <p:cTn id="96" presetID="10" presetClass="entr" presetSubtype="0" fill="hold" grpId="0" nodeType="afterEffect">
                                  <p:stCondLst>
                                    <p:cond delay="0"/>
                                  </p:stCondLst>
                                  <p:childTnLst>
                                    <p:set>
                                      <p:cBhvr>
                                        <p:cTn id="97" dur="1" fill="hold">
                                          <p:stCondLst>
                                            <p:cond delay="0"/>
                                          </p:stCondLst>
                                        </p:cTn>
                                        <p:tgtEl>
                                          <p:spTgt spid="51"/>
                                        </p:tgtEl>
                                        <p:attrNameLst>
                                          <p:attrName>style.visibility</p:attrName>
                                        </p:attrNameLst>
                                      </p:cBhvr>
                                      <p:to>
                                        <p:strVal val="visible"/>
                                      </p:to>
                                    </p:set>
                                    <p:animEffect transition="in" filter="fade">
                                      <p:cBhvr>
                                        <p:cTn id="98" dur="500"/>
                                        <p:tgtEl>
                                          <p:spTgt spid="51"/>
                                        </p:tgtEl>
                                      </p:cBhvr>
                                    </p:animEffect>
                                  </p:childTnLst>
                                </p:cTn>
                              </p:par>
                              <p:par>
                                <p:cTn id="99" presetID="22" presetClass="entr" presetSubtype="4" fill="hold" grpId="0" nodeType="withEffect">
                                  <p:stCondLst>
                                    <p:cond delay="0"/>
                                  </p:stCondLst>
                                  <p:childTnLst>
                                    <p:set>
                                      <p:cBhvr>
                                        <p:cTn id="100" dur="1" fill="hold">
                                          <p:stCondLst>
                                            <p:cond delay="0"/>
                                          </p:stCondLst>
                                        </p:cTn>
                                        <p:tgtEl>
                                          <p:spTgt spid="58"/>
                                        </p:tgtEl>
                                        <p:attrNameLst>
                                          <p:attrName>style.visibility</p:attrName>
                                        </p:attrNameLst>
                                      </p:cBhvr>
                                      <p:to>
                                        <p:strVal val="visible"/>
                                      </p:to>
                                    </p:set>
                                    <p:animEffect transition="in" filter="wipe(down)">
                                      <p:cBhvr>
                                        <p:cTn id="101" dur="500"/>
                                        <p:tgtEl>
                                          <p:spTgt spid="58"/>
                                        </p:tgtEl>
                                      </p:cBhvr>
                                    </p:animEffect>
                                  </p:childTnLst>
                                </p:cTn>
                              </p:par>
                            </p:childTnLst>
                          </p:cTn>
                        </p:par>
                        <p:par>
                          <p:cTn id="102" fill="hold">
                            <p:stCondLst>
                              <p:cond delay="6850"/>
                            </p:stCondLst>
                            <p:childTnLst>
                              <p:par>
                                <p:cTn id="103" presetID="22" presetClass="entr" presetSubtype="4" fill="hold" nodeType="afterEffect">
                                  <p:stCondLst>
                                    <p:cond delay="0"/>
                                  </p:stCondLst>
                                  <p:childTnLst>
                                    <p:set>
                                      <p:cBhvr>
                                        <p:cTn id="104" dur="1" fill="hold">
                                          <p:stCondLst>
                                            <p:cond delay="0"/>
                                          </p:stCondLst>
                                        </p:cTn>
                                        <p:tgtEl>
                                          <p:spTgt spid="53"/>
                                        </p:tgtEl>
                                        <p:attrNameLst>
                                          <p:attrName>style.visibility</p:attrName>
                                        </p:attrNameLst>
                                      </p:cBhvr>
                                      <p:to>
                                        <p:strVal val="visible"/>
                                      </p:to>
                                    </p:set>
                                    <p:animEffect transition="in" filter="wipe(down)">
                                      <p:cBhvr>
                                        <p:cTn id="105" dur="500"/>
                                        <p:tgtEl>
                                          <p:spTgt spid="53"/>
                                        </p:tgtEl>
                                      </p:cBhvr>
                                    </p:animEffect>
                                  </p:childTnLst>
                                </p:cTn>
                              </p:par>
                            </p:childTnLst>
                          </p:cTn>
                        </p:par>
                        <p:par>
                          <p:cTn id="106" fill="hold">
                            <p:stCondLst>
                              <p:cond delay="7350"/>
                            </p:stCondLst>
                            <p:childTnLst>
                              <p:par>
                                <p:cTn id="107" presetID="10" presetClass="entr" presetSubtype="0" fill="hold" grpId="0" nodeType="afterEffect">
                                  <p:stCondLst>
                                    <p:cond delay="0"/>
                                  </p:stCondLst>
                                  <p:childTnLst>
                                    <p:set>
                                      <p:cBhvr>
                                        <p:cTn id="108" dur="1" fill="hold">
                                          <p:stCondLst>
                                            <p:cond delay="0"/>
                                          </p:stCondLst>
                                        </p:cTn>
                                        <p:tgtEl>
                                          <p:spTgt spid="26"/>
                                        </p:tgtEl>
                                        <p:attrNameLst>
                                          <p:attrName>style.visibility</p:attrName>
                                        </p:attrNameLst>
                                      </p:cBhvr>
                                      <p:to>
                                        <p:strVal val="visible"/>
                                      </p:to>
                                    </p:set>
                                    <p:animEffect transition="in" filter="fade">
                                      <p:cBhvr>
                                        <p:cTn id="109" dur="500"/>
                                        <p:tgtEl>
                                          <p:spTgt spid="26"/>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44"/>
                                        </p:tgtEl>
                                        <p:attrNameLst>
                                          <p:attrName>style.visibility</p:attrName>
                                        </p:attrNameLst>
                                      </p:cBhvr>
                                      <p:to>
                                        <p:strVal val="visible"/>
                                      </p:to>
                                    </p:set>
                                    <p:animEffect transition="in" filter="wipe(down)">
                                      <p:cBhvr>
                                        <p:cTn id="112" dur="500"/>
                                        <p:tgtEl>
                                          <p:spTgt spid="44"/>
                                        </p:tgtEl>
                                      </p:cBhvr>
                                    </p:animEffect>
                                  </p:childTnLst>
                                </p:cTn>
                              </p:par>
                            </p:childTnLst>
                          </p:cTn>
                        </p:par>
                        <p:par>
                          <p:cTn id="113" fill="hold">
                            <p:stCondLst>
                              <p:cond delay="7850"/>
                            </p:stCondLst>
                            <p:childTnLst>
                              <p:par>
                                <p:cTn id="114" presetID="22" presetClass="entr" presetSubtype="4" fill="hold" nodeType="afterEffect">
                                  <p:stCondLst>
                                    <p:cond delay="0"/>
                                  </p:stCondLst>
                                  <p:childTnLst>
                                    <p:set>
                                      <p:cBhvr>
                                        <p:cTn id="115" dur="1" fill="hold">
                                          <p:stCondLst>
                                            <p:cond delay="0"/>
                                          </p:stCondLst>
                                        </p:cTn>
                                        <p:tgtEl>
                                          <p:spTgt spid="54"/>
                                        </p:tgtEl>
                                        <p:attrNameLst>
                                          <p:attrName>style.visibility</p:attrName>
                                        </p:attrNameLst>
                                      </p:cBhvr>
                                      <p:to>
                                        <p:strVal val="visible"/>
                                      </p:to>
                                    </p:set>
                                    <p:animEffect transition="in" filter="wipe(down)">
                                      <p:cBhvr>
                                        <p:cTn id="116" dur="500"/>
                                        <p:tgtEl>
                                          <p:spTgt spid="54"/>
                                        </p:tgtEl>
                                      </p:cBhvr>
                                    </p:animEffect>
                                  </p:childTnLst>
                                </p:cTn>
                              </p:par>
                            </p:childTnLst>
                          </p:cTn>
                        </p:par>
                        <p:par>
                          <p:cTn id="117" fill="hold">
                            <p:stCondLst>
                              <p:cond delay="8350"/>
                            </p:stCondLst>
                            <p:childTnLst>
                              <p:par>
                                <p:cTn id="118" presetID="10" presetClass="entr" presetSubtype="0" fill="hold" grpId="0" nodeType="afterEffect">
                                  <p:stCondLst>
                                    <p:cond delay="0"/>
                                  </p:stCondLst>
                                  <p:childTnLst>
                                    <p:set>
                                      <p:cBhvr>
                                        <p:cTn id="119" dur="1" fill="hold">
                                          <p:stCondLst>
                                            <p:cond delay="0"/>
                                          </p:stCondLst>
                                        </p:cTn>
                                        <p:tgtEl>
                                          <p:spTgt spid="27"/>
                                        </p:tgtEl>
                                        <p:attrNameLst>
                                          <p:attrName>style.visibility</p:attrName>
                                        </p:attrNameLst>
                                      </p:cBhvr>
                                      <p:to>
                                        <p:strVal val="visible"/>
                                      </p:to>
                                    </p:set>
                                    <p:animEffect transition="in" filter="fade">
                                      <p:cBhvr>
                                        <p:cTn id="120" dur="500"/>
                                        <p:tgtEl>
                                          <p:spTgt spid="27"/>
                                        </p:tgtEl>
                                      </p:cBhvr>
                                    </p:animEffect>
                                  </p:childTnLst>
                                </p:cTn>
                              </p:par>
                              <p:par>
                                <p:cTn id="121" presetID="22" presetClass="entr" presetSubtype="4" fill="hold" grpId="0" nodeType="withEffect">
                                  <p:stCondLst>
                                    <p:cond delay="0"/>
                                  </p:stCondLst>
                                  <p:childTnLst>
                                    <p:set>
                                      <p:cBhvr>
                                        <p:cTn id="122" dur="1" fill="hold">
                                          <p:stCondLst>
                                            <p:cond delay="0"/>
                                          </p:stCondLst>
                                        </p:cTn>
                                        <p:tgtEl>
                                          <p:spTgt spid="45"/>
                                        </p:tgtEl>
                                        <p:attrNameLst>
                                          <p:attrName>style.visibility</p:attrName>
                                        </p:attrNameLst>
                                      </p:cBhvr>
                                      <p:to>
                                        <p:strVal val="visible"/>
                                      </p:to>
                                    </p:set>
                                    <p:animEffect transition="in" filter="wipe(down)">
                                      <p:cBhvr>
                                        <p:cTn id="123" dur="500"/>
                                        <p:tgtEl>
                                          <p:spTgt spid="45"/>
                                        </p:tgtEl>
                                      </p:cBhvr>
                                    </p:animEffect>
                                  </p:childTnLst>
                                </p:cTn>
                              </p:par>
                            </p:childTnLst>
                          </p:cTn>
                        </p:par>
                        <p:par>
                          <p:cTn id="124" fill="hold">
                            <p:stCondLst>
                              <p:cond delay="8850"/>
                            </p:stCondLst>
                            <p:childTnLst>
                              <p:par>
                                <p:cTn id="125" presetID="22" presetClass="entr" presetSubtype="4" fill="hold" nodeType="afterEffect">
                                  <p:stCondLst>
                                    <p:cond delay="0"/>
                                  </p:stCondLst>
                                  <p:childTnLst>
                                    <p:set>
                                      <p:cBhvr>
                                        <p:cTn id="126" dur="1" fill="hold">
                                          <p:stCondLst>
                                            <p:cond delay="0"/>
                                          </p:stCondLst>
                                        </p:cTn>
                                        <p:tgtEl>
                                          <p:spTgt spid="55"/>
                                        </p:tgtEl>
                                        <p:attrNameLst>
                                          <p:attrName>style.visibility</p:attrName>
                                        </p:attrNameLst>
                                      </p:cBhvr>
                                      <p:to>
                                        <p:strVal val="visible"/>
                                      </p:to>
                                    </p:set>
                                    <p:animEffect transition="in" filter="wipe(down)">
                                      <p:cBhvr>
                                        <p:cTn id="127" dur="500"/>
                                        <p:tgtEl>
                                          <p:spTgt spid="55"/>
                                        </p:tgtEl>
                                      </p:cBhvr>
                                    </p:animEffect>
                                  </p:childTnLst>
                                </p:cTn>
                              </p:par>
                            </p:childTnLst>
                          </p:cTn>
                        </p:par>
                        <p:par>
                          <p:cTn id="128" fill="hold">
                            <p:stCondLst>
                              <p:cond delay="9350"/>
                            </p:stCondLst>
                            <p:childTnLst>
                              <p:par>
                                <p:cTn id="129" presetID="10" presetClass="entr" presetSubtype="0" fill="hold" grpId="0" nodeType="afterEffect">
                                  <p:stCondLst>
                                    <p:cond delay="0"/>
                                  </p:stCondLst>
                                  <p:childTnLst>
                                    <p:set>
                                      <p:cBhvr>
                                        <p:cTn id="130" dur="1" fill="hold">
                                          <p:stCondLst>
                                            <p:cond delay="0"/>
                                          </p:stCondLst>
                                        </p:cTn>
                                        <p:tgtEl>
                                          <p:spTgt spid="28"/>
                                        </p:tgtEl>
                                        <p:attrNameLst>
                                          <p:attrName>style.visibility</p:attrName>
                                        </p:attrNameLst>
                                      </p:cBhvr>
                                      <p:to>
                                        <p:strVal val="visible"/>
                                      </p:to>
                                    </p:set>
                                    <p:animEffect transition="in" filter="fade">
                                      <p:cBhvr>
                                        <p:cTn id="131" dur="500"/>
                                        <p:tgtEl>
                                          <p:spTgt spid="28"/>
                                        </p:tgtEl>
                                      </p:cBhvr>
                                    </p:animEffect>
                                  </p:childTnLst>
                                </p:cTn>
                              </p:par>
                              <p:par>
                                <p:cTn id="132" presetID="22" presetClass="entr" presetSubtype="4" fill="hold" grpId="0" nodeType="withEffect">
                                  <p:stCondLst>
                                    <p:cond delay="0"/>
                                  </p:stCondLst>
                                  <p:childTnLst>
                                    <p:set>
                                      <p:cBhvr>
                                        <p:cTn id="133" dur="1" fill="hold">
                                          <p:stCondLst>
                                            <p:cond delay="0"/>
                                          </p:stCondLst>
                                        </p:cTn>
                                        <p:tgtEl>
                                          <p:spTgt spid="46"/>
                                        </p:tgtEl>
                                        <p:attrNameLst>
                                          <p:attrName>style.visibility</p:attrName>
                                        </p:attrNameLst>
                                      </p:cBhvr>
                                      <p:to>
                                        <p:strVal val="visible"/>
                                      </p:to>
                                    </p:set>
                                    <p:animEffect transition="in" filter="wipe(down)">
                                      <p:cBhvr>
                                        <p:cTn id="134" dur="500"/>
                                        <p:tgtEl>
                                          <p:spTgt spid="46"/>
                                        </p:tgtEl>
                                      </p:cBhvr>
                                    </p:animEffect>
                                  </p:childTnLst>
                                </p:cTn>
                              </p:par>
                            </p:childTnLst>
                          </p:cTn>
                        </p:par>
                        <p:par>
                          <p:cTn id="135" fill="hold">
                            <p:stCondLst>
                              <p:cond delay="9850"/>
                            </p:stCondLst>
                            <p:childTnLst>
                              <p:par>
                                <p:cTn id="136" presetID="22" presetClass="entr" presetSubtype="4" fill="hold" nodeType="afterEffect">
                                  <p:stCondLst>
                                    <p:cond delay="0"/>
                                  </p:stCondLst>
                                  <p:childTnLst>
                                    <p:set>
                                      <p:cBhvr>
                                        <p:cTn id="137" dur="1" fill="hold">
                                          <p:stCondLst>
                                            <p:cond delay="0"/>
                                          </p:stCondLst>
                                        </p:cTn>
                                        <p:tgtEl>
                                          <p:spTgt spid="56"/>
                                        </p:tgtEl>
                                        <p:attrNameLst>
                                          <p:attrName>style.visibility</p:attrName>
                                        </p:attrNameLst>
                                      </p:cBhvr>
                                      <p:to>
                                        <p:strVal val="visible"/>
                                      </p:to>
                                    </p:set>
                                    <p:animEffect transition="in" filter="wipe(down)">
                                      <p:cBhvr>
                                        <p:cTn id="138" dur="500"/>
                                        <p:tgtEl>
                                          <p:spTgt spid="56"/>
                                        </p:tgtEl>
                                      </p:cBhvr>
                                    </p:animEffect>
                                  </p:childTnLst>
                                </p:cTn>
                              </p:par>
                            </p:childTnLst>
                          </p:cTn>
                        </p:par>
                        <p:par>
                          <p:cTn id="139" fill="hold">
                            <p:stCondLst>
                              <p:cond delay="10350"/>
                            </p:stCondLst>
                            <p:childTnLst>
                              <p:par>
                                <p:cTn id="140" presetID="10" presetClass="entr" presetSubtype="0" fill="hold" grpId="0" nodeType="afterEffect">
                                  <p:stCondLst>
                                    <p:cond delay="0"/>
                                  </p:stCondLst>
                                  <p:childTnLst>
                                    <p:set>
                                      <p:cBhvr>
                                        <p:cTn id="141" dur="1" fill="hold">
                                          <p:stCondLst>
                                            <p:cond delay="0"/>
                                          </p:stCondLst>
                                        </p:cTn>
                                        <p:tgtEl>
                                          <p:spTgt spid="29"/>
                                        </p:tgtEl>
                                        <p:attrNameLst>
                                          <p:attrName>style.visibility</p:attrName>
                                        </p:attrNameLst>
                                      </p:cBhvr>
                                      <p:to>
                                        <p:strVal val="visible"/>
                                      </p:to>
                                    </p:set>
                                    <p:animEffect transition="in" filter="fade">
                                      <p:cBhvr>
                                        <p:cTn id="142" dur="500"/>
                                        <p:tgtEl>
                                          <p:spTgt spid="29"/>
                                        </p:tgtEl>
                                      </p:cBhvr>
                                    </p:animEffect>
                                  </p:childTnLst>
                                </p:cTn>
                              </p:par>
                              <p:par>
                                <p:cTn id="143" presetID="22" presetClass="entr" presetSubtype="4" fill="hold" grpId="0" nodeType="withEffect">
                                  <p:stCondLst>
                                    <p:cond delay="0"/>
                                  </p:stCondLst>
                                  <p:childTnLst>
                                    <p:set>
                                      <p:cBhvr>
                                        <p:cTn id="144" dur="1" fill="hold">
                                          <p:stCondLst>
                                            <p:cond delay="0"/>
                                          </p:stCondLst>
                                        </p:cTn>
                                        <p:tgtEl>
                                          <p:spTgt spid="47"/>
                                        </p:tgtEl>
                                        <p:attrNameLst>
                                          <p:attrName>style.visibility</p:attrName>
                                        </p:attrNameLst>
                                      </p:cBhvr>
                                      <p:to>
                                        <p:strVal val="visible"/>
                                      </p:to>
                                    </p:set>
                                    <p:animEffect transition="in" filter="wipe(down)">
                                      <p:cBhvr>
                                        <p:cTn id="145" dur="500"/>
                                        <p:tgtEl>
                                          <p:spTgt spid="47"/>
                                        </p:tgtEl>
                                      </p:cBhvr>
                                    </p:animEffect>
                                  </p:childTnLst>
                                </p:cTn>
                              </p:par>
                            </p:childTnLst>
                          </p:cTn>
                        </p:par>
                        <p:par>
                          <p:cTn id="146" fill="hold">
                            <p:stCondLst>
                              <p:cond delay="10850"/>
                            </p:stCondLst>
                            <p:childTnLst>
                              <p:par>
                                <p:cTn id="147" presetID="22" presetClass="entr" presetSubtype="4" fill="hold" nodeType="afterEffect">
                                  <p:stCondLst>
                                    <p:cond delay="0"/>
                                  </p:stCondLst>
                                  <p:childTnLst>
                                    <p:set>
                                      <p:cBhvr>
                                        <p:cTn id="148" dur="1" fill="hold">
                                          <p:stCondLst>
                                            <p:cond delay="0"/>
                                          </p:stCondLst>
                                        </p:cTn>
                                        <p:tgtEl>
                                          <p:spTgt spid="57"/>
                                        </p:tgtEl>
                                        <p:attrNameLst>
                                          <p:attrName>style.visibility</p:attrName>
                                        </p:attrNameLst>
                                      </p:cBhvr>
                                      <p:to>
                                        <p:strVal val="visible"/>
                                      </p:to>
                                    </p:set>
                                    <p:animEffect transition="in" filter="wipe(down)">
                                      <p:cBhvr>
                                        <p:cTn id="149" dur="500"/>
                                        <p:tgtEl>
                                          <p:spTgt spid="57"/>
                                        </p:tgtEl>
                                      </p:cBhvr>
                                    </p:animEffect>
                                  </p:childTnLst>
                                </p:cTn>
                              </p:par>
                            </p:childTnLst>
                          </p:cTn>
                        </p:par>
                        <p:par>
                          <p:cTn id="150" fill="hold">
                            <p:stCondLst>
                              <p:cond delay="11350"/>
                            </p:stCondLst>
                            <p:childTnLst>
                              <p:par>
                                <p:cTn id="151" presetID="10" presetClass="entr" presetSubtype="0" fill="hold" grpId="0" nodeType="afterEffect">
                                  <p:stCondLst>
                                    <p:cond delay="0"/>
                                  </p:stCondLst>
                                  <p:childTnLst>
                                    <p:set>
                                      <p:cBhvr>
                                        <p:cTn id="152" dur="1" fill="hold">
                                          <p:stCondLst>
                                            <p:cond delay="0"/>
                                          </p:stCondLst>
                                        </p:cTn>
                                        <p:tgtEl>
                                          <p:spTgt spid="30"/>
                                        </p:tgtEl>
                                        <p:attrNameLst>
                                          <p:attrName>style.visibility</p:attrName>
                                        </p:attrNameLst>
                                      </p:cBhvr>
                                      <p:to>
                                        <p:strVal val="visible"/>
                                      </p:to>
                                    </p:set>
                                    <p:animEffect transition="in" filter="fade">
                                      <p:cBhvr>
                                        <p:cTn id="153" dur="500"/>
                                        <p:tgtEl>
                                          <p:spTgt spid="30"/>
                                        </p:tgtEl>
                                      </p:cBhvr>
                                    </p:animEffect>
                                  </p:childTnLst>
                                </p:cTn>
                              </p:par>
                              <p:par>
                                <p:cTn id="154" presetID="22" presetClass="entr" presetSubtype="4" fill="hold" grpId="0" nodeType="withEffect">
                                  <p:stCondLst>
                                    <p:cond delay="0"/>
                                  </p:stCondLst>
                                  <p:childTnLst>
                                    <p:set>
                                      <p:cBhvr>
                                        <p:cTn id="155" dur="1" fill="hold">
                                          <p:stCondLst>
                                            <p:cond delay="0"/>
                                          </p:stCondLst>
                                        </p:cTn>
                                        <p:tgtEl>
                                          <p:spTgt spid="60"/>
                                        </p:tgtEl>
                                        <p:attrNameLst>
                                          <p:attrName>style.visibility</p:attrName>
                                        </p:attrNameLst>
                                      </p:cBhvr>
                                      <p:to>
                                        <p:strVal val="visible"/>
                                      </p:to>
                                    </p:set>
                                    <p:animEffect transition="in" filter="wipe(down)">
                                      <p:cBhvr>
                                        <p:cTn id="156"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51" grpId="0" animBg="1"/>
      <p:bldP spid="58" grpId="0"/>
      <p:bldP spid="59" grpId="0"/>
      <p:bldP spid="60" grpId="0"/>
      <p:bldP spid="73" grpId="0"/>
      <p:bldP spid="7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0"/>
            <a:ext cx="3722911" cy="68595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圆角矩形 66"/>
          <p:cNvSpPr/>
          <p:nvPr/>
        </p:nvSpPr>
        <p:spPr>
          <a:xfrm>
            <a:off x="5786378" y="1573726"/>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1</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68" name="组合 67"/>
          <p:cNvGrpSpPr/>
          <p:nvPr/>
        </p:nvGrpSpPr>
        <p:grpSpPr>
          <a:xfrm>
            <a:off x="6667893" y="1573725"/>
            <a:ext cx="3741980" cy="511504"/>
            <a:chOff x="6339097" y="1573726"/>
            <a:chExt cx="3744416" cy="511504"/>
          </a:xfrm>
        </p:grpSpPr>
        <p:sp>
          <p:nvSpPr>
            <p:cNvPr id="69" name="圆角矩形 68"/>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0" name="矩形 69"/>
            <p:cNvSpPr/>
            <p:nvPr/>
          </p:nvSpPr>
          <p:spPr>
            <a:xfrm>
              <a:off x="6723350" y="1614014"/>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1" name="圆角矩形 70"/>
          <p:cNvSpPr/>
          <p:nvPr/>
        </p:nvSpPr>
        <p:spPr>
          <a:xfrm>
            <a:off x="5786378" y="2410178"/>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2</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72" name="组合 71"/>
          <p:cNvGrpSpPr/>
          <p:nvPr/>
        </p:nvGrpSpPr>
        <p:grpSpPr>
          <a:xfrm>
            <a:off x="6644011" y="2410178"/>
            <a:ext cx="3741980" cy="511504"/>
            <a:chOff x="6315199" y="2410178"/>
            <a:chExt cx="3744416" cy="511504"/>
          </a:xfrm>
        </p:grpSpPr>
        <p:sp>
          <p:nvSpPr>
            <p:cNvPr id="73" name="圆角矩形 72"/>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4" name="矩形 73"/>
            <p:cNvSpPr/>
            <p:nvPr/>
          </p:nvSpPr>
          <p:spPr>
            <a:xfrm>
              <a:off x="6747248" y="2450466"/>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5" name="圆角矩形 74"/>
          <p:cNvSpPr/>
          <p:nvPr/>
        </p:nvSpPr>
        <p:spPr>
          <a:xfrm>
            <a:off x="5786378" y="3296032"/>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3</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76" name="组合 75"/>
          <p:cNvGrpSpPr/>
          <p:nvPr/>
        </p:nvGrpSpPr>
        <p:grpSpPr>
          <a:xfrm>
            <a:off x="6667893" y="3296030"/>
            <a:ext cx="3741980" cy="511504"/>
            <a:chOff x="6339097" y="3296031"/>
            <a:chExt cx="3744416" cy="511504"/>
          </a:xfrm>
        </p:grpSpPr>
        <p:sp>
          <p:nvSpPr>
            <p:cNvPr id="77" name="圆角矩形 76"/>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8" name="矩形 77"/>
            <p:cNvSpPr/>
            <p:nvPr/>
          </p:nvSpPr>
          <p:spPr>
            <a:xfrm>
              <a:off x="6723349" y="3336319"/>
              <a:ext cx="273630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9" name="圆角矩形 78"/>
          <p:cNvSpPr/>
          <p:nvPr/>
        </p:nvSpPr>
        <p:spPr>
          <a:xfrm>
            <a:off x="5786378" y="418090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4</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80" name="组合 79"/>
          <p:cNvGrpSpPr/>
          <p:nvPr/>
        </p:nvGrpSpPr>
        <p:grpSpPr>
          <a:xfrm>
            <a:off x="6667893" y="4180900"/>
            <a:ext cx="3741980" cy="511503"/>
            <a:chOff x="6339097" y="4180903"/>
            <a:chExt cx="3744416" cy="511504"/>
          </a:xfrm>
        </p:grpSpPr>
        <p:sp>
          <p:nvSpPr>
            <p:cNvPr id="81" name="圆角矩形 80"/>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82" name="矩形 81"/>
            <p:cNvSpPr/>
            <p:nvPr/>
          </p:nvSpPr>
          <p:spPr>
            <a:xfrm>
              <a:off x="6723349" y="4221882"/>
              <a:ext cx="2736305" cy="430929"/>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3" name="圆角矩形 82"/>
          <p:cNvSpPr/>
          <p:nvPr/>
        </p:nvSpPr>
        <p:spPr>
          <a:xfrm>
            <a:off x="5786507" y="505748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5</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84" name="组合 83"/>
          <p:cNvGrpSpPr/>
          <p:nvPr/>
        </p:nvGrpSpPr>
        <p:grpSpPr>
          <a:xfrm>
            <a:off x="6667893" y="5057483"/>
            <a:ext cx="3741980" cy="511504"/>
            <a:chOff x="6339097" y="5057483"/>
            <a:chExt cx="3744416" cy="511504"/>
          </a:xfrm>
        </p:grpSpPr>
        <p:sp>
          <p:nvSpPr>
            <p:cNvPr id="85" name="圆角矩形 84"/>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86" name="矩形 85"/>
            <p:cNvSpPr/>
            <p:nvPr/>
          </p:nvSpPr>
          <p:spPr>
            <a:xfrm>
              <a:off x="6723478" y="5085978"/>
              <a:ext cx="2736174"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7" name="TextBox 86"/>
          <p:cNvSpPr txBox="1"/>
          <p:nvPr/>
        </p:nvSpPr>
        <p:spPr>
          <a:xfrm>
            <a:off x="340362" y="2219568"/>
            <a:ext cx="2806485" cy="1354243"/>
          </a:xfrm>
          <a:prstGeom prst="rect">
            <a:avLst/>
          </a:prstGeom>
          <a:noFill/>
        </p:spPr>
        <p:txBody>
          <a:bodyPr wrap="square" lIns="121880" tIns="60938" rIns="121880" bIns="60938">
            <a:spAutoFit/>
          </a:bodyPr>
          <a:lstStyle/>
          <a:p>
            <a:pPr algn="r">
              <a:defRPr/>
            </a:pPr>
            <a:r>
              <a:rPr lang="zh-CN" altLang="en-US" sz="4800" b="1" spc="200" dirty="0">
                <a:solidFill>
                  <a:schemeClr val="bg1"/>
                </a:solidFill>
                <a:latin typeface="微软雅黑" pitchFamily="34" charset="-122"/>
                <a:ea typeface="微软雅黑" pitchFamily="34" charset="-122"/>
              </a:rPr>
              <a:t>目录 </a:t>
            </a:r>
            <a:endParaRPr lang="en-US" altLang="zh-CN" sz="4800" b="1" spc="200" dirty="0">
              <a:solidFill>
                <a:schemeClr val="bg1"/>
              </a:solidFill>
              <a:latin typeface="微软雅黑" pitchFamily="34" charset="-122"/>
              <a:ea typeface="微软雅黑" pitchFamily="34" charset="-122"/>
            </a:endParaRPr>
          </a:p>
          <a:p>
            <a:pPr algn="r">
              <a:defRPr/>
            </a:pPr>
            <a:r>
              <a:rPr lang="en-US" altLang="zh-CN" sz="3200" b="1" spc="200" dirty="0">
                <a:solidFill>
                  <a:schemeClr val="bg1"/>
                </a:solidFill>
                <a:latin typeface="微软雅黑" pitchFamily="34" charset="-122"/>
                <a:ea typeface="微软雅黑" pitchFamily="34" charset="-122"/>
              </a:rPr>
              <a:t>CONTENTS</a:t>
            </a:r>
            <a:endParaRPr lang="zh-CN" altLang="en-US" sz="3200" b="1" spc="200" dirty="0">
              <a:solidFill>
                <a:schemeClr val="bg1"/>
              </a:solidFill>
              <a:latin typeface="微软雅黑" pitchFamily="34" charset="-122"/>
              <a:ea typeface="微软雅黑" pitchFamily="34" charset="-122"/>
            </a:endParaRPr>
          </a:p>
        </p:txBody>
      </p:sp>
      <p:sp>
        <p:nvSpPr>
          <p:cNvPr id="88" name="下箭头 87"/>
          <p:cNvSpPr/>
          <p:nvPr/>
        </p:nvSpPr>
        <p:spPr>
          <a:xfrm rot="16200000">
            <a:off x="4608799" y="2370020"/>
            <a:ext cx="576064" cy="679386"/>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a:p>
        </p:txBody>
      </p:sp>
    </p:spTree>
    <p:extLst>
      <p:ext uri="{BB962C8B-B14F-4D97-AF65-F5344CB8AC3E}">
        <p14:creationId xmlns:p14="http://schemas.microsoft.com/office/powerpoint/2010/main" val="2198275292"/>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8"/>
                                        </p:tgtEl>
                                        <p:attrNameLst>
                                          <p:attrName>style.visibility</p:attrName>
                                        </p:attrNameLst>
                                      </p:cBhvr>
                                      <p:to>
                                        <p:strVal val="visible"/>
                                      </p:to>
                                    </p:set>
                                    <p:anim calcmode="lin" valueType="num">
                                      <p:cBhvr additive="base">
                                        <p:cTn id="12" dur="500" fill="hold"/>
                                        <p:tgtEl>
                                          <p:spTgt spid="88"/>
                                        </p:tgtEl>
                                        <p:attrNameLst>
                                          <p:attrName>ppt_x</p:attrName>
                                        </p:attrNameLst>
                                      </p:cBhvr>
                                      <p:tavLst>
                                        <p:tav tm="0">
                                          <p:val>
                                            <p:strVal val="0-#ppt_w/2"/>
                                          </p:val>
                                        </p:tav>
                                        <p:tav tm="100000">
                                          <p:val>
                                            <p:strVal val="#ppt_x"/>
                                          </p:val>
                                        </p:tav>
                                      </p:tavLst>
                                    </p:anim>
                                    <p:anim calcmode="lin" valueType="num">
                                      <p:cBhvr additive="base">
                                        <p:cTn id="13" dur="500" fill="hold"/>
                                        <p:tgtEl>
                                          <p:spTgt spid="8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71"/>
                                        </p:tgtEl>
                                      </p:cBhvr>
                                    </p:animEffect>
                                    <p:animScale>
                                      <p:cBhvr>
                                        <p:cTn id="17" dur="250" autoRev="1" fill="hold"/>
                                        <p:tgtEl>
                                          <p:spTgt spid="71"/>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72"/>
                                        </p:tgtEl>
                                      </p:cBhvr>
                                    </p:animEffect>
                                    <p:animScale>
                                      <p:cBhvr>
                                        <p:cTn id="20" dur="250" autoRev="1" fill="hold"/>
                                        <p:tgtEl>
                                          <p:spTgt spid="7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71" grpId="0" animBg="1"/>
      <p:bldP spid="8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4"/>
  <p:tag name="ISPRING_PRESENTATION_TITLE" val="PowerPoint 演示文稿"/>
  <p:tag name="ISPRING_RESOURCE_PATHS_HASH_PRESENTER" val="af3f2d575d923f6e4ff64f325e7b41567660d7"/>
</p:tagLst>
</file>

<file path=ppt/theme/theme1.xml><?xml version="1.0" encoding="utf-8"?>
<a:theme xmlns:a="http://schemas.openxmlformats.org/drawingml/2006/main" name="Office 主题​​">
  <a:themeElements>
    <a:clrScheme name="自定义 107">
      <a:dk1>
        <a:sysClr val="windowText" lastClr="000000"/>
      </a:dk1>
      <a:lt1>
        <a:sysClr val="window" lastClr="FFFFFF"/>
      </a:lt1>
      <a:dk2>
        <a:srgbClr val="1F497D"/>
      </a:dk2>
      <a:lt2>
        <a:srgbClr val="EEECE1"/>
      </a:lt2>
      <a:accent1>
        <a:srgbClr val="0070C0"/>
      </a:accent1>
      <a:accent2>
        <a:srgbClr val="FFC000"/>
      </a:accent2>
      <a:accent3>
        <a:srgbClr val="BFBFBF"/>
      </a:accent3>
      <a:accent4>
        <a:srgbClr val="BFBFBF"/>
      </a:accent4>
      <a:accent5>
        <a:srgbClr val="BFBFBF"/>
      </a:accent5>
      <a:accent6>
        <a:srgbClr val="BFBFB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797</TotalTime>
  <Words>3307</Words>
  <Application>Microsoft Office PowerPoint</Application>
  <PresentationFormat>自定义</PresentationFormat>
  <Paragraphs>474</Paragraphs>
  <Slides>37</Slides>
  <Notes>37</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37</vt:i4>
      </vt:variant>
    </vt:vector>
  </HeadingPairs>
  <TitlesOfParts>
    <vt:vector size="57" baseType="lpstr">
      <vt:lpstr>Arial Unicode MS</vt:lpstr>
      <vt:lpstr>Eras Bold ITC</vt:lpstr>
      <vt:lpstr>Gulim</vt:lpstr>
      <vt:lpstr>Gulim</vt:lpstr>
      <vt:lpstr>맑은 고딕</vt:lpstr>
      <vt:lpstr>Meiryo</vt:lpstr>
      <vt:lpstr>华文黑体</vt:lpstr>
      <vt:lpstr>宋体</vt:lpstr>
      <vt:lpstr>微软雅黑</vt:lpstr>
      <vt:lpstr>造字工房悦黑体验版常规体</vt:lpstr>
      <vt:lpstr>Arial</vt:lpstr>
      <vt:lpstr>Arial Black</vt:lpstr>
      <vt:lpstr>Calibri</vt:lpstr>
      <vt:lpstr>Calibri Light</vt:lpstr>
      <vt:lpstr>Impact</vt:lpstr>
      <vt:lpstr>Roboto condensed</vt:lpstr>
      <vt:lpstr>Times New Roman</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kan</cp:lastModifiedBy>
  <cp:revision>102</cp:revision>
  <dcterms:created xsi:type="dcterms:W3CDTF">2014-08-23T07:50:08Z</dcterms:created>
  <dcterms:modified xsi:type="dcterms:W3CDTF">2022-06-14T01:52:26Z</dcterms:modified>
</cp:coreProperties>
</file>