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6.xml" ContentType="application/vnd.openxmlformats-officedocument.presentationml.notesSlide+xml"/>
  <Override PartName="/ppt/tags/tag8.xml" ContentType="application/vnd.openxmlformats-officedocument.presentationml.tags+xml"/>
  <Override PartName="/ppt/notesSlides/notesSlide27.xml" ContentType="application/vnd.openxmlformats-officedocument.presentationml.notesSlide+xml"/>
  <Override PartName="/ppt/tags/tag9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0.xml" ContentType="application/vnd.openxmlformats-officedocument.presentationml.tags+xml"/>
  <Override PartName="/ppt/notesSlides/notesSlide30.xml" ContentType="application/vnd.openxmlformats-officedocument.presentationml.notesSlide+xml"/>
  <Override PartName="/ppt/tags/tag11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36"/>
  </p:notesMasterIdLst>
  <p:handoutMasterIdLst>
    <p:handoutMasterId r:id="rId37"/>
  </p:handoutMasterIdLst>
  <p:sldIdLst>
    <p:sldId id="256" r:id="rId3"/>
    <p:sldId id="257" r:id="rId4"/>
    <p:sldId id="258" r:id="rId5"/>
    <p:sldId id="304" r:id="rId6"/>
    <p:sldId id="303" r:id="rId7"/>
    <p:sldId id="302" r:id="rId8"/>
    <p:sldId id="301" r:id="rId9"/>
    <p:sldId id="306" r:id="rId10"/>
    <p:sldId id="305" r:id="rId11"/>
    <p:sldId id="307" r:id="rId12"/>
    <p:sldId id="308" r:id="rId13"/>
    <p:sldId id="309" r:id="rId14"/>
    <p:sldId id="310" r:id="rId15"/>
    <p:sldId id="312" r:id="rId16"/>
    <p:sldId id="311" r:id="rId17"/>
    <p:sldId id="313" r:id="rId18"/>
    <p:sldId id="314" r:id="rId19"/>
    <p:sldId id="315" r:id="rId20"/>
    <p:sldId id="319" r:id="rId21"/>
    <p:sldId id="317" r:id="rId22"/>
    <p:sldId id="316" r:id="rId23"/>
    <p:sldId id="318" r:id="rId24"/>
    <p:sldId id="321" r:id="rId25"/>
    <p:sldId id="320" r:id="rId26"/>
    <p:sldId id="322" r:id="rId27"/>
    <p:sldId id="324" r:id="rId28"/>
    <p:sldId id="328" r:id="rId29"/>
    <p:sldId id="326" r:id="rId30"/>
    <p:sldId id="325" r:id="rId31"/>
    <p:sldId id="323" r:id="rId32"/>
    <p:sldId id="327" r:id="rId33"/>
    <p:sldId id="329" r:id="rId34"/>
    <p:sldId id="330" r:id="rId35"/>
  </p:sldIdLst>
  <p:sldSz cx="9144000" cy="5141913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D2E3"/>
    <a:srgbClr val="293D2C"/>
    <a:srgbClr val="FBE22D"/>
    <a:srgbClr val="A9D25A"/>
    <a:srgbClr val="EA5514"/>
    <a:srgbClr val="7BBFAA"/>
    <a:srgbClr val="EB4544"/>
    <a:srgbClr val="DDDDDD"/>
    <a:srgbClr val="B0389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402" y="96"/>
      </p:cViewPr>
      <p:guideLst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96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1A09C-AB03-4DCA-AF4D-4A7C109893D5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4FB9D-89F2-4AD9-B25C-DB5C7C6C72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79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0D77-675F-4030-AD1B-4A6B1A09998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8A185-F9DB-4B92-A1A8-CCD8A76DEA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60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724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898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970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195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0552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89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903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20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686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5676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2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860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5822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346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4787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422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19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6487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429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848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3162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46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882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3122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8079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1453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1718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142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561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926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886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56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8A185-F9DB-4B92-A1A8-CCD8A76DEA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49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91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0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34"/>
            <a:ext cx="2057400" cy="328868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34"/>
            <a:ext cx="6019800" cy="328868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63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36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989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6062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861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7934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500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92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7723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663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6991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87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321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899835"/>
            <a:ext cx="4038600" cy="254358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995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67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226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12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25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6254065-6D17-4A3A-91E4-21B75217D363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/>
          <a:lstStyle/>
          <a:p>
            <a:fld id="{33A8F8CD-9200-4504-81DD-97A3817DB8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959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44001" cy="514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58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425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26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9.png"/><Relationship Id="rId4" Type="http://schemas.openxmlformats.org/officeDocument/2006/relationships/tags" Target="../tags/tag7.xml"/><Relationship Id="rId9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10" Type="http://schemas.openxmlformats.org/officeDocument/2006/relationships/image" Target="../media/image28.png"/><Relationship Id="rId4" Type="http://schemas.openxmlformats.org/officeDocument/2006/relationships/image" Target="../media/image15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15.png"/><Relationship Id="rId4" Type="http://schemas.openxmlformats.org/officeDocument/2006/relationships/image" Target="../media/image29.pn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40"/>
          <p:cNvSpPr>
            <a:spLocks noChangeArrowheads="1"/>
          </p:cNvSpPr>
          <p:nvPr/>
        </p:nvSpPr>
        <p:spPr bwMode="auto">
          <a:xfrm>
            <a:off x="2771800" y="1485827"/>
            <a:ext cx="3600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en-US" sz="2800" b="1" spc="3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itchFamily="34" charset="-122"/>
                <a:ea typeface="微软雅黑" pitchFamily="34" charset="-122"/>
              </a:rPr>
              <a:t>教师教学</a:t>
            </a:r>
            <a:r>
              <a:rPr lang="zh-CN" altLang="en-US" sz="2800" spc="3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itchFamily="34" charset="-122"/>
                <a:ea typeface="微软雅黑" pitchFamily="34" charset="-122"/>
              </a:rPr>
              <a:t>暨</a:t>
            </a:r>
            <a:r>
              <a:rPr lang="zh-CN" altLang="en-US" sz="2800" spc="3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itchFamily="34" charset="-122"/>
                <a:ea typeface="微软雅黑" pitchFamily="34" charset="-122"/>
              </a:rPr>
              <a:t>说课教学</a:t>
            </a:r>
          </a:p>
        </p:txBody>
      </p:sp>
      <p:sp>
        <p:nvSpPr>
          <p:cNvPr id="1040" name="圆角矩形 1039"/>
          <p:cNvSpPr/>
          <p:nvPr/>
        </p:nvSpPr>
        <p:spPr>
          <a:xfrm>
            <a:off x="3556942" y="3075012"/>
            <a:ext cx="975535" cy="257572"/>
          </a:xfrm>
          <a:prstGeom prst="roundRect">
            <a:avLst>
              <a:gd name="adj" fmla="val 5000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4716016" y="3075012"/>
            <a:ext cx="975535" cy="257572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2018.1.8</a:t>
            </a:r>
            <a:endParaRPr lang="zh-CN" altLang="en-US" sz="105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5576" y="1922884"/>
            <a:ext cx="782778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800" spc="16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彩色</a:t>
            </a:r>
            <a:r>
              <a:rPr lang="zh-CN" altLang="en-US" sz="5800" spc="16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粉笔</a:t>
            </a:r>
            <a:r>
              <a:rPr lang="zh-CN" altLang="en-US" sz="5800" spc="160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教师公开课</a:t>
            </a:r>
            <a:r>
              <a:rPr lang="zh-CN" altLang="en-US" sz="5800" spc="160" dirty="0" smtClean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件</a:t>
            </a:r>
            <a:endParaRPr lang="zh-CN" altLang="en-US" sz="6000" spc="16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857882"/>
      </p:ext>
    </p:extLst>
  </p:cSld>
  <p:clrMapOvr>
    <a:masterClrMapping/>
  </p:clrMapOvr>
  <p:transition spd="slow" advTm="6373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175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4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5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975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5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3" grpId="0"/>
          <p:bldP spid="1040" grpId="0" animBg="1"/>
          <p:bldP spid="50" grpId="0" animBg="1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175"/>
                                </p:stCondLst>
                                <p:childTnLst>
                                  <p:par>
                                    <p:cTn id="1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975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0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3" grpId="0"/>
          <p:bldP spid="1040" grpId="0" animBg="1"/>
          <p:bldP spid="50" grpId="0" animBg="1"/>
          <p:bldP spid="41" grpId="0"/>
        </p:bldLst>
      </p:timing>
    </mc:Fallback>
  </mc:AlternateContent>
  <p:extLst mod="1"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385562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834">
        <p14:switch dir="r"/>
      </p:transition>
    </mc:Choice>
    <mc:Fallback xmlns="">
      <p:transition spd="slow" advTm="183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7"/>
          <p:cNvCxnSpPr/>
          <p:nvPr/>
        </p:nvCxnSpPr>
        <p:spPr>
          <a:xfrm>
            <a:off x="4557024" y="872562"/>
            <a:ext cx="0" cy="4057274"/>
          </a:xfrm>
          <a:prstGeom prst="line">
            <a:avLst/>
          </a:prstGeom>
          <a:ln w="254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"/>
          <p:cNvGrpSpPr/>
          <p:nvPr/>
        </p:nvGrpSpPr>
        <p:grpSpPr>
          <a:xfrm>
            <a:off x="4473161" y="1148688"/>
            <a:ext cx="802683" cy="167725"/>
            <a:chOff x="5964215" y="1531583"/>
            <a:chExt cx="1070244" cy="223633"/>
          </a:xfrm>
        </p:grpSpPr>
        <p:sp>
          <p:nvSpPr>
            <p:cNvPr id="90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1" name="直接连接符 12"/>
            <p:cNvCxnSpPr>
              <a:stCxn id="90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12"/>
          <p:cNvGrpSpPr/>
          <p:nvPr/>
        </p:nvGrpSpPr>
        <p:grpSpPr>
          <a:xfrm>
            <a:off x="4473161" y="3592795"/>
            <a:ext cx="804101" cy="167725"/>
            <a:chOff x="5964215" y="4790393"/>
            <a:chExt cx="1072134" cy="223633"/>
          </a:xfrm>
        </p:grpSpPr>
        <p:sp>
          <p:nvSpPr>
            <p:cNvPr id="93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4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Group 10"/>
          <p:cNvGrpSpPr/>
          <p:nvPr/>
        </p:nvGrpSpPr>
        <p:grpSpPr>
          <a:xfrm>
            <a:off x="4473161" y="2274960"/>
            <a:ext cx="804101" cy="167725"/>
            <a:chOff x="5964215" y="3033279"/>
            <a:chExt cx="1072134" cy="223633"/>
          </a:xfrm>
        </p:grpSpPr>
        <p:sp>
          <p:nvSpPr>
            <p:cNvPr id="9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chemeClr val="accent5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7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  <a:prstDash val="lgDash"/>
              <a:headEnd type="none"/>
              <a:tailEnd type="oval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97"/>
          <p:cNvSpPr txBox="1"/>
          <p:nvPr/>
        </p:nvSpPr>
        <p:spPr>
          <a:xfrm>
            <a:off x="5359706" y="1055300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 smtClean="0">
                <a:solidFill>
                  <a:schemeClr val="bg1"/>
                </a:solidFill>
                <a:latin typeface="+mj-lt"/>
              </a:rPr>
              <a:t>8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359705" y="2181288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 smtClean="0">
                <a:solidFill>
                  <a:schemeClr val="bg1"/>
                </a:solidFill>
                <a:latin typeface="+mj-lt"/>
              </a:rPr>
              <a:t>7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359705" y="3507943"/>
            <a:ext cx="60657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1800" b="1" dirty="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en-US" altLang="zh-CN" sz="1800" b="1" dirty="0" smtClean="0">
                <a:solidFill>
                  <a:schemeClr val="bg1"/>
                </a:solidFill>
                <a:latin typeface="+mj-lt"/>
              </a:rPr>
              <a:t>6</a:t>
            </a:r>
            <a:endParaRPr lang="en-GB" sz="1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01" name="Group 14"/>
          <p:cNvGrpSpPr/>
          <p:nvPr/>
        </p:nvGrpSpPr>
        <p:grpSpPr>
          <a:xfrm>
            <a:off x="4011920" y="1508218"/>
            <a:ext cx="3204738" cy="503174"/>
            <a:chOff x="5349226" y="2010956"/>
            <a:chExt cx="4272984" cy="670899"/>
          </a:xfrm>
        </p:grpSpPr>
        <p:sp>
          <p:nvSpPr>
            <p:cNvPr id="102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6194267" y="2100183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04" name="Group 15"/>
          <p:cNvGrpSpPr/>
          <p:nvPr/>
        </p:nvGrpSpPr>
        <p:grpSpPr>
          <a:xfrm>
            <a:off x="1927342" y="2734851"/>
            <a:ext cx="3204738" cy="503174"/>
            <a:chOff x="2569789" y="3646467"/>
            <a:chExt cx="4272984" cy="670899"/>
          </a:xfrm>
        </p:grpSpPr>
        <p:sp>
          <p:nvSpPr>
            <p:cNvPr id="105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3866549" y="3735695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07" name="Group 17"/>
          <p:cNvGrpSpPr/>
          <p:nvPr/>
        </p:nvGrpSpPr>
        <p:grpSpPr>
          <a:xfrm>
            <a:off x="4011920" y="4024088"/>
            <a:ext cx="3204738" cy="503174"/>
            <a:chOff x="5349226" y="5365450"/>
            <a:chExt cx="4272984" cy="670899"/>
          </a:xfrm>
        </p:grpSpPr>
        <p:sp>
          <p:nvSpPr>
            <p:cNvPr id="108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194267" y="5454678"/>
              <a:ext cx="209288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sp>
        <p:nvSpPr>
          <p:cNvPr id="110" name="Rectangle 70"/>
          <p:cNvSpPr/>
          <p:nvPr/>
        </p:nvSpPr>
        <p:spPr>
          <a:xfrm>
            <a:off x="1636472" y="2226351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3243050" y="1959489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" name="Rectangle 70"/>
          <p:cNvSpPr/>
          <p:nvPr/>
        </p:nvSpPr>
        <p:spPr>
          <a:xfrm>
            <a:off x="5252730" y="279439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5252730" y="252753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4" name="Rectangle 70"/>
          <p:cNvSpPr/>
          <p:nvPr/>
        </p:nvSpPr>
        <p:spPr>
          <a:xfrm>
            <a:off x="1636472" y="3617069"/>
            <a:ext cx="2565815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243050" y="3350207"/>
            <a:ext cx="959237" cy="31547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349181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796">
        <p14:gallery dir="l"/>
      </p:transition>
    </mc:Choice>
    <mc:Fallback xmlns="">
      <p:transition spd="slow" advTm="879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1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8" grpId="0"/>
      <p:bldP spid="99" grpId="0"/>
      <p:bldP spid="100" grpId="0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2"/>
          <p:cNvGrpSpPr>
            <a:grpSpLocks noChangeAspect="1"/>
          </p:cNvGrpSpPr>
          <p:nvPr/>
        </p:nvGrpSpPr>
        <p:grpSpPr bwMode="auto">
          <a:xfrm>
            <a:off x="5347860" y="1670276"/>
            <a:ext cx="2539268" cy="1542004"/>
            <a:chOff x="538115" y="2342244"/>
            <a:chExt cx="6736746" cy="3875068"/>
          </a:xfrm>
        </p:grpSpPr>
        <p:pic>
          <p:nvPicPr>
            <p:cNvPr id="9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14"/>
            <p:cNvSpPr/>
            <p:nvPr/>
          </p:nvSpPr>
          <p:spPr>
            <a:xfrm>
              <a:off x="1346069" y="2555131"/>
              <a:ext cx="5120837" cy="3225629"/>
            </a:xfrm>
            <a:prstGeom prst="rect">
              <a:avLst/>
            </a:prstGeom>
            <a:blipFill dpi="0"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9"/>
          <p:cNvGrpSpPr>
            <a:grpSpLocks noChangeAspect="1"/>
          </p:cNvGrpSpPr>
          <p:nvPr/>
        </p:nvGrpSpPr>
        <p:grpSpPr bwMode="auto">
          <a:xfrm>
            <a:off x="749725" y="1665513"/>
            <a:ext cx="2540342" cy="1542004"/>
            <a:chOff x="538115" y="2342244"/>
            <a:chExt cx="6736746" cy="3875068"/>
          </a:xfrm>
        </p:grpSpPr>
        <p:pic>
          <p:nvPicPr>
            <p:cNvPr id="12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1"/>
            <p:cNvSpPr/>
            <p:nvPr/>
          </p:nvSpPr>
          <p:spPr>
            <a:xfrm>
              <a:off x="1345728" y="2555131"/>
              <a:ext cx="5121520" cy="3225629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>
                <a:solidFill>
                  <a:schemeClr val="bg1"/>
                </a:solidFill>
              </a:endParaRPr>
            </a:p>
          </p:txBody>
        </p:sp>
      </p:grpSp>
      <p:pic>
        <p:nvPicPr>
          <p:cNvPr id="15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602" y="1186350"/>
            <a:ext cx="3963590" cy="240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8"/>
          <p:cNvSpPr/>
          <p:nvPr/>
        </p:nvSpPr>
        <p:spPr bwMode="auto">
          <a:xfrm>
            <a:off x="2810626" y="1317577"/>
            <a:ext cx="3014203" cy="2004557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17" name="Freeform 28"/>
          <p:cNvSpPr>
            <a:spLocks noEditPoints="1"/>
          </p:cNvSpPr>
          <p:nvPr/>
        </p:nvSpPr>
        <p:spPr bwMode="auto">
          <a:xfrm>
            <a:off x="323528" y="3998615"/>
            <a:ext cx="419100" cy="401240"/>
          </a:xfrm>
          <a:custGeom>
            <a:avLst/>
            <a:gdLst>
              <a:gd name="T0" fmla="*/ 175 w 296"/>
              <a:gd name="T1" fmla="*/ 126 h 284"/>
              <a:gd name="T2" fmla="*/ 263 w 296"/>
              <a:gd name="T3" fmla="*/ 42 h 284"/>
              <a:gd name="T4" fmla="*/ 268 w 296"/>
              <a:gd name="T5" fmla="*/ 15 h 284"/>
              <a:gd name="T6" fmla="*/ 241 w 296"/>
              <a:gd name="T7" fmla="*/ 22 h 284"/>
              <a:gd name="T8" fmla="*/ 164 w 296"/>
              <a:gd name="T9" fmla="*/ 116 h 284"/>
              <a:gd name="T10" fmla="*/ 141 w 296"/>
              <a:gd name="T11" fmla="*/ 95 h 284"/>
              <a:gd name="T12" fmla="*/ 91 w 296"/>
              <a:gd name="T13" fmla="*/ 12 h 284"/>
              <a:gd name="T14" fmla="*/ 42 w 296"/>
              <a:gd name="T15" fmla="*/ 4 h 284"/>
              <a:gd name="T16" fmla="*/ 42 w 296"/>
              <a:gd name="T17" fmla="*/ 14 h 284"/>
              <a:gd name="T18" fmla="*/ 76 w 296"/>
              <a:gd name="T19" fmla="*/ 45 h 284"/>
              <a:gd name="T20" fmla="*/ 62 w 296"/>
              <a:gd name="T21" fmla="*/ 78 h 284"/>
              <a:gd name="T22" fmla="*/ 22 w 296"/>
              <a:gd name="T23" fmla="*/ 46 h 284"/>
              <a:gd name="T24" fmla="*/ 12 w 296"/>
              <a:gd name="T25" fmla="*/ 36 h 284"/>
              <a:gd name="T26" fmla="*/ 7 w 296"/>
              <a:gd name="T27" fmla="*/ 39 h 284"/>
              <a:gd name="T28" fmla="*/ 56 w 296"/>
              <a:gd name="T29" fmla="*/ 126 h 284"/>
              <a:gd name="T30" fmla="*/ 100 w 296"/>
              <a:gd name="T31" fmla="*/ 136 h 284"/>
              <a:gd name="T32" fmla="*/ 33 w 296"/>
              <a:gd name="T33" fmla="*/ 224 h 284"/>
              <a:gd name="T34" fmla="*/ 29 w 296"/>
              <a:gd name="T35" fmla="*/ 272 h 284"/>
              <a:gd name="T36" fmla="*/ 149 w 296"/>
              <a:gd name="T37" fmla="*/ 186 h 284"/>
              <a:gd name="T38" fmla="*/ 266 w 296"/>
              <a:gd name="T39" fmla="*/ 284 h 284"/>
              <a:gd name="T40" fmla="*/ 284 w 296"/>
              <a:gd name="T41" fmla="*/ 277 h 284"/>
              <a:gd name="T42" fmla="*/ 103 w 296"/>
              <a:gd name="T43" fmla="*/ 123 h 284"/>
              <a:gd name="T44" fmla="*/ 86 w 296"/>
              <a:gd name="T45" fmla="*/ 127 h 284"/>
              <a:gd name="T46" fmla="*/ 25 w 296"/>
              <a:gd name="T47" fmla="*/ 80 h 284"/>
              <a:gd name="T48" fmla="*/ 41 w 296"/>
              <a:gd name="T49" fmla="*/ 80 h 284"/>
              <a:gd name="T50" fmla="*/ 84 w 296"/>
              <a:gd name="T51" fmla="*/ 80 h 284"/>
              <a:gd name="T52" fmla="*/ 58 w 296"/>
              <a:gd name="T53" fmla="*/ 11 h 284"/>
              <a:gd name="T54" fmla="*/ 122 w 296"/>
              <a:gd name="T55" fmla="*/ 59 h 284"/>
              <a:gd name="T56" fmla="*/ 128 w 296"/>
              <a:gd name="T57" fmla="*/ 100 h 284"/>
              <a:gd name="T58" fmla="*/ 144 w 296"/>
              <a:gd name="T59" fmla="*/ 112 h 284"/>
              <a:gd name="T60" fmla="*/ 152 w 296"/>
              <a:gd name="T61" fmla="*/ 129 h 284"/>
              <a:gd name="T62" fmla="*/ 108 w 296"/>
              <a:gd name="T63" fmla="*/ 127 h 284"/>
              <a:gd name="T64" fmla="*/ 103 w 296"/>
              <a:gd name="T65" fmla="*/ 123 h 284"/>
              <a:gd name="T66" fmla="*/ 36 w 296"/>
              <a:gd name="T67" fmla="*/ 264 h 284"/>
              <a:gd name="T68" fmla="*/ 42 w 296"/>
              <a:gd name="T69" fmla="*/ 232 h 284"/>
              <a:gd name="T70" fmla="*/ 150 w 296"/>
              <a:gd name="T71" fmla="*/ 141 h 284"/>
              <a:gd name="T72" fmla="*/ 145 w 296"/>
              <a:gd name="T73" fmla="*/ 173 h 284"/>
              <a:gd name="T74" fmla="*/ 276 w 296"/>
              <a:gd name="T75" fmla="*/ 269 h 284"/>
              <a:gd name="T76" fmla="*/ 241 w 296"/>
              <a:gd name="T77" fmla="*/ 261 h 284"/>
              <a:gd name="T78" fmla="*/ 162 w 296"/>
              <a:gd name="T79" fmla="*/ 139 h 284"/>
              <a:gd name="T80" fmla="*/ 268 w 296"/>
              <a:gd name="T81" fmla="*/ 23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6" h="284">
                <a:moveTo>
                  <a:pt x="276" y="226"/>
                </a:moveTo>
                <a:cubicBezTo>
                  <a:pt x="175" y="126"/>
                  <a:pt x="175" y="126"/>
                  <a:pt x="175" y="126"/>
                </a:cubicBezTo>
                <a:cubicBezTo>
                  <a:pt x="246" y="49"/>
                  <a:pt x="246" y="49"/>
                  <a:pt x="246" y="49"/>
                </a:cubicBezTo>
                <a:cubicBezTo>
                  <a:pt x="252" y="49"/>
                  <a:pt x="258" y="47"/>
                  <a:pt x="263" y="42"/>
                </a:cubicBezTo>
                <a:cubicBezTo>
                  <a:pt x="271" y="34"/>
                  <a:pt x="271" y="34"/>
                  <a:pt x="271" y="34"/>
                </a:cubicBezTo>
                <a:cubicBezTo>
                  <a:pt x="278" y="26"/>
                  <a:pt x="274" y="20"/>
                  <a:pt x="268" y="15"/>
                </a:cubicBezTo>
                <a:cubicBezTo>
                  <a:pt x="262" y="9"/>
                  <a:pt x="256" y="6"/>
                  <a:pt x="249" y="13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37" y="27"/>
                  <a:pt x="235" y="33"/>
                  <a:pt x="236" y="39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49" y="100"/>
                  <a:pt x="145" y="97"/>
                  <a:pt x="141" y="95"/>
                </a:cubicBezTo>
                <a:cubicBezTo>
                  <a:pt x="146" y="80"/>
                  <a:pt x="142" y="62"/>
                  <a:pt x="130" y="51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4"/>
                  <a:pt x="72" y="0"/>
                  <a:pt x="60" y="0"/>
                </a:cubicBezTo>
                <a:cubicBezTo>
                  <a:pt x="54" y="0"/>
                  <a:pt x="48" y="1"/>
                  <a:pt x="42" y="4"/>
                </a:cubicBezTo>
                <a:cubicBezTo>
                  <a:pt x="40" y="4"/>
                  <a:pt x="39" y="7"/>
                  <a:pt x="39" y="9"/>
                </a:cubicBezTo>
                <a:cubicBezTo>
                  <a:pt x="39" y="11"/>
                  <a:pt x="40" y="13"/>
                  <a:pt x="42" y="14"/>
                </a:cubicBezTo>
                <a:cubicBezTo>
                  <a:pt x="45" y="15"/>
                  <a:pt x="47" y="16"/>
                  <a:pt x="49" y="18"/>
                </a:cubicBezTo>
                <a:cubicBezTo>
                  <a:pt x="76" y="45"/>
                  <a:pt x="76" y="45"/>
                  <a:pt x="76" y="45"/>
                </a:cubicBezTo>
                <a:cubicBezTo>
                  <a:pt x="83" y="52"/>
                  <a:pt x="84" y="64"/>
                  <a:pt x="76" y="72"/>
                </a:cubicBezTo>
                <a:cubicBezTo>
                  <a:pt x="72" y="76"/>
                  <a:pt x="68" y="78"/>
                  <a:pt x="62" y="78"/>
                </a:cubicBezTo>
                <a:cubicBezTo>
                  <a:pt x="57" y="78"/>
                  <a:pt x="53" y="76"/>
                  <a:pt x="49" y="72"/>
                </a:cubicBezTo>
                <a:cubicBezTo>
                  <a:pt x="22" y="46"/>
                  <a:pt x="22" y="46"/>
                  <a:pt x="22" y="46"/>
                </a:cubicBezTo>
                <a:cubicBezTo>
                  <a:pt x="20" y="44"/>
                  <a:pt x="19" y="42"/>
                  <a:pt x="18" y="39"/>
                </a:cubicBezTo>
                <a:cubicBezTo>
                  <a:pt x="17" y="37"/>
                  <a:pt x="1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0" y="36"/>
                  <a:pt x="8" y="37"/>
                  <a:pt x="7" y="39"/>
                </a:cubicBezTo>
                <a:cubicBezTo>
                  <a:pt x="0" y="56"/>
                  <a:pt x="4" y="75"/>
                  <a:pt x="17" y="88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64" y="134"/>
                  <a:pt x="75" y="139"/>
                  <a:pt x="86" y="139"/>
                </a:cubicBezTo>
                <a:cubicBezTo>
                  <a:pt x="91" y="139"/>
                  <a:pt x="96" y="138"/>
                  <a:pt x="100" y="136"/>
                </a:cubicBezTo>
                <a:cubicBezTo>
                  <a:pt x="102" y="139"/>
                  <a:pt x="104" y="142"/>
                  <a:pt x="107" y="145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19" y="239"/>
                  <a:pt x="17" y="261"/>
                  <a:pt x="28" y="272"/>
                </a:cubicBezTo>
                <a:cubicBezTo>
                  <a:pt x="29" y="272"/>
                  <a:pt x="29" y="272"/>
                  <a:pt x="29" y="272"/>
                </a:cubicBezTo>
                <a:cubicBezTo>
                  <a:pt x="40" y="283"/>
                  <a:pt x="62" y="279"/>
                  <a:pt x="76" y="264"/>
                </a:cubicBezTo>
                <a:cubicBezTo>
                  <a:pt x="149" y="186"/>
                  <a:pt x="149" y="186"/>
                  <a:pt x="149" y="186"/>
                </a:cubicBezTo>
                <a:cubicBezTo>
                  <a:pt x="233" y="269"/>
                  <a:pt x="233" y="269"/>
                  <a:pt x="233" y="269"/>
                </a:cubicBezTo>
                <a:cubicBezTo>
                  <a:pt x="243" y="279"/>
                  <a:pt x="255" y="284"/>
                  <a:pt x="266" y="284"/>
                </a:cubicBezTo>
                <a:cubicBezTo>
                  <a:pt x="266" y="284"/>
                  <a:pt x="266" y="284"/>
                  <a:pt x="266" y="284"/>
                </a:cubicBezTo>
                <a:cubicBezTo>
                  <a:pt x="273" y="284"/>
                  <a:pt x="280" y="281"/>
                  <a:pt x="284" y="277"/>
                </a:cubicBezTo>
                <a:cubicBezTo>
                  <a:pt x="296" y="264"/>
                  <a:pt x="293" y="242"/>
                  <a:pt x="276" y="226"/>
                </a:cubicBezTo>
                <a:close/>
                <a:moveTo>
                  <a:pt x="103" y="123"/>
                </a:moveTo>
                <a:cubicBezTo>
                  <a:pt x="102" y="123"/>
                  <a:pt x="101" y="123"/>
                  <a:pt x="101" y="124"/>
                </a:cubicBezTo>
                <a:cubicBezTo>
                  <a:pt x="96" y="126"/>
                  <a:pt x="91" y="127"/>
                  <a:pt x="86" y="127"/>
                </a:cubicBezTo>
                <a:cubicBezTo>
                  <a:pt x="78" y="127"/>
                  <a:pt x="70" y="124"/>
                  <a:pt x="64" y="118"/>
                </a:cubicBezTo>
                <a:cubicBezTo>
                  <a:pt x="25" y="80"/>
                  <a:pt x="25" y="80"/>
                  <a:pt x="25" y="80"/>
                </a:cubicBezTo>
                <a:cubicBezTo>
                  <a:pt x="18" y="73"/>
                  <a:pt x="15" y="64"/>
                  <a:pt x="15" y="55"/>
                </a:cubicBezTo>
                <a:cubicBezTo>
                  <a:pt x="41" y="80"/>
                  <a:pt x="41" y="80"/>
                  <a:pt x="41" y="80"/>
                </a:cubicBezTo>
                <a:cubicBezTo>
                  <a:pt x="47" y="86"/>
                  <a:pt x="54" y="89"/>
                  <a:pt x="62" y="89"/>
                </a:cubicBezTo>
                <a:cubicBezTo>
                  <a:pt x="71" y="89"/>
                  <a:pt x="78" y="86"/>
                  <a:pt x="84" y="80"/>
                </a:cubicBezTo>
                <a:cubicBezTo>
                  <a:pt x="96" y="68"/>
                  <a:pt x="96" y="49"/>
                  <a:pt x="84" y="37"/>
                </a:cubicBezTo>
                <a:cubicBezTo>
                  <a:pt x="58" y="11"/>
                  <a:pt x="58" y="11"/>
                  <a:pt x="58" y="11"/>
                </a:cubicBezTo>
                <a:cubicBezTo>
                  <a:pt x="67" y="11"/>
                  <a:pt x="76" y="14"/>
                  <a:pt x="83" y="21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31" y="68"/>
                  <a:pt x="134" y="83"/>
                  <a:pt x="128" y="96"/>
                </a:cubicBezTo>
                <a:cubicBezTo>
                  <a:pt x="128" y="97"/>
                  <a:pt x="128" y="99"/>
                  <a:pt x="128" y="100"/>
                </a:cubicBezTo>
                <a:cubicBezTo>
                  <a:pt x="129" y="101"/>
                  <a:pt x="130" y="103"/>
                  <a:pt x="131" y="103"/>
                </a:cubicBezTo>
                <a:cubicBezTo>
                  <a:pt x="136" y="105"/>
                  <a:pt x="140" y="108"/>
                  <a:pt x="144" y="112"/>
                </a:cubicBezTo>
                <a:cubicBezTo>
                  <a:pt x="156" y="124"/>
                  <a:pt x="156" y="124"/>
                  <a:pt x="156" y="124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41" y="124"/>
                  <a:pt x="127" y="127"/>
                  <a:pt x="115" y="137"/>
                </a:cubicBezTo>
                <a:cubicBezTo>
                  <a:pt x="112" y="134"/>
                  <a:pt x="110" y="130"/>
                  <a:pt x="108" y="127"/>
                </a:cubicBezTo>
                <a:cubicBezTo>
                  <a:pt x="108" y="125"/>
                  <a:pt x="107" y="124"/>
                  <a:pt x="105" y="124"/>
                </a:cubicBezTo>
                <a:cubicBezTo>
                  <a:pt x="104" y="123"/>
                  <a:pt x="104" y="123"/>
                  <a:pt x="103" y="123"/>
                </a:cubicBezTo>
                <a:close/>
                <a:moveTo>
                  <a:pt x="68" y="256"/>
                </a:moveTo>
                <a:cubicBezTo>
                  <a:pt x="58" y="267"/>
                  <a:pt x="43" y="270"/>
                  <a:pt x="36" y="264"/>
                </a:cubicBezTo>
                <a:cubicBezTo>
                  <a:pt x="36" y="263"/>
                  <a:pt x="36" y="263"/>
                  <a:pt x="36" y="263"/>
                </a:cubicBezTo>
                <a:cubicBezTo>
                  <a:pt x="29" y="257"/>
                  <a:pt x="32" y="242"/>
                  <a:pt x="42" y="23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8" y="138"/>
                  <a:pt x="143" y="135"/>
                  <a:pt x="150" y="141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7" y="148"/>
                  <a:pt x="155" y="163"/>
                  <a:pt x="145" y="173"/>
                </a:cubicBezTo>
                <a:lnTo>
                  <a:pt x="68" y="256"/>
                </a:lnTo>
                <a:close/>
                <a:moveTo>
                  <a:pt x="276" y="269"/>
                </a:moveTo>
                <a:cubicBezTo>
                  <a:pt x="273" y="272"/>
                  <a:pt x="269" y="273"/>
                  <a:pt x="266" y="273"/>
                </a:cubicBezTo>
                <a:cubicBezTo>
                  <a:pt x="258" y="273"/>
                  <a:pt x="249" y="268"/>
                  <a:pt x="241" y="261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66" y="165"/>
                  <a:pt x="168" y="150"/>
                  <a:pt x="162" y="139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80" y="245"/>
                  <a:pt x="284" y="261"/>
                  <a:pt x="276" y="26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242119" y="3968921"/>
            <a:ext cx="426225" cy="397660"/>
            <a:chOff x="3155900" y="3968921"/>
            <a:chExt cx="426225" cy="397660"/>
          </a:xfrm>
        </p:grpSpPr>
        <p:sp>
          <p:nvSpPr>
            <p:cNvPr id="19" name="Freeform 61"/>
            <p:cNvSpPr>
              <a:spLocks noEditPoints="1"/>
            </p:cNvSpPr>
            <p:nvPr/>
          </p:nvSpPr>
          <p:spPr bwMode="auto">
            <a:xfrm>
              <a:off x="3155900" y="3968921"/>
              <a:ext cx="426225" cy="397660"/>
            </a:xfrm>
            <a:custGeom>
              <a:avLst/>
              <a:gdLst>
                <a:gd name="T0" fmla="*/ 405946 w 301"/>
                <a:gd name="T1" fmla="*/ 0 h 281"/>
                <a:gd name="T2" fmla="*/ 243568 w 301"/>
                <a:gd name="T3" fmla="*/ 162275 h 281"/>
                <a:gd name="T4" fmla="*/ 253008 w 301"/>
                <a:gd name="T5" fmla="*/ 216996 h 281"/>
                <a:gd name="T6" fmla="*/ 1888 w 301"/>
                <a:gd name="T7" fmla="*/ 467957 h 281"/>
                <a:gd name="T8" fmla="*/ 0 w 301"/>
                <a:gd name="T9" fmla="*/ 475504 h 281"/>
                <a:gd name="T10" fmla="*/ 1888 w 301"/>
                <a:gd name="T11" fmla="*/ 518903 h 281"/>
                <a:gd name="T12" fmla="*/ 13217 w 301"/>
                <a:gd name="T13" fmla="*/ 530225 h 281"/>
                <a:gd name="T14" fmla="*/ 13217 w 301"/>
                <a:gd name="T15" fmla="*/ 530225 h 281"/>
                <a:gd name="T16" fmla="*/ 103847 w 301"/>
                <a:gd name="T17" fmla="*/ 526451 h 281"/>
                <a:gd name="T18" fmla="*/ 113287 w 301"/>
                <a:gd name="T19" fmla="*/ 518903 h 281"/>
                <a:gd name="T20" fmla="*/ 124616 w 301"/>
                <a:gd name="T21" fmla="*/ 481165 h 281"/>
                <a:gd name="T22" fmla="*/ 164267 w 301"/>
                <a:gd name="T23" fmla="*/ 471730 h 281"/>
                <a:gd name="T24" fmla="*/ 173707 w 301"/>
                <a:gd name="T25" fmla="*/ 464183 h 281"/>
                <a:gd name="T26" fmla="*/ 179372 w 301"/>
                <a:gd name="T27" fmla="*/ 428331 h 281"/>
                <a:gd name="T28" fmla="*/ 217134 w 301"/>
                <a:gd name="T29" fmla="*/ 418897 h 281"/>
                <a:gd name="T30" fmla="*/ 226575 w 301"/>
                <a:gd name="T31" fmla="*/ 409462 h 281"/>
                <a:gd name="T32" fmla="*/ 228463 w 301"/>
                <a:gd name="T33" fmla="*/ 369837 h 281"/>
                <a:gd name="T34" fmla="*/ 258673 w 301"/>
                <a:gd name="T35" fmla="*/ 367950 h 281"/>
                <a:gd name="T36" fmla="*/ 268113 w 301"/>
                <a:gd name="T37" fmla="*/ 358515 h 281"/>
                <a:gd name="T38" fmla="*/ 277554 w 301"/>
                <a:gd name="T39" fmla="*/ 320777 h 281"/>
                <a:gd name="T40" fmla="*/ 281330 w 301"/>
                <a:gd name="T41" fmla="*/ 320777 h 281"/>
                <a:gd name="T42" fmla="*/ 328533 w 301"/>
                <a:gd name="T43" fmla="*/ 305681 h 281"/>
                <a:gd name="T44" fmla="*/ 405946 w 301"/>
                <a:gd name="T45" fmla="*/ 324551 h 281"/>
                <a:gd name="T46" fmla="*/ 568325 w 301"/>
                <a:gd name="T47" fmla="*/ 162275 h 281"/>
                <a:gd name="T48" fmla="*/ 405946 w 301"/>
                <a:gd name="T49" fmla="*/ 0 h 281"/>
                <a:gd name="T50" fmla="*/ 405946 w 301"/>
                <a:gd name="T51" fmla="*/ 301907 h 281"/>
                <a:gd name="T52" fmla="*/ 334198 w 301"/>
                <a:gd name="T53" fmla="*/ 283038 h 281"/>
                <a:gd name="T54" fmla="*/ 322869 w 301"/>
                <a:gd name="T55" fmla="*/ 283038 h 281"/>
                <a:gd name="T56" fmla="*/ 281330 w 301"/>
                <a:gd name="T57" fmla="*/ 298134 h 281"/>
                <a:gd name="T58" fmla="*/ 271890 w 301"/>
                <a:gd name="T59" fmla="*/ 298134 h 281"/>
                <a:gd name="T60" fmla="*/ 271890 w 301"/>
                <a:gd name="T61" fmla="*/ 298134 h 281"/>
                <a:gd name="T62" fmla="*/ 264337 w 301"/>
                <a:gd name="T63" fmla="*/ 298134 h 281"/>
                <a:gd name="T64" fmla="*/ 258673 w 301"/>
                <a:gd name="T65" fmla="*/ 305681 h 281"/>
                <a:gd name="T66" fmla="*/ 249232 w 301"/>
                <a:gd name="T67" fmla="*/ 347194 h 281"/>
                <a:gd name="T68" fmla="*/ 217134 w 301"/>
                <a:gd name="T69" fmla="*/ 350967 h 281"/>
                <a:gd name="T70" fmla="*/ 207694 w 301"/>
                <a:gd name="T71" fmla="*/ 360402 h 281"/>
                <a:gd name="T72" fmla="*/ 203917 w 301"/>
                <a:gd name="T73" fmla="*/ 400027 h 281"/>
                <a:gd name="T74" fmla="*/ 168043 w 301"/>
                <a:gd name="T75" fmla="*/ 409462 h 281"/>
                <a:gd name="T76" fmla="*/ 160490 w 301"/>
                <a:gd name="T77" fmla="*/ 417010 h 281"/>
                <a:gd name="T78" fmla="*/ 152938 w 301"/>
                <a:gd name="T79" fmla="*/ 452861 h 281"/>
                <a:gd name="T80" fmla="*/ 113287 w 301"/>
                <a:gd name="T81" fmla="*/ 460409 h 281"/>
                <a:gd name="T82" fmla="*/ 103847 w 301"/>
                <a:gd name="T83" fmla="*/ 467957 h 281"/>
                <a:gd name="T84" fmla="*/ 94406 w 301"/>
                <a:gd name="T85" fmla="*/ 505695 h 281"/>
                <a:gd name="T86" fmla="*/ 22657 w 301"/>
                <a:gd name="T87" fmla="*/ 507582 h 281"/>
                <a:gd name="T88" fmla="*/ 20769 w 301"/>
                <a:gd name="T89" fmla="*/ 479278 h 281"/>
                <a:gd name="T90" fmla="*/ 273778 w 301"/>
                <a:gd name="T91" fmla="*/ 226431 h 281"/>
                <a:gd name="T92" fmla="*/ 275666 w 301"/>
                <a:gd name="T93" fmla="*/ 215109 h 281"/>
                <a:gd name="T94" fmla="*/ 266225 w 301"/>
                <a:gd name="T95" fmla="*/ 162275 h 281"/>
                <a:gd name="T96" fmla="*/ 405946 w 301"/>
                <a:gd name="T97" fmla="*/ 22643 h 281"/>
                <a:gd name="T98" fmla="*/ 545668 w 301"/>
                <a:gd name="T99" fmla="*/ 162275 h 281"/>
                <a:gd name="T100" fmla="*/ 405946 w 301"/>
                <a:gd name="T101" fmla="*/ 301907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62"/>
            <p:cNvSpPr>
              <a:spLocks noEditPoints="1"/>
            </p:cNvSpPr>
            <p:nvPr/>
          </p:nvSpPr>
          <p:spPr bwMode="auto">
            <a:xfrm>
              <a:off x="3414254" y="4023688"/>
              <a:ext cx="72625" cy="73817"/>
            </a:xfrm>
            <a:custGeom>
              <a:avLst/>
              <a:gdLst>
                <a:gd name="T0" fmla="*/ 48419 w 52"/>
                <a:gd name="T1" fmla="*/ 0 h 52"/>
                <a:gd name="T2" fmla="*/ 0 w 52"/>
                <a:gd name="T3" fmla="*/ 49213 h 52"/>
                <a:gd name="T4" fmla="*/ 48419 w 52"/>
                <a:gd name="T5" fmla="*/ 98425 h 52"/>
                <a:gd name="T6" fmla="*/ 96838 w 52"/>
                <a:gd name="T7" fmla="*/ 49213 h 52"/>
                <a:gd name="T8" fmla="*/ 48419 w 52"/>
                <a:gd name="T9" fmla="*/ 0 h 52"/>
                <a:gd name="T10" fmla="*/ 48419 w 52"/>
                <a:gd name="T11" fmla="*/ 79497 h 52"/>
                <a:gd name="T12" fmla="*/ 18623 w 52"/>
                <a:gd name="T13" fmla="*/ 49213 h 52"/>
                <a:gd name="T14" fmla="*/ 48419 w 52"/>
                <a:gd name="T15" fmla="*/ 18928 h 52"/>
                <a:gd name="T16" fmla="*/ 78215 w 52"/>
                <a:gd name="T17" fmla="*/ 49213 h 52"/>
                <a:gd name="T18" fmla="*/ 48419 w 52"/>
                <a:gd name="T19" fmla="*/ 7949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44220" y="3933130"/>
            <a:ext cx="311944" cy="500063"/>
            <a:chOff x="6036220" y="3933130"/>
            <a:chExt cx="311944" cy="500063"/>
          </a:xfrm>
        </p:grpSpPr>
        <p:sp>
          <p:nvSpPr>
            <p:cNvPr id="22" name="Freeform 193"/>
            <p:cNvSpPr>
              <a:spLocks/>
            </p:cNvSpPr>
            <p:nvPr/>
          </p:nvSpPr>
          <p:spPr bwMode="auto">
            <a:xfrm>
              <a:off x="6036220" y="4330799"/>
              <a:ext cx="86916" cy="102394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" name="Freeform 194"/>
            <p:cNvSpPr>
              <a:spLocks noEditPoints="1"/>
            </p:cNvSpPr>
            <p:nvPr/>
          </p:nvSpPr>
          <p:spPr bwMode="auto">
            <a:xfrm>
              <a:off x="6036220" y="3933130"/>
              <a:ext cx="311944" cy="377429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87176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7175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665041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65040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70868" y="390437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70867" y="4139887"/>
            <a:ext cx="2454944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535">
        <p14:gallery dir="l"/>
      </p:transition>
    </mc:Choice>
    <mc:Fallback xmlns="">
      <p:transition spd="slow" advTm="75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17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93735" y="2844068"/>
            <a:ext cx="1443962" cy="229943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982399" y="3362247"/>
            <a:ext cx="1459487" cy="178125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86588" y="3892520"/>
            <a:ext cx="1459487" cy="125098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390778" y="2153052"/>
            <a:ext cx="1459487" cy="29904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en-US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682"/>
          <p:cNvSpPr txBox="1"/>
          <p:nvPr/>
        </p:nvSpPr>
        <p:spPr>
          <a:xfrm>
            <a:off x="1549365" y="2988229"/>
            <a:ext cx="932702" cy="530792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3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52%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TextBox 682"/>
          <p:cNvSpPr txBox="1"/>
          <p:nvPr/>
        </p:nvSpPr>
        <p:spPr>
          <a:xfrm>
            <a:off x="3113109" y="3495465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45%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682"/>
          <p:cNvSpPr txBox="1"/>
          <p:nvPr/>
        </p:nvSpPr>
        <p:spPr>
          <a:xfrm>
            <a:off x="4817298" y="3931830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39%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682"/>
          <p:cNvSpPr txBox="1"/>
          <p:nvPr/>
        </p:nvSpPr>
        <p:spPr>
          <a:xfrm>
            <a:off x="6521488" y="2276557"/>
            <a:ext cx="1198067" cy="684793"/>
          </a:xfrm>
          <a:prstGeom prst="rect">
            <a:avLst/>
          </a:prstGeom>
          <a:noFill/>
        </p:spPr>
        <p:txBody>
          <a:bodyPr wrap="none" lIns="68571" tIns="34285" rIns="68571" bIns="34285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defRPr sz="40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5pPr>
            <a:lvl6pPr>
              <a:defRPr>
                <a:latin typeface="Calibri" pitchFamily="34" charset="0"/>
                <a:ea typeface="宋体" pitchFamily="2" charset="-122"/>
              </a:defRPr>
            </a:lvl6pPr>
            <a:lvl7pPr>
              <a:defRPr>
                <a:latin typeface="Calibri" pitchFamily="34" charset="0"/>
                <a:ea typeface="宋体" pitchFamily="2" charset="-122"/>
              </a:defRPr>
            </a:lvl7pPr>
            <a:lvl8pPr>
              <a:defRPr>
                <a:latin typeface="Calibri" pitchFamily="34" charset="0"/>
                <a:ea typeface="宋体" pitchFamily="2" charset="-122"/>
              </a:defRPr>
            </a:lvl8pPr>
            <a:lvl9pPr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70%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Copyright Notice"/>
          <p:cNvSpPr>
            <a:spLocks/>
          </p:cNvSpPr>
          <p:nvPr/>
        </p:nvSpPr>
        <p:spPr bwMode="auto">
          <a:xfrm>
            <a:off x="1488471" y="2429691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Copyright Notice"/>
          <p:cNvSpPr>
            <a:spLocks/>
          </p:cNvSpPr>
          <p:nvPr/>
        </p:nvSpPr>
        <p:spPr bwMode="auto">
          <a:xfrm>
            <a:off x="3184897" y="294299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Copyright Notice"/>
          <p:cNvSpPr>
            <a:spLocks/>
          </p:cNvSpPr>
          <p:nvPr/>
        </p:nvSpPr>
        <p:spPr bwMode="auto">
          <a:xfrm>
            <a:off x="4889086" y="3495465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Copyright Notice"/>
          <p:cNvSpPr>
            <a:spLocks/>
          </p:cNvSpPr>
          <p:nvPr/>
        </p:nvSpPr>
        <p:spPr bwMode="auto">
          <a:xfrm>
            <a:off x="6593276" y="1739992"/>
            <a:ext cx="1054490" cy="29836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3993" tIns="24297" rIns="53993" bIns="24297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cap="sm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  <a:endParaRPr lang="en-US" cap="sm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97379" y="816592"/>
            <a:ext cx="4066709" cy="1251102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046">
        <p14:gallery dir="l"/>
      </p:transition>
    </mc:Choice>
    <mc:Fallback xmlns="">
      <p:transition spd="slow" advTm="9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6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1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"/>
          <p:cNvSpPr/>
          <p:nvPr/>
        </p:nvSpPr>
        <p:spPr bwMode="auto">
          <a:xfrm>
            <a:off x="1306513" y="900113"/>
            <a:ext cx="1887537" cy="1887537"/>
          </a:xfrm>
          <a:prstGeom prst="rect">
            <a:avLst/>
          </a:prstGeom>
          <a:solidFill>
            <a:srgbClr val="D0006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6" tIns="68589" rIns="68586" bIns="68589"/>
          <a:lstStyle/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altLang="zh-CN" sz="18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800" b="1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单击填加标题</a:t>
            </a:r>
            <a:endParaRPr lang="en-US" altLang="zh-CN" sz="1800" b="1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</p:txBody>
      </p:sp>
      <p:grpSp>
        <p:nvGrpSpPr>
          <p:cNvPr id="9" name="组合 22"/>
          <p:cNvGrpSpPr>
            <a:grpSpLocks/>
          </p:cNvGrpSpPr>
          <p:nvPr/>
        </p:nvGrpSpPr>
        <p:grpSpPr bwMode="auto">
          <a:xfrm>
            <a:off x="1306513" y="2900363"/>
            <a:ext cx="3889375" cy="1887537"/>
            <a:chOff x="1621077" y="2591060"/>
            <a:chExt cx="3890323" cy="1886881"/>
          </a:xfrm>
          <a:solidFill>
            <a:schemeClr val="bg2"/>
          </a:solidFill>
        </p:grpSpPr>
        <p:sp>
          <p:nvSpPr>
            <p:cNvPr id="10" name="Rectangle 3"/>
            <p:cNvSpPr/>
            <p:nvPr/>
          </p:nvSpPr>
          <p:spPr bwMode="auto">
            <a:xfrm>
              <a:off x="1621077" y="2591060"/>
              <a:ext cx="3890323" cy="1886881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68586" tIns="68589" rIns="68586" bIns="68589"/>
            <a:lstStyle/>
            <a:p>
              <a:pPr defTabSz="685666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r>
                <a:rPr lang="zh-CN" altLang="en-US" sz="2800" b="1" spc="-30" dirty="0">
                  <a:solidFill>
                    <a:schemeClr val="bg1"/>
                  </a:solidFill>
                  <a:latin typeface="微软雅黑" pitchFamily="34" charset="-122"/>
                  <a:cs typeface="Segoe UI" pitchFamily="34" charset="0"/>
                </a:rPr>
                <a:t>单击填加标题</a:t>
              </a:r>
              <a:endParaRPr lang="en-US" altLang="zh-CN" sz="2800" b="1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endParaRPr>
            </a:p>
            <a:p>
              <a:pPr defTabSz="685666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endParaRPr lang="en-US" sz="16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endParaRPr>
            </a:p>
            <a:p>
              <a:pPr defTabSz="685666">
                <a:lnSpc>
                  <a:spcPct val="90000"/>
                </a:lnSpc>
                <a:buClr>
                  <a:srgbClr val="FFFFFF">
                    <a:lumMod val="50000"/>
                    <a:lumOff val="50000"/>
                  </a:srgbClr>
                </a:buClr>
                <a:buSzPct val="90000"/>
                <a:defRPr/>
              </a:pPr>
              <a:r>
                <a:rPr lang="zh-CN" altLang="en-US" sz="1600" spc="-30" dirty="0">
                  <a:solidFill>
                    <a:schemeClr val="bg1"/>
                  </a:solidFill>
                  <a:latin typeface="微软雅黑" pitchFamily="34" charset="-122"/>
                  <a:cs typeface="Segoe UI" pitchFamily="34" charset="0"/>
                </a:rPr>
                <a:t>单击填加文字内容</a:t>
              </a:r>
              <a:endParaRPr lang="en-US" sz="16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1" name="Freeform 72"/>
            <p:cNvSpPr>
              <a:spLocks noEditPoints="1"/>
            </p:cNvSpPr>
            <p:nvPr/>
          </p:nvSpPr>
          <p:spPr bwMode="auto">
            <a:xfrm>
              <a:off x="4567270" y="3534499"/>
              <a:ext cx="743144" cy="744482"/>
            </a:xfrm>
            <a:custGeom>
              <a:avLst/>
              <a:gdLst>
                <a:gd name="T0" fmla="*/ 609342 w 411"/>
                <a:gd name="T1" fmla="*/ 357785 h 412"/>
                <a:gd name="T2" fmla="*/ 513511 w 411"/>
                <a:gd name="T3" fmla="*/ 397539 h 412"/>
                <a:gd name="T4" fmla="*/ 450226 w 411"/>
                <a:gd name="T5" fmla="*/ 334294 h 412"/>
                <a:gd name="T6" fmla="*/ 511703 w 411"/>
                <a:gd name="T7" fmla="*/ 193348 h 412"/>
                <a:gd name="T8" fmla="*/ 318232 w 411"/>
                <a:gd name="T9" fmla="*/ 0 h 412"/>
                <a:gd name="T10" fmla="*/ 122953 w 411"/>
                <a:gd name="T11" fmla="*/ 193348 h 412"/>
                <a:gd name="T12" fmla="*/ 209744 w 411"/>
                <a:gd name="T13" fmla="*/ 354171 h 412"/>
                <a:gd name="T14" fmla="*/ 173581 w 411"/>
                <a:gd name="T15" fmla="*/ 480661 h 412"/>
                <a:gd name="T16" fmla="*/ 133802 w 411"/>
                <a:gd name="T17" fmla="*/ 475240 h 412"/>
                <a:gd name="T18" fmla="*/ 0 w 411"/>
                <a:gd name="T19" fmla="*/ 608957 h 412"/>
                <a:gd name="T20" fmla="*/ 133802 w 411"/>
                <a:gd name="T21" fmla="*/ 744482 h 412"/>
                <a:gd name="T22" fmla="*/ 269412 w 411"/>
                <a:gd name="T23" fmla="*/ 608957 h 412"/>
                <a:gd name="T24" fmla="*/ 198895 w 411"/>
                <a:gd name="T25" fmla="*/ 491503 h 412"/>
                <a:gd name="T26" fmla="*/ 235058 w 411"/>
                <a:gd name="T27" fmla="*/ 368627 h 412"/>
                <a:gd name="T28" fmla="*/ 318232 w 411"/>
                <a:gd name="T29" fmla="*/ 386697 h 412"/>
                <a:gd name="T30" fmla="*/ 430336 w 411"/>
                <a:gd name="T31" fmla="*/ 352364 h 412"/>
                <a:gd name="T32" fmla="*/ 497238 w 411"/>
                <a:gd name="T33" fmla="*/ 419223 h 412"/>
                <a:gd name="T34" fmla="*/ 473732 w 411"/>
                <a:gd name="T35" fmla="*/ 493310 h 412"/>
                <a:gd name="T36" fmla="*/ 609342 w 411"/>
                <a:gd name="T37" fmla="*/ 627027 h 412"/>
                <a:gd name="T38" fmla="*/ 743144 w 411"/>
                <a:gd name="T39" fmla="*/ 493310 h 412"/>
                <a:gd name="T40" fmla="*/ 609342 w 411"/>
                <a:gd name="T41" fmla="*/ 357785 h 412"/>
                <a:gd name="T42" fmla="*/ 242290 w 411"/>
                <a:gd name="T43" fmla="*/ 608957 h 412"/>
                <a:gd name="T44" fmla="*/ 133802 w 411"/>
                <a:gd name="T45" fmla="*/ 717377 h 412"/>
                <a:gd name="T46" fmla="*/ 25314 w 411"/>
                <a:gd name="T47" fmla="*/ 608957 h 412"/>
                <a:gd name="T48" fmla="*/ 133802 w 411"/>
                <a:gd name="T49" fmla="*/ 502345 h 412"/>
                <a:gd name="T50" fmla="*/ 242290 w 411"/>
                <a:gd name="T51" fmla="*/ 608957 h 412"/>
                <a:gd name="T52" fmla="*/ 150075 w 411"/>
                <a:gd name="T53" fmla="*/ 193348 h 412"/>
                <a:gd name="T54" fmla="*/ 318232 w 411"/>
                <a:gd name="T55" fmla="*/ 25298 h 412"/>
                <a:gd name="T56" fmla="*/ 484581 w 411"/>
                <a:gd name="T57" fmla="*/ 193348 h 412"/>
                <a:gd name="T58" fmla="*/ 318232 w 411"/>
                <a:gd name="T59" fmla="*/ 361399 h 412"/>
                <a:gd name="T60" fmla="*/ 150075 w 411"/>
                <a:gd name="T61" fmla="*/ 193348 h 412"/>
                <a:gd name="T62" fmla="*/ 609342 w 411"/>
                <a:gd name="T63" fmla="*/ 599922 h 412"/>
                <a:gd name="T64" fmla="*/ 500854 w 411"/>
                <a:gd name="T65" fmla="*/ 493310 h 412"/>
                <a:gd name="T66" fmla="*/ 609342 w 411"/>
                <a:gd name="T67" fmla="*/ 384890 h 412"/>
                <a:gd name="T68" fmla="*/ 717830 w 411"/>
                <a:gd name="T69" fmla="*/ 493310 h 412"/>
                <a:gd name="T70" fmla="*/ 609342 w 411"/>
                <a:gd name="T71" fmla="*/ 599922 h 41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11"/>
                <a:gd name="T109" fmla="*/ 0 h 412"/>
                <a:gd name="T110" fmla="*/ 411 w 411"/>
                <a:gd name="T111" fmla="*/ 412 h 41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9" tIns="34295" rIns="68589" bIns="34295"/>
            <a:lstStyle/>
            <a:p>
              <a:endParaRPr lang="zh-CN" altLang="en-US"/>
            </a:p>
          </p:txBody>
        </p:sp>
      </p:grpSp>
      <p:sp>
        <p:nvSpPr>
          <p:cNvPr id="12" name="Rectangle 2"/>
          <p:cNvSpPr/>
          <p:nvPr/>
        </p:nvSpPr>
        <p:spPr bwMode="auto">
          <a:xfrm>
            <a:off x="3308350" y="900113"/>
            <a:ext cx="1887538" cy="188753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68586" tIns="68589" rIns="68586" bIns="68589"/>
          <a:lstStyle/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altLang="zh-CN" sz="18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800" b="1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单击填加标题</a:t>
            </a:r>
            <a:endParaRPr lang="en-US" altLang="zh-CN" sz="1800" b="1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8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r>
              <a:rPr lang="zh-CN" altLang="en-US" sz="1400" spc="-30" dirty="0">
                <a:solidFill>
                  <a:schemeClr val="bg1"/>
                </a:solidFill>
                <a:latin typeface="微软雅黑" pitchFamily="34" charset="-122"/>
                <a:cs typeface="Segoe UI" pitchFamily="34" charset="0"/>
              </a:rPr>
              <a:t>单击填加文字内容</a:t>
            </a:r>
            <a:endParaRPr lang="en-US" altLang="zh-CN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  <a:p>
            <a:pPr defTabSz="685666">
              <a:lnSpc>
                <a:spcPct val="90000"/>
              </a:lnSpc>
              <a:buClr>
                <a:srgbClr val="FFFFFF">
                  <a:lumMod val="50000"/>
                  <a:lumOff val="50000"/>
                </a:srgbClr>
              </a:buClr>
              <a:buSzPct val="90000"/>
              <a:defRPr/>
            </a:pPr>
            <a:endParaRPr lang="en-US" sz="1400" spc="-30" dirty="0">
              <a:solidFill>
                <a:schemeClr val="bg1"/>
              </a:solidFill>
              <a:latin typeface="微软雅黑" pitchFamily="34" charset="-122"/>
              <a:cs typeface="Segoe UI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75" y="900113"/>
            <a:ext cx="2862263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975">
        <p14:gallery dir="l"/>
      </p:transition>
    </mc:Choice>
    <mc:Fallback xmlns="">
      <p:transition spd="slow" advTm="49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1304317" y="2450890"/>
            <a:ext cx="2270604" cy="1007161"/>
          </a:xfrm>
          <a:custGeom>
            <a:avLst/>
            <a:gdLst>
              <a:gd name="T0" fmla="*/ 0 w 690"/>
              <a:gd name="T1" fmla="*/ 190 h 254"/>
              <a:gd name="T2" fmla="*/ 0 w 690"/>
              <a:gd name="T3" fmla="*/ 190 h 254"/>
              <a:gd name="T4" fmla="*/ 0 w 690"/>
              <a:gd name="T5" fmla="*/ 62 h 254"/>
              <a:gd name="T6" fmla="*/ 618 w 690"/>
              <a:gd name="T7" fmla="*/ 62 h 254"/>
              <a:gd name="T8" fmla="*/ 618 w 690"/>
              <a:gd name="T9" fmla="*/ 0 h 254"/>
              <a:gd name="T10" fmla="*/ 689 w 690"/>
              <a:gd name="T11" fmla="*/ 128 h 254"/>
              <a:gd name="T12" fmla="*/ 618 w 690"/>
              <a:gd name="T13" fmla="*/ 253 h 254"/>
              <a:gd name="T14" fmla="*/ 618 w 690"/>
              <a:gd name="T15" fmla="*/ 190 h 254"/>
              <a:gd name="T16" fmla="*/ 0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0" y="190"/>
                </a:moveTo>
                <a:lnTo>
                  <a:pt x="0" y="190"/>
                </a:lnTo>
                <a:lnTo>
                  <a:pt x="0" y="62"/>
                </a:lnTo>
                <a:lnTo>
                  <a:pt x="618" y="62"/>
                </a:lnTo>
                <a:lnTo>
                  <a:pt x="618" y="0"/>
                </a:lnTo>
                <a:lnTo>
                  <a:pt x="689" y="128"/>
                </a:lnTo>
                <a:lnTo>
                  <a:pt x="618" y="253"/>
                </a:lnTo>
                <a:lnTo>
                  <a:pt x="618" y="190"/>
                </a:lnTo>
                <a:lnTo>
                  <a:pt x="0" y="190"/>
                </a:lnTo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1304317" y="1203598"/>
            <a:ext cx="2965418" cy="1102325"/>
          </a:xfrm>
          <a:custGeom>
            <a:avLst/>
            <a:gdLst>
              <a:gd name="T0" fmla="*/ 0 w 893"/>
              <a:gd name="T1" fmla="*/ 0 h 278"/>
              <a:gd name="T2" fmla="*/ 0 w 893"/>
              <a:gd name="T3" fmla="*/ 0 h 278"/>
              <a:gd name="T4" fmla="*/ 696 w 893"/>
              <a:gd name="T5" fmla="*/ 0 h 278"/>
              <a:gd name="T6" fmla="*/ 838 w 893"/>
              <a:gd name="T7" fmla="*/ 155 h 278"/>
              <a:gd name="T8" fmla="*/ 892 w 893"/>
              <a:gd name="T9" fmla="*/ 112 h 278"/>
              <a:gd name="T10" fmla="*/ 835 w 893"/>
              <a:gd name="T11" fmla="*/ 244 h 278"/>
              <a:gd name="T12" fmla="*/ 686 w 893"/>
              <a:gd name="T13" fmla="*/ 277 h 278"/>
              <a:gd name="T14" fmla="*/ 735 w 893"/>
              <a:gd name="T15" fmla="*/ 237 h 278"/>
              <a:gd name="T16" fmla="*/ 639 w 893"/>
              <a:gd name="T17" fmla="*/ 135 h 278"/>
              <a:gd name="T18" fmla="*/ 0 w 893"/>
              <a:gd name="T19" fmla="*/ 135 h 278"/>
              <a:gd name="T20" fmla="*/ 0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0"/>
                </a:moveTo>
                <a:lnTo>
                  <a:pt x="0" y="0"/>
                </a:lnTo>
                <a:lnTo>
                  <a:pt x="696" y="0"/>
                </a:lnTo>
                <a:lnTo>
                  <a:pt x="838" y="155"/>
                </a:lnTo>
                <a:lnTo>
                  <a:pt x="892" y="112"/>
                </a:lnTo>
                <a:lnTo>
                  <a:pt x="835" y="244"/>
                </a:lnTo>
                <a:lnTo>
                  <a:pt x="686" y="277"/>
                </a:lnTo>
                <a:lnTo>
                  <a:pt x="735" y="237"/>
                </a:lnTo>
                <a:lnTo>
                  <a:pt x="639" y="135"/>
                </a:lnTo>
                <a:lnTo>
                  <a:pt x="0" y="135"/>
                </a:lnTo>
                <a:lnTo>
                  <a:pt x="0" y="0"/>
                </a:lnTo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0"/>
          <p:cNvSpPr>
            <a:spLocks/>
          </p:cNvSpPr>
          <p:nvPr/>
        </p:nvSpPr>
        <p:spPr bwMode="auto">
          <a:xfrm>
            <a:off x="4820977" y="1203598"/>
            <a:ext cx="2965418" cy="1102325"/>
          </a:xfrm>
          <a:custGeom>
            <a:avLst/>
            <a:gdLst>
              <a:gd name="T0" fmla="*/ 892 w 893"/>
              <a:gd name="T1" fmla="*/ 0 h 278"/>
              <a:gd name="T2" fmla="*/ 892 w 893"/>
              <a:gd name="T3" fmla="*/ 0 h 278"/>
              <a:gd name="T4" fmla="*/ 195 w 893"/>
              <a:gd name="T5" fmla="*/ 0 h 278"/>
              <a:gd name="T6" fmla="*/ 53 w 893"/>
              <a:gd name="T7" fmla="*/ 155 h 278"/>
              <a:gd name="T8" fmla="*/ 0 w 893"/>
              <a:gd name="T9" fmla="*/ 112 h 278"/>
              <a:gd name="T10" fmla="*/ 57 w 893"/>
              <a:gd name="T11" fmla="*/ 244 h 278"/>
              <a:gd name="T12" fmla="*/ 206 w 893"/>
              <a:gd name="T13" fmla="*/ 277 h 278"/>
              <a:gd name="T14" fmla="*/ 156 w 893"/>
              <a:gd name="T15" fmla="*/ 237 h 278"/>
              <a:gd name="T16" fmla="*/ 252 w 893"/>
              <a:gd name="T17" fmla="*/ 135 h 278"/>
              <a:gd name="T18" fmla="*/ 892 w 893"/>
              <a:gd name="T19" fmla="*/ 135 h 278"/>
              <a:gd name="T20" fmla="*/ 892 w 893"/>
              <a:gd name="T21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0"/>
                </a:moveTo>
                <a:lnTo>
                  <a:pt x="892" y="0"/>
                </a:lnTo>
                <a:lnTo>
                  <a:pt x="195" y="0"/>
                </a:lnTo>
                <a:lnTo>
                  <a:pt x="53" y="155"/>
                </a:lnTo>
                <a:lnTo>
                  <a:pt x="0" y="112"/>
                </a:lnTo>
                <a:lnTo>
                  <a:pt x="57" y="244"/>
                </a:lnTo>
                <a:lnTo>
                  <a:pt x="206" y="277"/>
                </a:lnTo>
                <a:lnTo>
                  <a:pt x="156" y="237"/>
                </a:lnTo>
                <a:lnTo>
                  <a:pt x="252" y="135"/>
                </a:lnTo>
                <a:lnTo>
                  <a:pt x="892" y="135"/>
                </a:lnTo>
                <a:lnTo>
                  <a:pt x="892" y="0"/>
                </a:lnTo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Freeform 21"/>
          <p:cNvSpPr>
            <a:spLocks/>
          </p:cNvSpPr>
          <p:nvPr/>
        </p:nvSpPr>
        <p:spPr bwMode="auto">
          <a:xfrm>
            <a:off x="1304317" y="3530059"/>
            <a:ext cx="2965418" cy="1102325"/>
          </a:xfrm>
          <a:custGeom>
            <a:avLst/>
            <a:gdLst>
              <a:gd name="T0" fmla="*/ 0 w 893"/>
              <a:gd name="T1" fmla="*/ 277 h 278"/>
              <a:gd name="T2" fmla="*/ 0 w 893"/>
              <a:gd name="T3" fmla="*/ 277 h 278"/>
              <a:gd name="T4" fmla="*/ 696 w 893"/>
              <a:gd name="T5" fmla="*/ 277 h 278"/>
              <a:gd name="T6" fmla="*/ 838 w 893"/>
              <a:gd name="T7" fmla="*/ 125 h 278"/>
              <a:gd name="T8" fmla="*/ 892 w 893"/>
              <a:gd name="T9" fmla="*/ 165 h 278"/>
              <a:gd name="T10" fmla="*/ 835 w 893"/>
              <a:gd name="T11" fmla="*/ 33 h 278"/>
              <a:gd name="T12" fmla="*/ 686 w 893"/>
              <a:gd name="T13" fmla="*/ 0 h 278"/>
              <a:gd name="T14" fmla="*/ 735 w 893"/>
              <a:gd name="T15" fmla="*/ 40 h 278"/>
              <a:gd name="T16" fmla="*/ 639 w 893"/>
              <a:gd name="T17" fmla="*/ 142 h 278"/>
              <a:gd name="T18" fmla="*/ 0 w 893"/>
              <a:gd name="T19" fmla="*/ 142 h 278"/>
              <a:gd name="T20" fmla="*/ 0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0" y="277"/>
                </a:moveTo>
                <a:lnTo>
                  <a:pt x="0" y="277"/>
                </a:lnTo>
                <a:lnTo>
                  <a:pt x="696" y="277"/>
                </a:lnTo>
                <a:lnTo>
                  <a:pt x="838" y="125"/>
                </a:lnTo>
                <a:lnTo>
                  <a:pt x="892" y="165"/>
                </a:lnTo>
                <a:lnTo>
                  <a:pt x="835" y="33"/>
                </a:lnTo>
                <a:lnTo>
                  <a:pt x="686" y="0"/>
                </a:lnTo>
                <a:lnTo>
                  <a:pt x="735" y="40"/>
                </a:lnTo>
                <a:lnTo>
                  <a:pt x="639" y="142"/>
                </a:lnTo>
                <a:lnTo>
                  <a:pt x="0" y="142"/>
                </a:lnTo>
                <a:lnTo>
                  <a:pt x="0" y="277"/>
                </a:lnTo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22"/>
          <p:cNvSpPr>
            <a:spLocks/>
          </p:cNvSpPr>
          <p:nvPr/>
        </p:nvSpPr>
        <p:spPr bwMode="auto">
          <a:xfrm>
            <a:off x="4820977" y="3530059"/>
            <a:ext cx="2965418" cy="1102325"/>
          </a:xfrm>
          <a:custGeom>
            <a:avLst/>
            <a:gdLst>
              <a:gd name="T0" fmla="*/ 892 w 893"/>
              <a:gd name="T1" fmla="*/ 277 h 278"/>
              <a:gd name="T2" fmla="*/ 892 w 893"/>
              <a:gd name="T3" fmla="*/ 277 h 278"/>
              <a:gd name="T4" fmla="*/ 195 w 893"/>
              <a:gd name="T5" fmla="*/ 277 h 278"/>
              <a:gd name="T6" fmla="*/ 53 w 893"/>
              <a:gd name="T7" fmla="*/ 125 h 278"/>
              <a:gd name="T8" fmla="*/ 0 w 893"/>
              <a:gd name="T9" fmla="*/ 165 h 278"/>
              <a:gd name="T10" fmla="*/ 57 w 893"/>
              <a:gd name="T11" fmla="*/ 33 h 278"/>
              <a:gd name="T12" fmla="*/ 206 w 893"/>
              <a:gd name="T13" fmla="*/ 0 h 278"/>
              <a:gd name="T14" fmla="*/ 156 w 893"/>
              <a:gd name="T15" fmla="*/ 40 h 278"/>
              <a:gd name="T16" fmla="*/ 252 w 893"/>
              <a:gd name="T17" fmla="*/ 142 h 278"/>
              <a:gd name="T18" fmla="*/ 892 w 893"/>
              <a:gd name="T19" fmla="*/ 142 h 278"/>
              <a:gd name="T20" fmla="*/ 892 w 893"/>
              <a:gd name="T21" fmla="*/ 277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278">
                <a:moveTo>
                  <a:pt x="892" y="277"/>
                </a:moveTo>
                <a:lnTo>
                  <a:pt x="892" y="277"/>
                </a:lnTo>
                <a:lnTo>
                  <a:pt x="195" y="277"/>
                </a:lnTo>
                <a:lnTo>
                  <a:pt x="53" y="125"/>
                </a:lnTo>
                <a:lnTo>
                  <a:pt x="0" y="165"/>
                </a:lnTo>
                <a:lnTo>
                  <a:pt x="57" y="33"/>
                </a:lnTo>
                <a:lnTo>
                  <a:pt x="206" y="0"/>
                </a:lnTo>
                <a:lnTo>
                  <a:pt x="156" y="40"/>
                </a:lnTo>
                <a:lnTo>
                  <a:pt x="252" y="142"/>
                </a:lnTo>
                <a:lnTo>
                  <a:pt x="892" y="142"/>
                </a:lnTo>
                <a:lnTo>
                  <a:pt x="892" y="277"/>
                </a:lnTo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3"/>
          <p:cNvSpPr>
            <a:spLocks/>
          </p:cNvSpPr>
          <p:nvPr/>
        </p:nvSpPr>
        <p:spPr bwMode="auto">
          <a:xfrm>
            <a:off x="5460076" y="2450890"/>
            <a:ext cx="2326319" cy="1007161"/>
          </a:xfrm>
          <a:custGeom>
            <a:avLst/>
            <a:gdLst>
              <a:gd name="T0" fmla="*/ 689 w 690"/>
              <a:gd name="T1" fmla="*/ 190 h 254"/>
              <a:gd name="T2" fmla="*/ 689 w 690"/>
              <a:gd name="T3" fmla="*/ 190 h 254"/>
              <a:gd name="T4" fmla="*/ 689 w 690"/>
              <a:gd name="T5" fmla="*/ 62 h 254"/>
              <a:gd name="T6" fmla="*/ 71 w 690"/>
              <a:gd name="T7" fmla="*/ 62 h 254"/>
              <a:gd name="T8" fmla="*/ 67 w 690"/>
              <a:gd name="T9" fmla="*/ 0 h 254"/>
              <a:gd name="T10" fmla="*/ 0 w 690"/>
              <a:gd name="T11" fmla="*/ 128 h 254"/>
              <a:gd name="T12" fmla="*/ 71 w 690"/>
              <a:gd name="T13" fmla="*/ 253 h 254"/>
              <a:gd name="T14" fmla="*/ 71 w 690"/>
              <a:gd name="T15" fmla="*/ 190 h 254"/>
              <a:gd name="T16" fmla="*/ 689 w 690"/>
              <a:gd name="T17" fmla="*/ 19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0" h="254">
                <a:moveTo>
                  <a:pt x="689" y="190"/>
                </a:moveTo>
                <a:lnTo>
                  <a:pt x="689" y="190"/>
                </a:lnTo>
                <a:lnTo>
                  <a:pt x="689" y="62"/>
                </a:lnTo>
                <a:lnTo>
                  <a:pt x="71" y="62"/>
                </a:lnTo>
                <a:lnTo>
                  <a:pt x="67" y="0"/>
                </a:lnTo>
                <a:lnTo>
                  <a:pt x="0" y="128"/>
                </a:lnTo>
                <a:lnTo>
                  <a:pt x="71" y="253"/>
                </a:lnTo>
                <a:lnTo>
                  <a:pt x="71" y="190"/>
                </a:lnTo>
                <a:lnTo>
                  <a:pt x="689" y="190"/>
                </a:lnTo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lIns="93286" tIns="46642" rIns="93286" bIns="46642" anchor="ctr"/>
          <a:lstStyle/>
          <a:p>
            <a:pPr>
              <a:lnSpc>
                <a:spcPct val="120000"/>
              </a:lnSpc>
            </a:pPr>
            <a:endParaRPr lang="en-US" sz="1100" ker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1348041" y="1306870"/>
            <a:ext cx="2328776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" name="TextBox 53"/>
          <p:cNvSpPr txBox="1">
            <a:spLocks noChangeArrowheads="1"/>
          </p:cNvSpPr>
          <p:nvPr/>
        </p:nvSpPr>
        <p:spPr bwMode="auto">
          <a:xfrm>
            <a:off x="1222635" y="2777007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TextBox 53"/>
          <p:cNvSpPr txBox="1">
            <a:spLocks noChangeArrowheads="1"/>
          </p:cNvSpPr>
          <p:nvPr/>
        </p:nvSpPr>
        <p:spPr bwMode="auto">
          <a:xfrm>
            <a:off x="1304317" y="4198708"/>
            <a:ext cx="231929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5495087" y="4203914"/>
            <a:ext cx="2291309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399099" y="2765555"/>
            <a:ext cx="24132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75636" y="1306920"/>
            <a:ext cx="2312961" cy="3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7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在此输入内容文本</a:t>
            </a:r>
            <a:endParaRPr lang="zh-CN" altLang="en-US" sz="2400" kern="0" dirty="0">
              <a:solidFill>
                <a:schemeClr val="bg1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50571" y="2279278"/>
            <a:ext cx="1586249" cy="1292655"/>
            <a:chOff x="3910879" y="2268230"/>
            <a:chExt cx="1586249" cy="1292655"/>
          </a:xfrm>
        </p:grpSpPr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>
              <a:off x="3910879" y="2268230"/>
              <a:ext cx="1586249" cy="1292655"/>
            </a:xfrm>
            <a:prstGeom prst="hexagon">
              <a:avLst>
                <a:gd name="adj" fmla="val 30740"/>
                <a:gd name="vf" fmla="val 115470"/>
              </a:avLst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175" cap="flat" cmpd="sng" algn="ctr">
              <a:solidFill>
                <a:srgbClr val="EAEAEA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SG" sz="11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252597" y="2438891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点击</a:t>
              </a:r>
              <a:endParaRPr lang="en-US" alt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47">
        <p14:gallery dir="l"/>
      </p:transition>
    </mc:Choice>
    <mc:Fallback xmlns="">
      <p:transition spd="slow" advTm="76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9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94444E-6 -1.23457E-6 C 0.01198 -0.03179 0.02969 -0.19105 0.05469 -0.19105 C 0.09167 -0.19105 0.1217 -0.1429 0.1217 -0.08271 C 0.1217 -0.06296 0.11875 -0.04537 0.11268 -0.02932 C 0.11372 -0.02932 -0.0033 0.2108 -0.0033 0.21266 C -0.0033 0.2108 -0.12031 -0.02932 -0.11927 -0.02932 C -0.12535 -0.04537 -0.1283 -0.06296 -0.1283 -0.08271 C -0.1283 -0.1429 -0.09826 -0.19105 -0.06024 -0.19105 C -0.03628 -0.19105 -0.01198 -0.03179 -1.94444E-6 -1.23457E-6 Z " pathEditMode="relative" rAng="0" ptsTypes="fffffffff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08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2178202" y="1928446"/>
            <a:ext cx="1319482" cy="1319177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377758" y="1928446"/>
            <a:ext cx="1319482" cy="1319177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4577314" y="1928446"/>
            <a:ext cx="1319482" cy="1319177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5776871" y="1928446"/>
            <a:ext cx="1319482" cy="1319177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441899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41455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841011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040568" y="2067694"/>
            <a:ext cx="792088" cy="1200312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115616" y="1364500"/>
            <a:ext cx="172232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1115616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2987824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1115617" y="1230019"/>
            <a:ext cx="1872207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4037501" y="1230019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4408815" y="1364500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4037499" y="1230020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4433543" y="91556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5227207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6228184" y="3247623"/>
            <a:ext cx="0" cy="70237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1623260" y="3950000"/>
            <a:ext cx="3603948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6228185" y="3950000"/>
            <a:ext cx="2098366" cy="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1619672" y="3547663"/>
            <a:ext cx="3232635" cy="380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619671" y="4021756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365233" y="3409195"/>
            <a:ext cx="1944217" cy="5806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365233" y="4021520"/>
            <a:ext cx="18780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859">
        <p14:gallery dir="l"/>
      </p:transition>
    </mc:Choice>
    <mc:Fallback xmlns="">
      <p:transition spd="slow" advTm="78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1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2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8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3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6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1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6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5" grpId="0" animBg="1"/>
      <p:bldP spid="86" grpId="0" animBg="1"/>
      <p:bldP spid="87" grpId="0" animBg="1"/>
      <p:bldP spid="88" grpId="0" animBg="1"/>
      <p:bldP spid="89" grpId="0"/>
      <p:bldP spid="90" grpId="0"/>
      <p:bldP spid="91" grpId="0"/>
      <p:bldP spid="92" grpId="0"/>
      <p:bldP spid="93" grpId="0"/>
      <p:bldP spid="94" grpId="0"/>
      <p:bldP spid="98" grpId="0"/>
      <p:bldP spid="100" grpId="0"/>
      <p:bldP spid="105" grpId="0"/>
      <p:bldP spid="106" grpId="0"/>
      <p:bldP spid="107" grpId="0"/>
      <p:bldP spid="1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02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61"/>
          <p:cNvGrpSpPr/>
          <p:nvPr/>
        </p:nvGrpSpPr>
        <p:grpSpPr>
          <a:xfrm>
            <a:off x="4857073" y="1640553"/>
            <a:ext cx="623455" cy="623455"/>
            <a:chOff x="6518563" y="1579415"/>
            <a:chExt cx="831273" cy="831273"/>
          </a:xfrm>
        </p:grpSpPr>
        <p:sp>
          <p:nvSpPr>
            <p:cNvPr id="9" name="Rounded Rectangle 12"/>
            <p:cNvSpPr/>
            <p:nvPr/>
          </p:nvSpPr>
          <p:spPr>
            <a:xfrm>
              <a:off x="6518563" y="1579415"/>
              <a:ext cx="831273" cy="831273"/>
            </a:xfrm>
            <a:prstGeom prst="round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0" name="Group 19"/>
            <p:cNvGrpSpPr/>
            <p:nvPr/>
          </p:nvGrpSpPr>
          <p:grpSpPr>
            <a:xfrm>
              <a:off x="6702027" y="1790527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1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1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20" name="Group 62"/>
          <p:cNvGrpSpPr/>
          <p:nvPr/>
        </p:nvGrpSpPr>
        <p:grpSpPr>
          <a:xfrm>
            <a:off x="4857073" y="2518584"/>
            <a:ext cx="623455" cy="623455"/>
            <a:chOff x="6518563" y="2750124"/>
            <a:chExt cx="831273" cy="831273"/>
          </a:xfrm>
        </p:grpSpPr>
        <p:sp>
          <p:nvSpPr>
            <p:cNvPr id="21" name="Rounded Rectangle 13"/>
            <p:cNvSpPr/>
            <p:nvPr/>
          </p:nvSpPr>
          <p:spPr>
            <a:xfrm>
              <a:off x="6518563" y="2750124"/>
              <a:ext cx="831273" cy="831273"/>
            </a:xfrm>
            <a:prstGeom prst="round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2" name="Group 29"/>
            <p:cNvGrpSpPr/>
            <p:nvPr/>
          </p:nvGrpSpPr>
          <p:grpSpPr>
            <a:xfrm>
              <a:off x="6772671" y="2933191"/>
              <a:ext cx="319088" cy="465138"/>
              <a:chOff x="5441157" y="4440238"/>
              <a:chExt cx="319088" cy="465138"/>
            </a:xfrm>
            <a:solidFill>
              <a:schemeClr val="bg2"/>
            </a:solidFill>
          </p:grpSpPr>
          <p:sp>
            <p:nvSpPr>
              <p:cNvPr id="23" name="AutoShape 97"/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98"/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5" name="AutoShape 99"/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6" name="Group 58"/>
          <p:cNvGrpSpPr/>
          <p:nvPr/>
        </p:nvGrpSpPr>
        <p:grpSpPr>
          <a:xfrm>
            <a:off x="3599773" y="2518584"/>
            <a:ext cx="623455" cy="623455"/>
            <a:chOff x="4842163" y="2750124"/>
            <a:chExt cx="831273" cy="831273"/>
          </a:xfrm>
        </p:grpSpPr>
        <p:sp>
          <p:nvSpPr>
            <p:cNvPr id="27" name="Rounded Rectangle 6"/>
            <p:cNvSpPr/>
            <p:nvPr/>
          </p:nvSpPr>
          <p:spPr>
            <a:xfrm>
              <a:off x="4842163" y="2750124"/>
              <a:ext cx="831273" cy="831273"/>
            </a:xfrm>
            <a:prstGeom prst="round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8" name="Group 33"/>
            <p:cNvGrpSpPr/>
            <p:nvPr/>
          </p:nvGrpSpPr>
          <p:grpSpPr>
            <a:xfrm>
              <a:off x="5019964" y="2946176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9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1" name="Group 59"/>
          <p:cNvGrpSpPr/>
          <p:nvPr/>
        </p:nvGrpSpPr>
        <p:grpSpPr>
          <a:xfrm>
            <a:off x="3599773" y="3396616"/>
            <a:ext cx="623455" cy="623455"/>
            <a:chOff x="4842163" y="3920833"/>
            <a:chExt cx="831273" cy="831273"/>
          </a:xfrm>
        </p:grpSpPr>
        <p:sp>
          <p:nvSpPr>
            <p:cNvPr id="32" name="Rounded Rectangle 7"/>
            <p:cNvSpPr/>
            <p:nvPr/>
          </p:nvSpPr>
          <p:spPr>
            <a:xfrm>
              <a:off x="4842163" y="3920833"/>
              <a:ext cx="831273" cy="831273"/>
            </a:xfrm>
            <a:prstGeom prst="round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3" name="Group 39"/>
            <p:cNvGrpSpPr/>
            <p:nvPr/>
          </p:nvGrpSpPr>
          <p:grpSpPr>
            <a:xfrm>
              <a:off x="5027504" y="4104297"/>
              <a:ext cx="464344" cy="464344"/>
              <a:chOff x="3510757" y="2582069"/>
              <a:chExt cx="464344" cy="464344"/>
            </a:xfrm>
            <a:solidFill>
              <a:schemeClr val="bg2"/>
            </a:solidFill>
          </p:grpSpPr>
          <p:sp>
            <p:nvSpPr>
              <p:cNvPr id="34" name="AutoShape 126"/>
              <p:cNvSpPr>
                <a:spLocks/>
              </p:cNvSpPr>
              <p:nvPr/>
            </p:nvSpPr>
            <p:spPr bwMode="auto">
              <a:xfrm>
                <a:off x="3510757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27"/>
              <p:cNvSpPr>
                <a:spLocks/>
              </p:cNvSpPr>
              <p:nvPr/>
            </p:nvSpPr>
            <p:spPr bwMode="auto">
              <a:xfrm>
                <a:off x="3698875" y="265430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6" name="Group 57"/>
          <p:cNvGrpSpPr/>
          <p:nvPr/>
        </p:nvGrpSpPr>
        <p:grpSpPr>
          <a:xfrm>
            <a:off x="3599773" y="1640553"/>
            <a:ext cx="623455" cy="623455"/>
            <a:chOff x="4842163" y="1579415"/>
            <a:chExt cx="831273" cy="831273"/>
          </a:xfrm>
        </p:grpSpPr>
        <p:sp>
          <p:nvSpPr>
            <p:cNvPr id="37" name="Rounded Rectangle 3"/>
            <p:cNvSpPr/>
            <p:nvPr/>
          </p:nvSpPr>
          <p:spPr>
            <a:xfrm>
              <a:off x="4842163" y="1579415"/>
              <a:ext cx="831273" cy="831273"/>
            </a:xfrm>
            <a:prstGeom prst="round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8" name="Group 42"/>
            <p:cNvGrpSpPr/>
            <p:nvPr/>
          </p:nvGrpSpPr>
          <p:grpSpPr>
            <a:xfrm>
              <a:off x="5019963" y="1750443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39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0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1" name="Group 63"/>
          <p:cNvGrpSpPr/>
          <p:nvPr/>
        </p:nvGrpSpPr>
        <p:grpSpPr>
          <a:xfrm>
            <a:off x="4857073" y="3396616"/>
            <a:ext cx="623455" cy="623455"/>
            <a:chOff x="6518563" y="3920833"/>
            <a:chExt cx="831273" cy="831273"/>
          </a:xfrm>
        </p:grpSpPr>
        <p:sp>
          <p:nvSpPr>
            <p:cNvPr id="42" name="Rounded Rectangle 14"/>
            <p:cNvSpPr/>
            <p:nvPr/>
          </p:nvSpPr>
          <p:spPr>
            <a:xfrm>
              <a:off x="6518563" y="3920833"/>
              <a:ext cx="831273" cy="831273"/>
            </a:xfrm>
            <a:prstGeom prst="round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43" name="AutoShape 139"/>
            <p:cNvSpPr>
              <a:spLocks/>
            </p:cNvSpPr>
            <p:nvPr/>
          </p:nvSpPr>
          <p:spPr bwMode="auto">
            <a:xfrm>
              <a:off x="6700042" y="4118584"/>
              <a:ext cx="464344" cy="45005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424042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04994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424042" y="255012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49948" y="2785637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424042" y="340642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49948" y="3641940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614328" y="163081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614328" y="1866321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614328" y="250863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614328" y="2744149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5614328" y="335216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14328" y="3587678"/>
            <a:ext cx="246685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cxnSp>
        <p:nvCxnSpPr>
          <p:cNvPr id="62" name="Straight Connector 5"/>
          <p:cNvCxnSpPr/>
          <p:nvPr/>
        </p:nvCxnSpPr>
        <p:spPr>
          <a:xfrm>
            <a:off x="4571999" y="1169493"/>
            <a:ext cx="0" cy="33032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00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425">
        <p14:gallery dir="l"/>
      </p:transition>
    </mc:Choice>
    <mc:Fallback xmlns="">
      <p:transition spd="slow" advTm="54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1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4" grpId="0"/>
      <p:bldP spid="45" grpId="0"/>
      <p:bldP spid="46" grpId="0"/>
      <p:bldP spid="47" grpId="0"/>
      <p:bldP spid="48" grpId="0"/>
      <p:bldP spid="49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56957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389">
        <p14:switch dir="r"/>
      </p:transition>
    </mc:Choice>
    <mc:Fallback xmlns="">
      <p:transition spd="slow" advTm="2389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6914"/>
          <p:cNvSpPr/>
          <p:nvPr/>
        </p:nvSpPr>
        <p:spPr>
          <a:xfrm>
            <a:off x="2896385" y="1091566"/>
            <a:ext cx="1774422" cy="16126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95" y="18391"/>
                </a:moveTo>
                <a:cubicBezTo>
                  <a:pt x="2131" y="18465"/>
                  <a:pt x="1144" y="18588"/>
                  <a:pt x="224" y="18761"/>
                </a:cubicBezTo>
                <a:cubicBezTo>
                  <a:pt x="90" y="19699"/>
                  <a:pt x="22" y="20637"/>
                  <a:pt x="0" y="21600"/>
                </a:cubicBezTo>
                <a:cubicBezTo>
                  <a:pt x="3701" y="21600"/>
                  <a:pt x="3701" y="21600"/>
                  <a:pt x="3701" y="21600"/>
                </a:cubicBezTo>
                <a:cubicBezTo>
                  <a:pt x="4060" y="20168"/>
                  <a:pt x="5249" y="19156"/>
                  <a:pt x="6639" y="19156"/>
                </a:cubicBezTo>
                <a:cubicBezTo>
                  <a:pt x="8030" y="19156"/>
                  <a:pt x="9219" y="20168"/>
                  <a:pt x="9600" y="21600"/>
                </a:cubicBezTo>
                <a:cubicBezTo>
                  <a:pt x="10273" y="21600"/>
                  <a:pt x="10273" y="21600"/>
                  <a:pt x="10273" y="21600"/>
                </a:cubicBezTo>
                <a:cubicBezTo>
                  <a:pt x="10295" y="20711"/>
                  <a:pt x="10430" y="19847"/>
                  <a:pt x="10654" y="18983"/>
                </a:cubicBezTo>
                <a:cubicBezTo>
                  <a:pt x="11125" y="17206"/>
                  <a:pt x="12045" y="15552"/>
                  <a:pt x="13279" y="14268"/>
                </a:cubicBezTo>
                <a:cubicBezTo>
                  <a:pt x="14467" y="12960"/>
                  <a:pt x="16015" y="12096"/>
                  <a:pt x="17675" y="11602"/>
                </a:cubicBezTo>
                <a:cubicBezTo>
                  <a:pt x="18258" y="11454"/>
                  <a:pt x="18841" y="11380"/>
                  <a:pt x="19447" y="11331"/>
                </a:cubicBezTo>
                <a:cubicBezTo>
                  <a:pt x="19447" y="9183"/>
                  <a:pt x="19447" y="9183"/>
                  <a:pt x="19447" y="9183"/>
                </a:cubicBezTo>
                <a:cubicBezTo>
                  <a:pt x="19828" y="9109"/>
                  <a:pt x="19828" y="9109"/>
                  <a:pt x="19828" y="9109"/>
                </a:cubicBezTo>
                <a:cubicBezTo>
                  <a:pt x="20860" y="8912"/>
                  <a:pt x="21600" y="7949"/>
                  <a:pt x="21600" y="6764"/>
                </a:cubicBezTo>
                <a:cubicBezTo>
                  <a:pt x="21600" y="5579"/>
                  <a:pt x="20860" y="4592"/>
                  <a:pt x="19828" y="4394"/>
                </a:cubicBezTo>
                <a:cubicBezTo>
                  <a:pt x="19447" y="4320"/>
                  <a:pt x="19447" y="4320"/>
                  <a:pt x="19447" y="4320"/>
                </a:cubicBezTo>
                <a:cubicBezTo>
                  <a:pt x="19447" y="0"/>
                  <a:pt x="19447" y="0"/>
                  <a:pt x="19447" y="0"/>
                </a:cubicBezTo>
                <a:cubicBezTo>
                  <a:pt x="18931" y="25"/>
                  <a:pt x="18437" y="49"/>
                  <a:pt x="17921" y="123"/>
                </a:cubicBezTo>
                <a:cubicBezTo>
                  <a:pt x="17720" y="1185"/>
                  <a:pt x="17563" y="2197"/>
                  <a:pt x="17450" y="3259"/>
                </a:cubicBezTo>
                <a:cubicBezTo>
                  <a:pt x="15880" y="3579"/>
                  <a:pt x="15880" y="3579"/>
                  <a:pt x="15880" y="3579"/>
                </a:cubicBezTo>
                <a:cubicBezTo>
                  <a:pt x="14355" y="4098"/>
                  <a:pt x="14355" y="4098"/>
                  <a:pt x="14355" y="4098"/>
                </a:cubicBezTo>
                <a:cubicBezTo>
                  <a:pt x="13817" y="3209"/>
                  <a:pt x="13234" y="2370"/>
                  <a:pt x="12628" y="1555"/>
                </a:cubicBezTo>
                <a:cubicBezTo>
                  <a:pt x="11080" y="2197"/>
                  <a:pt x="9622" y="3110"/>
                  <a:pt x="8277" y="4172"/>
                </a:cubicBezTo>
                <a:cubicBezTo>
                  <a:pt x="8568" y="5159"/>
                  <a:pt x="8905" y="6171"/>
                  <a:pt x="9286" y="7134"/>
                </a:cubicBezTo>
                <a:cubicBezTo>
                  <a:pt x="8882" y="7529"/>
                  <a:pt x="8456" y="7875"/>
                  <a:pt x="8075" y="8294"/>
                </a:cubicBezTo>
                <a:cubicBezTo>
                  <a:pt x="7716" y="8714"/>
                  <a:pt x="7312" y="9109"/>
                  <a:pt x="6976" y="9578"/>
                </a:cubicBezTo>
                <a:cubicBezTo>
                  <a:pt x="6123" y="9134"/>
                  <a:pt x="5226" y="8714"/>
                  <a:pt x="4329" y="8319"/>
                </a:cubicBezTo>
                <a:cubicBezTo>
                  <a:pt x="3297" y="9751"/>
                  <a:pt x="2422" y="11331"/>
                  <a:pt x="1750" y="12985"/>
                </a:cubicBezTo>
                <a:cubicBezTo>
                  <a:pt x="2490" y="13701"/>
                  <a:pt x="3230" y="14367"/>
                  <a:pt x="3993" y="15009"/>
                </a:cubicBezTo>
                <a:cubicBezTo>
                  <a:pt x="3746" y="15552"/>
                  <a:pt x="3634" y="16120"/>
                  <a:pt x="3454" y="16663"/>
                </a:cubicBezTo>
                <a:cubicBezTo>
                  <a:pt x="3275" y="17231"/>
                  <a:pt x="3207" y="17798"/>
                  <a:pt x="3095" y="18391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Shape 6915"/>
          <p:cNvSpPr/>
          <p:nvPr/>
        </p:nvSpPr>
        <p:spPr>
          <a:xfrm>
            <a:off x="4566956" y="1091565"/>
            <a:ext cx="1609032" cy="1789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81"/>
                </a:moveTo>
                <a:cubicBezTo>
                  <a:pt x="1410" y="3559"/>
                  <a:pt x="2375" y="4738"/>
                  <a:pt x="2375" y="6095"/>
                </a:cubicBezTo>
                <a:cubicBezTo>
                  <a:pt x="2375" y="7452"/>
                  <a:pt x="1410" y="8609"/>
                  <a:pt x="0" y="9009"/>
                </a:cubicBezTo>
                <a:cubicBezTo>
                  <a:pt x="0" y="10188"/>
                  <a:pt x="0" y="10188"/>
                  <a:pt x="0" y="10188"/>
                </a:cubicBezTo>
                <a:cubicBezTo>
                  <a:pt x="866" y="10233"/>
                  <a:pt x="1732" y="10344"/>
                  <a:pt x="2573" y="10566"/>
                </a:cubicBezTo>
                <a:cubicBezTo>
                  <a:pt x="4379" y="11034"/>
                  <a:pt x="6037" y="11946"/>
                  <a:pt x="7324" y="13169"/>
                </a:cubicBezTo>
                <a:cubicBezTo>
                  <a:pt x="8635" y="14370"/>
                  <a:pt x="9501" y="15883"/>
                  <a:pt x="9971" y="17529"/>
                </a:cubicBezTo>
                <a:cubicBezTo>
                  <a:pt x="10120" y="18130"/>
                  <a:pt x="10219" y="18753"/>
                  <a:pt x="10268" y="19375"/>
                </a:cubicBezTo>
                <a:cubicBezTo>
                  <a:pt x="12767" y="19375"/>
                  <a:pt x="12767" y="19375"/>
                  <a:pt x="12767" y="19375"/>
                </a:cubicBezTo>
                <a:cubicBezTo>
                  <a:pt x="12841" y="19754"/>
                  <a:pt x="12841" y="19754"/>
                  <a:pt x="12841" y="19754"/>
                </a:cubicBezTo>
                <a:cubicBezTo>
                  <a:pt x="13014" y="20821"/>
                  <a:pt x="14029" y="21600"/>
                  <a:pt x="15216" y="21600"/>
                </a:cubicBezTo>
                <a:cubicBezTo>
                  <a:pt x="16404" y="21600"/>
                  <a:pt x="17394" y="20821"/>
                  <a:pt x="17592" y="19776"/>
                </a:cubicBezTo>
                <a:cubicBezTo>
                  <a:pt x="17641" y="19375"/>
                  <a:pt x="17641" y="19375"/>
                  <a:pt x="17641" y="19375"/>
                </a:cubicBezTo>
                <a:cubicBezTo>
                  <a:pt x="21600" y="19375"/>
                  <a:pt x="21600" y="19375"/>
                  <a:pt x="21600" y="19375"/>
                </a:cubicBezTo>
                <a:cubicBezTo>
                  <a:pt x="21600" y="18842"/>
                  <a:pt x="21551" y="18308"/>
                  <a:pt x="21476" y="17774"/>
                </a:cubicBezTo>
                <a:cubicBezTo>
                  <a:pt x="20437" y="17596"/>
                  <a:pt x="19423" y="17418"/>
                  <a:pt x="18359" y="17307"/>
                </a:cubicBezTo>
                <a:cubicBezTo>
                  <a:pt x="18012" y="15750"/>
                  <a:pt x="18012" y="15750"/>
                  <a:pt x="18012" y="15750"/>
                </a:cubicBezTo>
                <a:cubicBezTo>
                  <a:pt x="17518" y="14237"/>
                  <a:pt x="17518" y="14237"/>
                  <a:pt x="17518" y="14237"/>
                </a:cubicBezTo>
                <a:cubicBezTo>
                  <a:pt x="18408" y="13703"/>
                  <a:pt x="19225" y="13125"/>
                  <a:pt x="20066" y="12524"/>
                </a:cubicBezTo>
                <a:cubicBezTo>
                  <a:pt x="19423" y="10989"/>
                  <a:pt x="18482" y="9543"/>
                  <a:pt x="17443" y="8208"/>
                </a:cubicBezTo>
                <a:cubicBezTo>
                  <a:pt x="16429" y="8498"/>
                  <a:pt x="15414" y="8854"/>
                  <a:pt x="14449" y="9209"/>
                </a:cubicBezTo>
                <a:cubicBezTo>
                  <a:pt x="14078" y="8809"/>
                  <a:pt x="13732" y="8386"/>
                  <a:pt x="13287" y="8008"/>
                </a:cubicBezTo>
                <a:cubicBezTo>
                  <a:pt x="12866" y="7652"/>
                  <a:pt x="12470" y="7252"/>
                  <a:pt x="12000" y="6918"/>
                </a:cubicBezTo>
                <a:cubicBezTo>
                  <a:pt x="12470" y="6073"/>
                  <a:pt x="12891" y="5183"/>
                  <a:pt x="13262" y="4293"/>
                </a:cubicBezTo>
                <a:cubicBezTo>
                  <a:pt x="11827" y="3270"/>
                  <a:pt x="10268" y="2402"/>
                  <a:pt x="8586" y="1735"/>
                </a:cubicBezTo>
                <a:cubicBezTo>
                  <a:pt x="7868" y="2469"/>
                  <a:pt x="7200" y="3203"/>
                  <a:pt x="6581" y="3960"/>
                </a:cubicBezTo>
                <a:cubicBezTo>
                  <a:pt x="6037" y="3737"/>
                  <a:pt x="5468" y="3604"/>
                  <a:pt x="4899" y="3426"/>
                </a:cubicBezTo>
                <a:cubicBezTo>
                  <a:pt x="4355" y="3270"/>
                  <a:pt x="3761" y="3181"/>
                  <a:pt x="3192" y="3070"/>
                </a:cubicBezTo>
                <a:cubicBezTo>
                  <a:pt x="3093" y="2113"/>
                  <a:pt x="2994" y="1135"/>
                  <a:pt x="2796" y="200"/>
                </a:cubicBezTo>
                <a:cubicBezTo>
                  <a:pt x="1880" y="111"/>
                  <a:pt x="940" y="22"/>
                  <a:pt x="0" y="0"/>
                </a:cubicBezTo>
                <a:lnTo>
                  <a:pt x="0" y="3181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Shape 6916"/>
          <p:cNvSpPr/>
          <p:nvPr/>
        </p:nvSpPr>
        <p:spPr>
          <a:xfrm>
            <a:off x="2896386" y="2596516"/>
            <a:ext cx="1597492" cy="1775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30"/>
                </a:moveTo>
                <a:cubicBezTo>
                  <a:pt x="20205" y="18127"/>
                  <a:pt x="19233" y="16984"/>
                  <a:pt x="19233" y="15595"/>
                </a:cubicBezTo>
                <a:cubicBezTo>
                  <a:pt x="19233" y="14228"/>
                  <a:pt x="20205" y="13063"/>
                  <a:pt x="21600" y="12682"/>
                </a:cubicBezTo>
                <a:cubicBezTo>
                  <a:pt x="21600" y="11338"/>
                  <a:pt x="21600" y="11338"/>
                  <a:pt x="21600" y="11338"/>
                </a:cubicBezTo>
                <a:cubicBezTo>
                  <a:pt x="20778" y="11293"/>
                  <a:pt x="19956" y="11181"/>
                  <a:pt x="19158" y="10957"/>
                </a:cubicBezTo>
                <a:cubicBezTo>
                  <a:pt x="17365" y="10486"/>
                  <a:pt x="15696" y="9590"/>
                  <a:pt x="14400" y="8358"/>
                </a:cubicBezTo>
                <a:cubicBezTo>
                  <a:pt x="13080" y="7148"/>
                  <a:pt x="12208" y="5602"/>
                  <a:pt x="11709" y="3966"/>
                </a:cubicBezTo>
                <a:cubicBezTo>
                  <a:pt x="11560" y="3383"/>
                  <a:pt x="11485" y="2801"/>
                  <a:pt x="11435" y="2218"/>
                </a:cubicBezTo>
                <a:cubicBezTo>
                  <a:pt x="9841" y="2218"/>
                  <a:pt x="9841" y="2218"/>
                  <a:pt x="9841" y="2218"/>
                </a:cubicBezTo>
                <a:cubicBezTo>
                  <a:pt x="9766" y="1837"/>
                  <a:pt x="9766" y="1837"/>
                  <a:pt x="9766" y="1837"/>
                </a:cubicBezTo>
                <a:cubicBezTo>
                  <a:pt x="9592" y="784"/>
                  <a:pt x="8570" y="0"/>
                  <a:pt x="7374" y="0"/>
                </a:cubicBezTo>
                <a:cubicBezTo>
                  <a:pt x="6179" y="0"/>
                  <a:pt x="5182" y="784"/>
                  <a:pt x="4983" y="1837"/>
                </a:cubicBezTo>
                <a:cubicBezTo>
                  <a:pt x="4933" y="2218"/>
                  <a:pt x="4933" y="2218"/>
                  <a:pt x="4933" y="2218"/>
                </a:cubicBezTo>
                <a:cubicBezTo>
                  <a:pt x="0" y="2218"/>
                  <a:pt x="0" y="2218"/>
                  <a:pt x="0" y="2218"/>
                </a:cubicBezTo>
                <a:cubicBezTo>
                  <a:pt x="25" y="2711"/>
                  <a:pt x="75" y="3204"/>
                  <a:pt x="125" y="3697"/>
                </a:cubicBezTo>
                <a:cubicBezTo>
                  <a:pt x="1196" y="3899"/>
                  <a:pt x="2217" y="4056"/>
                  <a:pt x="3289" y="4168"/>
                </a:cubicBezTo>
                <a:cubicBezTo>
                  <a:pt x="3612" y="5736"/>
                  <a:pt x="3612" y="5736"/>
                  <a:pt x="3612" y="5736"/>
                </a:cubicBezTo>
                <a:cubicBezTo>
                  <a:pt x="4111" y="7260"/>
                  <a:pt x="4111" y="7260"/>
                  <a:pt x="4111" y="7260"/>
                </a:cubicBezTo>
                <a:cubicBezTo>
                  <a:pt x="3239" y="7820"/>
                  <a:pt x="2392" y="8380"/>
                  <a:pt x="1570" y="8985"/>
                </a:cubicBezTo>
                <a:cubicBezTo>
                  <a:pt x="2217" y="10554"/>
                  <a:pt x="3139" y="11988"/>
                  <a:pt x="4210" y="13354"/>
                </a:cubicBezTo>
                <a:cubicBezTo>
                  <a:pt x="5207" y="13063"/>
                  <a:pt x="6228" y="12705"/>
                  <a:pt x="7200" y="12324"/>
                </a:cubicBezTo>
                <a:cubicBezTo>
                  <a:pt x="7599" y="12727"/>
                  <a:pt x="7947" y="13175"/>
                  <a:pt x="8371" y="13534"/>
                </a:cubicBezTo>
                <a:cubicBezTo>
                  <a:pt x="8794" y="13915"/>
                  <a:pt x="9193" y="14318"/>
                  <a:pt x="9666" y="14632"/>
                </a:cubicBezTo>
                <a:cubicBezTo>
                  <a:pt x="9218" y="15505"/>
                  <a:pt x="8794" y="16379"/>
                  <a:pt x="8421" y="17298"/>
                </a:cubicBezTo>
                <a:cubicBezTo>
                  <a:pt x="9841" y="18329"/>
                  <a:pt x="11435" y="19180"/>
                  <a:pt x="13104" y="19852"/>
                </a:cubicBezTo>
                <a:cubicBezTo>
                  <a:pt x="13827" y="19135"/>
                  <a:pt x="14500" y="18396"/>
                  <a:pt x="15147" y="17634"/>
                </a:cubicBezTo>
                <a:cubicBezTo>
                  <a:pt x="15671" y="17858"/>
                  <a:pt x="16269" y="17970"/>
                  <a:pt x="16817" y="18149"/>
                </a:cubicBezTo>
                <a:cubicBezTo>
                  <a:pt x="17390" y="18329"/>
                  <a:pt x="17963" y="18418"/>
                  <a:pt x="18561" y="18530"/>
                </a:cubicBezTo>
                <a:cubicBezTo>
                  <a:pt x="18635" y="19494"/>
                  <a:pt x="18760" y="20457"/>
                  <a:pt x="18934" y="21398"/>
                </a:cubicBezTo>
                <a:cubicBezTo>
                  <a:pt x="19806" y="21510"/>
                  <a:pt x="20703" y="21578"/>
                  <a:pt x="21600" y="21600"/>
                </a:cubicBezTo>
                <a:lnTo>
                  <a:pt x="21600" y="1853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Shape 6917"/>
          <p:cNvSpPr/>
          <p:nvPr/>
        </p:nvSpPr>
        <p:spPr>
          <a:xfrm>
            <a:off x="4390027" y="2770855"/>
            <a:ext cx="1785961" cy="1601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46" y="3107"/>
                </a:moveTo>
                <a:cubicBezTo>
                  <a:pt x="19482" y="3008"/>
                  <a:pt x="20463" y="2908"/>
                  <a:pt x="21399" y="2734"/>
                </a:cubicBezTo>
                <a:cubicBezTo>
                  <a:pt x="21511" y="1814"/>
                  <a:pt x="21578" y="920"/>
                  <a:pt x="21600" y="0"/>
                </a:cubicBezTo>
                <a:cubicBezTo>
                  <a:pt x="18769" y="0"/>
                  <a:pt x="18769" y="0"/>
                  <a:pt x="18769" y="0"/>
                </a:cubicBezTo>
                <a:cubicBezTo>
                  <a:pt x="18412" y="1491"/>
                  <a:pt x="17231" y="2461"/>
                  <a:pt x="15849" y="2461"/>
                </a:cubicBezTo>
                <a:cubicBezTo>
                  <a:pt x="14467" y="2461"/>
                  <a:pt x="13285" y="1491"/>
                  <a:pt x="12907" y="0"/>
                </a:cubicBezTo>
                <a:cubicBezTo>
                  <a:pt x="11391" y="0"/>
                  <a:pt x="11391" y="0"/>
                  <a:pt x="11391" y="0"/>
                </a:cubicBezTo>
                <a:cubicBezTo>
                  <a:pt x="11346" y="845"/>
                  <a:pt x="11235" y="1665"/>
                  <a:pt x="11012" y="2486"/>
                </a:cubicBezTo>
                <a:cubicBezTo>
                  <a:pt x="10544" y="4300"/>
                  <a:pt x="9630" y="5941"/>
                  <a:pt x="8426" y="7258"/>
                </a:cubicBezTo>
                <a:cubicBezTo>
                  <a:pt x="7222" y="8575"/>
                  <a:pt x="5684" y="9445"/>
                  <a:pt x="4057" y="9942"/>
                </a:cubicBezTo>
                <a:cubicBezTo>
                  <a:pt x="3433" y="10092"/>
                  <a:pt x="2786" y="10191"/>
                  <a:pt x="2140" y="10216"/>
                </a:cubicBezTo>
                <a:cubicBezTo>
                  <a:pt x="2140" y="12503"/>
                  <a:pt x="2140" y="12503"/>
                  <a:pt x="2140" y="12503"/>
                </a:cubicBezTo>
                <a:cubicBezTo>
                  <a:pt x="1761" y="12577"/>
                  <a:pt x="1761" y="12577"/>
                  <a:pt x="1761" y="12577"/>
                </a:cubicBezTo>
                <a:cubicBezTo>
                  <a:pt x="736" y="12801"/>
                  <a:pt x="0" y="13770"/>
                  <a:pt x="0" y="14939"/>
                </a:cubicBezTo>
                <a:cubicBezTo>
                  <a:pt x="0" y="16132"/>
                  <a:pt x="736" y="17101"/>
                  <a:pt x="1761" y="17325"/>
                </a:cubicBezTo>
                <a:cubicBezTo>
                  <a:pt x="2140" y="17399"/>
                  <a:pt x="2140" y="17399"/>
                  <a:pt x="2140" y="17399"/>
                </a:cubicBezTo>
                <a:cubicBezTo>
                  <a:pt x="2140" y="21600"/>
                  <a:pt x="2140" y="21600"/>
                  <a:pt x="2140" y="21600"/>
                </a:cubicBezTo>
                <a:cubicBezTo>
                  <a:pt x="2697" y="21600"/>
                  <a:pt x="3254" y="21550"/>
                  <a:pt x="3789" y="21476"/>
                </a:cubicBezTo>
                <a:cubicBezTo>
                  <a:pt x="3990" y="20432"/>
                  <a:pt x="4146" y="19413"/>
                  <a:pt x="4258" y="18344"/>
                </a:cubicBezTo>
                <a:cubicBezTo>
                  <a:pt x="5818" y="18021"/>
                  <a:pt x="5818" y="18021"/>
                  <a:pt x="5818" y="18021"/>
                </a:cubicBezTo>
                <a:cubicBezTo>
                  <a:pt x="7356" y="17499"/>
                  <a:pt x="7356" y="17499"/>
                  <a:pt x="7356" y="17499"/>
                </a:cubicBezTo>
                <a:cubicBezTo>
                  <a:pt x="7891" y="18394"/>
                  <a:pt x="8448" y="19214"/>
                  <a:pt x="9050" y="20059"/>
                </a:cubicBezTo>
                <a:cubicBezTo>
                  <a:pt x="10611" y="19413"/>
                  <a:pt x="12037" y="18468"/>
                  <a:pt x="13397" y="17424"/>
                </a:cubicBezTo>
                <a:cubicBezTo>
                  <a:pt x="13107" y="16405"/>
                  <a:pt x="12750" y="15386"/>
                  <a:pt x="12372" y="14417"/>
                </a:cubicBezTo>
                <a:cubicBezTo>
                  <a:pt x="12773" y="14044"/>
                  <a:pt x="13219" y="13696"/>
                  <a:pt x="13575" y="13248"/>
                </a:cubicBezTo>
                <a:cubicBezTo>
                  <a:pt x="13954" y="12826"/>
                  <a:pt x="14355" y="12453"/>
                  <a:pt x="14667" y="11981"/>
                </a:cubicBezTo>
                <a:cubicBezTo>
                  <a:pt x="15515" y="12428"/>
                  <a:pt x="16406" y="12826"/>
                  <a:pt x="17320" y="13223"/>
                </a:cubicBezTo>
                <a:cubicBezTo>
                  <a:pt x="18346" y="11782"/>
                  <a:pt x="19193" y="10216"/>
                  <a:pt x="19861" y="8526"/>
                </a:cubicBezTo>
                <a:cubicBezTo>
                  <a:pt x="19148" y="7805"/>
                  <a:pt x="18412" y="7134"/>
                  <a:pt x="17654" y="6512"/>
                </a:cubicBezTo>
                <a:cubicBezTo>
                  <a:pt x="17877" y="5965"/>
                  <a:pt x="17989" y="5394"/>
                  <a:pt x="18167" y="4822"/>
                </a:cubicBezTo>
                <a:cubicBezTo>
                  <a:pt x="18346" y="4275"/>
                  <a:pt x="18412" y="3679"/>
                  <a:pt x="18546" y="3107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round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Shape 6926"/>
          <p:cNvSpPr/>
          <p:nvPr/>
        </p:nvSpPr>
        <p:spPr>
          <a:xfrm>
            <a:off x="2434457" y="1474239"/>
            <a:ext cx="957017" cy="446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Shape 6927"/>
          <p:cNvSpPr/>
          <p:nvPr/>
        </p:nvSpPr>
        <p:spPr>
          <a:xfrm>
            <a:off x="2434456" y="3185119"/>
            <a:ext cx="525089" cy="15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Shape 6928"/>
          <p:cNvSpPr/>
          <p:nvPr/>
        </p:nvSpPr>
        <p:spPr>
          <a:xfrm flipH="1">
            <a:off x="5821911" y="1474261"/>
            <a:ext cx="879165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Shape 6929"/>
          <p:cNvSpPr/>
          <p:nvPr/>
        </p:nvSpPr>
        <p:spPr>
          <a:xfrm flipH="1">
            <a:off x="5974939" y="3185121"/>
            <a:ext cx="726137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miter lim="400000"/>
            <a:headEnd type="triangle"/>
          </a:ln>
        </p:spPr>
        <p:txBody>
          <a:bodyPr lIns="0" tIns="0" rIns="0" bIns="0"/>
          <a:lstStyle/>
          <a:p>
            <a:pPr defTabSz="432054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4060604" y="2305932"/>
            <a:ext cx="866547" cy="788265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20641" y="113159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89477" y="2863260"/>
            <a:ext cx="2091119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6773084" y="1142164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id-ID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6773084" y="2860388"/>
            <a:ext cx="2119396" cy="12206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填加标题</a:t>
            </a:r>
            <a:endParaRPr lang="en-US" altLang="zh-CN" sz="1600" b="1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9112">
        <p14:gallery dir="l"/>
      </p:transition>
    </mc:Choice>
    <mc:Fallback xmlns="">
      <p:transition spd="slow" advTm="91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1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1475656" y="2066900"/>
            <a:ext cx="1377836" cy="86177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kumimoji="0" lang="zh-CN" altLang="zh-CN" sz="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"/>
          <p:cNvSpPr txBox="1"/>
          <p:nvPr/>
        </p:nvSpPr>
        <p:spPr>
          <a:xfrm>
            <a:off x="3389274" y="1443655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01 </a:t>
            </a:r>
            <a:endParaRPr lang="zh-CN" altLang="en-US" sz="28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4105788" y="1475515"/>
            <a:ext cx="0" cy="432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框 3"/>
          <p:cNvSpPr txBox="1"/>
          <p:nvPr/>
        </p:nvSpPr>
        <p:spPr>
          <a:xfrm>
            <a:off x="4211960" y="1453710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14" name="文本框 4"/>
          <p:cNvSpPr txBox="1"/>
          <p:nvPr/>
        </p:nvSpPr>
        <p:spPr>
          <a:xfrm>
            <a:off x="3389274" y="2176501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02 </a:t>
            </a:r>
            <a:endParaRPr lang="zh-CN" altLang="en-US" sz="2800" dirty="0"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5" name="直接连接符 114"/>
          <p:cNvCxnSpPr/>
          <p:nvPr/>
        </p:nvCxnSpPr>
        <p:spPr>
          <a:xfrm>
            <a:off x="4105788" y="2208361"/>
            <a:ext cx="0" cy="4320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文本框 6"/>
          <p:cNvSpPr txBox="1"/>
          <p:nvPr/>
        </p:nvSpPr>
        <p:spPr>
          <a:xfrm>
            <a:off x="4211960" y="2186556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17" name="文本框 7"/>
          <p:cNvSpPr txBox="1"/>
          <p:nvPr/>
        </p:nvSpPr>
        <p:spPr>
          <a:xfrm>
            <a:off x="3389274" y="2918717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03 </a:t>
            </a:r>
            <a:endParaRPr lang="zh-CN" altLang="en-US" sz="28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4105788" y="2950577"/>
            <a:ext cx="0" cy="4320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文本框 9"/>
          <p:cNvSpPr txBox="1"/>
          <p:nvPr/>
        </p:nvSpPr>
        <p:spPr>
          <a:xfrm>
            <a:off x="4211960" y="2928772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  <p:sp>
        <p:nvSpPr>
          <p:cNvPr id="120" name="文本框 10"/>
          <p:cNvSpPr txBox="1"/>
          <p:nvPr/>
        </p:nvSpPr>
        <p:spPr>
          <a:xfrm>
            <a:off x="3389274" y="3660933"/>
            <a:ext cx="644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</a:rPr>
              <a:t>04</a:t>
            </a:r>
            <a:endParaRPr lang="zh-CN" altLang="en-US" sz="28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105788" y="3692793"/>
            <a:ext cx="0" cy="43200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"/>
          <p:cNvSpPr txBox="1"/>
          <p:nvPr/>
        </p:nvSpPr>
        <p:spPr>
          <a:xfrm>
            <a:off x="4211960" y="3670988"/>
            <a:ext cx="338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点击此处添加章节标题</a:t>
            </a:r>
          </a:p>
        </p:txBody>
      </p:sp>
    </p:spTree>
    <p:extLst>
      <p:ext uri="{BB962C8B-B14F-4D97-AF65-F5344CB8AC3E}">
        <p14:creationId xmlns:p14="http://schemas.microsoft.com/office/powerpoint/2010/main" val="229730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732">
        <p14:gallery dir="l"/>
      </p:transition>
    </mc:Choice>
    <mc:Fallback xmlns="">
      <p:transition spd="slow" advTm="3732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111" grpId="0"/>
          <p:bldP spid="113" grpId="0"/>
          <p:bldP spid="114" grpId="0"/>
          <p:bldP spid="116" grpId="0"/>
          <p:bldP spid="117" grpId="0"/>
          <p:bldP spid="119" grpId="0"/>
          <p:bldP spid="120" grpId="0"/>
          <p:bldP spid="1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3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111" grpId="0"/>
          <p:bldP spid="113" grpId="0"/>
          <p:bldP spid="114" grpId="0"/>
          <p:bldP spid="116" grpId="0"/>
          <p:bldP spid="117" grpId="0"/>
          <p:bldP spid="119" grpId="0"/>
          <p:bldP spid="120" grpId="0"/>
          <p:bldP spid="12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7"/>
          <p:cNvSpPr>
            <a:spLocks/>
          </p:cNvSpPr>
          <p:nvPr/>
        </p:nvSpPr>
        <p:spPr bwMode="auto">
          <a:xfrm flipV="1">
            <a:off x="2987824" y="914772"/>
            <a:ext cx="1512168" cy="1507971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2111" y="1236030"/>
            <a:ext cx="104187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44008" y="1202804"/>
            <a:ext cx="4115964" cy="532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1499688" y="987574"/>
            <a:ext cx="1370832" cy="1375249"/>
          </a:xfrm>
          <a:custGeom>
            <a:avLst/>
            <a:gdLst>
              <a:gd name="T0" fmla="*/ 795 w 4296"/>
              <a:gd name="T1" fmla="*/ 796 h 4297"/>
              <a:gd name="T2" fmla="*/ 3678 w 4296"/>
              <a:gd name="T3" fmla="*/ 796 h 4297"/>
              <a:gd name="T4" fmla="*/ 4273 w 4296"/>
              <a:gd name="T5" fmla="*/ 2324 h 4297"/>
              <a:gd name="T6" fmla="*/ 4273 w 4296"/>
              <a:gd name="T7" fmla="*/ 4273 h 4297"/>
              <a:gd name="T8" fmla="*/ 2324 w 4296"/>
              <a:gd name="T9" fmla="*/ 4273 h 4297"/>
              <a:gd name="T10" fmla="*/ 795 w 4296"/>
              <a:gd name="T11" fmla="*/ 3678 h 4297"/>
              <a:gd name="T12" fmla="*/ 795 w 4296"/>
              <a:gd name="T13" fmla="*/ 796 h 4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96" h="4297">
                <a:moveTo>
                  <a:pt x="795" y="796"/>
                </a:moveTo>
                <a:cubicBezTo>
                  <a:pt x="1591" y="0"/>
                  <a:pt x="2882" y="0"/>
                  <a:pt x="3678" y="796"/>
                </a:cubicBezTo>
                <a:cubicBezTo>
                  <a:pt x="4098" y="1216"/>
                  <a:pt x="4296" y="1774"/>
                  <a:pt x="4273" y="2324"/>
                </a:cubicBezTo>
                <a:lnTo>
                  <a:pt x="4273" y="4273"/>
                </a:lnTo>
                <a:lnTo>
                  <a:pt x="2324" y="4273"/>
                </a:lnTo>
                <a:cubicBezTo>
                  <a:pt x="1774" y="4297"/>
                  <a:pt x="1216" y="4098"/>
                  <a:pt x="795" y="3678"/>
                </a:cubicBezTo>
                <a:cubicBezTo>
                  <a:pt x="0" y="2882"/>
                  <a:pt x="0" y="1592"/>
                  <a:pt x="795" y="796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851616" y="2437437"/>
            <a:ext cx="2020491" cy="2027143"/>
          </a:xfrm>
          <a:custGeom>
            <a:avLst/>
            <a:gdLst>
              <a:gd name="T0" fmla="*/ 1039 w 5610"/>
              <a:gd name="T1" fmla="*/ 4570 h 5609"/>
              <a:gd name="T2" fmla="*/ 4802 w 5610"/>
              <a:gd name="T3" fmla="*/ 4570 h 5609"/>
              <a:gd name="T4" fmla="*/ 5579 w 5610"/>
              <a:gd name="T5" fmla="*/ 2575 h 5609"/>
              <a:gd name="T6" fmla="*/ 5579 w 5610"/>
              <a:gd name="T7" fmla="*/ 30 h 5609"/>
              <a:gd name="T8" fmla="*/ 3035 w 5610"/>
              <a:gd name="T9" fmla="*/ 30 h 5609"/>
              <a:gd name="T10" fmla="*/ 1039 w 5610"/>
              <a:gd name="T11" fmla="*/ 807 h 5609"/>
              <a:gd name="T12" fmla="*/ 1039 w 5610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10" h="5609">
                <a:moveTo>
                  <a:pt x="1039" y="4570"/>
                </a:moveTo>
                <a:cubicBezTo>
                  <a:pt x="2078" y="5609"/>
                  <a:pt x="3763" y="5609"/>
                  <a:pt x="4802" y="4570"/>
                </a:cubicBezTo>
                <a:cubicBezTo>
                  <a:pt x="5351" y="4022"/>
                  <a:pt x="5610" y="3293"/>
                  <a:pt x="5579" y="2575"/>
                </a:cubicBezTo>
                <a:lnTo>
                  <a:pt x="5579" y="30"/>
                </a:lnTo>
                <a:lnTo>
                  <a:pt x="3035" y="30"/>
                </a:lnTo>
                <a:cubicBezTo>
                  <a:pt x="2316" y="0"/>
                  <a:pt x="1588" y="258"/>
                  <a:pt x="1039" y="807"/>
                </a:cubicBezTo>
                <a:cubicBezTo>
                  <a:pt x="0" y="1846"/>
                  <a:pt x="0" y="3531"/>
                  <a:pt x="1039" y="4570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2940368" y="2437437"/>
            <a:ext cx="2015703" cy="2022339"/>
          </a:xfrm>
          <a:custGeom>
            <a:avLst/>
            <a:gdLst>
              <a:gd name="T0" fmla="*/ 4570 w 5609"/>
              <a:gd name="T1" fmla="*/ 4570 h 5609"/>
              <a:gd name="T2" fmla="*/ 807 w 5609"/>
              <a:gd name="T3" fmla="*/ 4570 h 5609"/>
              <a:gd name="T4" fmla="*/ 30 w 5609"/>
              <a:gd name="T5" fmla="*/ 2575 h 5609"/>
              <a:gd name="T6" fmla="*/ 30 w 5609"/>
              <a:gd name="T7" fmla="*/ 30 h 5609"/>
              <a:gd name="T8" fmla="*/ 2574 w 5609"/>
              <a:gd name="T9" fmla="*/ 30 h 5609"/>
              <a:gd name="T10" fmla="*/ 4570 w 5609"/>
              <a:gd name="T11" fmla="*/ 807 h 5609"/>
              <a:gd name="T12" fmla="*/ 4570 w 5609"/>
              <a:gd name="T13" fmla="*/ 4570 h 5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5609">
                <a:moveTo>
                  <a:pt x="4570" y="4570"/>
                </a:moveTo>
                <a:cubicBezTo>
                  <a:pt x="3531" y="5609"/>
                  <a:pt x="1846" y="5609"/>
                  <a:pt x="807" y="4570"/>
                </a:cubicBezTo>
                <a:cubicBezTo>
                  <a:pt x="258" y="4022"/>
                  <a:pt x="0" y="3293"/>
                  <a:pt x="30" y="2575"/>
                </a:cubicBezTo>
                <a:lnTo>
                  <a:pt x="30" y="30"/>
                </a:lnTo>
                <a:lnTo>
                  <a:pt x="2574" y="30"/>
                </a:lnTo>
                <a:cubicBezTo>
                  <a:pt x="3293" y="0"/>
                  <a:pt x="4022" y="258"/>
                  <a:pt x="4570" y="807"/>
                </a:cubicBezTo>
                <a:cubicBezTo>
                  <a:pt x="5609" y="1846"/>
                  <a:pt x="5609" y="3531"/>
                  <a:pt x="4570" y="457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26" tIns="45712" rIns="91426" bIns="45712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2757202"/>
            <a:ext cx="2736304" cy="41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64088" y="3711767"/>
            <a:ext cx="2736304" cy="41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364088" y="2427734"/>
            <a:ext cx="1944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64088" y="3384354"/>
            <a:ext cx="19442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rgbClr val="293D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73521" y="2728628"/>
            <a:ext cx="932604" cy="12926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添加您需要添加的文字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57828" y="2728628"/>
            <a:ext cx="970359" cy="12923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1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添加您需要添加的文字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56832" y="1490498"/>
            <a:ext cx="1024942" cy="592460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</a:t>
            </a:r>
            <a:endParaRPr lang="en-US" altLang="zh-CN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143">
        <p14:gallery dir="l"/>
      </p:transition>
    </mc:Choice>
    <mc:Fallback xmlns="">
      <p:transition spd="slow" advTm="61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100"/>
                            </p:stCondLst>
                            <p:childTnLst>
                              <p:par>
                                <p:cTn id="7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4" grpId="0"/>
      <p:bldP spid="54" grpId="1"/>
      <p:bldP spid="55" grpId="0"/>
      <p:bldP spid="8" grpId="0"/>
      <p:bldP spid="9" grpId="0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2958900" y="1529285"/>
            <a:ext cx="2744261" cy="2744261"/>
          </a:xfrm>
          <a:prstGeom prst="ellipse">
            <a:avLst/>
          </a:prstGeom>
          <a:noFill/>
          <a:ln w="15875" cap="rnd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3088604" y="1658989"/>
            <a:ext cx="2484854" cy="2484854"/>
            <a:chOff x="3088604" y="1658989"/>
            <a:chExt cx="2484854" cy="2484854"/>
          </a:xfrm>
        </p:grpSpPr>
        <p:grpSp>
          <p:nvGrpSpPr>
            <p:cNvPr id="65" name="组合 64"/>
            <p:cNvGrpSpPr/>
            <p:nvPr/>
          </p:nvGrpSpPr>
          <p:grpSpPr>
            <a:xfrm>
              <a:off x="3448946" y="1658989"/>
              <a:ext cx="1764170" cy="537421"/>
              <a:chOff x="3448946" y="1658989"/>
              <a:chExt cx="1764170" cy="537421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3448946" y="1658989"/>
                <a:ext cx="1764170" cy="536235"/>
              </a:xfrm>
              <a:custGeom>
                <a:avLst/>
                <a:gdLst>
                  <a:gd name="connsiteX0" fmla="*/ 1304176 w 2608353"/>
                  <a:gd name="connsiteY0" fmla="*/ 0 h 792832"/>
                  <a:gd name="connsiteX1" fmla="*/ 2603094 w 2608353"/>
                  <a:gd name="connsiteY1" fmla="*/ 538030 h 792832"/>
                  <a:gd name="connsiteX2" fmla="*/ 2608353 w 2608353"/>
                  <a:gd name="connsiteY2" fmla="*/ 543815 h 792832"/>
                  <a:gd name="connsiteX3" fmla="*/ 2602175 w 2608353"/>
                  <a:gd name="connsiteY3" fmla="*/ 547882 h 792832"/>
                  <a:gd name="connsiteX4" fmla="*/ 1304176 w 2608353"/>
                  <a:gd name="connsiteY4" fmla="*/ 792832 h 792832"/>
                  <a:gd name="connsiteX5" fmla="*/ 6177 w 2608353"/>
                  <a:gd name="connsiteY5" fmla="*/ 547882 h 792832"/>
                  <a:gd name="connsiteX6" fmla="*/ 0 w 2608353"/>
                  <a:gd name="connsiteY6" fmla="*/ 543815 h 792832"/>
                  <a:gd name="connsiteX7" fmla="*/ 5258 w 2608353"/>
                  <a:gd name="connsiteY7" fmla="*/ 538030 h 792832"/>
                  <a:gd name="connsiteX8" fmla="*/ 1304176 w 2608353"/>
                  <a:gd name="connsiteY8" fmla="*/ 0 h 792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08353" h="792832">
                    <a:moveTo>
                      <a:pt x="1304176" y="0"/>
                    </a:moveTo>
                    <a:cubicBezTo>
                      <a:pt x="1811435" y="0"/>
                      <a:pt x="2270672" y="205608"/>
                      <a:pt x="2603094" y="538030"/>
                    </a:cubicBezTo>
                    <a:lnTo>
                      <a:pt x="2608353" y="543815"/>
                    </a:lnTo>
                    <a:lnTo>
                      <a:pt x="2602175" y="547882"/>
                    </a:lnTo>
                    <a:cubicBezTo>
                      <a:pt x="2352203" y="693785"/>
                      <a:pt x="1864670" y="792832"/>
                      <a:pt x="1304176" y="792832"/>
                    </a:cubicBezTo>
                    <a:cubicBezTo>
                      <a:pt x="743683" y="792832"/>
                      <a:pt x="256150" y="693785"/>
                      <a:pt x="6177" y="547882"/>
                    </a:cubicBezTo>
                    <a:lnTo>
                      <a:pt x="0" y="543815"/>
                    </a:lnTo>
                    <a:lnTo>
                      <a:pt x="5258" y="538030"/>
                    </a:lnTo>
                    <a:cubicBezTo>
                      <a:pt x="337680" y="205608"/>
                      <a:pt x="796917" y="0"/>
                      <a:pt x="1304176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6" name="文本框 1153"/>
              <p:cNvSpPr txBox="1"/>
              <p:nvPr/>
            </p:nvSpPr>
            <p:spPr>
              <a:xfrm>
                <a:off x="3923928" y="1696273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121843" y="2026801"/>
              <a:ext cx="2418375" cy="874615"/>
              <a:chOff x="3121843" y="2026801"/>
              <a:chExt cx="2418375" cy="874615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3121843" y="2026801"/>
                <a:ext cx="2418375" cy="874615"/>
              </a:xfrm>
              <a:custGeom>
                <a:avLst/>
                <a:gdLst>
                  <a:gd name="connsiteX0" fmla="*/ 3091980 w 3575607"/>
                  <a:gd name="connsiteY0" fmla="*/ 0 h 1293132"/>
                  <a:gd name="connsiteX1" fmla="*/ 3205281 w 3575607"/>
                  <a:gd name="connsiteY1" fmla="*/ 124664 h 1293132"/>
                  <a:gd name="connsiteX2" fmla="*/ 3561124 w 3575607"/>
                  <a:gd name="connsiteY2" fmla="*/ 812095 h 1293132"/>
                  <a:gd name="connsiteX3" fmla="*/ 3575607 w 3575607"/>
                  <a:gd name="connsiteY3" fmla="*/ 876712 h 1293132"/>
                  <a:gd name="connsiteX4" fmla="*/ 3482532 w 3575607"/>
                  <a:gd name="connsiteY4" fmla="*/ 932824 h 1293132"/>
                  <a:gd name="connsiteX5" fmla="*/ 1787803 w 3575607"/>
                  <a:gd name="connsiteY5" fmla="*/ 1293132 h 1293132"/>
                  <a:gd name="connsiteX6" fmla="*/ 93075 w 3575607"/>
                  <a:gd name="connsiteY6" fmla="*/ 932824 h 1293132"/>
                  <a:gd name="connsiteX7" fmla="*/ 0 w 3575607"/>
                  <a:gd name="connsiteY7" fmla="*/ 876712 h 1293132"/>
                  <a:gd name="connsiteX8" fmla="*/ 14483 w 3575607"/>
                  <a:gd name="connsiteY8" fmla="*/ 812095 h 1293132"/>
                  <a:gd name="connsiteX9" fmla="*/ 370325 w 3575607"/>
                  <a:gd name="connsiteY9" fmla="*/ 124664 h 1293132"/>
                  <a:gd name="connsiteX10" fmla="*/ 483627 w 3575607"/>
                  <a:gd name="connsiteY10" fmla="*/ 1 h 1293132"/>
                  <a:gd name="connsiteX11" fmla="*/ 489804 w 3575607"/>
                  <a:gd name="connsiteY11" fmla="*/ 4067 h 1293132"/>
                  <a:gd name="connsiteX12" fmla="*/ 1787803 w 3575607"/>
                  <a:gd name="connsiteY12" fmla="*/ 249017 h 1293132"/>
                  <a:gd name="connsiteX13" fmla="*/ 3085802 w 3575607"/>
                  <a:gd name="connsiteY13" fmla="*/ 4067 h 1293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575607" h="1293132">
                    <a:moveTo>
                      <a:pt x="3091980" y="0"/>
                    </a:moveTo>
                    <a:lnTo>
                      <a:pt x="3205281" y="124664"/>
                    </a:lnTo>
                    <a:cubicBezTo>
                      <a:pt x="3369063" y="323122"/>
                      <a:pt x="3491973" y="556562"/>
                      <a:pt x="3561124" y="812095"/>
                    </a:cubicBezTo>
                    <a:lnTo>
                      <a:pt x="3575607" y="876712"/>
                    </a:lnTo>
                    <a:lnTo>
                      <a:pt x="3482532" y="932824"/>
                    </a:lnTo>
                    <a:cubicBezTo>
                      <a:pt x="3079708" y="1152873"/>
                      <a:pt x="2470089" y="1293132"/>
                      <a:pt x="1787803" y="1293132"/>
                    </a:cubicBezTo>
                    <a:cubicBezTo>
                      <a:pt x="1105518" y="1293132"/>
                      <a:pt x="495898" y="1152873"/>
                      <a:pt x="93075" y="932824"/>
                    </a:cubicBezTo>
                    <a:lnTo>
                      <a:pt x="0" y="876712"/>
                    </a:lnTo>
                    <a:lnTo>
                      <a:pt x="14483" y="812095"/>
                    </a:lnTo>
                    <a:cubicBezTo>
                      <a:pt x="83633" y="556562"/>
                      <a:pt x="206543" y="323122"/>
                      <a:pt x="370325" y="124664"/>
                    </a:cubicBezTo>
                    <a:lnTo>
                      <a:pt x="483627" y="1"/>
                    </a:lnTo>
                    <a:lnTo>
                      <a:pt x="489804" y="4067"/>
                    </a:lnTo>
                    <a:cubicBezTo>
                      <a:pt x="739777" y="149970"/>
                      <a:pt x="1227310" y="249017"/>
                      <a:pt x="1787803" y="249017"/>
                    </a:cubicBezTo>
                    <a:cubicBezTo>
                      <a:pt x="2348296" y="249017"/>
                      <a:pt x="2835829" y="149970"/>
                      <a:pt x="3085802" y="4067"/>
                    </a:cubicBezTo>
                    <a:close/>
                  </a:path>
                </a:pathLst>
              </a:cu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4" name="文本框 39"/>
              <p:cNvSpPr txBox="1"/>
              <p:nvPr/>
            </p:nvSpPr>
            <p:spPr>
              <a:xfrm>
                <a:off x="3923928" y="2344669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088604" y="2619768"/>
              <a:ext cx="2484854" cy="955737"/>
              <a:chOff x="3088604" y="2619768"/>
              <a:chExt cx="2484854" cy="95573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3088604" y="2619768"/>
                <a:ext cx="2484854" cy="955737"/>
              </a:xfrm>
              <a:custGeom>
                <a:avLst/>
                <a:gdLst>
                  <a:gd name="connsiteX0" fmla="*/ 49144 w 3673896"/>
                  <a:gd name="connsiteY0" fmla="*/ 0 h 1413072"/>
                  <a:gd name="connsiteX1" fmla="*/ 142219 w 3673896"/>
                  <a:gd name="connsiteY1" fmla="*/ 56112 h 1413072"/>
                  <a:gd name="connsiteX2" fmla="*/ 1836948 w 3673896"/>
                  <a:gd name="connsiteY2" fmla="*/ 416420 h 1413072"/>
                  <a:gd name="connsiteX3" fmla="*/ 3531677 w 3673896"/>
                  <a:gd name="connsiteY3" fmla="*/ 56112 h 1413072"/>
                  <a:gd name="connsiteX4" fmla="*/ 3624752 w 3673896"/>
                  <a:gd name="connsiteY4" fmla="*/ 0 h 1413072"/>
                  <a:gd name="connsiteX5" fmla="*/ 3645205 w 3673896"/>
                  <a:gd name="connsiteY5" fmla="*/ 91251 h 1413072"/>
                  <a:gd name="connsiteX6" fmla="*/ 3673896 w 3673896"/>
                  <a:gd name="connsiteY6" fmla="*/ 416421 h 1413072"/>
                  <a:gd name="connsiteX7" fmla="*/ 3591310 w 3673896"/>
                  <a:gd name="connsiteY7" fmla="*/ 962673 h 1413072"/>
                  <a:gd name="connsiteX8" fmla="*/ 3538316 w 3673896"/>
                  <a:gd name="connsiteY8" fmla="*/ 1107464 h 1413072"/>
                  <a:gd name="connsiteX9" fmla="*/ 3366842 w 3673896"/>
                  <a:gd name="connsiteY9" fmla="*/ 1173264 h 1413072"/>
                  <a:gd name="connsiteX10" fmla="*/ 1836948 w 3673896"/>
                  <a:gd name="connsiteY10" fmla="*/ 1413072 h 1413072"/>
                  <a:gd name="connsiteX11" fmla="*/ 307055 w 3673896"/>
                  <a:gd name="connsiteY11" fmla="*/ 1173264 h 1413072"/>
                  <a:gd name="connsiteX12" fmla="*/ 135580 w 3673896"/>
                  <a:gd name="connsiteY12" fmla="*/ 1107464 h 1413072"/>
                  <a:gd name="connsiteX13" fmla="*/ 82586 w 3673896"/>
                  <a:gd name="connsiteY13" fmla="*/ 962673 h 1413072"/>
                  <a:gd name="connsiteX14" fmla="*/ 0 w 3673896"/>
                  <a:gd name="connsiteY14" fmla="*/ 416421 h 1413072"/>
                  <a:gd name="connsiteX15" fmla="*/ 28691 w 3673896"/>
                  <a:gd name="connsiteY15" fmla="*/ 91251 h 141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73896" h="1413072">
                    <a:moveTo>
                      <a:pt x="49144" y="0"/>
                    </a:moveTo>
                    <a:lnTo>
                      <a:pt x="142219" y="56112"/>
                    </a:lnTo>
                    <a:cubicBezTo>
                      <a:pt x="545043" y="276161"/>
                      <a:pt x="1154663" y="416420"/>
                      <a:pt x="1836948" y="416420"/>
                    </a:cubicBezTo>
                    <a:cubicBezTo>
                      <a:pt x="2519233" y="416420"/>
                      <a:pt x="3128853" y="276161"/>
                      <a:pt x="3531677" y="56112"/>
                    </a:cubicBezTo>
                    <a:lnTo>
                      <a:pt x="3624752" y="0"/>
                    </a:lnTo>
                    <a:lnTo>
                      <a:pt x="3645205" y="91251"/>
                    </a:lnTo>
                    <a:cubicBezTo>
                      <a:pt x="3664057" y="196794"/>
                      <a:pt x="3673896" y="305458"/>
                      <a:pt x="3673896" y="416421"/>
                    </a:cubicBezTo>
                    <a:cubicBezTo>
                      <a:pt x="3673896" y="606643"/>
                      <a:pt x="3644982" y="790112"/>
                      <a:pt x="3591310" y="962673"/>
                    </a:cubicBezTo>
                    <a:lnTo>
                      <a:pt x="3538316" y="1107464"/>
                    </a:lnTo>
                    <a:lnTo>
                      <a:pt x="3366842" y="1173264"/>
                    </a:lnTo>
                    <a:cubicBezTo>
                      <a:pt x="2930125" y="1324667"/>
                      <a:pt x="2403655" y="1413072"/>
                      <a:pt x="1836948" y="1413072"/>
                    </a:cubicBezTo>
                    <a:cubicBezTo>
                      <a:pt x="1270241" y="1413072"/>
                      <a:pt x="743772" y="1324667"/>
                      <a:pt x="307055" y="1173264"/>
                    </a:cubicBezTo>
                    <a:lnTo>
                      <a:pt x="135580" y="1107464"/>
                    </a:lnTo>
                    <a:lnTo>
                      <a:pt x="82586" y="962673"/>
                    </a:lnTo>
                    <a:cubicBezTo>
                      <a:pt x="28914" y="790112"/>
                      <a:pt x="0" y="606643"/>
                      <a:pt x="0" y="416421"/>
                    </a:cubicBezTo>
                    <a:cubicBezTo>
                      <a:pt x="0" y="305458"/>
                      <a:pt x="9839" y="196794"/>
                      <a:pt x="28691" y="91251"/>
                    </a:cubicBezTo>
                    <a:close/>
                  </a:path>
                </a:pathLst>
              </a:custGeom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2" name="文本框 40"/>
              <p:cNvSpPr txBox="1"/>
              <p:nvPr/>
            </p:nvSpPr>
            <p:spPr>
              <a:xfrm>
                <a:off x="3923928" y="2993065"/>
                <a:ext cx="839536" cy="500137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  <a:p>
                <a:pPr algn="ctr"/>
                <a:r>
                  <a:rPr lang="en-US" altLang="zh-CN" sz="10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3180304" y="3368806"/>
              <a:ext cx="2301454" cy="775037"/>
              <a:chOff x="3180304" y="3368806"/>
              <a:chExt cx="2301454" cy="775037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3180304" y="3368806"/>
                <a:ext cx="2301454" cy="775037"/>
              </a:xfrm>
              <a:custGeom>
                <a:avLst/>
                <a:gdLst>
                  <a:gd name="connsiteX0" fmla="*/ 3402736 w 3402736"/>
                  <a:gd name="connsiteY0" fmla="*/ 0 h 1145905"/>
                  <a:gd name="connsiteX1" fmla="*/ 3393959 w 3402736"/>
                  <a:gd name="connsiteY1" fmla="*/ 23980 h 1145905"/>
                  <a:gd name="connsiteX2" fmla="*/ 1701368 w 3402736"/>
                  <a:gd name="connsiteY2" fmla="*/ 1145905 h 1145905"/>
                  <a:gd name="connsiteX3" fmla="*/ 8777 w 3402736"/>
                  <a:gd name="connsiteY3" fmla="*/ 23980 h 1145905"/>
                  <a:gd name="connsiteX4" fmla="*/ 0 w 3402736"/>
                  <a:gd name="connsiteY4" fmla="*/ 0 h 1145905"/>
                  <a:gd name="connsiteX5" fmla="*/ 171474 w 3402736"/>
                  <a:gd name="connsiteY5" fmla="*/ 65800 h 1145905"/>
                  <a:gd name="connsiteX6" fmla="*/ 1701368 w 3402736"/>
                  <a:gd name="connsiteY6" fmla="*/ 305608 h 1145905"/>
                  <a:gd name="connsiteX7" fmla="*/ 3231262 w 3402736"/>
                  <a:gd name="connsiteY7" fmla="*/ 65800 h 114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02736" h="1145905">
                    <a:moveTo>
                      <a:pt x="3402736" y="0"/>
                    </a:moveTo>
                    <a:lnTo>
                      <a:pt x="3393959" y="23980"/>
                    </a:lnTo>
                    <a:cubicBezTo>
                      <a:pt x="3115096" y="683288"/>
                      <a:pt x="2462256" y="1145905"/>
                      <a:pt x="1701368" y="1145905"/>
                    </a:cubicBezTo>
                    <a:cubicBezTo>
                      <a:pt x="940480" y="1145905"/>
                      <a:pt x="287641" y="683288"/>
                      <a:pt x="8777" y="23980"/>
                    </a:cubicBezTo>
                    <a:lnTo>
                      <a:pt x="0" y="0"/>
                    </a:lnTo>
                    <a:lnTo>
                      <a:pt x="171474" y="65800"/>
                    </a:lnTo>
                    <a:cubicBezTo>
                      <a:pt x="608191" y="217203"/>
                      <a:pt x="1134661" y="305608"/>
                      <a:pt x="1701368" y="305608"/>
                    </a:cubicBezTo>
                    <a:cubicBezTo>
                      <a:pt x="2268075" y="305608"/>
                      <a:pt x="2794545" y="217203"/>
                      <a:pt x="3231262" y="65800"/>
                    </a:cubicBezTo>
                    <a:close/>
                  </a:path>
                </a:pathLst>
              </a:custGeom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文本框 41"/>
              <p:cNvSpPr txBox="1"/>
              <p:nvPr/>
            </p:nvSpPr>
            <p:spPr>
              <a:xfrm>
                <a:off x="3923928" y="3641461"/>
                <a:ext cx="839536" cy="48474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1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  <a:p>
                <a:pPr algn="ctr"/>
                <a:r>
                  <a:rPr lang="en-US" altLang="zh-CN" sz="900" dirty="0">
                    <a:solidFill>
                      <a:schemeClr val="bg1"/>
                    </a:solidFill>
                  </a:rPr>
                  <a:t>Application</a:t>
                </a:r>
                <a:endParaRPr lang="zh-CN" altLang="en-US" sz="9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77" name="任意多边形 76"/>
          <p:cNvSpPr/>
          <p:nvPr/>
        </p:nvSpPr>
        <p:spPr>
          <a:xfrm>
            <a:off x="5056990" y="1581973"/>
            <a:ext cx="1109310" cy="100013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noFill/>
          <a:ln w="15875" cap="rnd">
            <a:solidFill>
              <a:schemeClr val="accent5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5735140" y="3080863"/>
            <a:ext cx="1663592" cy="1219079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noFill/>
          <a:ln w="15875" cap="rnd">
            <a:solidFill>
              <a:schemeClr val="accent2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1547664" y="3841429"/>
            <a:ext cx="1656477" cy="432116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noFill/>
          <a:ln w="15875" cap="rnd">
            <a:solidFill>
              <a:schemeClr val="accent3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>
            <a:off x="1547664" y="2464107"/>
            <a:ext cx="1383635" cy="1905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noFill/>
          <a:ln w="15875" cap="rnd">
            <a:solidFill>
              <a:schemeClr val="accent1"/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Freeform 24"/>
          <p:cNvSpPr>
            <a:spLocks noEditPoints="1"/>
          </p:cNvSpPr>
          <p:nvPr/>
        </p:nvSpPr>
        <p:spPr bwMode="auto">
          <a:xfrm flipH="1">
            <a:off x="2003774" y="2725264"/>
            <a:ext cx="462489" cy="492555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Freeform 25"/>
          <p:cNvSpPr>
            <a:spLocks noEditPoints="1"/>
          </p:cNvSpPr>
          <p:nvPr/>
        </p:nvSpPr>
        <p:spPr bwMode="auto">
          <a:xfrm flipH="1">
            <a:off x="1959414" y="1141633"/>
            <a:ext cx="551210" cy="520173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Freeform 73"/>
          <p:cNvSpPr>
            <a:spLocks noEditPoints="1"/>
          </p:cNvSpPr>
          <p:nvPr/>
        </p:nvSpPr>
        <p:spPr bwMode="auto">
          <a:xfrm>
            <a:off x="6329530" y="2665382"/>
            <a:ext cx="676963" cy="552437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Freeform 48"/>
          <p:cNvSpPr>
            <a:spLocks noEditPoints="1"/>
          </p:cNvSpPr>
          <p:nvPr/>
        </p:nvSpPr>
        <p:spPr bwMode="auto">
          <a:xfrm>
            <a:off x="6397165" y="1265875"/>
            <a:ext cx="538130" cy="441626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文本框 1167"/>
          <p:cNvSpPr txBox="1"/>
          <p:nvPr/>
        </p:nvSpPr>
        <p:spPr>
          <a:xfrm>
            <a:off x="1691680" y="1802534"/>
            <a:ext cx="11872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</a:p>
        </p:txBody>
      </p:sp>
      <p:sp>
        <p:nvSpPr>
          <p:cNvPr id="86" name="文本框 60"/>
          <p:cNvSpPr txBox="1"/>
          <p:nvPr/>
        </p:nvSpPr>
        <p:spPr>
          <a:xfrm>
            <a:off x="323528" y="2069978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文本框 61"/>
          <p:cNvSpPr txBox="1"/>
          <p:nvPr/>
        </p:nvSpPr>
        <p:spPr>
          <a:xfrm>
            <a:off x="1763688" y="3368805"/>
            <a:ext cx="141123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</a:p>
        </p:txBody>
      </p:sp>
      <p:sp>
        <p:nvSpPr>
          <p:cNvPr id="88" name="文本框 62"/>
          <p:cNvSpPr txBox="1"/>
          <p:nvPr/>
        </p:nvSpPr>
        <p:spPr>
          <a:xfrm>
            <a:off x="323528" y="3636250"/>
            <a:ext cx="2598846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文本框 63"/>
          <p:cNvSpPr txBox="1"/>
          <p:nvPr/>
        </p:nvSpPr>
        <p:spPr>
          <a:xfrm>
            <a:off x="6168082" y="3368805"/>
            <a:ext cx="135624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5980656" y="3660982"/>
            <a:ext cx="2551784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文本框 65"/>
          <p:cNvSpPr txBox="1"/>
          <p:nvPr/>
        </p:nvSpPr>
        <p:spPr>
          <a:xfrm>
            <a:off x="6166301" y="1802534"/>
            <a:ext cx="1358027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</a:p>
        </p:txBody>
      </p:sp>
      <p:sp>
        <p:nvSpPr>
          <p:cNvPr id="92" name="文本框 66"/>
          <p:cNvSpPr txBox="1"/>
          <p:nvPr/>
        </p:nvSpPr>
        <p:spPr>
          <a:xfrm>
            <a:off x="5978874" y="2069978"/>
            <a:ext cx="2697582" cy="5037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175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3439">
        <p14:gallery dir="l"/>
      </p:transition>
    </mc:Choice>
    <mc:Fallback xmlns="">
      <p:transition spd="slow" advTm="134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50"/>
                            </p:stCondLst>
                            <p:childTnLst>
                              <p:par>
                                <p:cTn id="3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5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1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50"/>
                            </p:stCondLst>
                            <p:childTnLst>
                              <p:par>
                                <p:cTn id="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8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800"/>
                            </p:stCondLst>
                            <p:childTnLst>
                              <p:par>
                                <p:cTn id="9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450"/>
                            </p:stCondLst>
                            <p:childTnLst>
                              <p:par>
                                <p:cTn id="9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63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4012" y="1562844"/>
            <a:ext cx="2286016" cy="885701"/>
            <a:chOff x="642910" y="1785932"/>
            <a:chExt cx="2286016" cy="885701"/>
          </a:xfrm>
        </p:grpSpPr>
        <p:sp>
          <p:nvSpPr>
            <p:cNvPr id="9" name="Rectangle 88"/>
            <p:cNvSpPr/>
            <p:nvPr/>
          </p:nvSpPr>
          <p:spPr>
            <a:xfrm>
              <a:off x="642910" y="2025302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0" name="Rectangle 89"/>
            <p:cNvSpPr/>
            <p:nvPr/>
          </p:nvSpPr>
          <p:spPr>
            <a:xfrm>
              <a:off x="642910" y="1785932"/>
              <a:ext cx="2264384" cy="3000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Strength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4012" y="2991604"/>
            <a:ext cx="2286016" cy="879075"/>
            <a:chOff x="642910" y="3214692"/>
            <a:chExt cx="2286016" cy="879075"/>
          </a:xfrm>
        </p:grpSpPr>
        <p:sp>
          <p:nvSpPr>
            <p:cNvPr id="12" name="Rectangle 90"/>
            <p:cNvSpPr/>
            <p:nvPr/>
          </p:nvSpPr>
          <p:spPr>
            <a:xfrm>
              <a:off x="642910" y="3447436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3" name="Rectangle 91"/>
            <p:cNvSpPr/>
            <p:nvPr/>
          </p:nvSpPr>
          <p:spPr>
            <a:xfrm>
              <a:off x="642910" y="3214692"/>
              <a:ext cx="2264384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Opportunity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56176" y="2991604"/>
            <a:ext cx="2286016" cy="863708"/>
            <a:chOff x="6215074" y="3214692"/>
            <a:chExt cx="2286016" cy="863708"/>
          </a:xfrm>
        </p:grpSpPr>
        <p:sp>
          <p:nvSpPr>
            <p:cNvPr id="15" name="Rectangle 92"/>
            <p:cNvSpPr/>
            <p:nvPr/>
          </p:nvSpPr>
          <p:spPr>
            <a:xfrm>
              <a:off x="6215074" y="3454062"/>
              <a:ext cx="2286016" cy="6243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6" name="Rectangle 93"/>
            <p:cNvSpPr/>
            <p:nvPr/>
          </p:nvSpPr>
          <p:spPr>
            <a:xfrm>
              <a:off x="6215074" y="321469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Threats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56176" y="1562844"/>
            <a:ext cx="2286016" cy="925457"/>
            <a:chOff x="6215074" y="1785932"/>
            <a:chExt cx="2286016" cy="925457"/>
          </a:xfrm>
        </p:grpSpPr>
        <p:sp>
          <p:nvSpPr>
            <p:cNvPr id="18" name="Rectangle 94"/>
            <p:cNvSpPr/>
            <p:nvPr/>
          </p:nvSpPr>
          <p:spPr>
            <a:xfrm>
              <a:off x="6215074" y="2065058"/>
              <a:ext cx="22860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您的内容打在这里，或者通过复制您的文本后，在此框中选择粘贴，并选择只保留文字；您的内容您的内容打在这里，或者通过复制</a:t>
              </a:r>
              <a:endParaRPr lang="en-US" altLang="zh-CN" sz="800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9" name="Rectangle 95"/>
            <p:cNvSpPr/>
            <p:nvPr/>
          </p:nvSpPr>
          <p:spPr>
            <a:xfrm>
              <a:off x="6215074" y="1785932"/>
              <a:ext cx="2286016" cy="2945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Lao UI" panose="020B0502040204020203" pitchFamily="34" charset="0"/>
                  <a:ea typeface="Open Sans" pitchFamily="34" charset="0"/>
                  <a:cs typeface="Lao UI" panose="020B0502040204020203" pitchFamily="34" charset="0"/>
                </a:rPr>
                <a:t>Weakness</a:t>
              </a:r>
            </a:p>
          </p:txBody>
        </p:sp>
      </p:grpSp>
      <p:sp>
        <p:nvSpPr>
          <p:cNvPr id="20" name="十字箭头 19"/>
          <p:cNvSpPr/>
          <p:nvPr/>
        </p:nvSpPr>
        <p:spPr>
          <a:xfrm>
            <a:off x="3062235" y="1277092"/>
            <a:ext cx="3054850" cy="3054850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9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1" name="组合 20"/>
          <p:cNvGrpSpPr/>
          <p:nvPr/>
        </p:nvGrpSpPr>
        <p:grpSpPr>
          <a:xfrm>
            <a:off x="3260801" y="1475657"/>
            <a:ext cx="1221940" cy="1221940"/>
            <a:chOff x="3319699" y="1698745"/>
            <a:chExt cx="1221940" cy="1221940"/>
          </a:xfrm>
        </p:grpSpPr>
        <p:sp>
          <p:nvSpPr>
            <p:cNvPr id="22" name="任意多边形 21"/>
            <p:cNvSpPr/>
            <p:nvPr/>
          </p:nvSpPr>
          <p:spPr>
            <a:xfrm>
              <a:off x="3319699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3" name="Rectangle 17"/>
            <p:cNvSpPr/>
            <p:nvPr/>
          </p:nvSpPr>
          <p:spPr>
            <a:xfrm>
              <a:off x="3428992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S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580" y="1475657"/>
            <a:ext cx="1221940" cy="1221940"/>
            <a:chOff x="4755478" y="1698745"/>
            <a:chExt cx="1221940" cy="1221940"/>
          </a:xfrm>
        </p:grpSpPr>
        <p:sp>
          <p:nvSpPr>
            <p:cNvPr id="25" name="任意多边形 24"/>
            <p:cNvSpPr/>
            <p:nvPr/>
          </p:nvSpPr>
          <p:spPr>
            <a:xfrm>
              <a:off x="4755478" y="1698745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6" name="Rectangle 18"/>
            <p:cNvSpPr/>
            <p:nvPr/>
          </p:nvSpPr>
          <p:spPr>
            <a:xfrm>
              <a:off x="4929190" y="178593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W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60801" y="2911436"/>
            <a:ext cx="1221940" cy="1221940"/>
            <a:chOff x="3319699" y="3134524"/>
            <a:chExt cx="1221940" cy="1221940"/>
          </a:xfrm>
        </p:grpSpPr>
        <p:sp>
          <p:nvSpPr>
            <p:cNvPr id="28" name="任意多边形 27"/>
            <p:cNvSpPr/>
            <p:nvPr/>
          </p:nvSpPr>
          <p:spPr>
            <a:xfrm>
              <a:off x="3319699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29" name="Rectangle 19"/>
            <p:cNvSpPr/>
            <p:nvPr/>
          </p:nvSpPr>
          <p:spPr>
            <a:xfrm>
              <a:off x="3428992" y="3214692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O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96580" y="2911436"/>
            <a:ext cx="1221940" cy="1221940"/>
            <a:chOff x="4755478" y="3134524"/>
            <a:chExt cx="1221940" cy="1221940"/>
          </a:xfrm>
        </p:grpSpPr>
        <p:sp>
          <p:nvSpPr>
            <p:cNvPr id="31" name="任意多边形 30"/>
            <p:cNvSpPr/>
            <p:nvPr/>
          </p:nvSpPr>
          <p:spPr>
            <a:xfrm>
              <a:off x="4755478" y="3134524"/>
              <a:ext cx="1221940" cy="1221940"/>
            </a:xfrm>
            <a:custGeom>
              <a:avLst/>
              <a:gdLst>
                <a:gd name="connsiteX0" fmla="*/ 0 w 1221940"/>
                <a:gd name="connsiteY0" fmla="*/ 0 h 1221940"/>
                <a:gd name="connsiteX1" fmla="*/ 1221940 w 1221940"/>
                <a:gd name="connsiteY1" fmla="*/ 0 h 1221940"/>
                <a:gd name="connsiteX2" fmla="*/ 1221940 w 1221940"/>
                <a:gd name="connsiteY2" fmla="*/ 1221940 h 1221940"/>
                <a:gd name="connsiteX3" fmla="*/ 0 w 1221940"/>
                <a:gd name="connsiteY3" fmla="*/ 1221940 h 1221940"/>
                <a:gd name="connsiteX4" fmla="*/ 0 w 1221940"/>
                <a:gd name="connsiteY4" fmla="*/ 0 h 122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1940" h="1221940">
                  <a:moveTo>
                    <a:pt x="0" y="0"/>
                  </a:moveTo>
                  <a:lnTo>
                    <a:pt x="1221940" y="0"/>
                  </a:lnTo>
                  <a:lnTo>
                    <a:pt x="1221940" y="1221940"/>
                  </a:lnTo>
                  <a:lnTo>
                    <a:pt x="0" y="122194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000" kern="1200" dirty="0"/>
                <a:t> </a:t>
              </a:r>
            </a:p>
          </p:txBody>
        </p:sp>
        <p:sp>
          <p:nvSpPr>
            <p:cNvPr id="32" name="Rectangle 20"/>
            <p:cNvSpPr/>
            <p:nvPr/>
          </p:nvSpPr>
          <p:spPr>
            <a:xfrm>
              <a:off x="4929190" y="3286130"/>
              <a:ext cx="928694" cy="101566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6000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rPr>
                <a:t>T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639">
        <p14:gallery dir="l"/>
      </p:transition>
    </mc:Choice>
    <mc:Fallback xmlns="">
      <p:transition spd="slow" advTm="56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15"/>
          <p:cNvSpPr>
            <a:spLocks noChangeAspect="1" noEditPoints="1"/>
          </p:cNvSpPr>
          <p:nvPr/>
        </p:nvSpPr>
        <p:spPr bwMode="auto">
          <a:xfrm>
            <a:off x="4200563" y="2644731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ysClr val="window" lastClr="FFFFFF">
              <a:lumMod val="50000"/>
            </a:sys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73" name="组合 72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74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204315" y="1492334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79" name="直接连接符 78"/>
          <p:cNvCxnSpPr/>
          <p:nvPr/>
        </p:nvCxnSpPr>
        <p:spPr>
          <a:xfrm flipH="1">
            <a:off x="2699794" y="1667399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539758" y="1446166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055322" y="2613263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H="1">
            <a:off x="2699794" y="3247560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3" name="矩形 82"/>
          <p:cNvSpPr/>
          <p:nvPr/>
        </p:nvSpPr>
        <p:spPr>
          <a:xfrm>
            <a:off x="539758" y="2978866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167445" y="3723085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H="1">
            <a:off x="5198760" y="4083124"/>
            <a:ext cx="957417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6" name="矩形 85"/>
          <p:cNvSpPr/>
          <p:nvPr/>
        </p:nvSpPr>
        <p:spPr>
          <a:xfrm>
            <a:off x="6300192" y="3806125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420826" y="2600882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2400" kern="0" dirty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400" kern="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H="1">
            <a:off x="5762813" y="2325522"/>
            <a:ext cx="393365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ysDash"/>
            <a:headEnd type="oval"/>
            <a:tailEnd type="oval"/>
          </a:ln>
          <a:effectLst/>
        </p:spPr>
      </p:cxnSp>
      <p:sp>
        <p:nvSpPr>
          <p:cNvPr id="89" name="矩形 88"/>
          <p:cNvSpPr/>
          <p:nvPr/>
        </p:nvSpPr>
        <p:spPr>
          <a:xfrm>
            <a:off x="6300192" y="2066900"/>
            <a:ext cx="2016018" cy="757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785">
        <p14:gallery dir="l"/>
      </p:transition>
    </mc:Choice>
    <mc:Fallback xmlns="">
      <p:transition spd="slow" advTm="7785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5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2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72" grpId="0" animBg="1"/>
          <p:bldP spid="72" grpId="1" animBg="1"/>
          <p:bldP spid="78" grpId="0"/>
          <p:bldP spid="78" grpId="1"/>
          <p:bldP spid="80" grpId="0"/>
          <p:bldP spid="81" grpId="0"/>
          <p:bldP spid="81" grpId="1"/>
          <p:bldP spid="83" grpId="0"/>
          <p:bldP spid="84" grpId="0"/>
          <p:bldP spid="84" grpId="1"/>
          <p:bldP spid="86" grpId="0"/>
          <p:bldP spid="87" grpId="0"/>
          <p:bldP spid="87" grpId="1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10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0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0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9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72" grpId="0" animBg="1"/>
          <p:bldP spid="72" grpId="1" animBg="1"/>
          <p:bldP spid="78" grpId="0"/>
          <p:bldP spid="78" grpId="1"/>
          <p:bldP spid="80" grpId="0"/>
          <p:bldP spid="81" grpId="0"/>
          <p:bldP spid="81" grpId="1"/>
          <p:bldP spid="83" grpId="0"/>
          <p:bldP spid="84" grpId="0"/>
          <p:bldP spid="84" grpId="1"/>
          <p:bldP spid="86" grpId="0"/>
          <p:bldP spid="87" grpId="0"/>
          <p:bldP spid="87" grpId="1"/>
          <p:bldP spid="8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03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093752" y="1248197"/>
            <a:ext cx="1940841" cy="1940771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77142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chemeClr val="accent1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18210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应用领域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1087672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42" name="椭圆 41"/>
          <p:cNvSpPr/>
          <p:nvPr/>
        </p:nvSpPr>
        <p:spPr>
          <a:xfrm>
            <a:off x="3604350" y="1248197"/>
            <a:ext cx="1940841" cy="1940771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487739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728807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商务领域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5" name="文本框 7"/>
          <p:cNvSpPr txBox="1">
            <a:spLocks noChangeArrowheads="1"/>
          </p:cNvSpPr>
          <p:nvPr/>
        </p:nvSpPr>
        <p:spPr bwMode="auto">
          <a:xfrm>
            <a:off x="3598268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  <p:sp>
        <p:nvSpPr>
          <p:cNvPr id="46" name="椭圆 45"/>
          <p:cNvSpPr/>
          <p:nvPr/>
        </p:nvSpPr>
        <p:spPr>
          <a:xfrm>
            <a:off x="6114948" y="1248197"/>
            <a:ext cx="1940841" cy="194077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998337" y="1131590"/>
            <a:ext cx="2174063" cy="2173985"/>
          </a:xfrm>
          <a:prstGeom prst="ellipse">
            <a:avLst/>
          </a:prstGeom>
          <a:noFill/>
          <a:ln w="25400" cap="flat" cmpd="sng" algn="ctr">
            <a:solidFill>
              <a:srgbClr val="00B0F0"/>
            </a:solidFill>
            <a:prstDash val="sysDot"/>
          </a:ln>
          <a:effectLst/>
        </p:spPr>
        <p:txBody>
          <a:bodyPr lIns="98565" tIns="49282" rIns="98565" bIns="49282" rtlCol="0" anchor="ctr"/>
          <a:lstStyle/>
          <a:p>
            <a:pPr algn="ctr" defTabSz="914400">
              <a:defRPr/>
            </a:pPr>
            <a:endParaRPr lang="zh-CN" altLang="en-US" sz="1800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239404" y="1724051"/>
            <a:ext cx="1691926" cy="1061791"/>
          </a:xfrm>
          <a:prstGeom prst="rect">
            <a:avLst/>
          </a:prstGeom>
        </p:spPr>
        <p:txBody>
          <a:bodyPr wrap="square" lIns="98565" tIns="49282" rIns="98565" bIns="49282">
            <a:spAutoFit/>
          </a:bodyPr>
          <a:lstStyle/>
          <a:p>
            <a:pPr algn="ctr" defTabSz="914400"/>
            <a:r>
              <a:rPr lang="zh-CN" altLang="en-US" sz="2600" b="1" dirty="0">
                <a:solidFill>
                  <a:schemeClr val="bg1"/>
                </a:solidFill>
                <a:latin typeface="微软雅黑" pitchFamily="34" charset="-122"/>
              </a:rPr>
              <a:t>服务领域</a:t>
            </a:r>
            <a:endParaRPr lang="en-US" altLang="zh-CN" sz="26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spcBef>
                <a:spcPts val="1294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此处添加详细的说明文字做简要说明</a:t>
            </a:r>
            <a:endParaRPr lang="en-US" altLang="zh-CN" sz="1300" dirty="0">
              <a:solidFill>
                <a:schemeClr val="bg1"/>
              </a:solidFill>
              <a:latin typeface="微软雅黑" pitchFamily="34" charset="-122"/>
            </a:endParaRPr>
          </a:p>
        </p:txBody>
      </p:sp>
      <p:sp>
        <p:nvSpPr>
          <p:cNvPr id="49" name="文本框 7"/>
          <p:cNvSpPr txBox="1">
            <a:spLocks noChangeArrowheads="1"/>
          </p:cNvSpPr>
          <p:nvPr/>
        </p:nvSpPr>
        <p:spPr bwMode="auto">
          <a:xfrm>
            <a:off x="6108865" y="3538146"/>
            <a:ext cx="1953006" cy="11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565" tIns="49282" rIns="98565" bIns="4928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defTabSz="914400"/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</a:rPr>
              <a:t>添加文本信息</a:t>
            </a:r>
            <a:endParaRPr lang="en-US" altLang="zh-CN" sz="1500" b="1" dirty="0">
              <a:solidFill>
                <a:schemeClr val="bg1"/>
              </a:solidFill>
              <a:latin typeface="微软雅黑" pitchFamily="34" charset="-122"/>
            </a:endParaRPr>
          </a:p>
          <a:p>
            <a:pPr algn="ctr" defTabSz="914400">
              <a:lnSpc>
                <a:spcPct val="150000"/>
              </a:lnSpc>
              <a:spcBef>
                <a:spcPts val="323"/>
              </a:spcBef>
            </a:pPr>
            <a:r>
              <a:rPr lang="zh-CN" altLang="en-US" sz="1300" dirty="0">
                <a:solidFill>
                  <a:schemeClr val="bg1"/>
                </a:solidFill>
                <a:latin typeface="微软雅黑" pitchFamily="34" charset="-122"/>
              </a:rPr>
              <a:t>添加对图片的说明文字添加对图片的说明文字</a:t>
            </a:r>
          </a:p>
        </p:txBody>
      </p:sp>
    </p:spTree>
    <p:extLst>
      <p:ext uri="{BB962C8B-B14F-4D97-AF65-F5344CB8AC3E}">
        <p14:creationId xmlns:p14="http://schemas.microsoft.com/office/powerpoint/2010/main" val="20828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171">
        <p14:gallery dir="l"/>
      </p:transition>
    </mc:Choice>
    <mc:Fallback xmlns="">
      <p:transition spd="slow" advTm="71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38" grpId="0" animBg="1"/>
      <p:bldP spid="39" grpId="0" animBg="1"/>
      <p:bldP spid="40" grpId="0"/>
      <p:bldP spid="41" grpId="0"/>
      <p:bldP spid="42" grpId="0" animBg="1"/>
      <p:bldP spid="43" grpId="0" animBg="1"/>
      <p:bldP spid="44" grpId="0"/>
      <p:bldP spid="45" grpId="0"/>
      <p:bldP spid="46" grpId="0" animBg="1"/>
      <p:bldP spid="47" grpId="0" animBg="1"/>
      <p:bldP spid="48" grpId="0"/>
      <p:bldP spid="4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3106614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011">
        <p14:switch dir="r"/>
      </p:transition>
    </mc:Choice>
    <mc:Fallback xmlns="">
      <p:transition spd="slow" advTm="2011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7" grpId="1" animBg="1"/>
          <p:bldP spid="38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2771800" y="2195577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71800" y="3010141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71800" y="3859343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818583" y="2908654"/>
            <a:ext cx="1602178" cy="640871"/>
            <a:chOff x="818583" y="3264737"/>
            <a:chExt cx="1602178" cy="640871"/>
          </a:xfrm>
        </p:grpSpPr>
        <p:sp>
          <p:nvSpPr>
            <p:cNvPr id="12" name="任意多边形 11"/>
            <p:cNvSpPr/>
            <p:nvPr/>
          </p:nvSpPr>
          <p:spPr>
            <a:xfrm>
              <a:off x="818583" y="3264737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800" dirty="0">
                  <a:solidFill>
                    <a:schemeClr val="bg1"/>
                  </a:solidFill>
                </a:rPr>
                <a:t>添加文字</a:t>
              </a:r>
              <a:endParaRPr lang="en-US" altLang="zh-CN" sz="800" dirty="0">
                <a:solidFill>
                  <a:schemeClr val="bg1"/>
                </a:solidFill>
              </a:endParaRPr>
            </a:p>
          </p:txBody>
        </p:sp>
        <p:sp>
          <p:nvSpPr>
            <p:cNvPr id="13" name="MH_Other_4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472360" y="3383005"/>
              <a:ext cx="294624" cy="210447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85000"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8583" y="3763941"/>
            <a:ext cx="1602178" cy="640871"/>
            <a:chOff x="818583" y="4120024"/>
            <a:chExt cx="1602178" cy="640871"/>
          </a:xfrm>
        </p:grpSpPr>
        <p:sp>
          <p:nvSpPr>
            <p:cNvPr id="15" name="任意多边形 14"/>
            <p:cNvSpPr/>
            <p:nvPr/>
          </p:nvSpPr>
          <p:spPr>
            <a:xfrm>
              <a:off x="818583" y="4120024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dirty="0">
                  <a:solidFill>
                    <a:schemeClr val="bg1"/>
                  </a:solidFill>
                </a:rPr>
                <a:t>添加文字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16" name="MH_Other_7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484578" y="4215426"/>
              <a:ext cx="282406" cy="237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8583" y="1288143"/>
            <a:ext cx="1602178" cy="640871"/>
            <a:chOff x="818583" y="1644226"/>
            <a:chExt cx="1602178" cy="640871"/>
          </a:xfrm>
        </p:grpSpPr>
        <p:sp>
          <p:nvSpPr>
            <p:cNvPr id="18" name="任意多边形 17"/>
            <p:cNvSpPr/>
            <p:nvPr/>
          </p:nvSpPr>
          <p:spPr>
            <a:xfrm>
              <a:off x="818583" y="1644226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800" b="1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MH_Other_10"/>
            <p:cNvSpPr/>
            <p:nvPr>
              <p:custDataLst>
                <p:tags r:id="rId2"/>
              </p:custDataLst>
            </p:nvPr>
          </p:nvSpPr>
          <p:spPr>
            <a:xfrm>
              <a:off x="1528025" y="1710039"/>
              <a:ext cx="238959" cy="287837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8583" y="2088006"/>
            <a:ext cx="1602178" cy="640871"/>
            <a:chOff x="818583" y="2444089"/>
            <a:chExt cx="1602178" cy="640871"/>
          </a:xfrm>
        </p:grpSpPr>
        <p:sp>
          <p:nvSpPr>
            <p:cNvPr id="21" name="任意多边形 20"/>
            <p:cNvSpPr/>
            <p:nvPr/>
          </p:nvSpPr>
          <p:spPr>
            <a:xfrm>
              <a:off x="818583" y="2444089"/>
              <a:ext cx="1602178" cy="640871"/>
            </a:xfrm>
            <a:custGeom>
              <a:avLst/>
              <a:gdLst>
                <a:gd name="connsiteX0" fmla="*/ 0 w 1602178"/>
                <a:gd name="connsiteY0" fmla="*/ 0 h 640871"/>
                <a:gd name="connsiteX1" fmla="*/ 1281743 w 1602178"/>
                <a:gd name="connsiteY1" fmla="*/ 0 h 640871"/>
                <a:gd name="connsiteX2" fmla="*/ 1602178 w 1602178"/>
                <a:gd name="connsiteY2" fmla="*/ 320436 h 640871"/>
                <a:gd name="connsiteX3" fmla="*/ 1281743 w 1602178"/>
                <a:gd name="connsiteY3" fmla="*/ 640871 h 640871"/>
                <a:gd name="connsiteX4" fmla="*/ 0 w 1602178"/>
                <a:gd name="connsiteY4" fmla="*/ 640871 h 640871"/>
                <a:gd name="connsiteX5" fmla="*/ 320436 w 1602178"/>
                <a:gd name="connsiteY5" fmla="*/ 320436 h 640871"/>
                <a:gd name="connsiteX6" fmla="*/ 0 w 1602178"/>
                <a:gd name="connsiteY6" fmla="*/ 0 h 64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2178" h="640871">
                  <a:moveTo>
                    <a:pt x="0" y="0"/>
                  </a:moveTo>
                  <a:lnTo>
                    <a:pt x="1281743" y="0"/>
                  </a:lnTo>
                  <a:lnTo>
                    <a:pt x="1602178" y="320436"/>
                  </a:lnTo>
                  <a:lnTo>
                    <a:pt x="1281743" y="640871"/>
                  </a:lnTo>
                  <a:lnTo>
                    <a:pt x="0" y="640871"/>
                  </a:lnTo>
                  <a:lnTo>
                    <a:pt x="320436" y="32043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30596" tIns="5080" rIns="320435" bIns="508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kern="1200" dirty="0">
                <a:solidFill>
                  <a:schemeClr val="bg1"/>
                </a:solidFill>
              </a:endParaRPr>
            </a:p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900" kern="1200" dirty="0">
                  <a:solidFill>
                    <a:schemeClr val="bg1"/>
                  </a:solidFill>
                </a:rPr>
                <a:t>添加文字</a:t>
              </a:r>
              <a:endParaRPr lang="en-US" sz="9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MH_Other_13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510375" y="2551660"/>
              <a:ext cx="218593" cy="215878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normAutofit fontScale="92500" lnSpcReduction="1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01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2771800" y="1353956"/>
            <a:ext cx="5472608" cy="4169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您的内容打在这里，或者通过复制您的文本后，在此框中选择粘贴，并选择只保留文字；您的内容打在这里，或者通过复制您的文本后，在此框中</a:t>
            </a:r>
          </a:p>
        </p:txBody>
      </p:sp>
    </p:spTree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268">
        <p14:gallery dir="l"/>
      </p:transition>
    </mc:Choice>
    <mc:Fallback xmlns="">
      <p:transition spd="slow" advTm="3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/>
      <p:bldP spid="9" grpId="0"/>
      <p:bldP spid="10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KSO_Shape"/>
          <p:cNvGrpSpPr>
            <a:grpSpLocks/>
          </p:cNvGrpSpPr>
          <p:nvPr/>
        </p:nvGrpSpPr>
        <p:grpSpPr bwMode="auto">
          <a:xfrm>
            <a:off x="204989" y="958466"/>
            <a:ext cx="4560882" cy="3770329"/>
            <a:chOff x="1595438" y="968375"/>
            <a:chExt cx="5953125" cy="4921250"/>
          </a:xfrm>
          <a:solidFill>
            <a:schemeClr val="bg1">
              <a:lumMod val="85000"/>
            </a:schemeClr>
          </a:solidFill>
        </p:grpSpPr>
        <p:sp>
          <p:nvSpPr>
            <p:cNvPr id="9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1" name="Straight Connector 363"/>
          <p:cNvCxnSpPr/>
          <p:nvPr/>
        </p:nvCxnSpPr>
        <p:spPr>
          <a:xfrm rot="5400000">
            <a:off x="3543384" y="2954730"/>
            <a:ext cx="364333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370"/>
          <p:cNvCxnSpPr/>
          <p:nvPr/>
        </p:nvCxnSpPr>
        <p:spPr>
          <a:xfrm rot="10800000">
            <a:off x="6001896" y="2215989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371"/>
          <p:cNvCxnSpPr/>
          <p:nvPr/>
        </p:nvCxnSpPr>
        <p:spPr>
          <a:xfrm rot="10800000">
            <a:off x="6001896" y="3501873"/>
            <a:ext cx="2571768" cy="1588"/>
          </a:xfrm>
          <a:prstGeom prst="line">
            <a:avLst/>
          </a:prstGeom>
          <a:ln w="1270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111054" y="1148902"/>
            <a:ext cx="1685490" cy="823501"/>
            <a:chOff x="7147541" y="1318217"/>
            <a:chExt cx="1685490" cy="823501"/>
          </a:xfrm>
        </p:grpSpPr>
        <p:sp>
          <p:nvSpPr>
            <p:cNvPr id="45" name="Rectangle 364"/>
            <p:cNvSpPr/>
            <p:nvPr/>
          </p:nvSpPr>
          <p:spPr>
            <a:xfrm>
              <a:off x="7147541" y="1318217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广东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46" name="Rectangle 373"/>
            <p:cNvSpPr/>
            <p:nvPr/>
          </p:nvSpPr>
          <p:spPr>
            <a:xfrm>
              <a:off x="7175249" y="1618883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sp>
        <p:nvSpPr>
          <p:cNvPr id="47" name="广东"/>
          <p:cNvSpPr>
            <a:spLocks/>
          </p:cNvSpPr>
          <p:nvPr/>
        </p:nvSpPr>
        <p:spPr bwMode="auto">
          <a:xfrm>
            <a:off x="5960214" y="1241634"/>
            <a:ext cx="903053" cy="714725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四川"/>
          <p:cNvSpPr>
            <a:spLocks/>
          </p:cNvSpPr>
          <p:nvPr/>
        </p:nvSpPr>
        <p:spPr bwMode="auto">
          <a:xfrm>
            <a:off x="6033781" y="2487009"/>
            <a:ext cx="982718" cy="862311"/>
          </a:xfrm>
          <a:custGeom>
            <a:avLst/>
            <a:gdLst>
              <a:gd name="T0" fmla="*/ 2147483646 w 702"/>
              <a:gd name="T1" fmla="*/ 2147483646 h 616"/>
              <a:gd name="T2" fmla="*/ 2147483646 w 702"/>
              <a:gd name="T3" fmla="*/ 2147483646 h 616"/>
              <a:gd name="T4" fmla="*/ 2147483646 w 702"/>
              <a:gd name="T5" fmla="*/ 2147483646 h 616"/>
              <a:gd name="T6" fmla="*/ 2147483646 w 702"/>
              <a:gd name="T7" fmla="*/ 2147483646 h 616"/>
              <a:gd name="T8" fmla="*/ 2147483646 w 702"/>
              <a:gd name="T9" fmla="*/ 2147483646 h 616"/>
              <a:gd name="T10" fmla="*/ 2147483646 w 702"/>
              <a:gd name="T11" fmla="*/ 2147483646 h 616"/>
              <a:gd name="T12" fmla="*/ 2147483646 w 702"/>
              <a:gd name="T13" fmla="*/ 2147483646 h 616"/>
              <a:gd name="T14" fmla="*/ 2147483646 w 702"/>
              <a:gd name="T15" fmla="*/ 2147483646 h 616"/>
              <a:gd name="T16" fmla="*/ 2147483646 w 702"/>
              <a:gd name="T17" fmla="*/ 2147483646 h 616"/>
              <a:gd name="T18" fmla="*/ 2147483646 w 702"/>
              <a:gd name="T19" fmla="*/ 2147483646 h 616"/>
              <a:gd name="T20" fmla="*/ 2147483646 w 702"/>
              <a:gd name="T21" fmla="*/ 2147483646 h 616"/>
              <a:gd name="T22" fmla="*/ 2147483646 w 702"/>
              <a:gd name="T23" fmla="*/ 2147483646 h 616"/>
              <a:gd name="T24" fmla="*/ 2147483646 w 702"/>
              <a:gd name="T25" fmla="*/ 2147483646 h 616"/>
              <a:gd name="T26" fmla="*/ 2147483646 w 702"/>
              <a:gd name="T27" fmla="*/ 2147483646 h 616"/>
              <a:gd name="T28" fmla="*/ 2147483646 w 702"/>
              <a:gd name="T29" fmla="*/ 2147483646 h 616"/>
              <a:gd name="T30" fmla="*/ 2147483646 w 702"/>
              <a:gd name="T31" fmla="*/ 2147483646 h 616"/>
              <a:gd name="T32" fmla="*/ 2147483646 w 702"/>
              <a:gd name="T33" fmla="*/ 2147483646 h 616"/>
              <a:gd name="T34" fmla="*/ 2147483646 w 702"/>
              <a:gd name="T35" fmla="*/ 2147483646 h 616"/>
              <a:gd name="T36" fmla="*/ 2147483646 w 702"/>
              <a:gd name="T37" fmla="*/ 2147483646 h 616"/>
              <a:gd name="T38" fmla="*/ 2147483646 w 702"/>
              <a:gd name="T39" fmla="*/ 2147483646 h 616"/>
              <a:gd name="T40" fmla="*/ 2147483646 w 702"/>
              <a:gd name="T41" fmla="*/ 2147483646 h 616"/>
              <a:gd name="T42" fmla="*/ 2147483646 w 702"/>
              <a:gd name="T43" fmla="*/ 2147483646 h 616"/>
              <a:gd name="T44" fmla="*/ 2147483646 w 702"/>
              <a:gd name="T45" fmla="*/ 2147483646 h 616"/>
              <a:gd name="T46" fmla="*/ 2147483646 w 702"/>
              <a:gd name="T47" fmla="*/ 2147483646 h 616"/>
              <a:gd name="T48" fmla="*/ 2147483646 w 702"/>
              <a:gd name="T49" fmla="*/ 2147483646 h 616"/>
              <a:gd name="T50" fmla="*/ 2147483646 w 702"/>
              <a:gd name="T51" fmla="*/ 2147483646 h 616"/>
              <a:gd name="T52" fmla="*/ 2147483646 w 702"/>
              <a:gd name="T53" fmla="*/ 2147483646 h 616"/>
              <a:gd name="T54" fmla="*/ 2147483646 w 702"/>
              <a:gd name="T55" fmla="*/ 2147483646 h 616"/>
              <a:gd name="T56" fmla="*/ 2147483646 w 702"/>
              <a:gd name="T57" fmla="*/ 2147483646 h 616"/>
              <a:gd name="T58" fmla="*/ 2147483646 w 702"/>
              <a:gd name="T59" fmla="*/ 2147483646 h 616"/>
              <a:gd name="T60" fmla="*/ 2147483646 w 702"/>
              <a:gd name="T61" fmla="*/ 2147483646 h 616"/>
              <a:gd name="T62" fmla="*/ 2147483646 w 702"/>
              <a:gd name="T63" fmla="*/ 2147483646 h 616"/>
              <a:gd name="T64" fmla="*/ 2147483646 w 702"/>
              <a:gd name="T65" fmla="*/ 2147483646 h 616"/>
              <a:gd name="T66" fmla="*/ 2147483646 w 702"/>
              <a:gd name="T67" fmla="*/ 2147483646 h 616"/>
              <a:gd name="T68" fmla="*/ 2147483646 w 702"/>
              <a:gd name="T69" fmla="*/ 2147483646 h 616"/>
              <a:gd name="T70" fmla="*/ 2147483646 w 702"/>
              <a:gd name="T71" fmla="*/ 2147483646 h 616"/>
              <a:gd name="T72" fmla="*/ 2147483646 w 702"/>
              <a:gd name="T73" fmla="*/ 2147483646 h 616"/>
              <a:gd name="T74" fmla="*/ 2147483646 w 702"/>
              <a:gd name="T75" fmla="*/ 2147483646 h 616"/>
              <a:gd name="T76" fmla="*/ 2147483646 w 702"/>
              <a:gd name="T77" fmla="*/ 2147483646 h 616"/>
              <a:gd name="T78" fmla="*/ 2147483646 w 702"/>
              <a:gd name="T79" fmla="*/ 2147483646 h 616"/>
              <a:gd name="T80" fmla="*/ 2147483646 w 702"/>
              <a:gd name="T81" fmla="*/ 2147483646 h 616"/>
              <a:gd name="T82" fmla="*/ 2147483646 w 702"/>
              <a:gd name="T83" fmla="*/ 2147483646 h 616"/>
              <a:gd name="T84" fmla="*/ 2147483646 w 702"/>
              <a:gd name="T85" fmla="*/ 2147483646 h 616"/>
              <a:gd name="T86" fmla="*/ 2147483646 w 702"/>
              <a:gd name="T87" fmla="*/ 2147483646 h 616"/>
              <a:gd name="T88" fmla="*/ 2147483646 w 702"/>
              <a:gd name="T89" fmla="*/ 2147483646 h 616"/>
              <a:gd name="T90" fmla="*/ 2147483646 w 702"/>
              <a:gd name="T91" fmla="*/ 2147483646 h 616"/>
              <a:gd name="T92" fmla="*/ 2147483646 w 702"/>
              <a:gd name="T93" fmla="*/ 2147483646 h 616"/>
              <a:gd name="T94" fmla="*/ 2147483646 w 702"/>
              <a:gd name="T95" fmla="*/ 2147483646 h 616"/>
              <a:gd name="T96" fmla="*/ 2147483646 w 702"/>
              <a:gd name="T97" fmla="*/ 2147483646 h 616"/>
              <a:gd name="T98" fmla="*/ 2147483646 w 702"/>
              <a:gd name="T99" fmla="*/ 0 h 616"/>
              <a:gd name="T100" fmla="*/ 2147483646 w 702"/>
              <a:gd name="T101" fmla="*/ 2147483646 h 616"/>
              <a:gd name="T102" fmla="*/ 2147483646 w 702"/>
              <a:gd name="T103" fmla="*/ 2147483646 h 616"/>
              <a:gd name="T104" fmla="*/ 2147483646 w 702"/>
              <a:gd name="T105" fmla="*/ 2147483646 h 616"/>
              <a:gd name="T106" fmla="*/ 2147483646 w 702"/>
              <a:gd name="T107" fmla="*/ 2147483646 h 616"/>
              <a:gd name="T108" fmla="*/ 2147483646 w 702"/>
              <a:gd name="T109" fmla="*/ 2147483646 h 616"/>
              <a:gd name="T110" fmla="*/ 2147483646 w 702"/>
              <a:gd name="T111" fmla="*/ 2147483646 h 616"/>
              <a:gd name="T112" fmla="*/ 2147483646 w 702"/>
              <a:gd name="T113" fmla="*/ 2147483646 h 616"/>
              <a:gd name="T114" fmla="*/ 2147483646 w 702"/>
              <a:gd name="T115" fmla="*/ 2147483646 h 616"/>
              <a:gd name="T116" fmla="*/ 2147483646 w 702"/>
              <a:gd name="T117" fmla="*/ 2147483646 h 616"/>
              <a:gd name="T118" fmla="*/ 2147483646 w 702"/>
              <a:gd name="T119" fmla="*/ 2147483646 h 6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浙江"/>
          <p:cNvSpPr>
            <a:spLocks/>
          </p:cNvSpPr>
          <p:nvPr/>
        </p:nvSpPr>
        <p:spPr bwMode="auto">
          <a:xfrm>
            <a:off x="6054034" y="3681441"/>
            <a:ext cx="856635" cy="99221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148647" y="2528370"/>
            <a:ext cx="1685490" cy="823501"/>
            <a:chOff x="7185134" y="2697685"/>
            <a:chExt cx="1685490" cy="823501"/>
          </a:xfrm>
        </p:grpSpPr>
        <p:sp>
          <p:nvSpPr>
            <p:cNvPr id="57" name="Rectangle 364"/>
            <p:cNvSpPr/>
            <p:nvPr/>
          </p:nvSpPr>
          <p:spPr>
            <a:xfrm>
              <a:off x="7185134" y="2697685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四川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58" name="Rectangle 373"/>
            <p:cNvSpPr/>
            <p:nvPr/>
          </p:nvSpPr>
          <p:spPr>
            <a:xfrm>
              <a:off x="7212842" y="2998351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148647" y="3712494"/>
            <a:ext cx="1685490" cy="823501"/>
            <a:chOff x="7185134" y="3881809"/>
            <a:chExt cx="1685490" cy="823501"/>
          </a:xfrm>
        </p:grpSpPr>
        <p:sp>
          <p:nvSpPr>
            <p:cNvPr id="60" name="Rectangle 364"/>
            <p:cNvSpPr/>
            <p:nvPr/>
          </p:nvSpPr>
          <p:spPr>
            <a:xfrm>
              <a:off x="7185134" y="3881809"/>
              <a:ext cx="168549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浙江</a:t>
              </a:r>
              <a:endPara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1" name="Rectangle 373"/>
            <p:cNvSpPr/>
            <p:nvPr/>
          </p:nvSpPr>
          <p:spPr>
            <a:xfrm>
              <a:off x="7212842" y="4182475"/>
              <a:ext cx="1655734" cy="522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endParaRPr lang="id-ID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483">
        <p14:gallery dir="l"/>
      </p:transition>
    </mc:Choice>
    <mc:Fallback xmlns="">
      <p:transition spd="slow" advTm="44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50"/>
                            </p:stCondLst>
                            <p:childTnLst>
                              <p:par>
                                <p:cTn id="3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1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6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50"/>
                            </p:stCondLst>
                            <p:childTnLst>
                              <p:par>
                                <p:cTn id="7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723" y="4239828"/>
            <a:ext cx="9108000" cy="1816"/>
          </a:xfrm>
          <a:prstGeom prst="line">
            <a:avLst/>
          </a:prstGeom>
          <a:ln w="12700" cap="flat">
            <a:solidFill>
              <a:schemeClr val="bg1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12"/>
          <p:cNvSpPr/>
          <p:nvPr/>
        </p:nvSpPr>
        <p:spPr>
          <a:xfrm>
            <a:off x="1143148" y="4120788"/>
            <a:ext cx="238080" cy="238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grpSp>
        <p:nvGrpSpPr>
          <p:cNvPr id="10" name="Group 66"/>
          <p:cNvGrpSpPr/>
          <p:nvPr/>
        </p:nvGrpSpPr>
        <p:grpSpPr>
          <a:xfrm>
            <a:off x="1342912" y="2042956"/>
            <a:ext cx="1529055" cy="1240104"/>
            <a:chOff x="2285984" y="2232596"/>
            <a:chExt cx="1337190" cy="1084497"/>
          </a:xfrm>
        </p:grpSpPr>
        <p:sp>
          <p:nvSpPr>
            <p:cNvPr id="11" name="Rectangle 43"/>
            <p:cNvSpPr/>
            <p:nvPr/>
          </p:nvSpPr>
          <p:spPr>
            <a:xfrm>
              <a:off x="2285984" y="2428874"/>
              <a:ext cx="1337190" cy="8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12" name="Rectangle 44"/>
            <p:cNvSpPr/>
            <p:nvPr/>
          </p:nvSpPr>
          <p:spPr>
            <a:xfrm>
              <a:off x="2285984" y="2232596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3" name="Straight Connector 26"/>
          <p:cNvCxnSpPr/>
          <p:nvPr/>
        </p:nvCxnSpPr>
        <p:spPr>
          <a:xfrm rot="16200000" flipH="1">
            <a:off x="258077" y="3107169"/>
            <a:ext cx="2016369" cy="1007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59"/>
          <p:cNvGrpSpPr/>
          <p:nvPr/>
        </p:nvGrpSpPr>
        <p:grpSpPr>
          <a:xfrm>
            <a:off x="1022657" y="1362603"/>
            <a:ext cx="478297" cy="478297"/>
            <a:chOff x="2005914" y="1637612"/>
            <a:chExt cx="418280" cy="418280"/>
          </a:xfrm>
        </p:grpSpPr>
        <p:sp>
          <p:nvSpPr>
            <p:cNvPr id="15" name="Teardrop 25"/>
            <p:cNvSpPr/>
            <p:nvPr/>
          </p:nvSpPr>
          <p:spPr>
            <a:xfrm rot="8100000">
              <a:off x="2005914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63"/>
            <p:cNvSpPr>
              <a:spLocks noEditPoints="1"/>
            </p:cNvSpPr>
            <p:nvPr/>
          </p:nvSpPr>
          <p:spPr bwMode="auto">
            <a:xfrm>
              <a:off x="2115407" y="1762183"/>
              <a:ext cx="199914" cy="171356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7" name="Oval 16"/>
          <p:cNvSpPr/>
          <p:nvPr/>
        </p:nvSpPr>
        <p:spPr>
          <a:xfrm>
            <a:off x="5288797" y="4120788"/>
            <a:ext cx="238080" cy="2380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18" name="Straight Connector 38"/>
          <p:cNvCxnSpPr/>
          <p:nvPr/>
        </p:nvCxnSpPr>
        <p:spPr>
          <a:xfrm rot="16200000" flipH="1">
            <a:off x="4403726" y="3107169"/>
            <a:ext cx="2016369" cy="1007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67"/>
          <p:cNvGrpSpPr/>
          <p:nvPr/>
        </p:nvGrpSpPr>
        <p:grpSpPr>
          <a:xfrm>
            <a:off x="5570250" y="2022335"/>
            <a:ext cx="1535722" cy="1260728"/>
            <a:chOff x="5429256" y="2214560"/>
            <a:chExt cx="1343020" cy="1102532"/>
          </a:xfrm>
        </p:grpSpPr>
        <p:sp>
          <p:nvSpPr>
            <p:cNvPr id="20" name="Rectangle 49"/>
            <p:cNvSpPr/>
            <p:nvPr/>
          </p:nvSpPr>
          <p:spPr>
            <a:xfrm>
              <a:off x="5429256" y="2428874"/>
              <a:ext cx="1343020" cy="888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您的内容打在这里，或者通过复制您的文本后，在此框中选择粘贴，并选择只保留文字；您的内容打在这里或者通过复制您的文本后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1" name="Rectangle 50"/>
            <p:cNvSpPr/>
            <p:nvPr/>
          </p:nvSpPr>
          <p:spPr>
            <a:xfrm>
              <a:off x="5429256" y="2214560"/>
              <a:ext cx="632519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63"/>
          <p:cNvGrpSpPr/>
          <p:nvPr/>
        </p:nvGrpSpPr>
        <p:grpSpPr>
          <a:xfrm>
            <a:off x="5168306" y="1362603"/>
            <a:ext cx="478297" cy="478297"/>
            <a:chOff x="5077748" y="1637612"/>
            <a:chExt cx="418280" cy="418280"/>
          </a:xfrm>
        </p:grpSpPr>
        <p:sp>
          <p:nvSpPr>
            <p:cNvPr id="23" name="Teardrop 37"/>
            <p:cNvSpPr/>
            <p:nvPr/>
          </p:nvSpPr>
          <p:spPr>
            <a:xfrm rot="8100000">
              <a:off x="5077748" y="1637612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100"/>
            <p:cNvSpPr>
              <a:spLocks/>
            </p:cNvSpPr>
            <p:nvPr/>
          </p:nvSpPr>
          <p:spPr bwMode="auto">
            <a:xfrm>
              <a:off x="5169641" y="1770740"/>
              <a:ext cx="176324" cy="198674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25" name="Oval 14"/>
          <p:cNvSpPr/>
          <p:nvPr/>
        </p:nvSpPr>
        <p:spPr>
          <a:xfrm>
            <a:off x="3215573" y="4120788"/>
            <a:ext cx="238080" cy="2380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26" name="Straight Connector 34"/>
          <p:cNvCxnSpPr/>
          <p:nvPr/>
        </p:nvCxnSpPr>
        <p:spPr>
          <a:xfrm rot="5400000">
            <a:off x="2803584" y="3588509"/>
            <a:ext cx="1061947" cy="18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65"/>
          <p:cNvGrpSpPr/>
          <p:nvPr/>
        </p:nvGrpSpPr>
        <p:grpSpPr>
          <a:xfrm>
            <a:off x="3415334" y="2920904"/>
            <a:ext cx="1409051" cy="1076062"/>
            <a:chOff x="3786181" y="3000378"/>
            <a:chExt cx="1232243" cy="941038"/>
          </a:xfrm>
        </p:grpSpPr>
        <p:sp>
          <p:nvSpPr>
            <p:cNvPr id="28" name="Rectangle 47"/>
            <p:cNvSpPr/>
            <p:nvPr/>
          </p:nvSpPr>
          <p:spPr>
            <a:xfrm>
              <a:off x="3786181" y="3214692"/>
              <a:ext cx="1232243" cy="726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088232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您的内容打在这里，或者通过复制您的文本后，在此框中选择粘贴，并选择只保留文字；您的内容打</a:t>
              </a:r>
              <a:endPara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cs typeface="Arial" pitchFamily="34" charset="0"/>
              </a:endParaRPr>
            </a:p>
          </p:txBody>
        </p:sp>
        <p:sp>
          <p:nvSpPr>
            <p:cNvPr id="29" name="Rectangle 48"/>
            <p:cNvSpPr/>
            <p:nvPr/>
          </p:nvSpPr>
          <p:spPr>
            <a:xfrm>
              <a:off x="3786182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62"/>
          <p:cNvGrpSpPr/>
          <p:nvPr/>
        </p:nvGrpSpPr>
        <p:grpSpPr>
          <a:xfrm>
            <a:off x="3095881" y="2284769"/>
            <a:ext cx="478297" cy="478297"/>
            <a:chOff x="3506811" y="2444065"/>
            <a:chExt cx="418280" cy="418280"/>
          </a:xfrm>
        </p:grpSpPr>
        <p:sp>
          <p:nvSpPr>
            <p:cNvPr id="31" name="Teardrop 33"/>
            <p:cNvSpPr/>
            <p:nvPr/>
          </p:nvSpPr>
          <p:spPr>
            <a:xfrm rot="8100000">
              <a:off x="3506811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2" name="Freeform 103"/>
            <p:cNvSpPr>
              <a:spLocks/>
            </p:cNvSpPr>
            <p:nvPr/>
          </p:nvSpPr>
          <p:spPr bwMode="auto">
            <a:xfrm>
              <a:off x="3628143" y="2604458"/>
              <a:ext cx="187500" cy="166390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33" name="Oval 18"/>
          <p:cNvSpPr/>
          <p:nvPr/>
        </p:nvSpPr>
        <p:spPr>
          <a:xfrm>
            <a:off x="7442910" y="4120788"/>
            <a:ext cx="238080" cy="2380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cxnSp>
        <p:nvCxnSpPr>
          <p:cNvPr id="34" name="Straight Connector 24"/>
          <p:cNvCxnSpPr/>
          <p:nvPr/>
        </p:nvCxnSpPr>
        <p:spPr>
          <a:xfrm rot="5400000">
            <a:off x="7030921" y="3588509"/>
            <a:ext cx="1061947" cy="181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68"/>
          <p:cNvGrpSpPr/>
          <p:nvPr/>
        </p:nvGrpSpPr>
        <p:grpSpPr>
          <a:xfrm>
            <a:off x="7642673" y="2920903"/>
            <a:ext cx="1407231" cy="1054068"/>
            <a:chOff x="6929453" y="3000378"/>
            <a:chExt cx="1230651" cy="921804"/>
          </a:xfrm>
        </p:grpSpPr>
        <p:sp>
          <p:nvSpPr>
            <p:cNvPr id="36" name="Rectangle 51"/>
            <p:cNvSpPr/>
            <p:nvPr/>
          </p:nvSpPr>
          <p:spPr>
            <a:xfrm>
              <a:off x="6929453" y="3214692"/>
              <a:ext cx="1230651" cy="7074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您的内容打在这里，或者通过复制您的文本后，在此框中选择粘贴，并选择只保留文字；您的内容</a:t>
              </a:r>
              <a:endParaRPr lang="ms-MY" sz="800" dirty="0">
                <a:solidFill>
                  <a:schemeClr val="bg1"/>
                </a:solidFill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7" name="Rectangle 52"/>
            <p:cNvSpPr/>
            <p:nvPr/>
          </p:nvSpPr>
          <p:spPr>
            <a:xfrm>
              <a:off x="6929454" y="3000378"/>
              <a:ext cx="632518" cy="222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添加标题</a:t>
              </a:r>
              <a:endParaRPr lang="en-US" altLang="zh-CN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Group 64"/>
          <p:cNvGrpSpPr/>
          <p:nvPr/>
        </p:nvGrpSpPr>
        <p:grpSpPr>
          <a:xfrm>
            <a:off x="7323218" y="2284769"/>
            <a:ext cx="478297" cy="478297"/>
            <a:chOff x="6650083" y="2444065"/>
            <a:chExt cx="418280" cy="418280"/>
          </a:xfrm>
        </p:grpSpPr>
        <p:sp>
          <p:nvSpPr>
            <p:cNvPr id="39" name="Teardrop 21"/>
            <p:cNvSpPr/>
            <p:nvPr/>
          </p:nvSpPr>
          <p:spPr>
            <a:xfrm rot="8100000">
              <a:off x="6650083" y="2444065"/>
              <a:ext cx="418280" cy="418280"/>
            </a:xfrm>
            <a:prstGeom prst="teardrop">
              <a:avLst>
                <a:gd name="adj" fmla="val 131619"/>
              </a:avLst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40" name="Group 58"/>
            <p:cNvGrpSpPr/>
            <p:nvPr/>
          </p:nvGrpSpPr>
          <p:grpSpPr>
            <a:xfrm>
              <a:off x="6760454" y="2563811"/>
              <a:ext cx="188740" cy="250826"/>
              <a:chOff x="8429652" y="3143254"/>
              <a:chExt cx="241300" cy="320675"/>
            </a:xfrm>
            <a:solidFill>
              <a:schemeClr val="bg1"/>
            </a:solidFill>
          </p:grpSpPr>
          <p:sp>
            <p:nvSpPr>
              <p:cNvPr id="41" name="Freeform 108"/>
              <p:cNvSpPr>
                <a:spLocks noEditPoints="1"/>
              </p:cNvSpPr>
              <p:nvPr/>
            </p:nvSpPr>
            <p:spPr bwMode="auto">
              <a:xfrm>
                <a:off x="8429652" y="3143254"/>
                <a:ext cx="241300" cy="320675"/>
              </a:xfrm>
              <a:custGeom>
                <a:avLst/>
                <a:gdLst/>
                <a:ahLst/>
                <a:cxnLst>
                  <a:cxn ang="0">
                    <a:pos x="136" y="2"/>
                  </a:cxn>
                  <a:cxn ang="0">
                    <a:pos x="92" y="13"/>
                  </a:cxn>
                  <a:cxn ang="0">
                    <a:pos x="56" y="35"/>
                  </a:cxn>
                  <a:cxn ang="0">
                    <a:pos x="25" y="67"/>
                  </a:cxn>
                  <a:cxn ang="0">
                    <a:pos x="7" y="107"/>
                  </a:cxn>
                  <a:cxn ang="0">
                    <a:pos x="0" y="153"/>
                  </a:cxn>
                  <a:cxn ang="0">
                    <a:pos x="5" y="187"/>
                  </a:cxn>
                  <a:cxn ang="0">
                    <a:pos x="25" y="236"/>
                  </a:cxn>
                  <a:cxn ang="0">
                    <a:pos x="63" y="274"/>
                  </a:cxn>
                  <a:cxn ang="0">
                    <a:pos x="69" y="278"/>
                  </a:cxn>
                  <a:cxn ang="0">
                    <a:pos x="76" y="301"/>
                  </a:cxn>
                  <a:cxn ang="0">
                    <a:pos x="76" y="354"/>
                  </a:cxn>
                  <a:cxn ang="0">
                    <a:pos x="83" y="372"/>
                  </a:cxn>
                  <a:cxn ang="0">
                    <a:pos x="140" y="401"/>
                  </a:cxn>
                  <a:cxn ang="0">
                    <a:pos x="150" y="405"/>
                  </a:cxn>
                  <a:cxn ang="0">
                    <a:pos x="214" y="376"/>
                  </a:cxn>
                  <a:cxn ang="0">
                    <a:pos x="225" y="367"/>
                  </a:cxn>
                  <a:cxn ang="0">
                    <a:pos x="228" y="303"/>
                  </a:cxn>
                  <a:cxn ang="0">
                    <a:pos x="230" y="289"/>
                  </a:cxn>
                  <a:cxn ang="0">
                    <a:pos x="243" y="270"/>
                  </a:cxn>
                  <a:cxn ang="0">
                    <a:pos x="261" y="256"/>
                  </a:cxn>
                  <a:cxn ang="0">
                    <a:pos x="288" y="216"/>
                  </a:cxn>
                  <a:cxn ang="0">
                    <a:pos x="301" y="169"/>
                  </a:cxn>
                  <a:cxn ang="0">
                    <a:pos x="301" y="136"/>
                  </a:cxn>
                  <a:cxn ang="0">
                    <a:pos x="290" y="93"/>
                  </a:cxn>
                  <a:cxn ang="0">
                    <a:pos x="268" y="57"/>
                  </a:cxn>
                  <a:cxn ang="0">
                    <a:pos x="236" y="28"/>
                  </a:cxn>
                  <a:cxn ang="0">
                    <a:pos x="196" y="8"/>
                  </a:cxn>
                  <a:cxn ang="0">
                    <a:pos x="150" y="0"/>
                  </a:cxn>
                  <a:cxn ang="0">
                    <a:pos x="100" y="354"/>
                  </a:cxn>
                  <a:cxn ang="0">
                    <a:pos x="203" y="303"/>
                  </a:cxn>
                  <a:cxn ang="0">
                    <a:pos x="100" y="303"/>
                  </a:cxn>
                  <a:cxn ang="0">
                    <a:pos x="203" y="303"/>
                  </a:cxn>
                  <a:cxn ang="0">
                    <a:pos x="230" y="249"/>
                  </a:cxn>
                  <a:cxn ang="0">
                    <a:pos x="210" y="270"/>
                  </a:cxn>
                  <a:cxn ang="0">
                    <a:pos x="96" y="278"/>
                  </a:cxn>
                  <a:cxn ang="0">
                    <a:pos x="85" y="260"/>
                  </a:cxn>
                  <a:cxn ang="0">
                    <a:pos x="67" y="245"/>
                  </a:cxn>
                  <a:cxn ang="0">
                    <a:pos x="40" y="211"/>
                  </a:cxn>
                  <a:cxn ang="0">
                    <a:pos x="27" y="167"/>
                  </a:cxn>
                  <a:cxn ang="0">
                    <a:pos x="25" y="140"/>
                  </a:cxn>
                  <a:cxn ang="0">
                    <a:pos x="36" y="104"/>
                  </a:cxn>
                  <a:cxn ang="0">
                    <a:pos x="54" y="71"/>
                  </a:cxn>
                  <a:cxn ang="0">
                    <a:pos x="82" y="47"/>
                  </a:cxn>
                  <a:cxn ang="0">
                    <a:pos x="114" y="31"/>
                  </a:cxn>
                  <a:cxn ang="0">
                    <a:pos x="150" y="26"/>
                  </a:cxn>
                  <a:cxn ang="0">
                    <a:pos x="176" y="29"/>
                  </a:cxn>
                  <a:cxn ang="0">
                    <a:pos x="212" y="42"/>
                  </a:cxn>
                  <a:cxn ang="0">
                    <a:pos x="239" y="64"/>
                  </a:cxn>
                  <a:cxn ang="0">
                    <a:pos x="261" y="93"/>
                  </a:cxn>
                  <a:cxn ang="0">
                    <a:pos x="274" y="127"/>
                  </a:cxn>
                  <a:cxn ang="0">
                    <a:pos x="277" y="153"/>
                  </a:cxn>
                  <a:cxn ang="0">
                    <a:pos x="270" y="192"/>
                  </a:cxn>
                  <a:cxn ang="0">
                    <a:pos x="250" y="229"/>
                  </a:cxn>
                  <a:cxn ang="0">
                    <a:pos x="232" y="249"/>
                  </a:cxn>
                </a:cxnLst>
                <a:rect l="0" t="0" r="r" b="b"/>
                <a:pathLst>
                  <a:path w="303" h="405">
                    <a:moveTo>
                      <a:pt x="150" y="0"/>
                    </a:moveTo>
                    <a:lnTo>
                      <a:pt x="150" y="0"/>
                    </a:lnTo>
                    <a:lnTo>
                      <a:pt x="136" y="2"/>
                    </a:lnTo>
                    <a:lnTo>
                      <a:pt x="121" y="4"/>
                    </a:lnTo>
                    <a:lnTo>
                      <a:pt x="107" y="8"/>
                    </a:lnTo>
                    <a:lnTo>
                      <a:pt x="92" y="13"/>
                    </a:lnTo>
                    <a:lnTo>
                      <a:pt x="80" y="18"/>
                    </a:lnTo>
                    <a:lnTo>
                      <a:pt x="67" y="28"/>
                    </a:lnTo>
                    <a:lnTo>
                      <a:pt x="56" y="35"/>
                    </a:lnTo>
                    <a:lnTo>
                      <a:pt x="45" y="46"/>
                    </a:lnTo>
                    <a:lnTo>
                      <a:pt x="34" y="57"/>
                    </a:lnTo>
                    <a:lnTo>
                      <a:pt x="25" y="67"/>
                    </a:lnTo>
                    <a:lnTo>
                      <a:pt x="18" y="80"/>
                    </a:lnTo>
                    <a:lnTo>
                      <a:pt x="13" y="93"/>
                    </a:lnTo>
                    <a:lnTo>
                      <a:pt x="7" y="107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171"/>
                    </a:lnTo>
                    <a:lnTo>
                      <a:pt x="5" y="187"/>
                    </a:lnTo>
                    <a:lnTo>
                      <a:pt x="9" y="205"/>
                    </a:lnTo>
                    <a:lnTo>
                      <a:pt x="16" y="221"/>
                    </a:lnTo>
                    <a:lnTo>
                      <a:pt x="25" y="236"/>
                    </a:lnTo>
                    <a:lnTo>
                      <a:pt x="36" y="251"/>
                    </a:lnTo>
                    <a:lnTo>
                      <a:pt x="49" y="263"/>
                    </a:lnTo>
                    <a:lnTo>
                      <a:pt x="63" y="274"/>
                    </a:lnTo>
                    <a:lnTo>
                      <a:pt x="65" y="276"/>
                    </a:lnTo>
                    <a:lnTo>
                      <a:pt x="65" y="276"/>
                    </a:lnTo>
                    <a:lnTo>
                      <a:pt x="69" y="278"/>
                    </a:lnTo>
                    <a:lnTo>
                      <a:pt x="71" y="281"/>
                    </a:lnTo>
                    <a:lnTo>
                      <a:pt x="74" y="290"/>
                    </a:lnTo>
                    <a:lnTo>
                      <a:pt x="76" y="301"/>
                    </a:lnTo>
                    <a:lnTo>
                      <a:pt x="76" y="303"/>
                    </a:lnTo>
                    <a:lnTo>
                      <a:pt x="76" y="354"/>
                    </a:lnTo>
                    <a:lnTo>
                      <a:pt x="76" y="354"/>
                    </a:lnTo>
                    <a:lnTo>
                      <a:pt x="76" y="359"/>
                    </a:lnTo>
                    <a:lnTo>
                      <a:pt x="80" y="367"/>
                    </a:lnTo>
                    <a:lnTo>
                      <a:pt x="83" y="372"/>
                    </a:lnTo>
                    <a:lnTo>
                      <a:pt x="89" y="376"/>
                    </a:lnTo>
                    <a:lnTo>
                      <a:pt x="140" y="401"/>
                    </a:lnTo>
                    <a:lnTo>
                      <a:pt x="140" y="401"/>
                    </a:lnTo>
                    <a:lnTo>
                      <a:pt x="145" y="403"/>
                    </a:lnTo>
                    <a:lnTo>
                      <a:pt x="150" y="405"/>
                    </a:lnTo>
                    <a:lnTo>
                      <a:pt x="150" y="405"/>
                    </a:lnTo>
                    <a:lnTo>
                      <a:pt x="158" y="403"/>
                    </a:lnTo>
                    <a:lnTo>
                      <a:pt x="163" y="401"/>
                    </a:lnTo>
                    <a:lnTo>
                      <a:pt x="214" y="376"/>
                    </a:lnTo>
                    <a:lnTo>
                      <a:pt x="214" y="376"/>
                    </a:lnTo>
                    <a:lnTo>
                      <a:pt x="219" y="372"/>
                    </a:lnTo>
                    <a:lnTo>
                      <a:pt x="225" y="367"/>
                    </a:lnTo>
                    <a:lnTo>
                      <a:pt x="227" y="359"/>
                    </a:lnTo>
                    <a:lnTo>
                      <a:pt x="228" y="354"/>
                    </a:lnTo>
                    <a:lnTo>
                      <a:pt x="228" y="303"/>
                    </a:lnTo>
                    <a:lnTo>
                      <a:pt x="228" y="303"/>
                    </a:lnTo>
                    <a:lnTo>
                      <a:pt x="228" y="296"/>
                    </a:lnTo>
                    <a:lnTo>
                      <a:pt x="230" y="289"/>
                    </a:lnTo>
                    <a:lnTo>
                      <a:pt x="236" y="278"/>
                    </a:lnTo>
                    <a:lnTo>
                      <a:pt x="241" y="272"/>
                    </a:lnTo>
                    <a:lnTo>
                      <a:pt x="243" y="270"/>
                    </a:lnTo>
                    <a:lnTo>
                      <a:pt x="248" y="267"/>
                    </a:lnTo>
                    <a:lnTo>
                      <a:pt x="248" y="267"/>
                    </a:lnTo>
                    <a:lnTo>
                      <a:pt x="261" y="256"/>
                    </a:lnTo>
                    <a:lnTo>
                      <a:pt x="272" y="243"/>
                    </a:lnTo>
                    <a:lnTo>
                      <a:pt x="281" y="231"/>
                    </a:lnTo>
                    <a:lnTo>
                      <a:pt x="288" y="216"/>
                    </a:lnTo>
                    <a:lnTo>
                      <a:pt x="294" y="200"/>
                    </a:lnTo>
                    <a:lnTo>
                      <a:pt x="299" y="185"/>
                    </a:lnTo>
                    <a:lnTo>
                      <a:pt x="301" y="169"/>
                    </a:lnTo>
                    <a:lnTo>
                      <a:pt x="303" y="153"/>
                    </a:lnTo>
                    <a:lnTo>
                      <a:pt x="303" y="153"/>
                    </a:lnTo>
                    <a:lnTo>
                      <a:pt x="301" y="136"/>
                    </a:lnTo>
                    <a:lnTo>
                      <a:pt x="299" y="122"/>
                    </a:lnTo>
                    <a:lnTo>
                      <a:pt x="295" y="107"/>
                    </a:lnTo>
                    <a:lnTo>
                      <a:pt x="290" y="93"/>
                    </a:lnTo>
                    <a:lnTo>
                      <a:pt x="285" y="80"/>
                    </a:lnTo>
                    <a:lnTo>
                      <a:pt x="275" y="67"/>
                    </a:lnTo>
                    <a:lnTo>
                      <a:pt x="268" y="57"/>
                    </a:lnTo>
                    <a:lnTo>
                      <a:pt x="257" y="46"/>
                    </a:lnTo>
                    <a:lnTo>
                      <a:pt x="246" y="35"/>
                    </a:lnTo>
                    <a:lnTo>
                      <a:pt x="236" y="28"/>
                    </a:lnTo>
                    <a:lnTo>
                      <a:pt x="223" y="18"/>
                    </a:lnTo>
                    <a:lnTo>
                      <a:pt x="210" y="13"/>
                    </a:lnTo>
                    <a:lnTo>
                      <a:pt x="196" y="8"/>
                    </a:lnTo>
                    <a:lnTo>
                      <a:pt x="181" y="4"/>
                    </a:lnTo>
                    <a:lnTo>
                      <a:pt x="167" y="2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379"/>
                    </a:moveTo>
                    <a:lnTo>
                      <a:pt x="100" y="354"/>
                    </a:lnTo>
                    <a:lnTo>
                      <a:pt x="203" y="354"/>
                    </a:lnTo>
                    <a:lnTo>
                      <a:pt x="150" y="379"/>
                    </a:lnTo>
                    <a:close/>
                    <a:moveTo>
                      <a:pt x="203" y="303"/>
                    </a:moveTo>
                    <a:lnTo>
                      <a:pt x="203" y="328"/>
                    </a:lnTo>
                    <a:lnTo>
                      <a:pt x="100" y="328"/>
                    </a:lnTo>
                    <a:lnTo>
                      <a:pt x="100" y="303"/>
                    </a:lnTo>
                    <a:lnTo>
                      <a:pt x="100" y="303"/>
                    </a:lnTo>
                    <a:lnTo>
                      <a:pt x="203" y="303"/>
                    </a:lnTo>
                    <a:lnTo>
                      <a:pt x="203" y="303"/>
                    </a:lnTo>
                    <a:close/>
                    <a:moveTo>
                      <a:pt x="232" y="249"/>
                    </a:moveTo>
                    <a:lnTo>
                      <a:pt x="232" y="249"/>
                    </a:lnTo>
                    <a:lnTo>
                      <a:pt x="230" y="249"/>
                    </a:lnTo>
                    <a:lnTo>
                      <a:pt x="223" y="254"/>
                    </a:lnTo>
                    <a:lnTo>
                      <a:pt x="214" y="263"/>
                    </a:lnTo>
                    <a:lnTo>
                      <a:pt x="210" y="270"/>
                    </a:lnTo>
                    <a:lnTo>
                      <a:pt x="207" y="278"/>
                    </a:lnTo>
                    <a:lnTo>
                      <a:pt x="96" y="278"/>
                    </a:lnTo>
                    <a:lnTo>
                      <a:pt x="96" y="278"/>
                    </a:lnTo>
                    <a:lnTo>
                      <a:pt x="94" y="270"/>
                    </a:lnTo>
                    <a:lnTo>
                      <a:pt x="91" y="265"/>
                    </a:lnTo>
                    <a:lnTo>
                      <a:pt x="85" y="260"/>
                    </a:lnTo>
                    <a:lnTo>
                      <a:pt x="78" y="254"/>
                    </a:lnTo>
                    <a:lnTo>
                      <a:pt x="78" y="254"/>
                    </a:lnTo>
                    <a:lnTo>
                      <a:pt x="67" y="245"/>
                    </a:lnTo>
                    <a:lnTo>
                      <a:pt x="56" y="234"/>
                    </a:lnTo>
                    <a:lnTo>
                      <a:pt x="47" y="223"/>
                    </a:lnTo>
                    <a:lnTo>
                      <a:pt x="40" y="211"/>
                    </a:lnTo>
                    <a:lnTo>
                      <a:pt x="34" y="196"/>
                    </a:lnTo>
                    <a:lnTo>
                      <a:pt x="29" y="182"/>
                    </a:lnTo>
                    <a:lnTo>
                      <a:pt x="27" y="167"/>
                    </a:lnTo>
                    <a:lnTo>
                      <a:pt x="25" y="153"/>
                    </a:lnTo>
                    <a:lnTo>
                      <a:pt x="25" y="153"/>
                    </a:lnTo>
                    <a:lnTo>
                      <a:pt x="25" y="140"/>
                    </a:lnTo>
                    <a:lnTo>
                      <a:pt x="27" y="127"/>
                    </a:lnTo>
                    <a:lnTo>
                      <a:pt x="31" y="115"/>
                    </a:lnTo>
                    <a:lnTo>
                      <a:pt x="36" y="104"/>
                    </a:lnTo>
                    <a:lnTo>
                      <a:pt x="40" y="93"/>
                    </a:lnTo>
                    <a:lnTo>
                      <a:pt x="47" y="82"/>
                    </a:lnTo>
                    <a:lnTo>
                      <a:pt x="54" y="71"/>
                    </a:lnTo>
                    <a:lnTo>
                      <a:pt x="62" y="64"/>
                    </a:lnTo>
                    <a:lnTo>
                      <a:pt x="71" y="55"/>
                    </a:lnTo>
                    <a:lnTo>
                      <a:pt x="82" y="47"/>
                    </a:lnTo>
                    <a:lnTo>
                      <a:pt x="91" y="42"/>
                    </a:lnTo>
                    <a:lnTo>
                      <a:pt x="101" y="37"/>
                    </a:lnTo>
                    <a:lnTo>
                      <a:pt x="114" y="31"/>
                    </a:lnTo>
                    <a:lnTo>
                      <a:pt x="125" y="29"/>
                    </a:lnTo>
                    <a:lnTo>
                      <a:pt x="138" y="28"/>
                    </a:lnTo>
                    <a:lnTo>
                      <a:pt x="150" y="26"/>
                    </a:lnTo>
                    <a:lnTo>
                      <a:pt x="150" y="26"/>
                    </a:lnTo>
                    <a:lnTo>
                      <a:pt x="165" y="28"/>
                    </a:lnTo>
                    <a:lnTo>
                      <a:pt x="176" y="29"/>
                    </a:lnTo>
                    <a:lnTo>
                      <a:pt x="188" y="31"/>
                    </a:lnTo>
                    <a:lnTo>
                      <a:pt x="199" y="37"/>
                    </a:lnTo>
                    <a:lnTo>
                      <a:pt x="212" y="42"/>
                    </a:lnTo>
                    <a:lnTo>
                      <a:pt x="221" y="47"/>
                    </a:lnTo>
                    <a:lnTo>
                      <a:pt x="232" y="55"/>
                    </a:lnTo>
                    <a:lnTo>
                      <a:pt x="239" y="64"/>
                    </a:lnTo>
                    <a:lnTo>
                      <a:pt x="248" y="71"/>
                    </a:lnTo>
                    <a:lnTo>
                      <a:pt x="256" y="82"/>
                    </a:lnTo>
                    <a:lnTo>
                      <a:pt x="261" y="93"/>
                    </a:lnTo>
                    <a:lnTo>
                      <a:pt x="266" y="104"/>
                    </a:lnTo>
                    <a:lnTo>
                      <a:pt x="272" y="115"/>
                    </a:lnTo>
                    <a:lnTo>
                      <a:pt x="274" y="127"/>
                    </a:lnTo>
                    <a:lnTo>
                      <a:pt x="275" y="140"/>
                    </a:lnTo>
                    <a:lnTo>
                      <a:pt x="277" y="153"/>
                    </a:lnTo>
                    <a:lnTo>
                      <a:pt x="277" y="153"/>
                    </a:lnTo>
                    <a:lnTo>
                      <a:pt x="275" y="165"/>
                    </a:lnTo>
                    <a:lnTo>
                      <a:pt x="274" y="180"/>
                    </a:lnTo>
                    <a:lnTo>
                      <a:pt x="270" y="192"/>
                    </a:lnTo>
                    <a:lnTo>
                      <a:pt x="265" y="205"/>
                    </a:lnTo>
                    <a:lnTo>
                      <a:pt x="259" y="218"/>
                    </a:lnTo>
                    <a:lnTo>
                      <a:pt x="250" y="229"/>
                    </a:lnTo>
                    <a:lnTo>
                      <a:pt x="243" y="240"/>
                    </a:lnTo>
                    <a:lnTo>
                      <a:pt x="232" y="249"/>
                    </a:lnTo>
                    <a:lnTo>
                      <a:pt x="232" y="2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109"/>
              <p:cNvSpPr>
                <a:spLocks/>
              </p:cNvSpPr>
              <p:nvPr/>
            </p:nvSpPr>
            <p:spPr bwMode="auto">
              <a:xfrm>
                <a:off x="8550302" y="3184529"/>
                <a:ext cx="79375" cy="7937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9" y="2"/>
                  </a:cxn>
                  <a:cxn ang="0">
                    <a:pos x="4" y="4"/>
                  </a:cxn>
                  <a:cxn ang="0">
                    <a:pos x="2" y="7"/>
                  </a:cxn>
                  <a:cxn ang="0">
                    <a:pos x="0" y="13"/>
                  </a:cxn>
                  <a:cxn ang="0">
                    <a:pos x="0" y="13"/>
                  </a:cxn>
                  <a:cxn ang="0">
                    <a:pos x="2" y="18"/>
                  </a:cxn>
                  <a:cxn ang="0">
                    <a:pos x="4" y="22"/>
                  </a:cxn>
                  <a:cxn ang="0">
                    <a:pos x="9" y="24"/>
                  </a:cxn>
                  <a:cxn ang="0">
                    <a:pos x="13" y="25"/>
                  </a:cxn>
                  <a:cxn ang="0">
                    <a:pos x="13" y="25"/>
                  </a:cxn>
                  <a:cxn ang="0">
                    <a:pos x="24" y="27"/>
                  </a:cxn>
                  <a:cxn ang="0">
                    <a:pos x="35" y="31"/>
                  </a:cxn>
                  <a:cxn ang="0">
                    <a:pos x="46" y="36"/>
                  </a:cxn>
                  <a:cxn ang="0">
                    <a:pos x="57" y="44"/>
                  </a:cxn>
                  <a:cxn ang="0">
                    <a:pos x="64" y="53"/>
                  </a:cxn>
                  <a:cxn ang="0">
                    <a:pos x="71" y="64"/>
                  </a:cxn>
                  <a:cxn ang="0">
                    <a:pos x="75" y="76"/>
                  </a:cxn>
                  <a:cxn ang="0">
                    <a:pos x="77" y="89"/>
                  </a:cxn>
                  <a:cxn ang="0">
                    <a:pos x="77" y="89"/>
                  </a:cxn>
                  <a:cxn ang="0">
                    <a:pos x="78" y="94"/>
                  </a:cxn>
                  <a:cxn ang="0">
                    <a:pos x="80" y="98"/>
                  </a:cxn>
                  <a:cxn ang="0">
                    <a:pos x="84" y="102"/>
                  </a:cxn>
                  <a:cxn ang="0">
                    <a:pos x="89" y="102"/>
                  </a:cxn>
                  <a:cxn ang="0">
                    <a:pos x="89" y="102"/>
                  </a:cxn>
                  <a:cxn ang="0">
                    <a:pos x="95" y="102"/>
                  </a:cxn>
                  <a:cxn ang="0">
                    <a:pos x="98" y="98"/>
                  </a:cxn>
                  <a:cxn ang="0">
                    <a:pos x="100" y="94"/>
                  </a:cxn>
                  <a:cxn ang="0">
                    <a:pos x="102" y="89"/>
                  </a:cxn>
                  <a:cxn ang="0">
                    <a:pos x="102" y="89"/>
                  </a:cxn>
                  <a:cxn ang="0">
                    <a:pos x="100" y="69"/>
                  </a:cxn>
                  <a:cxn ang="0">
                    <a:pos x="95" y="51"/>
                  </a:cxn>
                  <a:cxn ang="0">
                    <a:pos x="86" y="36"/>
                  </a:cxn>
                  <a:cxn ang="0">
                    <a:pos x="75" y="24"/>
                  </a:cxn>
                  <a:cxn ang="0">
                    <a:pos x="60" y="13"/>
                  </a:cxn>
                  <a:cxn ang="0">
                    <a:pos x="46" y="6"/>
                  </a:cxn>
                  <a:cxn ang="0">
                    <a:pos x="29" y="2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102" h="102">
                    <a:moveTo>
                      <a:pt x="13" y="0"/>
                    </a:moveTo>
                    <a:lnTo>
                      <a:pt x="13" y="0"/>
                    </a:lnTo>
                    <a:lnTo>
                      <a:pt x="9" y="2"/>
                    </a:lnTo>
                    <a:lnTo>
                      <a:pt x="4" y="4"/>
                    </a:lnTo>
                    <a:lnTo>
                      <a:pt x="2" y="7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4" y="22"/>
                    </a:lnTo>
                    <a:lnTo>
                      <a:pt x="9" y="24"/>
                    </a:lnTo>
                    <a:lnTo>
                      <a:pt x="13" y="25"/>
                    </a:lnTo>
                    <a:lnTo>
                      <a:pt x="13" y="25"/>
                    </a:lnTo>
                    <a:lnTo>
                      <a:pt x="24" y="27"/>
                    </a:lnTo>
                    <a:lnTo>
                      <a:pt x="35" y="31"/>
                    </a:lnTo>
                    <a:lnTo>
                      <a:pt x="46" y="36"/>
                    </a:lnTo>
                    <a:lnTo>
                      <a:pt x="57" y="44"/>
                    </a:lnTo>
                    <a:lnTo>
                      <a:pt x="64" y="53"/>
                    </a:lnTo>
                    <a:lnTo>
                      <a:pt x="71" y="64"/>
                    </a:lnTo>
                    <a:lnTo>
                      <a:pt x="75" y="76"/>
                    </a:lnTo>
                    <a:lnTo>
                      <a:pt x="77" y="89"/>
                    </a:lnTo>
                    <a:lnTo>
                      <a:pt x="77" y="89"/>
                    </a:lnTo>
                    <a:lnTo>
                      <a:pt x="78" y="94"/>
                    </a:lnTo>
                    <a:lnTo>
                      <a:pt x="80" y="98"/>
                    </a:lnTo>
                    <a:lnTo>
                      <a:pt x="84" y="102"/>
                    </a:lnTo>
                    <a:lnTo>
                      <a:pt x="89" y="102"/>
                    </a:lnTo>
                    <a:lnTo>
                      <a:pt x="89" y="102"/>
                    </a:lnTo>
                    <a:lnTo>
                      <a:pt x="95" y="102"/>
                    </a:lnTo>
                    <a:lnTo>
                      <a:pt x="98" y="98"/>
                    </a:lnTo>
                    <a:lnTo>
                      <a:pt x="100" y="94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100" y="69"/>
                    </a:lnTo>
                    <a:lnTo>
                      <a:pt x="95" y="51"/>
                    </a:lnTo>
                    <a:lnTo>
                      <a:pt x="86" y="36"/>
                    </a:lnTo>
                    <a:lnTo>
                      <a:pt x="75" y="24"/>
                    </a:lnTo>
                    <a:lnTo>
                      <a:pt x="60" y="13"/>
                    </a:lnTo>
                    <a:lnTo>
                      <a:pt x="46" y="6"/>
                    </a:lnTo>
                    <a:lnTo>
                      <a:pt x="29" y="2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3" name="文本框 49"/>
          <p:cNvSpPr txBox="1"/>
          <p:nvPr/>
        </p:nvSpPr>
        <p:spPr>
          <a:xfrm>
            <a:off x="86685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2015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4" name="文本框 50"/>
          <p:cNvSpPr txBox="1"/>
          <p:nvPr/>
        </p:nvSpPr>
        <p:spPr>
          <a:xfrm>
            <a:off x="2939278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2016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5" name="文本框 51"/>
          <p:cNvSpPr txBox="1"/>
          <p:nvPr/>
        </p:nvSpPr>
        <p:spPr>
          <a:xfrm>
            <a:off x="501250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2017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文本框 52"/>
          <p:cNvSpPr txBox="1"/>
          <p:nvPr/>
        </p:nvSpPr>
        <p:spPr>
          <a:xfrm>
            <a:off x="7198463" y="4486189"/>
            <a:ext cx="788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2018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50">
        <p14:gallery dir="l"/>
      </p:transition>
    </mc:Choice>
    <mc:Fallback xmlns="">
      <p:transition spd="slow" advTm="76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" grpId="0" animBg="1"/>
      <p:bldP spid="17" grpId="0" animBg="1"/>
      <p:bldP spid="25" grpId="0" animBg="1"/>
      <p:bldP spid="33" grpId="0" animBg="1"/>
      <p:bldP spid="43" grpId="0"/>
      <p:bldP spid="44" grpId="0"/>
      <p:bldP spid="45" grpId="0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4"/>
          <p:cNvSpPr/>
          <p:nvPr/>
        </p:nvSpPr>
        <p:spPr>
          <a:xfrm rot="2700000">
            <a:off x="2626213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4"/>
          <p:cNvSpPr/>
          <p:nvPr/>
        </p:nvSpPr>
        <p:spPr>
          <a:xfrm rot="8100000">
            <a:off x="2626214" y="2391109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00673" y="1872336"/>
            <a:ext cx="1611520" cy="1611520"/>
            <a:chOff x="3686373" y="2075063"/>
            <a:chExt cx="1611520" cy="1611520"/>
          </a:xfrm>
        </p:grpSpPr>
        <p:sp>
          <p:nvSpPr>
            <p:cNvPr id="11" name="椭圆 10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09628" y="3003798"/>
              <a:ext cx="1415772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234191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5278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47819" y="1341245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09592" y="1261580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47819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09592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51953" y="3632947"/>
            <a:ext cx="453970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5278" y="3540614"/>
            <a:ext cx="201601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344">
        <p14:gallery dir="l"/>
      </p:transition>
    </mc:Choice>
    <mc:Fallback xmlns="">
      <p:transition spd="slow" advTm="734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" dur="1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5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7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  <p:bldP spid="54" grpId="1"/>
          <p:bldP spid="55" grpId="0"/>
          <p:bldP spid="8" grpId="0" animBg="1"/>
          <p:bldP spid="8" grpId="1" animBg="1"/>
          <p:bldP spid="9" grpId="0" animBg="1"/>
          <p:bldP spid="9" grpId="1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2627784" y="1922884"/>
            <a:ext cx="727075" cy="738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3995936" y="1922884"/>
            <a:ext cx="40115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单击此处添加小标题</a:t>
            </a:r>
            <a:endParaRPr lang="en-US" altLang="zh-CN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您的内容打在这里，或者通过复制您的文本后，在此框中选择粘贴，并选择只保留文字；</a:t>
            </a:r>
          </a:p>
        </p:txBody>
      </p:sp>
    </p:spTree>
    <p:extLst>
      <p:ext uri="{BB962C8B-B14F-4D97-AF65-F5344CB8AC3E}">
        <p14:creationId xmlns:p14="http://schemas.microsoft.com/office/powerpoint/2010/main" val="292872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384">
        <p14:switch dir="r"/>
      </p:transition>
    </mc:Choice>
    <mc:Fallback xmlns="">
      <p:transition spd="slow" advTm="23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Straight Connector 13"/>
          <p:cNvCxnSpPr/>
          <p:nvPr/>
        </p:nvCxnSpPr>
        <p:spPr>
          <a:xfrm rot="5400000">
            <a:off x="1072364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4"/>
          <p:cNvCxnSpPr/>
          <p:nvPr/>
        </p:nvCxnSpPr>
        <p:spPr>
          <a:xfrm rot="5400000">
            <a:off x="3286942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15"/>
          <p:cNvCxnSpPr/>
          <p:nvPr/>
        </p:nvCxnSpPr>
        <p:spPr>
          <a:xfrm rot="5400000">
            <a:off x="5501488" y="2928940"/>
            <a:ext cx="2714644" cy="1588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KSO_Shape"/>
          <p:cNvSpPr>
            <a:spLocks/>
          </p:cNvSpPr>
          <p:nvPr/>
        </p:nvSpPr>
        <p:spPr bwMode="auto">
          <a:xfrm>
            <a:off x="409387" y="1352101"/>
            <a:ext cx="1455783" cy="1475456"/>
          </a:xfrm>
          <a:custGeom>
            <a:avLst/>
            <a:gdLst>
              <a:gd name="T0" fmla="*/ 2147483646 w 284"/>
              <a:gd name="T1" fmla="*/ 2147483646 h 288"/>
              <a:gd name="T2" fmla="*/ 2147483646 w 284"/>
              <a:gd name="T3" fmla="*/ 2147483646 h 288"/>
              <a:gd name="T4" fmla="*/ 2147483646 w 284"/>
              <a:gd name="T5" fmla="*/ 2147483646 h 288"/>
              <a:gd name="T6" fmla="*/ 2147483646 w 284"/>
              <a:gd name="T7" fmla="*/ 2147483646 h 288"/>
              <a:gd name="T8" fmla="*/ 2147483646 w 284"/>
              <a:gd name="T9" fmla="*/ 2147483646 h 288"/>
              <a:gd name="T10" fmla="*/ 2147483646 w 284"/>
              <a:gd name="T11" fmla="*/ 2147483646 h 288"/>
              <a:gd name="T12" fmla="*/ 2147483646 w 284"/>
              <a:gd name="T13" fmla="*/ 2147483646 h 288"/>
              <a:gd name="T14" fmla="*/ 2147483646 w 284"/>
              <a:gd name="T15" fmla="*/ 2147483646 h 288"/>
              <a:gd name="T16" fmla="*/ 2147483646 w 284"/>
              <a:gd name="T17" fmla="*/ 2147483646 h 288"/>
              <a:gd name="T18" fmla="*/ 2147483646 w 284"/>
              <a:gd name="T19" fmla="*/ 2147483646 h 288"/>
              <a:gd name="T20" fmla="*/ 2147483646 w 284"/>
              <a:gd name="T21" fmla="*/ 2147483646 h 288"/>
              <a:gd name="T22" fmla="*/ 2147483646 w 284"/>
              <a:gd name="T23" fmla="*/ 2147483646 h 288"/>
              <a:gd name="T24" fmla="*/ 2147483646 w 284"/>
              <a:gd name="T25" fmla="*/ 2147483646 h 288"/>
              <a:gd name="T26" fmla="*/ 2147483646 w 284"/>
              <a:gd name="T27" fmla="*/ 2147483646 h 288"/>
              <a:gd name="T28" fmla="*/ 2147483646 w 284"/>
              <a:gd name="T29" fmla="*/ 2147483646 h 288"/>
              <a:gd name="T30" fmla="*/ 2147483646 w 284"/>
              <a:gd name="T31" fmla="*/ 2147483646 h 288"/>
              <a:gd name="T32" fmla="*/ 2147483646 w 284"/>
              <a:gd name="T33" fmla="*/ 2147483646 h 288"/>
              <a:gd name="T34" fmla="*/ 2147483646 w 284"/>
              <a:gd name="T35" fmla="*/ 2147483646 h 288"/>
              <a:gd name="T36" fmla="*/ 2147483646 w 284"/>
              <a:gd name="T37" fmla="*/ 2147483646 h 288"/>
              <a:gd name="T38" fmla="*/ 2147483646 w 284"/>
              <a:gd name="T39" fmla="*/ 2147483646 h 288"/>
              <a:gd name="T40" fmla="*/ 2147483646 w 284"/>
              <a:gd name="T41" fmla="*/ 2147483646 h 288"/>
              <a:gd name="T42" fmla="*/ 2147483646 w 284"/>
              <a:gd name="T43" fmla="*/ 2147483646 h 288"/>
              <a:gd name="T44" fmla="*/ 2147483646 w 284"/>
              <a:gd name="T45" fmla="*/ 2147483646 h 288"/>
              <a:gd name="T46" fmla="*/ 2147483646 w 284"/>
              <a:gd name="T47" fmla="*/ 2147483646 h 288"/>
              <a:gd name="T48" fmla="*/ 2147483646 w 284"/>
              <a:gd name="T49" fmla="*/ 2147483646 h 288"/>
              <a:gd name="T50" fmla="*/ 2147483646 w 284"/>
              <a:gd name="T51" fmla="*/ 2147483646 h 288"/>
              <a:gd name="T52" fmla="*/ 2147483646 w 284"/>
              <a:gd name="T53" fmla="*/ 2147483646 h 288"/>
              <a:gd name="T54" fmla="*/ 2147483646 w 284"/>
              <a:gd name="T55" fmla="*/ 2147483646 h 288"/>
              <a:gd name="T56" fmla="*/ 2147483646 w 284"/>
              <a:gd name="T57" fmla="*/ 2147483646 h 288"/>
              <a:gd name="T58" fmla="*/ 2147483646 w 284"/>
              <a:gd name="T59" fmla="*/ 2147483646 h 288"/>
              <a:gd name="T60" fmla="*/ 2147483646 w 284"/>
              <a:gd name="T61" fmla="*/ 2147483646 h 288"/>
              <a:gd name="T62" fmla="*/ 2147483646 w 284"/>
              <a:gd name="T63" fmla="*/ 2147483646 h 288"/>
              <a:gd name="T64" fmla="*/ 2147483646 w 284"/>
              <a:gd name="T65" fmla="*/ 2147483646 h 288"/>
              <a:gd name="T66" fmla="*/ 2147483646 w 284"/>
              <a:gd name="T67" fmla="*/ 2147483646 h 288"/>
              <a:gd name="T68" fmla="*/ 2147483646 w 284"/>
              <a:gd name="T69" fmla="*/ 2147483646 h 288"/>
              <a:gd name="T70" fmla="*/ 2147483646 w 284"/>
              <a:gd name="T71" fmla="*/ 2147483646 h 288"/>
              <a:gd name="T72" fmla="*/ 2147483646 w 284"/>
              <a:gd name="T73" fmla="*/ 2147483646 h 288"/>
              <a:gd name="T74" fmla="*/ 2147483646 w 284"/>
              <a:gd name="T75" fmla="*/ 2147483646 h 288"/>
              <a:gd name="T76" fmla="*/ 2147483646 w 284"/>
              <a:gd name="T77" fmla="*/ 2147483646 h 288"/>
              <a:gd name="T78" fmla="*/ 2147483646 w 284"/>
              <a:gd name="T79" fmla="*/ 2147483646 h 288"/>
              <a:gd name="T80" fmla="*/ 2147483646 w 284"/>
              <a:gd name="T81" fmla="*/ 2147483646 h 288"/>
              <a:gd name="T82" fmla="*/ 2147483646 w 284"/>
              <a:gd name="T83" fmla="*/ 2147483646 h 288"/>
              <a:gd name="T84" fmla="*/ 2147483646 w 284"/>
              <a:gd name="T85" fmla="*/ 2147483646 h 288"/>
              <a:gd name="T86" fmla="*/ 2147483646 w 284"/>
              <a:gd name="T87" fmla="*/ 2147483646 h 288"/>
              <a:gd name="T88" fmla="*/ 2147483646 w 284"/>
              <a:gd name="T89" fmla="*/ 2147483646 h 288"/>
              <a:gd name="T90" fmla="*/ 2147483646 w 284"/>
              <a:gd name="T91" fmla="*/ 2147483646 h 288"/>
              <a:gd name="T92" fmla="*/ 2147483646 w 284"/>
              <a:gd name="T93" fmla="*/ 2147483646 h 288"/>
              <a:gd name="T94" fmla="*/ 2147483646 w 284"/>
              <a:gd name="T95" fmla="*/ 2147483646 h 288"/>
              <a:gd name="T96" fmla="*/ 2147483646 w 284"/>
              <a:gd name="T97" fmla="*/ 2147483646 h 288"/>
              <a:gd name="T98" fmla="*/ 2147483646 w 284"/>
              <a:gd name="T99" fmla="*/ 2147483646 h 288"/>
              <a:gd name="T100" fmla="*/ 2147483646 w 284"/>
              <a:gd name="T101" fmla="*/ 2147483646 h 288"/>
              <a:gd name="T102" fmla="*/ 2147483646 w 284"/>
              <a:gd name="T103" fmla="*/ 2147483646 h 2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68" y="260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4" y="210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2627784" y="1346820"/>
            <a:ext cx="1585778" cy="1223692"/>
          </a:xfrm>
          <a:custGeom>
            <a:avLst/>
            <a:gdLst>
              <a:gd name="T0" fmla="*/ 2147483646 w 378"/>
              <a:gd name="T1" fmla="*/ 2147483646 h 292"/>
              <a:gd name="T2" fmla="*/ 2147483646 w 378"/>
              <a:gd name="T3" fmla="*/ 2147483646 h 292"/>
              <a:gd name="T4" fmla="*/ 2147483646 w 378"/>
              <a:gd name="T5" fmla="*/ 2147483646 h 292"/>
              <a:gd name="T6" fmla="*/ 2147483646 w 378"/>
              <a:gd name="T7" fmla="*/ 2147483646 h 292"/>
              <a:gd name="T8" fmla="*/ 2147483646 w 378"/>
              <a:gd name="T9" fmla="*/ 2147483646 h 292"/>
              <a:gd name="T10" fmla="*/ 2147483646 w 378"/>
              <a:gd name="T11" fmla="*/ 0 h 292"/>
              <a:gd name="T12" fmla="*/ 2147483646 w 378"/>
              <a:gd name="T13" fmla="*/ 2147483646 h 292"/>
              <a:gd name="T14" fmla="*/ 2147483646 w 378"/>
              <a:gd name="T15" fmla="*/ 2147483646 h 292"/>
              <a:gd name="T16" fmla="*/ 2147483646 w 378"/>
              <a:gd name="T17" fmla="*/ 2147483646 h 292"/>
              <a:gd name="T18" fmla="*/ 2147483646 w 378"/>
              <a:gd name="T19" fmla="*/ 2147483646 h 292"/>
              <a:gd name="T20" fmla="*/ 2147483646 w 378"/>
              <a:gd name="T21" fmla="*/ 2147483646 h 292"/>
              <a:gd name="T22" fmla="*/ 2147483646 w 378"/>
              <a:gd name="T23" fmla="*/ 2147483646 h 292"/>
              <a:gd name="T24" fmla="*/ 2147483646 w 378"/>
              <a:gd name="T25" fmla="*/ 2147483646 h 292"/>
              <a:gd name="T26" fmla="*/ 2147483646 w 378"/>
              <a:gd name="T27" fmla="*/ 2147483646 h 292"/>
              <a:gd name="T28" fmla="*/ 2147483646 w 378"/>
              <a:gd name="T29" fmla="*/ 2147483646 h 292"/>
              <a:gd name="T30" fmla="*/ 2147483646 w 378"/>
              <a:gd name="T31" fmla="*/ 2147483646 h 292"/>
              <a:gd name="T32" fmla="*/ 2147483646 w 378"/>
              <a:gd name="T33" fmla="*/ 2147483646 h 292"/>
              <a:gd name="T34" fmla="*/ 2147483646 w 378"/>
              <a:gd name="T35" fmla="*/ 2147483646 h 292"/>
              <a:gd name="T36" fmla="*/ 2147483646 w 378"/>
              <a:gd name="T37" fmla="*/ 2147483646 h 292"/>
              <a:gd name="T38" fmla="*/ 2147483646 w 378"/>
              <a:gd name="T39" fmla="*/ 2147483646 h 292"/>
              <a:gd name="T40" fmla="*/ 2147483646 w 378"/>
              <a:gd name="T41" fmla="*/ 2147483646 h 292"/>
              <a:gd name="T42" fmla="*/ 2147483646 w 378"/>
              <a:gd name="T43" fmla="*/ 2147483646 h 292"/>
              <a:gd name="T44" fmla="*/ 2147483646 w 378"/>
              <a:gd name="T45" fmla="*/ 2147483646 h 292"/>
              <a:gd name="T46" fmla="*/ 2147483646 w 378"/>
              <a:gd name="T47" fmla="*/ 2147483646 h 292"/>
              <a:gd name="T48" fmla="*/ 2147483646 w 378"/>
              <a:gd name="T49" fmla="*/ 2147483646 h 292"/>
              <a:gd name="T50" fmla="*/ 2147483646 w 378"/>
              <a:gd name="T51" fmla="*/ 2147483646 h 292"/>
              <a:gd name="T52" fmla="*/ 2147483646 w 378"/>
              <a:gd name="T53" fmla="*/ 2147483646 h 292"/>
              <a:gd name="T54" fmla="*/ 2147483646 w 378"/>
              <a:gd name="T55" fmla="*/ 2147483646 h 292"/>
              <a:gd name="T56" fmla="*/ 2147483646 w 378"/>
              <a:gd name="T57" fmla="*/ 2147483646 h 292"/>
              <a:gd name="T58" fmla="*/ 2147483646 w 378"/>
              <a:gd name="T59" fmla="*/ 2147483646 h 292"/>
              <a:gd name="T60" fmla="*/ 2147483646 w 378"/>
              <a:gd name="T61" fmla="*/ 2147483646 h 292"/>
              <a:gd name="T62" fmla="*/ 2147483646 w 378"/>
              <a:gd name="T63" fmla="*/ 2147483646 h 292"/>
              <a:gd name="T64" fmla="*/ 2147483646 w 378"/>
              <a:gd name="T65" fmla="*/ 2147483646 h 292"/>
              <a:gd name="T66" fmla="*/ 2147483646 w 378"/>
              <a:gd name="T67" fmla="*/ 2147483646 h 292"/>
              <a:gd name="T68" fmla="*/ 2147483646 w 378"/>
              <a:gd name="T69" fmla="*/ 2147483646 h 292"/>
              <a:gd name="T70" fmla="*/ 2147483646 w 378"/>
              <a:gd name="T71" fmla="*/ 2147483646 h 292"/>
              <a:gd name="T72" fmla="*/ 2147483646 w 378"/>
              <a:gd name="T73" fmla="*/ 2147483646 h 292"/>
              <a:gd name="T74" fmla="*/ 2147483646 w 378"/>
              <a:gd name="T75" fmla="*/ 2147483646 h 292"/>
              <a:gd name="T76" fmla="*/ 2147483646 w 378"/>
              <a:gd name="T77" fmla="*/ 2147483646 h 292"/>
              <a:gd name="T78" fmla="*/ 2147483646 w 378"/>
              <a:gd name="T79" fmla="*/ 2147483646 h 292"/>
              <a:gd name="T80" fmla="*/ 2147483646 w 378"/>
              <a:gd name="T81" fmla="*/ 2147483646 h 292"/>
              <a:gd name="T82" fmla="*/ 2147483646 w 378"/>
              <a:gd name="T83" fmla="*/ 2147483646 h 292"/>
              <a:gd name="T84" fmla="*/ 2147483646 w 378"/>
              <a:gd name="T85" fmla="*/ 2147483646 h 292"/>
              <a:gd name="T86" fmla="*/ 2147483646 w 378"/>
              <a:gd name="T87" fmla="*/ 2147483646 h 292"/>
              <a:gd name="T88" fmla="*/ 2147483646 w 378"/>
              <a:gd name="T89" fmla="*/ 2147483646 h 292"/>
              <a:gd name="T90" fmla="*/ 2147483646 w 378"/>
              <a:gd name="T91" fmla="*/ 2147483646 h 292"/>
              <a:gd name="T92" fmla="*/ 2147483646 w 378"/>
              <a:gd name="T93" fmla="*/ 2147483646 h 292"/>
              <a:gd name="T94" fmla="*/ 2147483646 w 378"/>
              <a:gd name="T95" fmla="*/ 2147483646 h 292"/>
              <a:gd name="T96" fmla="*/ 2147483646 w 378"/>
              <a:gd name="T97" fmla="*/ 2147483646 h 292"/>
              <a:gd name="T98" fmla="*/ 2147483646 w 378"/>
              <a:gd name="T99" fmla="*/ 2147483646 h 292"/>
              <a:gd name="T100" fmla="*/ 2147483646 w 378"/>
              <a:gd name="T101" fmla="*/ 2147483646 h 2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4952401" y="1660485"/>
            <a:ext cx="1668090" cy="1045336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7287142" y="1429867"/>
            <a:ext cx="1209002" cy="1397690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80101" y="3047840"/>
            <a:ext cx="1447393" cy="269551"/>
            <a:chOff x="928662" y="3910468"/>
            <a:chExt cx="2028878" cy="37784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46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8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7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1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12" name="Rectangle 146"/>
          <p:cNvSpPr/>
          <p:nvPr/>
        </p:nvSpPr>
        <p:spPr>
          <a:xfrm>
            <a:off x="1723554" y="3033986"/>
            <a:ext cx="5565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90%</a:t>
            </a:r>
          </a:p>
        </p:txBody>
      </p:sp>
      <p:grpSp>
        <p:nvGrpSpPr>
          <p:cNvPr id="113" name="组合 112"/>
          <p:cNvGrpSpPr/>
          <p:nvPr/>
        </p:nvGrpSpPr>
        <p:grpSpPr>
          <a:xfrm>
            <a:off x="2532597" y="3057582"/>
            <a:ext cx="1447393" cy="269551"/>
            <a:chOff x="928662" y="3910468"/>
            <a:chExt cx="2028878" cy="377842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14" name="Group 299"/>
            <p:cNvGrpSpPr/>
            <p:nvPr/>
          </p:nvGrpSpPr>
          <p:grpSpPr>
            <a:xfrm>
              <a:off x="9286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5" name="Group 299"/>
            <p:cNvGrpSpPr/>
            <p:nvPr/>
          </p:nvGrpSpPr>
          <p:grpSpPr>
            <a:xfrm>
              <a:off x="11375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4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6" name="Group 299"/>
            <p:cNvGrpSpPr/>
            <p:nvPr/>
          </p:nvGrpSpPr>
          <p:grpSpPr>
            <a:xfrm>
              <a:off x="13465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7" name="Group 299"/>
            <p:cNvGrpSpPr/>
            <p:nvPr/>
          </p:nvGrpSpPr>
          <p:grpSpPr>
            <a:xfrm>
              <a:off x="15554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Group 299"/>
            <p:cNvGrpSpPr/>
            <p:nvPr/>
          </p:nvGrpSpPr>
          <p:grpSpPr>
            <a:xfrm>
              <a:off x="17643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9" name="Group 299"/>
            <p:cNvGrpSpPr/>
            <p:nvPr/>
          </p:nvGrpSpPr>
          <p:grpSpPr>
            <a:xfrm>
              <a:off x="197328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0" name="Group 299"/>
            <p:cNvGrpSpPr/>
            <p:nvPr/>
          </p:nvGrpSpPr>
          <p:grpSpPr>
            <a:xfrm>
              <a:off x="218221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3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1" name="Group 299"/>
            <p:cNvGrpSpPr/>
            <p:nvPr/>
          </p:nvGrpSpPr>
          <p:grpSpPr>
            <a:xfrm>
              <a:off x="2391137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2" name="Group 299"/>
            <p:cNvGrpSpPr/>
            <p:nvPr/>
          </p:nvGrpSpPr>
          <p:grpSpPr>
            <a:xfrm>
              <a:off x="2600062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3" name="Group 299"/>
            <p:cNvGrpSpPr/>
            <p:nvPr/>
          </p:nvGrpSpPr>
          <p:grpSpPr>
            <a:xfrm>
              <a:off x="2808988" y="3910468"/>
              <a:ext cx="148552" cy="377842"/>
              <a:chOff x="6141009" y="3540977"/>
              <a:chExt cx="85046" cy="216315"/>
            </a:xfrm>
            <a:grpFill/>
          </p:grpSpPr>
          <p:sp>
            <p:nvSpPr>
              <p:cNvPr id="12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4" name="Rectangle 146"/>
          <p:cNvSpPr/>
          <p:nvPr/>
        </p:nvSpPr>
        <p:spPr>
          <a:xfrm>
            <a:off x="3995444" y="3043728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grpSp>
        <p:nvGrpSpPr>
          <p:cNvPr id="145" name="组合 144"/>
          <p:cNvGrpSpPr/>
          <p:nvPr/>
        </p:nvGrpSpPr>
        <p:grpSpPr>
          <a:xfrm>
            <a:off x="4747143" y="3061694"/>
            <a:ext cx="1447393" cy="269551"/>
            <a:chOff x="4747143" y="3061694"/>
            <a:chExt cx="1447393" cy="269551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46" name="Group 299"/>
            <p:cNvGrpSpPr/>
            <p:nvPr/>
          </p:nvGrpSpPr>
          <p:grpSpPr>
            <a:xfrm>
              <a:off x="474714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" name="Group 299"/>
            <p:cNvGrpSpPr/>
            <p:nvPr/>
          </p:nvGrpSpPr>
          <p:grpSpPr>
            <a:xfrm>
              <a:off x="4896189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299"/>
            <p:cNvGrpSpPr/>
            <p:nvPr/>
          </p:nvGrpSpPr>
          <p:grpSpPr>
            <a:xfrm>
              <a:off x="5045235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7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9" name="Group 299"/>
            <p:cNvGrpSpPr/>
            <p:nvPr/>
          </p:nvGrpSpPr>
          <p:grpSpPr>
            <a:xfrm>
              <a:off x="5194282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0" name="Group 299"/>
            <p:cNvGrpSpPr/>
            <p:nvPr/>
          </p:nvGrpSpPr>
          <p:grpSpPr>
            <a:xfrm>
              <a:off x="5343328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1" name="Group 299"/>
            <p:cNvGrpSpPr/>
            <p:nvPr/>
          </p:nvGrpSpPr>
          <p:grpSpPr>
            <a:xfrm>
              <a:off x="5492374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2" name="Group 299"/>
            <p:cNvGrpSpPr/>
            <p:nvPr/>
          </p:nvGrpSpPr>
          <p:grpSpPr>
            <a:xfrm>
              <a:off x="564142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" name="Group 299"/>
            <p:cNvGrpSpPr/>
            <p:nvPr/>
          </p:nvGrpSpPr>
          <p:grpSpPr>
            <a:xfrm>
              <a:off x="5790466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6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4" name="Group 299"/>
            <p:cNvGrpSpPr/>
            <p:nvPr/>
          </p:nvGrpSpPr>
          <p:grpSpPr>
            <a:xfrm>
              <a:off x="5939513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5" name="Group 299"/>
            <p:cNvGrpSpPr/>
            <p:nvPr/>
          </p:nvGrpSpPr>
          <p:grpSpPr>
            <a:xfrm>
              <a:off x="6088560" y="3061694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5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6" name="Rectangle 146"/>
          <p:cNvSpPr/>
          <p:nvPr/>
        </p:nvSpPr>
        <p:spPr>
          <a:xfrm>
            <a:off x="6209990" y="3047840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grpSp>
        <p:nvGrpSpPr>
          <p:cNvPr id="177" name="组合 176"/>
          <p:cNvGrpSpPr/>
          <p:nvPr/>
        </p:nvGrpSpPr>
        <p:grpSpPr>
          <a:xfrm>
            <a:off x="7015090" y="3075548"/>
            <a:ext cx="1447393" cy="269551"/>
            <a:chOff x="7015090" y="3075548"/>
            <a:chExt cx="1447393" cy="269551"/>
          </a:xfr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78" name="Group 299"/>
            <p:cNvGrpSpPr/>
            <p:nvPr/>
          </p:nvGrpSpPr>
          <p:grpSpPr>
            <a:xfrm>
              <a:off x="701509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9" name="Group 299"/>
            <p:cNvGrpSpPr/>
            <p:nvPr/>
          </p:nvGrpSpPr>
          <p:grpSpPr>
            <a:xfrm>
              <a:off x="7164136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0" name="Group 299"/>
            <p:cNvGrpSpPr/>
            <p:nvPr/>
          </p:nvGrpSpPr>
          <p:grpSpPr>
            <a:xfrm>
              <a:off x="7313182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1" name="Group 299"/>
            <p:cNvGrpSpPr/>
            <p:nvPr/>
          </p:nvGrpSpPr>
          <p:grpSpPr>
            <a:xfrm>
              <a:off x="7462229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20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2" name="Group 299"/>
            <p:cNvGrpSpPr/>
            <p:nvPr/>
          </p:nvGrpSpPr>
          <p:grpSpPr>
            <a:xfrm>
              <a:off x="7611275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3" name="Group 299"/>
            <p:cNvGrpSpPr/>
            <p:nvPr/>
          </p:nvGrpSpPr>
          <p:grpSpPr>
            <a:xfrm>
              <a:off x="7760321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6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4" name="Group 299"/>
            <p:cNvGrpSpPr/>
            <p:nvPr/>
          </p:nvGrpSpPr>
          <p:grpSpPr>
            <a:xfrm>
              <a:off x="790936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4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5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5" name="Group 299"/>
            <p:cNvGrpSpPr/>
            <p:nvPr/>
          </p:nvGrpSpPr>
          <p:grpSpPr>
            <a:xfrm>
              <a:off x="8058413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3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6" name="Group 299"/>
            <p:cNvGrpSpPr/>
            <p:nvPr/>
          </p:nvGrpSpPr>
          <p:grpSpPr>
            <a:xfrm>
              <a:off x="8207460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90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1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7" name="Group 299"/>
            <p:cNvGrpSpPr/>
            <p:nvPr/>
          </p:nvGrpSpPr>
          <p:grpSpPr>
            <a:xfrm>
              <a:off x="8356507" y="3075548"/>
              <a:ext cx="105976" cy="269551"/>
              <a:chOff x="6141009" y="3540977"/>
              <a:chExt cx="85046" cy="216315"/>
            </a:xfrm>
            <a:grpFill/>
          </p:grpSpPr>
          <p:sp>
            <p:nvSpPr>
              <p:cNvPr id="188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9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8" name="Rectangle 146"/>
          <p:cNvSpPr/>
          <p:nvPr/>
        </p:nvSpPr>
        <p:spPr>
          <a:xfrm>
            <a:off x="8477937" y="3061694"/>
            <a:ext cx="6623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100%</a:t>
            </a:r>
          </a:p>
        </p:txBody>
      </p:sp>
      <p:sp>
        <p:nvSpPr>
          <p:cNvPr id="209" name="Rectangle 364"/>
          <p:cNvSpPr/>
          <p:nvPr/>
        </p:nvSpPr>
        <p:spPr>
          <a:xfrm>
            <a:off x="289700" y="3611459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重庆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0" name="Rectangle 373"/>
          <p:cNvSpPr/>
          <p:nvPr/>
        </p:nvSpPr>
        <p:spPr>
          <a:xfrm>
            <a:off x="212355" y="3912125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1" name="Rectangle 364"/>
          <p:cNvSpPr/>
          <p:nvPr/>
        </p:nvSpPr>
        <p:spPr>
          <a:xfrm>
            <a:off x="2609942" y="3567676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江苏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2" name="Rectangle 373"/>
          <p:cNvSpPr/>
          <p:nvPr/>
        </p:nvSpPr>
        <p:spPr>
          <a:xfrm>
            <a:off x="2532597" y="3868342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3" name="Rectangle 364"/>
          <p:cNvSpPr/>
          <p:nvPr/>
        </p:nvSpPr>
        <p:spPr>
          <a:xfrm>
            <a:off x="4735854" y="355791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江西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4" name="Rectangle 373"/>
          <p:cNvSpPr/>
          <p:nvPr/>
        </p:nvSpPr>
        <p:spPr>
          <a:xfrm>
            <a:off x="4658509" y="385857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15" name="Rectangle 364"/>
          <p:cNvSpPr/>
          <p:nvPr/>
        </p:nvSpPr>
        <p:spPr>
          <a:xfrm>
            <a:off x="6927618" y="3555051"/>
            <a:ext cx="1685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浙江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216" name="Rectangle 373"/>
          <p:cNvSpPr/>
          <p:nvPr/>
        </p:nvSpPr>
        <p:spPr>
          <a:xfrm>
            <a:off x="6850273" y="3855717"/>
            <a:ext cx="21144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anose="020B0503020204020204" pitchFamily="34" charset="-122"/>
              </a:rPr>
              <a:t>您的内容打在这里，或者通过复制您的文本后，在此框中选择粘贴并选择只保留文字，您的内容</a:t>
            </a:r>
            <a:endParaRPr lang="id-ID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7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698">
        <p14:gallery dir="l"/>
      </p:transition>
    </mc:Choice>
    <mc:Fallback xmlns="">
      <p:transition spd="slow" advTm="769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1" grpId="0" animBg="1"/>
      <p:bldP spid="42" grpId="0" animBg="1"/>
      <p:bldP spid="43" grpId="0" animBg="1"/>
      <p:bldP spid="44" grpId="0" animBg="1"/>
      <p:bldP spid="112" grpId="0"/>
      <p:bldP spid="144" grpId="0"/>
      <p:bldP spid="176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2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04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Rectangle 9"/>
          <p:cNvSpPr/>
          <p:nvPr/>
        </p:nvSpPr>
        <p:spPr>
          <a:xfrm>
            <a:off x="642910" y="4166272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/>
              </a:rPr>
              <a:t>您的内容打在这里，或者通过复制您的文本后，在此框中选择粘贴，并选择只保留文字；您的内容打在这里，或者通过复制您的文本后，在此框中选择粘贴，并选择只保留文字；您的内容打在这里，或者通过复制您的文本后，在此框中选择粘贴，并选择只保留文字；</a:t>
            </a:r>
            <a:endParaRPr lang="id-ID" altLang="zh-CN" sz="1000" dirty="0">
              <a:solidFill>
                <a:srgbClr val="FFFFFF"/>
              </a:solidFill>
              <a:latin typeface="Arial"/>
              <a:ea typeface="Open Sans Light" pitchFamily="34" charset="0"/>
              <a:cs typeface="Open Sans Light" pitchFamily="34" charset="0"/>
            </a:endParaRPr>
          </a:p>
          <a:p>
            <a:pPr algn="ctr" defTabSz="685800">
              <a:lnSpc>
                <a:spcPct val="15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/>
              </a:rPr>
              <a:t>您的内容打在这里，或者通过复制您的文本后，在此框中选择粘贴，并选择只保留文字</a:t>
            </a:r>
            <a:endParaRPr lang="id-ID" altLang="zh-CN" sz="1000" dirty="0">
              <a:solidFill>
                <a:srgbClr val="FFFFFF"/>
              </a:solidFill>
              <a:latin typeface="Arial"/>
              <a:ea typeface="Open Sans Light" pitchFamily="34" charset="0"/>
              <a:cs typeface="Open Sans Light" pitchFamily="34" charset="0"/>
            </a:endParaRPr>
          </a:p>
          <a:p>
            <a:pPr algn="ctr" defTabSz="685800">
              <a:lnSpc>
                <a:spcPct val="150000"/>
              </a:lnSpc>
            </a:pPr>
            <a:endParaRPr lang="id-ID" altLang="zh-CN" sz="1000" dirty="0">
              <a:solidFill>
                <a:srgbClr val="FFFFFF"/>
              </a:solidFill>
              <a:latin typeface="Arial"/>
              <a:ea typeface="Open Sans Light" pitchFamily="34" charset="0"/>
              <a:cs typeface="Open Sans Light" pitchFamily="34" charset="0"/>
            </a:endParaRPr>
          </a:p>
        </p:txBody>
      </p:sp>
      <p:grpSp>
        <p:nvGrpSpPr>
          <p:cNvPr id="29" name="Group 16"/>
          <p:cNvGrpSpPr/>
          <p:nvPr/>
        </p:nvGrpSpPr>
        <p:grpSpPr>
          <a:xfrm>
            <a:off x="5072066" y="1428742"/>
            <a:ext cx="3643338" cy="1989055"/>
            <a:chOff x="5072066" y="1428742"/>
            <a:chExt cx="3643338" cy="1989055"/>
          </a:xfrm>
        </p:grpSpPr>
        <p:sp>
          <p:nvSpPr>
            <p:cNvPr id="30" name="Rectangle 2"/>
            <p:cNvSpPr/>
            <p:nvPr/>
          </p:nvSpPr>
          <p:spPr>
            <a:xfrm>
              <a:off x="5072066" y="1857370"/>
              <a:ext cx="3429024" cy="15604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56616" indent="-356616" defTabSz="685800">
                <a:spcBef>
                  <a:spcPts val="250"/>
                </a:spcBef>
              </a:pPr>
              <a:endParaRPr lang="id-ID" sz="900" dirty="0">
                <a:solidFill>
                  <a:srgbClr val="FFFFFF"/>
                </a:solidFill>
                <a:latin typeface="Arial"/>
                <a:ea typeface="微软雅黑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sz="900" dirty="0">
                <a:solidFill>
                  <a:srgbClr val="FFFFFF"/>
                </a:solidFill>
                <a:latin typeface="Arial"/>
                <a:ea typeface="微软雅黑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您的内容打在这里，或者通过复制您的文本后，在此框中选择粘贴，并选择只保留文字；</a:t>
              </a:r>
              <a:endParaRPr lang="en-US" altLang="zh-CN" sz="900" dirty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endParaRPr lang="id-ID" altLang="zh-CN" sz="900" dirty="0">
                <a:solidFill>
                  <a:srgbClr val="FFFFFF"/>
                </a:solidFill>
                <a:latin typeface="Arial"/>
                <a:ea typeface="Open Sans Light" pitchFamily="34" charset="0"/>
                <a:cs typeface="Open Sans Light" pitchFamily="34" charset="0"/>
              </a:endParaRPr>
            </a:p>
            <a:p>
              <a:pPr marL="171450" indent="-171450" defTabSz="685800">
                <a:lnSpc>
                  <a:spcPct val="120000"/>
                </a:lnSpc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您的内容打在这里，或者通过复制您的文本后，在此框中选择粘贴，并选择只保留文字；</a:t>
              </a:r>
              <a:endParaRPr lang="id-ID" altLang="zh-CN" sz="900" dirty="0">
                <a:solidFill>
                  <a:srgbClr val="FFFFFF"/>
                </a:solidFill>
                <a:latin typeface="Arial"/>
                <a:ea typeface="Open Sans Light" pitchFamily="34" charset="0"/>
                <a:cs typeface="Open Sans Light" pitchFamily="34" charset="0"/>
              </a:endParaRPr>
            </a:p>
          </p:txBody>
        </p:sp>
        <p:sp>
          <p:nvSpPr>
            <p:cNvPr id="31" name="Rectangle 15"/>
            <p:cNvSpPr/>
            <p:nvPr/>
          </p:nvSpPr>
          <p:spPr>
            <a:xfrm>
              <a:off x="5072066" y="1428742"/>
              <a:ext cx="364333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微软雅黑" pitchFamily="34" charset="-122"/>
                  <a:ea typeface="微软雅黑"/>
                </a:rPr>
                <a:t>您的内容打在这里，或者通过复制您的文本后，在此框中选择粘贴，并选择只保留文字</a:t>
              </a:r>
              <a:endParaRPr lang="id-ID" altLang="zh-CN" sz="1000" dirty="0">
                <a:solidFill>
                  <a:srgbClr val="FFFFFF"/>
                </a:solidFill>
                <a:latin typeface="Arial"/>
                <a:ea typeface="Open Sans Light" pitchFamily="34" charset="0"/>
                <a:cs typeface="Open Sans Light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09849" y="1315301"/>
            <a:ext cx="4231670" cy="2707234"/>
            <a:chOff x="409849" y="1315301"/>
            <a:chExt cx="4231670" cy="2707234"/>
          </a:xfrm>
        </p:grpSpPr>
        <p:grpSp>
          <p:nvGrpSpPr>
            <p:cNvPr id="33" name="组合 32"/>
            <p:cNvGrpSpPr/>
            <p:nvPr/>
          </p:nvGrpSpPr>
          <p:grpSpPr>
            <a:xfrm>
              <a:off x="774529" y="3714758"/>
              <a:ext cx="3450988" cy="307777"/>
              <a:chOff x="774529" y="3714758"/>
              <a:chExt cx="3450988" cy="307777"/>
            </a:xfrm>
          </p:grpSpPr>
          <p:sp>
            <p:nvSpPr>
              <p:cNvPr id="44" name="Rectangle 11"/>
              <p:cNvSpPr/>
              <p:nvPr/>
            </p:nvSpPr>
            <p:spPr>
              <a:xfrm>
                <a:off x="774529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5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45" name="Rectangle 12"/>
              <p:cNvSpPr/>
              <p:nvPr/>
            </p:nvSpPr>
            <p:spPr>
              <a:xfrm>
                <a:off x="1774661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6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46" name="Rectangle 13"/>
              <p:cNvSpPr/>
              <p:nvPr/>
            </p:nvSpPr>
            <p:spPr>
              <a:xfrm>
                <a:off x="2643174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7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  <p:sp>
            <p:nvSpPr>
              <p:cNvPr id="47" name="Rectangle 14"/>
              <p:cNvSpPr/>
              <p:nvPr/>
            </p:nvSpPr>
            <p:spPr>
              <a:xfrm>
                <a:off x="3643306" y="3714758"/>
                <a:ext cx="5822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201</a:t>
                </a:r>
                <a:r>
                  <a:rPr kumimoji="0" lang="en-US" altLang="zh-CN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Open Sans" pitchFamily="34" charset="0"/>
                    <a:cs typeface="Open Sans" pitchFamily="34" charset="0"/>
                  </a:rPr>
                  <a:t>8</a:t>
                </a: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Open Sans" pitchFamily="34" charset="0"/>
                  <a:cs typeface="Open Sans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09849" y="1315301"/>
              <a:ext cx="4231670" cy="2293571"/>
              <a:chOff x="1184565" y="1248617"/>
              <a:chExt cx="3780000" cy="2048765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2159574" y="1920932"/>
                <a:ext cx="551051" cy="1362295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C838C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6" name="Freeform 6"/>
              <p:cNvSpPr>
                <a:spLocks/>
              </p:cNvSpPr>
              <p:nvPr/>
            </p:nvSpPr>
            <p:spPr bwMode="auto">
              <a:xfrm>
                <a:off x="2710625" y="1920932"/>
                <a:ext cx="551051" cy="1362295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838C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2986152" y="1248617"/>
                <a:ext cx="551051" cy="2034610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8AE0D4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3537203" y="1248617"/>
                <a:ext cx="551051" cy="2034610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E0D4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>
                <a:off x="1332996" y="2545900"/>
                <a:ext cx="551051" cy="737327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FA9F8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884048" y="2545900"/>
                <a:ext cx="551051" cy="737327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9F8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3812728" y="2181123"/>
                <a:ext cx="551051" cy="1102103"/>
              </a:xfrm>
              <a:custGeom>
                <a:avLst/>
                <a:gdLst>
                  <a:gd name="T0" fmla="*/ 372 w 372"/>
                  <a:gd name="T1" fmla="*/ 0 h 744"/>
                  <a:gd name="T2" fmla="*/ 0 w 372"/>
                  <a:gd name="T3" fmla="*/ 744 h 744"/>
                  <a:gd name="T4" fmla="*/ 372 w 372"/>
                  <a:gd name="T5" fmla="*/ 744 h 744"/>
                  <a:gd name="T6" fmla="*/ 372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372" y="0"/>
                    </a:moveTo>
                    <a:cubicBezTo>
                      <a:pt x="372" y="0"/>
                      <a:pt x="280" y="528"/>
                      <a:pt x="0" y="744"/>
                    </a:cubicBezTo>
                    <a:cubicBezTo>
                      <a:pt x="372" y="744"/>
                      <a:pt x="372" y="744"/>
                      <a:pt x="372" y="744"/>
                    </a:cubicBezTo>
                    <a:lnTo>
                      <a:pt x="372" y="0"/>
                    </a:lnTo>
                    <a:close/>
                  </a:path>
                </a:pathLst>
              </a:custGeom>
              <a:solidFill>
                <a:srgbClr val="FBFA9A">
                  <a:alpha val="9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4363780" y="2181123"/>
                <a:ext cx="551051" cy="1102103"/>
              </a:xfrm>
              <a:custGeom>
                <a:avLst/>
                <a:gdLst>
                  <a:gd name="T0" fmla="*/ 0 w 372"/>
                  <a:gd name="T1" fmla="*/ 0 h 744"/>
                  <a:gd name="T2" fmla="*/ 372 w 372"/>
                  <a:gd name="T3" fmla="*/ 744 h 744"/>
                  <a:gd name="T4" fmla="*/ 0 w 372"/>
                  <a:gd name="T5" fmla="*/ 744 h 744"/>
                  <a:gd name="T6" fmla="*/ 0 w 372"/>
                  <a:gd name="T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2" h="744">
                    <a:moveTo>
                      <a:pt x="0" y="0"/>
                    </a:moveTo>
                    <a:cubicBezTo>
                      <a:pt x="0" y="0"/>
                      <a:pt x="92" y="528"/>
                      <a:pt x="372" y="744"/>
                    </a:cubicBezTo>
                    <a:cubicBezTo>
                      <a:pt x="0" y="744"/>
                      <a:pt x="0" y="744"/>
                      <a:pt x="0" y="74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FA9A">
                  <a:alpha val="85000"/>
                </a:srgb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43" name="Rectangle 95"/>
              <p:cNvSpPr/>
              <p:nvPr/>
            </p:nvSpPr>
            <p:spPr>
              <a:xfrm>
                <a:off x="1184565" y="3271941"/>
                <a:ext cx="3780000" cy="25441"/>
              </a:xfrm>
              <a:prstGeom prst="rect">
                <a:avLst/>
              </a:prstGeom>
              <a:solidFill>
                <a:srgbClr val="FFFFFF">
                  <a:lumMod val="8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13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609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984">
        <p14:gallery dir="l"/>
      </p:transition>
    </mc:Choice>
    <mc:Fallback xmlns="">
      <p:transition spd="slow" advTm="3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ChangeArrowheads="1"/>
          </p:cNvSpPr>
          <p:nvPr/>
        </p:nvSpPr>
        <p:spPr bwMode="auto">
          <a:xfrm>
            <a:off x="971600" y="1778868"/>
            <a:ext cx="777686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7200" b="1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 批评指导</a:t>
            </a:r>
            <a:endParaRPr lang="en-US" altLang="zh-CN" sz="72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49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32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12596" y="1423756"/>
            <a:ext cx="3035238" cy="2833237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11" name="组合 10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15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" name="Freeform 6"/>
                <p:cNvSpPr>
                  <a:spLocks/>
                </p:cNvSpPr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13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solidFill>
                    <a:schemeClr val="bg1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816337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81633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" name="Oval 951"/>
          <p:cNvSpPr>
            <a:spLocks noChangeArrowheads="1"/>
          </p:cNvSpPr>
          <p:nvPr/>
        </p:nvSpPr>
        <p:spPr bwMode="auto">
          <a:xfrm>
            <a:off x="1790360" y="2853411"/>
            <a:ext cx="1049407" cy="1045082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Oval 952"/>
          <p:cNvSpPr>
            <a:spLocks noChangeArrowheads="1"/>
          </p:cNvSpPr>
          <p:nvPr/>
        </p:nvSpPr>
        <p:spPr bwMode="auto">
          <a:xfrm>
            <a:off x="491095" y="2746946"/>
            <a:ext cx="775649" cy="77566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0" name="Oval 953"/>
          <p:cNvSpPr>
            <a:spLocks noChangeArrowheads="1"/>
          </p:cNvSpPr>
          <p:nvPr/>
        </p:nvSpPr>
        <p:spPr bwMode="auto">
          <a:xfrm>
            <a:off x="2959263" y="3996265"/>
            <a:ext cx="469300" cy="46930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Oval 954"/>
          <p:cNvSpPr>
            <a:spLocks noChangeArrowheads="1"/>
          </p:cNvSpPr>
          <p:nvPr/>
        </p:nvSpPr>
        <p:spPr bwMode="auto">
          <a:xfrm>
            <a:off x="2177097" y="1078292"/>
            <a:ext cx="921218" cy="919064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Oval 955"/>
          <p:cNvSpPr>
            <a:spLocks noChangeArrowheads="1"/>
          </p:cNvSpPr>
          <p:nvPr/>
        </p:nvSpPr>
        <p:spPr bwMode="auto">
          <a:xfrm>
            <a:off x="1612200" y="3987574"/>
            <a:ext cx="258550" cy="260727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" name="Oval 956"/>
          <p:cNvSpPr>
            <a:spLocks noChangeArrowheads="1"/>
          </p:cNvSpPr>
          <p:nvPr/>
        </p:nvSpPr>
        <p:spPr bwMode="auto">
          <a:xfrm>
            <a:off x="3419872" y="2570956"/>
            <a:ext cx="919046" cy="916891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4" name="Oval 957"/>
          <p:cNvSpPr>
            <a:spLocks noChangeArrowheads="1"/>
          </p:cNvSpPr>
          <p:nvPr/>
        </p:nvSpPr>
        <p:spPr bwMode="auto">
          <a:xfrm>
            <a:off x="1581782" y="2273292"/>
            <a:ext cx="417155" cy="417164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5" name="Oval 952"/>
          <p:cNvSpPr>
            <a:spLocks noChangeArrowheads="1"/>
          </p:cNvSpPr>
          <p:nvPr/>
        </p:nvSpPr>
        <p:spPr bwMode="auto">
          <a:xfrm>
            <a:off x="4724728" y="2877246"/>
            <a:ext cx="279320" cy="279596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defTabSz="816337"/>
            <a:endParaRPr lang="zh-CN" altLang="zh-CN" sz="1600" kern="0">
              <a:solidFill>
                <a:schemeClr val="bg1"/>
              </a:solidFill>
            </a:endParaRPr>
          </a:p>
        </p:txBody>
      </p:sp>
      <p:sp>
        <p:nvSpPr>
          <p:cNvPr id="26" name="Oval 952"/>
          <p:cNvSpPr>
            <a:spLocks noChangeArrowheads="1"/>
          </p:cNvSpPr>
          <p:nvPr/>
        </p:nvSpPr>
        <p:spPr bwMode="auto">
          <a:xfrm>
            <a:off x="4724728" y="3285291"/>
            <a:ext cx="279320" cy="279596"/>
          </a:xfrm>
          <a:prstGeom prst="ellipse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defTabSz="816337"/>
            <a:endParaRPr lang="zh-CN" altLang="zh-CN" sz="1600" kern="0">
              <a:solidFill>
                <a:schemeClr val="bg1"/>
              </a:solidFill>
            </a:endParaRPr>
          </a:p>
        </p:txBody>
      </p:sp>
      <p:sp>
        <p:nvSpPr>
          <p:cNvPr id="27" name="Oval 952"/>
          <p:cNvSpPr>
            <a:spLocks noChangeArrowheads="1"/>
          </p:cNvSpPr>
          <p:nvPr/>
        </p:nvSpPr>
        <p:spPr bwMode="auto">
          <a:xfrm>
            <a:off x="4724728" y="3693336"/>
            <a:ext cx="279320" cy="279596"/>
          </a:xfrm>
          <a:prstGeom prst="ellipse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68571" tIns="34285" rIns="68571" bIns="34285"/>
          <a:lstStyle/>
          <a:p>
            <a:endParaRPr lang="zh-CN" altLang="zh-CN" sz="2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952"/>
          <p:cNvSpPr>
            <a:spLocks noChangeArrowheads="1"/>
          </p:cNvSpPr>
          <p:nvPr/>
        </p:nvSpPr>
        <p:spPr bwMode="auto">
          <a:xfrm>
            <a:off x="4724728" y="4101382"/>
            <a:ext cx="279320" cy="279596"/>
          </a:xfrm>
          <a:prstGeom prst="ellipse">
            <a:avLst/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pPr marL="0" marR="0" lvl="0" indent="0" defTabSz="8163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Rectangle 971"/>
          <p:cNvSpPr/>
          <p:nvPr/>
        </p:nvSpPr>
        <p:spPr>
          <a:xfrm>
            <a:off x="4516485" y="987574"/>
            <a:ext cx="3545339" cy="491878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r" defTabSz="816337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altLang="zh-CN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Rectangle 972"/>
          <p:cNvSpPr/>
          <p:nvPr/>
        </p:nvSpPr>
        <p:spPr>
          <a:xfrm>
            <a:off x="6289156" y="1553030"/>
            <a:ext cx="1727704" cy="418300"/>
          </a:xfrm>
          <a:prstGeom prst="rect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816337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bg-BG" altLang="zh-CN" sz="4000" b="0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1" name="TextBox 974"/>
          <p:cNvSpPr txBox="1">
            <a:spLocks noChangeArrowheads="1"/>
          </p:cNvSpPr>
          <p:nvPr/>
        </p:nvSpPr>
        <p:spPr bwMode="auto">
          <a:xfrm>
            <a:off x="2192914" y="1318100"/>
            <a:ext cx="9060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816337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2016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2" name="TextBox 975"/>
          <p:cNvSpPr txBox="1">
            <a:spLocks noChangeArrowheads="1"/>
          </p:cNvSpPr>
          <p:nvPr/>
        </p:nvSpPr>
        <p:spPr bwMode="auto">
          <a:xfrm>
            <a:off x="3453267" y="2829270"/>
            <a:ext cx="910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337"/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2017</a:t>
            </a:r>
            <a:endParaRPr lang="bg-BG" altLang="zh-CN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3" name="TextBox 976"/>
          <p:cNvSpPr txBox="1">
            <a:spLocks noChangeArrowheads="1"/>
          </p:cNvSpPr>
          <p:nvPr/>
        </p:nvSpPr>
        <p:spPr bwMode="auto">
          <a:xfrm>
            <a:off x="531973" y="2958601"/>
            <a:ext cx="7534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337"/>
            <a:r>
              <a:rPr 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2015</a:t>
            </a:r>
            <a:endParaRPr lang="bg-BG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4" name="TextBox 977"/>
          <p:cNvSpPr txBox="1">
            <a:spLocks noChangeArrowheads="1"/>
          </p:cNvSpPr>
          <p:nvPr/>
        </p:nvSpPr>
        <p:spPr bwMode="auto">
          <a:xfrm>
            <a:off x="1824156" y="3153346"/>
            <a:ext cx="10505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816337"/>
            <a:r>
              <a:rPr lang="en-US" sz="2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Roboto Condensed" pitchFamily="2" charset="0"/>
              </a:rPr>
              <a:t>2018</a:t>
            </a:r>
            <a:endParaRPr lang="bg-BG" altLang="zh-CN" sz="2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Roboto Condensed" pitchFamily="2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4048" y="2786980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 bwMode="auto">
          <a:xfrm>
            <a:off x="6333632" y="1635646"/>
            <a:ext cx="1523692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816337">
              <a:buClr>
                <a:srgbClr val="C00000"/>
              </a:buClr>
              <a:buSzPct val="80000"/>
              <a:buFont typeface="Corbel" pitchFamily="34" charset="0"/>
              <a:buNone/>
            </a:pPr>
            <a:r>
              <a: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添加会议副标题</a:t>
            </a:r>
            <a:endParaRPr lang="en-AU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04048" y="3195025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04048" y="3603070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004048" y="4011116"/>
            <a:ext cx="3143624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816337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 bwMode="auto">
          <a:xfrm>
            <a:off x="5037488" y="1079193"/>
            <a:ext cx="3278928" cy="268421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itchFamily="34" charset="-128"/>
              </a:defRPr>
            </a:lvl9pPr>
          </a:lstStyle>
          <a:p>
            <a:pPr algn="ctr" defTabSz="816337">
              <a:buClr>
                <a:srgbClr val="C00000"/>
              </a:buClr>
              <a:buSzPct val="80000"/>
              <a:buFont typeface="Corbel" pitchFamily="34" charset="0"/>
              <a:buNone/>
            </a:pP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年度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利润对比表</a:t>
            </a:r>
            <a:endParaRPr lang="en-AU" sz="16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997">
        <p14:gallery dir="l"/>
      </p:transition>
    </mc:Choice>
    <mc:Fallback xmlns="">
      <p:transition spd="slow" advTm="109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65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850"/>
                            </p:stCondLst>
                            <p:childTnLst>
                              <p:par>
                                <p:cTn id="9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50"/>
                            </p:stCondLst>
                            <p:childTnLst>
                              <p:par>
                                <p:cTn id="9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650"/>
                            </p:stCondLst>
                            <p:childTnLst>
                              <p:par>
                                <p:cTn id="10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750"/>
                            </p:stCondLst>
                            <p:childTnLst>
                              <p:par>
                                <p:cTn id="1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5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6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Group 284"/>
          <p:cNvGrpSpPr>
            <a:grpSpLocks noChangeAspect="1"/>
          </p:cNvGrpSpPr>
          <p:nvPr/>
        </p:nvGrpSpPr>
        <p:grpSpPr bwMode="auto">
          <a:xfrm flipH="1">
            <a:off x="5816872" y="1624767"/>
            <a:ext cx="3363640" cy="3517146"/>
            <a:chOff x="3668" y="2044"/>
            <a:chExt cx="2468" cy="2506"/>
          </a:xfrm>
          <a:solidFill>
            <a:schemeClr val="bg1">
              <a:lumMod val="65000"/>
            </a:schemeClr>
          </a:solidFill>
        </p:grpSpPr>
        <p:sp>
          <p:nvSpPr>
            <p:cNvPr id="36" name="Freeform 285"/>
            <p:cNvSpPr>
              <a:spLocks noEditPoints="1"/>
            </p:cNvSpPr>
            <p:nvPr/>
          </p:nvSpPr>
          <p:spPr bwMode="auto">
            <a:xfrm>
              <a:off x="4210" y="3120"/>
              <a:ext cx="917" cy="937"/>
            </a:xfrm>
            <a:custGeom>
              <a:avLst/>
              <a:gdLst>
                <a:gd name="T0" fmla="*/ 177 w 387"/>
                <a:gd name="T1" fmla="*/ 0 h 396"/>
                <a:gd name="T2" fmla="*/ 10 w 387"/>
                <a:gd name="T3" fmla="*/ 198 h 396"/>
                <a:gd name="T4" fmla="*/ 211 w 387"/>
                <a:gd name="T5" fmla="*/ 396 h 396"/>
                <a:gd name="T6" fmla="*/ 378 w 387"/>
                <a:gd name="T7" fmla="*/ 198 h 396"/>
                <a:gd name="T8" fmla="*/ 177 w 387"/>
                <a:gd name="T9" fmla="*/ 0 h 396"/>
                <a:gd name="T10" fmla="*/ 183 w 387"/>
                <a:gd name="T11" fmla="*/ 70 h 396"/>
                <a:gd name="T12" fmla="*/ 313 w 387"/>
                <a:gd name="T13" fmla="*/ 198 h 396"/>
                <a:gd name="T14" fmla="*/ 205 w 387"/>
                <a:gd name="T15" fmla="*/ 326 h 396"/>
                <a:gd name="T16" fmla="*/ 75 w 387"/>
                <a:gd name="T17" fmla="*/ 198 h 396"/>
                <a:gd name="T18" fmla="*/ 183 w 387"/>
                <a:gd name="T19" fmla="*/ 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7" h="396">
                  <a:moveTo>
                    <a:pt x="177" y="0"/>
                  </a:moveTo>
                  <a:cubicBezTo>
                    <a:pt x="75" y="0"/>
                    <a:pt x="0" y="88"/>
                    <a:pt x="10" y="198"/>
                  </a:cubicBezTo>
                  <a:cubicBezTo>
                    <a:pt x="19" y="307"/>
                    <a:pt x="109" y="396"/>
                    <a:pt x="211" y="396"/>
                  </a:cubicBezTo>
                  <a:cubicBezTo>
                    <a:pt x="312" y="396"/>
                    <a:pt x="387" y="307"/>
                    <a:pt x="378" y="198"/>
                  </a:cubicBezTo>
                  <a:cubicBezTo>
                    <a:pt x="369" y="88"/>
                    <a:pt x="278" y="0"/>
                    <a:pt x="177" y="0"/>
                  </a:cubicBezTo>
                  <a:close/>
                  <a:moveTo>
                    <a:pt x="183" y="70"/>
                  </a:moveTo>
                  <a:cubicBezTo>
                    <a:pt x="248" y="70"/>
                    <a:pt x="307" y="127"/>
                    <a:pt x="313" y="198"/>
                  </a:cubicBezTo>
                  <a:cubicBezTo>
                    <a:pt x="319" y="269"/>
                    <a:pt x="270" y="326"/>
                    <a:pt x="205" y="326"/>
                  </a:cubicBezTo>
                  <a:cubicBezTo>
                    <a:pt x="139" y="326"/>
                    <a:pt x="81" y="269"/>
                    <a:pt x="75" y="198"/>
                  </a:cubicBezTo>
                  <a:cubicBezTo>
                    <a:pt x="69" y="127"/>
                    <a:pt x="117" y="70"/>
                    <a:pt x="183" y="7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286"/>
            <p:cNvSpPr>
              <a:spLocks/>
            </p:cNvSpPr>
            <p:nvPr/>
          </p:nvSpPr>
          <p:spPr bwMode="auto">
            <a:xfrm>
              <a:off x="4525" y="3439"/>
              <a:ext cx="289" cy="299"/>
            </a:xfrm>
            <a:custGeom>
              <a:avLst/>
              <a:gdLst>
                <a:gd name="T0" fmla="*/ 119 w 122"/>
                <a:gd name="T1" fmla="*/ 63 h 126"/>
                <a:gd name="T2" fmla="*/ 66 w 122"/>
                <a:gd name="T3" fmla="*/ 126 h 126"/>
                <a:gd name="T4" fmla="*/ 3 w 122"/>
                <a:gd name="T5" fmla="*/ 63 h 126"/>
                <a:gd name="T6" fmla="*/ 55 w 122"/>
                <a:gd name="T7" fmla="*/ 0 h 126"/>
                <a:gd name="T8" fmla="*/ 119 w 122"/>
                <a:gd name="T9" fmla="*/ 6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6">
                  <a:moveTo>
                    <a:pt x="119" y="63"/>
                  </a:moveTo>
                  <a:cubicBezTo>
                    <a:pt x="122" y="98"/>
                    <a:pt x="98" y="126"/>
                    <a:pt x="66" y="126"/>
                  </a:cubicBezTo>
                  <a:cubicBezTo>
                    <a:pt x="34" y="126"/>
                    <a:pt x="6" y="98"/>
                    <a:pt x="3" y="63"/>
                  </a:cubicBezTo>
                  <a:cubicBezTo>
                    <a:pt x="0" y="28"/>
                    <a:pt x="23" y="0"/>
                    <a:pt x="55" y="0"/>
                  </a:cubicBezTo>
                  <a:cubicBezTo>
                    <a:pt x="88" y="0"/>
                    <a:pt x="116" y="28"/>
                    <a:pt x="119" y="63"/>
                  </a:cubicBez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287"/>
            <p:cNvSpPr>
              <a:spLocks noEditPoints="1"/>
            </p:cNvSpPr>
            <p:nvPr/>
          </p:nvSpPr>
          <p:spPr bwMode="auto">
            <a:xfrm>
              <a:off x="3737" y="2634"/>
              <a:ext cx="1864" cy="1909"/>
            </a:xfrm>
            <a:custGeom>
              <a:avLst/>
              <a:gdLst>
                <a:gd name="T0" fmla="*/ 359 w 787"/>
                <a:gd name="T1" fmla="*/ 0 h 806"/>
                <a:gd name="T2" fmla="*/ 20 w 787"/>
                <a:gd name="T3" fmla="*/ 403 h 806"/>
                <a:gd name="T4" fmla="*/ 428 w 787"/>
                <a:gd name="T5" fmla="*/ 806 h 806"/>
                <a:gd name="T6" fmla="*/ 768 w 787"/>
                <a:gd name="T7" fmla="*/ 403 h 806"/>
                <a:gd name="T8" fmla="*/ 359 w 787"/>
                <a:gd name="T9" fmla="*/ 0 h 806"/>
                <a:gd name="T10" fmla="*/ 369 w 787"/>
                <a:gd name="T11" fmla="*/ 116 h 806"/>
                <a:gd name="T12" fmla="*/ 661 w 787"/>
                <a:gd name="T13" fmla="*/ 403 h 806"/>
                <a:gd name="T14" fmla="*/ 418 w 787"/>
                <a:gd name="T15" fmla="*/ 690 h 806"/>
                <a:gd name="T16" fmla="*/ 127 w 787"/>
                <a:gd name="T17" fmla="*/ 403 h 806"/>
                <a:gd name="T18" fmla="*/ 369 w 787"/>
                <a:gd name="T19" fmla="*/ 11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7" h="806">
                  <a:moveTo>
                    <a:pt x="359" y="0"/>
                  </a:moveTo>
                  <a:cubicBezTo>
                    <a:pt x="153" y="0"/>
                    <a:pt x="0" y="181"/>
                    <a:pt x="20" y="403"/>
                  </a:cubicBezTo>
                  <a:cubicBezTo>
                    <a:pt x="39" y="625"/>
                    <a:pt x="222" y="806"/>
                    <a:pt x="428" y="806"/>
                  </a:cubicBezTo>
                  <a:cubicBezTo>
                    <a:pt x="635" y="806"/>
                    <a:pt x="787" y="625"/>
                    <a:pt x="768" y="403"/>
                  </a:cubicBezTo>
                  <a:cubicBezTo>
                    <a:pt x="749" y="181"/>
                    <a:pt x="566" y="0"/>
                    <a:pt x="359" y="0"/>
                  </a:cubicBezTo>
                  <a:close/>
                  <a:moveTo>
                    <a:pt x="369" y="116"/>
                  </a:moveTo>
                  <a:cubicBezTo>
                    <a:pt x="517" y="116"/>
                    <a:pt x="647" y="244"/>
                    <a:pt x="661" y="403"/>
                  </a:cubicBezTo>
                  <a:cubicBezTo>
                    <a:pt x="674" y="562"/>
                    <a:pt x="566" y="690"/>
                    <a:pt x="418" y="690"/>
                  </a:cubicBezTo>
                  <a:cubicBezTo>
                    <a:pt x="271" y="690"/>
                    <a:pt x="140" y="562"/>
                    <a:pt x="127" y="403"/>
                  </a:cubicBezTo>
                  <a:cubicBezTo>
                    <a:pt x="113" y="244"/>
                    <a:pt x="222" y="116"/>
                    <a:pt x="369" y="116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288"/>
            <p:cNvSpPr>
              <a:spLocks noEditPoints="1"/>
            </p:cNvSpPr>
            <p:nvPr/>
          </p:nvSpPr>
          <p:spPr bwMode="auto">
            <a:xfrm>
              <a:off x="3668" y="2044"/>
              <a:ext cx="2468" cy="2506"/>
            </a:xfrm>
            <a:custGeom>
              <a:avLst/>
              <a:gdLst>
                <a:gd name="T0" fmla="*/ 367 w 1042"/>
                <a:gd name="T1" fmla="*/ 0 h 1058"/>
                <a:gd name="T2" fmla="*/ 0 w 1042"/>
                <a:gd name="T3" fmla="*/ 144 h 1058"/>
                <a:gd name="T4" fmla="*/ 0 w 1042"/>
                <a:gd name="T5" fmla="*/ 374 h 1058"/>
                <a:gd name="T6" fmla="*/ 379 w 1042"/>
                <a:gd name="T7" fmla="*/ 141 h 1058"/>
                <a:gd name="T8" fmla="*/ 898 w 1042"/>
                <a:gd name="T9" fmla="*/ 652 h 1058"/>
                <a:gd name="T10" fmla="*/ 746 w 1042"/>
                <a:gd name="T11" fmla="*/ 1058 h 1058"/>
                <a:gd name="T12" fmla="*/ 931 w 1042"/>
                <a:gd name="T13" fmla="*/ 1058 h 1058"/>
                <a:gd name="T14" fmla="*/ 1029 w 1042"/>
                <a:gd name="T15" fmla="*/ 652 h 1058"/>
                <a:gd name="T16" fmla="*/ 367 w 1042"/>
                <a:gd name="T17" fmla="*/ 0 h 1058"/>
                <a:gd name="T18" fmla="*/ 0 w 1042"/>
                <a:gd name="T19" fmla="*/ 847 h 1058"/>
                <a:gd name="T20" fmla="*/ 0 w 1042"/>
                <a:gd name="T21" fmla="*/ 1021 h 1058"/>
                <a:gd name="T22" fmla="*/ 36 w 1042"/>
                <a:gd name="T23" fmla="*/ 1058 h 1058"/>
                <a:gd name="T24" fmla="*/ 234 w 1042"/>
                <a:gd name="T25" fmla="*/ 1058 h 1058"/>
                <a:gd name="T26" fmla="*/ 169 w 1042"/>
                <a:gd name="T27" fmla="*/ 1058 h 1058"/>
                <a:gd name="T28" fmla="*/ 0 w 1042"/>
                <a:gd name="T29" fmla="*/ 847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42" h="1058">
                  <a:moveTo>
                    <a:pt x="367" y="0"/>
                  </a:moveTo>
                  <a:cubicBezTo>
                    <a:pt x="223" y="0"/>
                    <a:pt x="96" y="54"/>
                    <a:pt x="0" y="14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73" y="234"/>
                    <a:pt x="212" y="141"/>
                    <a:pt x="379" y="141"/>
                  </a:cubicBezTo>
                  <a:cubicBezTo>
                    <a:pt x="641" y="141"/>
                    <a:pt x="874" y="370"/>
                    <a:pt x="898" y="652"/>
                  </a:cubicBezTo>
                  <a:cubicBezTo>
                    <a:pt x="912" y="817"/>
                    <a:pt x="852" y="964"/>
                    <a:pt x="746" y="1058"/>
                  </a:cubicBezTo>
                  <a:cubicBezTo>
                    <a:pt x="931" y="1058"/>
                    <a:pt x="931" y="1058"/>
                    <a:pt x="931" y="1058"/>
                  </a:cubicBezTo>
                  <a:cubicBezTo>
                    <a:pt x="1004" y="946"/>
                    <a:pt x="1042" y="805"/>
                    <a:pt x="1029" y="652"/>
                  </a:cubicBezTo>
                  <a:cubicBezTo>
                    <a:pt x="998" y="292"/>
                    <a:pt x="701" y="0"/>
                    <a:pt x="367" y="0"/>
                  </a:cubicBezTo>
                  <a:close/>
                  <a:moveTo>
                    <a:pt x="0" y="847"/>
                  </a:moveTo>
                  <a:cubicBezTo>
                    <a:pt x="0" y="1021"/>
                    <a:pt x="0" y="1021"/>
                    <a:pt x="0" y="1021"/>
                  </a:cubicBezTo>
                  <a:cubicBezTo>
                    <a:pt x="12" y="1034"/>
                    <a:pt x="24" y="1045"/>
                    <a:pt x="36" y="1058"/>
                  </a:cubicBezTo>
                  <a:cubicBezTo>
                    <a:pt x="234" y="1058"/>
                    <a:pt x="234" y="1058"/>
                    <a:pt x="234" y="1058"/>
                  </a:cubicBezTo>
                  <a:cubicBezTo>
                    <a:pt x="169" y="1058"/>
                    <a:pt x="169" y="1058"/>
                    <a:pt x="169" y="1058"/>
                  </a:cubicBezTo>
                  <a:cubicBezTo>
                    <a:pt x="98" y="1003"/>
                    <a:pt x="39" y="931"/>
                    <a:pt x="0" y="847"/>
                  </a:cubicBezTo>
                  <a:close/>
                </a:path>
              </a:pathLst>
            </a:cu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0" name="Group 292"/>
          <p:cNvGrpSpPr>
            <a:grpSpLocks noChangeAspect="1"/>
          </p:cNvGrpSpPr>
          <p:nvPr/>
        </p:nvGrpSpPr>
        <p:grpSpPr bwMode="auto">
          <a:xfrm flipH="1">
            <a:off x="6084168" y="1490836"/>
            <a:ext cx="1785777" cy="2465931"/>
            <a:chOff x="6253" y="-20"/>
            <a:chExt cx="1702" cy="1757"/>
          </a:xfrm>
        </p:grpSpPr>
        <p:sp>
          <p:nvSpPr>
            <p:cNvPr id="41" name="Freeform 293"/>
            <p:cNvSpPr>
              <a:spLocks/>
            </p:cNvSpPr>
            <p:nvPr/>
          </p:nvSpPr>
          <p:spPr bwMode="auto">
            <a:xfrm>
              <a:off x="6258" y="1576"/>
              <a:ext cx="102" cy="97"/>
            </a:xfrm>
            <a:custGeom>
              <a:avLst/>
              <a:gdLst>
                <a:gd name="T0" fmla="*/ 102 w 43"/>
                <a:gd name="T1" fmla="*/ 33 h 41"/>
                <a:gd name="T2" fmla="*/ 14 w 43"/>
                <a:gd name="T3" fmla="*/ 97 h 41"/>
                <a:gd name="T4" fmla="*/ 0 w 43"/>
                <a:gd name="T5" fmla="*/ 83 h 41"/>
                <a:gd name="T6" fmla="*/ 71 w 43"/>
                <a:gd name="T7" fmla="*/ 0 h 41"/>
                <a:gd name="T8" fmla="*/ 102 w 43"/>
                <a:gd name="T9" fmla="*/ 3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1">
                  <a:moveTo>
                    <a:pt x="43" y="14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2" y="41"/>
                    <a:pt x="0" y="39"/>
                    <a:pt x="0" y="35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43" y="1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94"/>
            <p:cNvSpPr>
              <a:spLocks/>
            </p:cNvSpPr>
            <p:nvPr/>
          </p:nvSpPr>
          <p:spPr bwMode="auto">
            <a:xfrm>
              <a:off x="6393" y="631"/>
              <a:ext cx="992" cy="928"/>
            </a:xfrm>
            <a:custGeom>
              <a:avLst/>
              <a:gdLst>
                <a:gd name="T0" fmla="*/ 114 w 418"/>
                <a:gd name="T1" fmla="*/ 928 h 391"/>
                <a:gd name="T2" fmla="*/ 0 w 418"/>
                <a:gd name="T3" fmla="*/ 795 h 391"/>
                <a:gd name="T4" fmla="*/ 992 w 418"/>
                <a:gd name="T5" fmla="*/ 0 h 391"/>
                <a:gd name="T6" fmla="*/ 114 w 418"/>
                <a:gd name="T7" fmla="*/ 928 h 3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18" h="391">
                  <a:moveTo>
                    <a:pt x="48" y="391"/>
                  </a:moveTo>
                  <a:cubicBezTo>
                    <a:pt x="23" y="377"/>
                    <a:pt x="11" y="356"/>
                    <a:pt x="0" y="335"/>
                  </a:cubicBezTo>
                  <a:cubicBezTo>
                    <a:pt x="418" y="0"/>
                    <a:pt x="418" y="0"/>
                    <a:pt x="418" y="0"/>
                  </a:cubicBezTo>
                  <a:lnTo>
                    <a:pt x="48" y="3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95"/>
            <p:cNvSpPr>
              <a:spLocks/>
            </p:cNvSpPr>
            <p:nvPr/>
          </p:nvSpPr>
          <p:spPr bwMode="auto">
            <a:xfrm>
              <a:off x="6979" y="631"/>
              <a:ext cx="582" cy="776"/>
            </a:xfrm>
            <a:custGeom>
              <a:avLst/>
              <a:gdLst>
                <a:gd name="T0" fmla="*/ 0 w 245"/>
                <a:gd name="T1" fmla="*/ 175 h 327"/>
                <a:gd name="T2" fmla="*/ 171 w 245"/>
                <a:gd name="T3" fmla="*/ 0 h 327"/>
                <a:gd name="T4" fmla="*/ 0 w 245"/>
                <a:gd name="T5" fmla="*/ 17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5" h="327">
                  <a:moveTo>
                    <a:pt x="0" y="175"/>
                  </a:moveTo>
                  <a:cubicBezTo>
                    <a:pt x="95" y="327"/>
                    <a:pt x="245" y="215"/>
                    <a:pt x="171" y="0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296"/>
            <p:cNvSpPr>
              <a:spLocks/>
            </p:cNvSpPr>
            <p:nvPr/>
          </p:nvSpPr>
          <p:spPr bwMode="auto">
            <a:xfrm>
              <a:off x="6548" y="329"/>
              <a:ext cx="837" cy="677"/>
            </a:xfrm>
            <a:custGeom>
              <a:avLst/>
              <a:gdLst>
                <a:gd name="T0" fmla="*/ 162 w 353"/>
                <a:gd name="T1" fmla="*/ 285 h 285"/>
                <a:gd name="T2" fmla="*/ 353 w 353"/>
                <a:gd name="T3" fmla="*/ 127 h 285"/>
                <a:gd name="T4" fmla="*/ 162 w 353"/>
                <a:gd name="T5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3" h="285">
                  <a:moveTo>
                    <a:pt x="162" y="285"/>
                  </a:moveTo>
                  <a:cubicBezTo>
                    <a:pt x="353" y="127"/>
                    <a:pt x="353" y="127"/>
                    <a:pt x="353" y="127"/>
                  </a:cubicBezTo>
                  <a:cubicBezTo>
                    <a:pt x="182" y="29"/>
                    <a:pt x="0" y="0"/>
                    <a:pt x="162" y="28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297"/>
            <p:cNvSpPr>
              <a:spLocks/>
            </p:cNvSpPr>
            <p:nvPr/>
          </p:nvSpPr>
          <p:spPr bwMode="auto">
            <a:xfrm>
              <a:off x="7167" y="-20"/>
              <a:ext cx="370" cy="651"/>
            </a:xfrm>
            <a:custGeom>
              <a:avLst/>
              <a:gdLst>
                <a:gd name="T0" fmla="*/ 92 w 156"/>
                <a:gd name="T1" fmla="*/ 274 h 274"/>
                <a:gd name="T2" fmla="*/ 0 w 156"/>
                <a:gd name="T3" fmla="*/ 229 h 274"/>
                <a:gd name="T4" fmla="*/ 92 w 156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274">
                  <a:moveTo>
                    <a:pt x="92" y="274"/>
                  </a:moveTo>
                  <a:cubicBezTo>
                    <a:pt x="156" y="0"/>
                    <a:pt x="71" y="104"/>
                    <a:pt x="0" y="229"/>
                  </a:cubicBezTo>
                  <a:cubicBezTo>
                    <a:pt x="27" y="241"/>
                    <a:pt x="55" y="254"/>
                    <a:pt x="92" y="27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298"/>
            <p:cNvSpPr>
              <a:spLocks/>
            </p:cNvSpPr>
            <p:nvPr/>
          </p:nvSpPr>
          <p:spPr bwMode="auto">
            <a:xfrm>
              <a:off x="7385" y="628"/>
              <a:ext cx="570" cy="304"/>
            </a:xfrm>
            <a:custGeom>
              <a:avLst/>
              <a:gdLst>
                <a:gd name="T0" fmla="*/ 0 w 240"/>
                <a:gd name="T1" fmla="*/ 1 h 128"/>
                <a:gd name="T2" fmla="*/ 19 w 240"/>
                <a:gd name="T3" fmla="*/ 128 h 128"/>
                <a:gd name="T4" fmla="*/ 0 w 240"/>
                <a:gd name="T5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0" h="128">
                  <a:moveTo>
                    <a:pt x="0" y="1"/>
                  </a:moveTo>
                  <a:cubicBezTo>
                    <a:pt x="240" y="0"/>
                    <a:pt x="239" y="86"/>
                    <a:pt x="19" y="128"/>
                  </a:cubicBezTo>
                  <a:cubicBezTo>
                    <a:pt x="21" y="86"/>
                    <a:pt x="13" y="43"/>
                    <a:pt x="0" y="1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299"/>
            <p:cNvSpPr>
              <a:spLocks/>
            </p:cNvSpPr>
            <p:nvPr/>
          </p:nvSpPr>
          <p:spPr bwMode="auto">
            <a:xfrm>
              <a:off x="6253" y="1426"/>
              <a:ext cx="264" cy="311"/>
            </a:xfrm>
            <a:custGeom>
              <a:avLst/>
              <a:gdLst>
                <a:gd name="T0" fmla="*/ 264 w 111"/>
                <a:gd name="T1" fmla="*/ 123 h 131"/>
                <a:gd name="T2" fmla="*/ 140 w 111"/>
                <a:gd name="T3" fmla="*/ 0 h 131"/>
                <a:gd name="T4" fmla="*/ 264 w 111"/>
                <a:gd name="T5" fmla="*/ 123 h 1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1" h="131">
                  <a:moveTo>
                    <a:pt x="111" y="52"/>
                  </a:moveTo>
                  <a:cubicBezTo>
                    <a:pt x="30" y="131"/>
                    <a:pt x="0" y="41"/>
                    <a:pt x="59" y="0"/>
                  </a:cubicBezTo>
                  <a:cubicBezTo>
                    <a:pt x="70" y="23"/>
                    <a:pt x="85" y="39"/>
                    <a:pt x="111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8" name="Freeform 29"/>
          <p:cNvSpPr>
            <a:spLocks noEditPoints="1"/>
          </p:cNvSpPr>
          <p:nvPr/>
        </p:nvSpPr>
        <p:spPr bwMode="auto">
          <a:xfrm>
            <a:off x="3002053" y="1322926"/>
            <a:ext cx="360760" cy="360759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9" name="Freeform 18"/>
          <p:cNvSpPr>
            <a:spLocks noEditPoints="1"/>
          </p:cNvSpPr>
          <p:nvPr/>
        </p:nvSpPr>
        <p:spPr bwMode="auto">
          <a:xfrm>
            <a:off x="4436756" y="1299114"/>
            <a:ext cx="372666" cy="350044"/>
          </a:xfrm>
          <a:custGeom>
            <a:avLst/>
            <a:gdLst>
              <a:gd name="T0" fmla="*/ 116 w 132"/>
              <a:gd name="T1" fmla="*/ 48 h 124"/>
              <a:gd name="T2" fmla="*/ 116 w 132"/>
              <a:gd name="T3" fmla="*/ 22 h 124"/>
              <a:gd name="T4" fmla="*/ 104 w 132"/>
              <a:gd name="T5" fmla="*/ 0 h 124"/>
              <a:gd name="T6" fmla="*/ 22 w 132"/>
              <a:gd name="T7" fmla="*/ 0 h 124"/>
              <a:gd name="T8" fmla="*/ 0 w 132"/>
              <a:gd name="T9" fmla="*/ 102 h 124"/>
              <a:gd name="T10" fmla="*/ 94 w 132"/>
              <a:gd name="T11" fmla="*/ 124 h 124"/>
              <a:gd name="T12" fmla="*/ 116 w 132"/>
              <a:gd name="T13" fmla="*/ 96 h 124"/>
              <a:gd name="T14" fmla="*/ 116 w 132"/>
              <a:gd name="T15" fmla="*/ 48 h 124"/>
              <a:gd name="T16" fmla="*/ 88 w 132"/>
              <a:gd name="T17" fmla="*/ 8 h 124"/>
              <a:gd name="T18" fmla="*/ 108 w 132"/>
              <a:gd name="T19" fmla="*/ 12 h 124"/>
              <a:gd name="T20" fmla="*/ 108 w 132"/>
              <a:gd name="T21" fmla="*/ 24 h 124"/>
              <a:gd name="T22" fmla="*/ 104 w 132"/>
              <a:gd name="T23" fmla="*/ 36 h 124"/>
              <a:gd name="T24" fmla="*/ 104 w 132"/>
              <a:gd name="T25" fmla="*/ 32 h 124"/>
              <a:gd name="T26" fmla="*/ 104 w 132"/>
              <a:gd name="T27" fmla="*/ 16 h 124"/>
              <a:gd name="T28" fmla="*/ 16 w 132"/>
              <a:gd name="T29" fmla="*/ 12 h 124"/>
              <a:gd name="T30" fmla="*/ 12 w 132"/>
              <a:gd name="T31" fmla="*/ 24 h 124"/>
              <a:gd name="T32" fmla="*/ 8 w 132"/>
              <a:gd name="T33" fmla="*/ 22 h 124"/>
              <a:gd name="T34" fmla="*/ 100 w 132"/>
              <a:gd name="T35" fmla="*/ 20 h 124"/>
              <a:gd name="T36" fmla="*/ 16 w 132"/>
              <a:gd name="T37" fmla="*/ 16 h 124"/>
              <a:gd name="T38" fmla="*/ 100 w 132"/>
              <a:gd name="T39" fmla="*/ 20 h 124"/>
              <a:gd name="T40" fmla="*/ 100 w 132"/>
              <a:gd name="T41" fmla="*/ 28 h 124"/>
              <a:gd name="T42" fmla="*/ 16 w 132"/>
              <a:gd name="T43" fmla="*/ 24 h 124"/>
              <a:gd name="T44" fmla="*/ 100 w 132"/>
              <a:gd name="T45" fmla="*/ 32 h 124"/>
              <a:gd name="T46" fmla="*/ 88 w 132"/>
              <a:gd name="T47" fmla="*/ 36 h 124"/>
              <a:gd name="T48" fmla="*/ 16 w 132"/>
              <a:gd name="T49" fmla="*/ 35 h 124"/>
              <a:gd name="T50" fmla="*/ 100 w 132"/>
              <a:gd name="T51" fmla="*/ 32 h 124"/>
              <a:gd name="T52" fmla="*/ 94 w 132"/>
              <a:gd name="T53" fmla="*/ 116 h 124"/>
              <a:gd name="T54" fmla="*/ 8 w 132"/>
              <a:gd name="T55" fmla="*/ 102 h 124"/>
              <a:gd name="T56" fmla="*/ 22 w 132"/>
              <a:gd name="T57" fmla="*/ 44 h 124"/>
              <a:gd name="T58" fmla="*/ 104 w 132"/>
              <a:gd name="T59" fmla="*/ 44 h 124"/>
              <a:gd name="T60" fmla="*/ 108 w 132"/>
              <a:gd name="T61" fmla="*/ 56 h 124"/>
              <a:gd name="T62" fmla="*/ 52 w 132"/>
              <a:gd name="T63" fmla="*/ 76 h 124"/>
              <a:gd name="T64" fmla="*/ 108 w 132"/>
              <a:gd name="T65" fmla="*/ 96 h 124"/>
              <a:gd name="T66" fmla="*/ 113 w 132"/>
              <a:gd name="T67" fmla="*/ 88 h 124"/>
              <a:gd name="T68" fmla="*/ 60 w 132"/>
              <a:gd name="T69" fmla="*/ 76 h 124"/>
              <a:gd name="T70" fmla="*/ 108 w 132"/>
              <a:gd name="T71" fmla="*/ 64 h 124"/>
              <a:gd name="T72" fmla="*/ 115 w 132"/>
              <a:gd name="T73" fmla="*/ 59 h 124"/>
              <a:gd name="T74" fmla="*/ 120 w 132"/>
              <a:gd name="T75" fmla="*/ 7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2" h="124">
                <a:moveTo>
                  <a:pt x="116" y="48"/>
                </a:moveTo>
                <a:cubicBezTo>
                  <a:pt x="116" y="48"/>
                  <a:pt x="116" y="48"/>
                  <a:pt x="116" y="48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5"/>
                  <a:pt x="111" y="0"/>
                  <a:pt x="104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4"/>
                  <a:pt x="10" y="124"/>
                  <a:pt x="22" y="124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106" y="124"/>
                  <a:pt x="116" y="114"/>
                  <a:pt x="116" y="102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32" y="84"/>
                  <a:pt x="132" y="60"/>
                  <a:pt x="116" y="48"/>
                </a:cubicBezTo>
                <a:close/>
                <a:moveTo>
                  <a:pt x="22" y="8"/>
                </a:moveTo>
                <a:cubicBezTo>
                  <a:pt x="88" y="8"/>
                  <a:pt x="88" y="8"/>
                  <a:pt x="88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6" y="8"/>
                  <a:pt x="108" y="10"/>
                  <a:pt x="108" y="1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7" y="36"/>
                  <a:pt x="105" y="36"/>
                  <a:pt x="104" y="36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4"/>
                  <a:pt x="102" y="12"/>
                  <a:pt x="100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4" y="12"/>
                  <a:pt x="12" y="14"/>
                  <a:pt x="12" y="16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32"/>
                  <a:pt x="12" y="32"/>
                  <a:pt x="12" y="32"/>
                </a:cubicBezTo>
                <a:cubicBezTo>
                  <a:pt x="10" y="29"/>
                  <a:pt x="8" y="26"/>
                  <a:pt x="8" y="22"/>
                </a:cubicBezTo>
                <a:cubicBezTo>
                  <a:pt x="8" y="14"/>
                  <a:pt x="14" y="8"/>
                  <a:pt x="22" y="8"/>
                </a:cubicBezTo>
                <a:close/>
                <a:moveTo>
                  <a:pt x="100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16" y="16"/>
                  <a:pt x="16" y="16"/>
                  <a:pt x="16" y="16"/>
                </a:cubicBezTo>
                <a:cubicBezTo>
                  <a:pt x="100" y="16"/>
                  <a:pt x="100" y="16"/>
                  <a:pt x="100" y="16"/>
                </a:cubicBezTo>
                <a:lnTo>
                  <a:pt x="100" y="20"/>
                </a:lnTo>
                <a:close/>
                <a:moveTo>
                  <a:pt x="100" y="24"/>
                </a:moveTo>
                <a:cubicBezTo>
                  <a:pt x="100" y="28"/>
                  <a:pt x="100" y="28"/>
                  <a:pt x="10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4"/>
                  <a:pt x="16" y="24"/>
                  <a:pt x="16" y="24"/>
                </a:cubicBezTo>
                <a:lnTo>
                  <a:pt x="100" y="24"/>
                </a:lnTo>
                <a:close/>
                <a:moveTo>
                  <a:pt x="100" y="32"/>
                </a:moveTo>
                <a:cubicBezTo>
                  <a:pt x="100" y="36"/>
                  <a:pt x="100" y="36"/>
                  <a:pt x="100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0" y="36"/>
                  <a:pt x="18" y="35"/>
                  <a:pt x="16" y="35"/>
                </a:cubicBezTo>
                <a:cubicBezTo>
                  <a:pt x="16" y="32"/>
                  <a:pt x="16" y="32"/>
                  <a:pt x="16" y="32"/>
                </a:cubicBezTo>
                <a:lnTo>
                  <a:pt x="100" y="32"/>
                </a:lnTo>
                <a:close/>
                <a:moveTo>
                  <a:pt x="108" y="102"/>
                </a:moveTo>
                <a:cubicBezTo>
                  <a:pt x="108" y="110"/>
                  <a:pt x="102" y="116"/>
                  <a:pt x="94" y="116"/>
                </a:cubicBezTo>
                <a:cubicBezTo>
                  <a:pt x="22" y="116"/>
                  <a:pt x="22" y="116"/>
                  <a:pt x="22" y="116"/>
                </a:cubicBezTo>
                <a:cubicBezTo>
                  <a:pt x="14" y="116"/>
                  <a:pt x="8" y="110"/>
                  <a:pt x="8" y="102"/>
                </a:cubicBezTo>
                <a:cubicBezTo>
                  <a:pt x="8" y="39"/>
                  <a:pt x="8" y="39"/>
                  <a:pt x="8" y="39"/>
                </a:cubicBezTo>
                <a:cubicBezTo>
                  <a:pt x="12" y="42"/>
                  <a:pt x="17" y="44"/>
                  <a:pt x="22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8" y="46"/>
                  <a:pt x="108" y="48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61" y="56"/>
                  <a:pt x="52" y="65"/>
                  <a:pt x="52" y="76"/>
                </a:cubicBezTo>
                <a:cubicBezTo>
                  <a:pt x="52" y="87"/>
                  <a:pt x="61" y="96"/>
                  <a:pt x="72" y="96"/>
                </a:cubicBezTo>
                <a:cubicBezTo>
                  <a:pt x="108" y="96"/>
                  <a:pt x="108" y="96"/>
                  <a:pt x="108" y="96"/>
                </a:cubicBezTo>
                <a:lnTo>
                  <a:pt x="108" y="102"/>
                </a:lnTo>
                <a:close/>
                <a:moveTo>
                  <a:pt x="113" y="88"/>
                </a:moveTo>
                <a:cubicBezTo>
                  <a:pt x="72" y="88"/>
                  <a:pt x="72" y="88"/>
                  <a:pt x="72" y="88"/>
                </a:cubicBezTo>
                <a:cubicBezTo>
                  <a:pt x="65" y="88"/>
                  <a:pt x="60" y="83"/>
                  <a:pt x="60" y="76"/>
                </a:cubicBezTo>
                <a:cubicBezTo>
                  <a:pt x="60" y="69"/>
                  <a:pt x="65" y="64"/>
                  <a:pt x="7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0" y="64"/>
                  <a:pt x="113" y="63"/>
                  <a:pt x="114" y="61"/>
                </a:cubicBezTo>
                <a:cubicBezTo>
                  <a:pt x="115" y="60"/>
                  <a:pt x="115" y="60"/>
                  <a:pt x="115" y="59"/>
                </a:cubicBezTo>
                <a:cubicBezTo>
                  <a:pt x="115" y="59"/>
                  <a:pt x="116" y="59"/>
                  <a:pt x="116" y="59"/>
                </a:cubicBezTo>
                <a:cubicBezTo>
                  <a:pt x="118" y="62"/>
                  <a:pt x="120" y="67"/>
                  <a:pt x="120" y="72"/>
                </a:cubicBezTo>
                <a:cubicBezTo>
                  <a:pt x="120" y="78"/>
                  <a:pt x="118" y="84"/>
                  <a:pt x="113" y="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56" name="Group 49"/>
          <p:cNvGrpSpPr/>
          <p:nvPr/>
        </p:nvGrpSpPr>
        <p:grpSpPr bwMode="auto">
          <a:xfrm>
            <a:off x="3053433" y="2650472"/>
            <a:ext cx="360928" cy="362040"/>
            <a:chOff x="4198938" y="2905126"/>
            <a:chExt cx="481012" cy="482600"/>
          </a:xfrm>
          <a:solidFill>
            <a:schemeClr val="accent4"/>
          </a:solidFill>
        </p:grpSpPr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41989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58" name="Freeform 58"/>
            <p:cNvSpPr>
              <a:spLocks noEditPoints="1"/>
            </p:cNvSpPr>
            <p:nvPr/>
          </p:nvSpPr>
          <p:spPr bwMode="auto">
            <a:xfrm>
              <a:off x="4529138" y="2905126"/>
              <a:ext cx="150812" cy="482600"/>
            </a:xfrm>
            <a:custGeom>
              <a:avLst/>
              <a:gdLst>
                <a:gd name="T0" fmla="*/ 32 w 40"/>
                <a:gd name="T1" fmla="*/ 24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24 h 128"/>
                <a:gd name="T10" fmla="*/ 0 w 40"/>
                <a:gd name="T11" fmla="*/ 40 h 128"/>
                <a:gd name="T12" fmla="*/ 8 w 40"/>
                <a:gd name="T13" fmla="*/ 56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56 h 128"/>
                <a:gd name="T22" fmla="*/ 40 w 40"/>
                <a:gd name="T23" fmla="*/ 40 h 128"/>
                <a:gd name="T24" fmla="*/ 32 w 40"/>
                <a:gd name="T25" fmla="*/ 24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20 h 128"/>
                <a:gd name="T34" fmla="*/ 20 w 40"/>
                <a:gd name="T35" fmla="*/ 20 h 128"/>
                <a:gd name="T36" fmla="*/ 16 w 40"/>
                <a:gd name="T37" fmla="*/ 20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60 h 128"/>
                <a:gd name="T48" fmla="*/ 20 w 40"/>
                <a:gd name="T49" fmla="*/ 60 h 128"/>
                <a:gd name="T50" fmla="*/ 24 w 40"/>
                <a:gd name="T51" fmla="*/ 60 h 128"/>
                <a:gd name="T52" fmla="*/ 24 w 40"/>
                <a:gd name="T53" fmla="*/ 116 h 128"/>
                <a:gd name="T54" fmla="*/ 31 w 40"/>
                <a:gd name="T55" fmla="*/ 43 h 128"/>
                <a:gd name="T56" fmla="*/ 31 w 40"/>
                <a:gd name="T57" fmla="*/ 44 h 128"/>
                <a:gd name="T58" fmla="*/ 30 w 40"/>
                <a:gd name="T59" fmla="*/ 47 h 128"/>
                <a:gd name="T60" fmla="*/ 30 w 40"/>
                <a:gd name="T61" fmla="*/ 47 h 128"/>
                <a:gd name="T62" fmla="*/ 27 w 40"/>
                <a:gd name="T63" fmla="*/ 50 h 128"/>
                <a:gd name="T64" fmla="*/ 27 w 40"/>
                <a:gd name="T65" fmla="*/ 50 h 128"/>
                <a:gd name="T66" fmla="*/ 24 w 40"/>
                <a:gd name="T67" fmla="*/ 51 h 128"/>
                <a:gd name="T68" fmla="*/ 20 w 40"/>
                <a:gd name="T69" fmla="*/ 52 h 128"/>
                <a:gd name="T70" fmla="*/ 16 w 40"/>
                <a:gd name="T71" fmla="*/ 51 h 128"/>
                <a:gd name="T72" fmla="*/ 13 w 40"/>
                <a:gd name="T73" fmla="*/ 50 h 128"/>
                <a:gd name="T74" fmla="*/ 13 w 40"/>
                <a:gd name="T75" fmla="*/ 50 h 128"/>
                <a:gd name="T76" fmla="*/ 10 w 40"/>
                <a:gd name="T77" fmla="*/ 47 h 128"/>
                <a:gd name="T78" fmla="*/ 10 w 40"/>
                <a:gd name="T79" fmla="*/ 47 h 128"/>
                <a:gd name="T80" fmla="*/ 9 w 40"/>
                <a:gd name="T81" fmla="*/ 44 h 128"/>
                <a:gd name="T82" fmla="*/ 9 w 40"/>
                <a:gd name="T83" fmla="*/ 43 h 128"/>
                <a:gd name="T84" fmla="*/ 8 w 40"/>
                <a:gd name="T85" fmla="*/ 40 h 128"/>
                <a:gd name="T86" fmla="*/ 9 w 40"/>
                <a:gd name="T87" fmla="*/ 37 h 128"/>
                <a:gd name="T88" fmla="*/ 9 w 40"/>
                <a:gd name="T89" fmla="*/ 36 h 128"/>
                <a:gd name="T90" fmla="*/ 10 w 40"/>
                <a:gd name="T91" fmla="*/ 33 h 128"/>
                <a:gd name="T92" fmla="*/ 10 w 40"/>
                <a:gd name="T93" fmla="*/ 33 h 128"/>
                <a:gd name="T94" fmla="*/ 13 w 40"/>
                <a:gd name="T95" fmla="*/ 30 h 128"/>
                <a:gd name="T96" fmla="*/ 13 w 40"/>
                <a:gd name="T97" fmla="*/ 30 h 128"/>
                <a:gd name="T98" fmla="*/ 16 w 40"/>
                <a:gd name="T99" fmla="*/ 29 h 128"/>
                <a:gd name="T100" fmla="*/ 20 w 40"/>
                <a:gd name="T101" fmla="*/ 28 h 128"/>
                <a:gd name="T102" fmla="*/ 24 w 40"/>
                <a:gd name="T103" fmla="*/ 29 h 128"/>
                <a:gd name="T104" fmla="*/ 27 w 40"/>
                <a:gd name="T105" fmla="*/ 30 h 128"/>
                <a:gd name="T106" fmla="*/ 27 w 40"/>
                <a:gd name="T107" fmla="*/ 30 h 128"/>
                <a:gd name="T108" fmla="*/ 30 w 40"/>
                <a:gd name="T109" fmla="*/ 33 h 128"/>
                <a:gd name="T110" fmla="*/ 30 w 40"/>
                <a:gd name="T111" fmla="*/ 33 h 128"/>
                <a:gd name="T112" fmla="*/ 31 w 40"/>
                <a:gd name="T113" fmla="*/ 36 h 128"/>
                <a:gd name="T114" fmla="*/ 31 w 40"/>
                <a:gd name="T115" fmla="*/ 37 h 128"/>
                <a:gd name="T116" fmla="*/ 32 w 40"/>
                <a:gd name="T117" fmla="*/ 40 h 128"/>
                <a:gd name="T118" fmla="*/ 31 w 40"/>
                <a:gd name="T11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24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8"/>
                    <a:pt x="0" y="33"/>
                    <a:pt x="0" y="40"/>
                  </a:cubicBezTo>
                  <a:cubicBezTo>
                    <a:pt x="0" y="47"/>
                    <a:pt x="3" y="52"/>
                    <a:pt x="8" y="5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7" y="52"/>
                    <a:pt x="40" y="47"/>
                    <a:pt x="40" y="40"/>
                  </a:cubicBezTo>
                  <a:cubicBezTo>
                    <a:pt x="40" y="33"/>
                    <a:pt x="37" y="28"/>
                    <a:pt x="32" y="24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3" y="20"/>
                    <a:pt x="21" y="20"/>
                    <a:pt x="20" y="20"/>
                  </a:cubicBezTo>
                  <a:cubicBezTo>
                    <a:pt x="19" y="20"/>
                    <a:pt x="17" y="20"/>
                    <a:pt x="16" y="20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7" y="60"/>
                    <a:pt x="19" y="60"/>
                    <a:pt x="20" y="60"/>
                  </a:cubicBezTo>
                  <a:cubicBezTo>
                    <a:pt x="21" y="60"/>
                    <a:pt x="23" y="60"/>
                    <a:pt x="24" y="60"/>
                  </a:cubicBezTo>
                  <a:lnTo>
                    <a:pt x="24" y="116"/>
                  </a:lnTo>
                  <a:close/>
                  <a:moveTo>
                    <a:pt x="31" y="43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0" y="46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8" y="4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6" y="50"/>
                    <a:pt x="25" y="51"/>
                    <a:pt x="24" y="51"/>
                  </a:cubicBezTo>
                  <a:cubicBezTo>
                    <a:pt x="23" y="52"/>
                    <a:pt x="21" y="52"/>
                    <a:pt x="20" y="52"/>
                  </a:cubicBezTo>
                  <a:cubicBezTo>
                    <a:pt x="19" y="52"/>
                    <a:pt x="17" y="52"/>
                    <a:pt x="16" y="51"/>
                  </a:cubicBezTo>
                  <a:cubicBezTo>
                    <a:pt x="15" y="51"/>
                    <a:pt x="14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49"/>
                    <a:pt x="11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4"/>
                    <a:pt x="9" y="44"/>
                    <a:pt x="9" y="43"/>
                  </a:cubicBezTo>
                  <a:cubicBezTo>
                    <a:pt x="8" y="42"/>
                    <a:pt x="8" y="41"/>
                    <a:pt x="8" y="40"/>
                  </a:cubicBezTo>
                  <a:cubicBezTo>
                    <a:pt x="8" y="39"/>
                    <a:pt x="8" y="38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5"/>
                    <a:pt x="10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2"/>
                    <a:pt x="12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5" y="29"/>
                    <a:pt x="16" y="29"/>
                  </a:cubicBezTo>
                  <a:cubicBezTo>
                    <a:pt x="17" y="28"/>
                    <a:pt x="19" y="28"/>
                    <a:pt x="20" y="28"/>
                  </a:cubicBezTo>
                  <a:cubicBezTo>
                    <a:pt x="21" y="28"/>
                    <a:pt x="23" y="28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1"/>
                    <a:pt x="29" y="32"/>
                    <a:pt x="30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4"/>
                    <a:pt x="31" y="35"/>
                    <a:pt x="31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2" y="38"/>
                    <a:pt x="32" y="39"/>
                    <a:pt x="32" y="40"/>
                  </a:cubicBezTo>
                  <a:cubicBezTo>
                    <a:pt x="32" y="41"/>
                    <a:pt x="32" y="42"/>
                    <a:pt x="3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4364038" y="2905126"/>
              <a:ext cx="150812" cy="482600"/>
            </a:xfrm>
            <a:custGeom>
              <a:avLst/>
              <a:gdLst>
                <a:gd name="T0" fmla="*/ 32 w 40"/>
                <a:gd name="T1" fmla="*/ 72 h 128"/>
                <a:gd name="T2" fmla="*/ 32 w 40"/>
                <a:gd name="T3" fmla="*/ 12 h 128"/>
                <a:gd name="T4" fmla="*/ 20 w 40"/>
                <a:gd name="T5" fmla="*/ 0 h 128"/>
                <a:gd name="T6" fmla="*/ 8 w 40"/>
                <a:gd name="T7" fmla="*/ 12 h 128"/>
                <a:gd name="T8" fmla="*/ 8 w 40"/>
                <a:gd name="T9" fmla="*/ 72 h 128"/>
                <a:gd name="T10" fmla="*/ 0 w 40"/>
                <a:gd name="T11" fmla="*/ 88 h 128"/>
                <a:gd name="T12" fmla="*/ 8 w 40"/>
                <a:gd name="T13" fmla="*/ 104 h 128"/>
                <a:gd name="T14" fmla="*/ 8 w 40"/>
                <a:gd name="T15" fmla="*/ 116 h 128"/>
                <a:gd name="T16" fmla="*/ 20 w 40"/>
                <a:gd name="T17" fmla="*/ 128 h 128"/>
                <a:gd name="T18" fmla="*/ 32 w 40"/>
                <a:gd name="T19" fmla="*/ 116 h 128"/>
                <a:gd name="T20" fmla="*/ 32 w 40"/>
                <a:gd name="T21" fmla="*/ 104 h 128"/>
                <a:gd name="T22" fmla="*/ 40 w 40"/>
                <a:gd name="T23" fmla="*/ 88 h 128"/>
                <a:gd name="T24" fmla="*/ 32 w 40"/>
                <a:gd name="T25" fmla="*/ 72 h 128"/>
                <a:gd name="T26" fmla="*/ 16 w 40"/>
                <a:gd name="T27" fmla="*/ 12 h 128"/>
                <a:gd name="T28" fmla="*/ 20 w 40"/>
                <a:gd name="T29" fmla="*/ 8 h 128"/>
                <a:gd name="T30" fmla="*/ 24 w 40"/>
                <a:gd name="T31" fmla="*/ 12 h 128"/>
                <a:gd name="T32" fmla="*/ 24 w 40"/>
                <a:gd name="T33" fmla="*/ 68 h 128"/>
                <a:gd name="T34" fmla="*/ 20 w 40"/>
                <a:gd name="T35" fmla="*/ 68 h 128"/>
                <a:gd name="T36" fmla="*/ 16 w 40"/>
                <a:gd name="T37" fmla="*/ 68 h 128"/>
                <a:gd name="T38" fmla="*/ 16 w 40"/>
                <a:gd name="T39" fmla="*/ 12 h 128"/>
                <a:gd name="T40" fmla="*/ 24 w 40"/>
                <a:gd name="T41" fmla="*/ 116 h 128"/>
                <a:gd name="T42" fmla="*/ 20 w 40"/>
                <a:gd name="T43" fmla="*/ 120 h 128"/>
                <a:gd name="T44" fmla="*/ 16 w 40"/>
                <a:gd name="T45" fmla="*/ 116 h 128"/>
                <a:gd name="T46" fmla="*/ 16 w 40"/>
                <a:gd name="T47" fmla="*/ 108 h 128"/>
                <a:gd name="T48" fmla="*/ 20 w 40"/>
                <a:gd name="T49" fmla="*/ 108 h 128"/>
                <a:gd name="T50" fmla="*/ 24 w 40"/>
                <a:gd name="T51" fmla="*/ 108 h 128"/>
                <a:gd name="T52" fmla="*/ 24 w 40"/>
                <a:gd name="T53" fmla="*/ 116 h 128"/>
                <a:gd name="T54" fmla="*/ 31 w 40"/>
                <a:gd name="T55" fmla="*/ 91 h 128"/>
                <a:gd name="T56" fmla="*/ 31 w 40"/>
                <a:gd name="T57" fmla="*/ 92 h 128"/>
                <a:gd name="T58" fmla="*/ 30 w 40"/>
                <a:gd name="T59" fmla="*/ 95 h 128"/>
                <a:gd name="T60" fmla="*/ 30 w 40"/>
                <a:gd name="T61" fmla="*/ 95 h 128"/>
                <a:gd name="T62" fmla="*/ 27 w 40"/>
                <a:gd name="T63" fmla="*/ 98 h 128"/>
                <a:gd name="T64" fmla="*/ 27 w 40"/>
                <a:gd name="T65" fmla="*/ 98 h 128"/>
                <a:gd name="T66" fmla="*/ 24 w 40"/>
                <a:gd name="T67" fmla="*/ 99 h 128"/>
                <a:gd name="T68" fmla="*/ 20 w 40"/>
                <a:gd name="T69" fmla="*/ 100 h 128"/>
                <a:gd name="T70" fmla="*/ 16 w 40"/>
                <a:gd name="T71" fmla="*/ 99 h 128"/>
                <a:gd name="T72" fmla="*/ 13 w 40"/>
                <a:gd name="T73" fmla="*/ 98 h 128"/>
                <a:gd name="T74" fmla="*/ 13 w 40"/>
                <a:gd name="T75" fmla="*/ 98 h 128"/>
                <a:gd name="T76" fmla="*/ 10 w 40"/>
                <a:gd name="T77" fmla="*/ 95 h 128"/>
                <a:gd name="T78" fmla="*/ 10 w 40"/>
                <a:gd name="T79" fmla="*/ 95 h 128"/>
                <a:gd name="T80" fmla="*/ 9 w 40"/>
                <a:gd name="T81" fmla="*/ 92 h 128"/>
                <a:gd name="T82" fmla="*/ 9 w 40"/>
                <a:gd name="T83" fmla="*/ 91 h 128"/>
                <a:gd name="T84" fmla="*/ 8 w 40"/>
                <a:gd name="T85" fmla="*/ 88 h 128"/>
                <a:gd name="T86" fmla="*/ 9 w 40"/>
                <a:gd name="T87" fmla="*/ 85 h 128"/>
                <a:gd name="T88" fmla="*/ 9 w 40"/>
                <a:gd name="T89" fmla="*/ 84 h 128"/>
                <a:gd name="T90" fmla="*/ 10 w 40"/>
                <a:gd name="T91" fmla="*/ 81 h 128"/>
                <a:gd name="T92" fmla="*/ 10 w 40"/>
                <a:gd name="T93" fmla="*/ 81 h 128"/>
                <a:gd name="T94" fmla="*/ 13 w 40"/>
                <a:gd name="T95" fmla="*/ 78 h 128"/>
                <a:gd name="T96" fmla="*/ 13 w 40"/>
                <a:gd name="T97" fmla="*/ 78 h 128"/>
                <a:gd name="T98" fmla="*/ 16 w 40"/>
                <a:gd name="T99" fmla="*/ 77 h 128"/>
                <a:gd name="T100" fmla="*/ 20 w 40"/>
                <a:gd name="T101" fmla="*/ 76 h 128"/>
                <a:gd name="T102" fmla="*/ 24 w 40"/>
                <a:gd name="T103" fmla="*/ 77 h 128"/>
                <a:gd name="T104" fmla="*/ 27 w 40"/>
                <a:gd name="T105" fmla="*/ 78 h 128"/>
                <a:gd name="T106" fmla="*/ 27 w 40"/>
                <a:gd name="T107" fmla="*/ 78 h 128"/>
                <a:gd name="T108" fmla="*/ 30 w 40"/>
                <a:gd name="T109" fmla="*/ 81 h 128"/>
                <a:gd name="T110" fmla="*/ 30 w 40"/>
                <a:gd name="T111" fmla="*/ 81 h 128"/>
                <a:gd name="T112" fmla="*/ 31 w 40"/>
                <a:gd name="T113" fmla="*/ 84 h 128"/>
                <a:gd name="T114" fmla="*/ 31 w 40"/>
                <a:gd name="T115" fmla="*/ 85 h 128"/>
                <a:gd name="T116" fmla="*/ 32 w 40"/>
                <a:gd name="T117" fmla="*/ 88 h 128"/>
                <a:gd name="T118" fmla="*/ 31 w 40"/>
                <a:gd name="T119" fmla="*/ 9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" h="128">
                  <a:moveTo>
                    <a:pt x="32" y="72"/>
                  </a:moveTo>
                  <a:cubicBezTo>
                    <a:pt x="32" y="12"/>
                    <a:pt x="32" y="12"/>
                    <a:pt x="32" y="12"/>
                  </a:cubicBezTo>
                  <a:cubicBezTo>
                    <a:pt x="32" y="5"/>
                    <a:pt x="27" y="0"/>
                    <a:pt x="20" y="0"/>
                  </a:cubicBezTo>
                  <a:cubicBezTo>
                    <a:pt x="13" y="0"/>
                    <a:pt x="8" y="5"/>
                    <a:pt x="8" y="12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3" y="76"/>
                    <a:pt x="0" y="81"/>
                    <a:pt x="0" y="88"/>
                  </a:cubicBezTo>
                  <a:cubicBezTo>
                    <a:pt x="0" y="95"/>
                    <a:pt x="3" y="100"/>
                    <a:pt x="8" y="104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3"/>
                    <a:pt x="13" y="128"/>
                    <a:pt x="20" y="128"/>
                  </a:cubicBezTo>
                  <a:cubicBezTo>
                    <a:pt x="27" y="128"/>
                    <a:pt x="32" y="123"/>
                    <a:pt x="32" y="116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7" y="100"/>
                    <a:pt x="40" y="95"/>
                    <a:pt x="40" y="88"/>
                  </a:cubicBezTo>
                  <a:cubicBezTo>
                    <a:pt x="40" y="81"/>
                    <a:pt x="37" y="76"/>
                    <a:pt x="32" y="72"/>
                  </a:cubicBezTo>
                  <a:close/>
                  <a:moveTo>
                    <a:pt x="16" y="12"/>
                  </a:moveTo>
                  <a:cubicBezTo>
                    <a:pt x="16" y="10"/>
                    <a:pt x="18" y="8"/>
                    <a:pt x="20" y="8"/>
                  </a:cubicBezTo>
                  <a:cubicBezTo>
                    <a:pt x="22" y="8"/>
                    <a:pt x="24" y="10"/>
                    <a:pt x="24" y="12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3" y="68"/>
                    <a:pt x="21" y="68"/>
                    <a:pt x="20" y="68"/>
                  </a:cubicBezTo>
                  <a:cubicBezTo>
                    <a:pt x="19" y="68"/>
                    <a:pt x="17" y="68"/>
                    <a:pt x="16" y="68"/>
                  </a:cubicBezTo>
                  <a:lnTo>
                    <a:pt x="16" y="12"/>
                  </a:lnTo>
                  <a:close/>
                  <a:moveTo>
                    <a:pt x="24" y="116"/>
                  </a:moveTo>
                  <a:cubicBezTo>
                    <a:pt x="24" y="118"/>
                    <a:pt x="22" y="120"/>
                    <a:pt x="20" y="120"/>
                  </a:cubicBezTo>
                  <a:cubicBezTo>
                    <a:pt x="18" y="120"/>
                    <a:pt x="16" y="118"/>
                    <a:pt x="16" y="116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7" y="108"/>
                    <a:pt x="19" y="108"/>
                    <a:pt x="20" y="108"/>
                  </a:cubicBezTo>
                  <a:cubicBezTo>
                    <a:pt x="21" y="108"/>
                    <a:pt x="23" y="108"/>
                    <a:pt x="24" y="108"/>
                  </a:cubicBezTo>
                  <a:lnTo>
                    <a:pt x="24" y="116"/>
                  </a:lnTo>
                  <a:close/>
                  <a:moveTo>
                    <a:pt x="31" y="91"/>
                  </a:moveTo>
                  <a:cubicBezTo>
                    <a:pt x="31" y="92"/>
                    <a:pt x="31" y="92"/>
                    <a:pt x="31" y="92"/>
                  </a:cubicBezTo>
                  <a:cubicBezTo>
                    <a:pt x="31" y="93"/>
                    <a:pt x="30" y="94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29" y="96"/>
                    <a:pt x="28" y="97"/>
                    <a:pt x="27" y="98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6" y="98"/>
                    <a:pt x="25" y="99"/>
                    <a:pt x="24" y="99"/>
                  </a:cubicBezTo>
                  <a:cubicBezTo>
                    <a:pt x="23" y="100"/>
                    <a:pt x="21" y="100"/>
                    <a:pt x="20" y="100"/>
                  </a:cubicBezTo>
                  <a:cubicBezTo>
                    <a:pt x="19" y="100"/>
                    <a:pt x="17" y="100"/>
                    <a:pt x="16" y="99"/>
                  </a:cubicBezTo>
                  <a:cubicBezTo>
                    <a:pt x="15" y="99"/>
                    <a:pt x="14" y="98"/>
                    <a:pt x="13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2" y="97"/>
                    <a:pt x="11" y="96"/>
                    <a:pt x="10" y="95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9" y="92"/>
                  </a:cubicBezTo>
                  <a:cubicBezTo>
                    <a:pt x="9" y="92"/>
                    <a:pt x="9" y="92"/>
                    <a:pt x="9" y="91"/>
                  </a:cubicBezTo>
                  <a:cubicBezTo>
                    <a:pt x="8" y="90"/>
                    <a:pt x="8" y="89"/>
                    <a:pt x="8" y="88"/>
                  </a:cubicBezTo>
                  <a:cubicBezTo>
                    <a:pt x="8" y="87"/>
                    <a:pt x="8" y="86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10" y="82"/>
                    <a:pt x="10" y="81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0"/>
                    <a:pt x="12" y="79"/>
                    <a:pt x="13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8"/>
                    <a:pt x="15" y="77"/>
                    <a:pt x="16" y="77"/>
                  </a:cubicBezTo>
                  <a:cubicBezTo>
                    <a:pt x="17" y="76"/>
                    <a:pt x="19" y="76"/>
                    <a:pt x="20" y="76"/>
                  </a:cubicBezTo>
                  <a:cubicBezTo>
                    <a:pt x="21" y="76"/>
                    <a:pt x="23" y="76"/>
                    <a:pt x="24" y="77"/>
                  </a:cubicBezTo>
                  <a:cubicBezTo>
                    <a:pt x="25" y="77"/>
                    <a:pt x="26" y="78"/>
                    <a:pt x="27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8" y="79"/>
                    <a:pt x="29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1" y="83"/>
                    <a:pt x="31" y="84"/>
                  </a:cubicBezTo>
                  <a:cubicBezTo>
                    <a:pt x="31" y="84"/>
                    <a:pt x="31" y="84"/>
                    <a:pt x="31" y="85"/>
                  </a:cubicBezTo>
                  <a:cubicBezTo>
                    <a:pt x="32" y="86"/>
                    <a:pt x="32" y="87"/>
                    <a:pt x="32" y="88"/>
                  </a:cubicBezTo>
                  <a:cubicBezTo>
                    <a:pt x="32" y="89"/>
                    <a:pt x="32" y="90"/>
                    <a:pt x="31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0" name="Group 55"/>
          <p:cNvGrpSpPr/>
          <p:nvPr/>
        </p:nvGrpSpPr>
        <p:grpSpPr bwMode="auto">
          <a:xfrm>
            <a:off x="1478814" y="1357453"/>
            <a:ext cx="366885" cy="360917"/>
            <a:chOff x="7141104" y="1923522"/>
            <a:chExt cx="488950" cy="481013"/>
          </a:xfrm>
          <a:solidFill>
            <a:schemeClr val="accent3"/>
          </a:solidFill>
        </p:grpSpPr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7407804" y="1983847"/>
              <a:ext cx="157162" cy="157163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7141104" y="1923522"/>
              <a:ext cx="488950" cy="481013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7399866" y="1923522"/>
              <a:ext cx="225425" cy="225425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64" name="Group 61"/>
          <p:cNvGrpSpPr/>
          <p:nvPr/>
        </p:nvGrpSpPr>
        <p:grpSpPr bwMode="auto">
          <a:xfrm>
            <a:off x="1597708" y="2645710"/>
            <a:ext cx="247501" cy="419267"/>
            <a:chOff x="6271901" y="3849160"/>
            <a:chExt cx="330200" cy="482600"/>
          </a:xfrm>
          <a:solidFill>
            <a:schemeClr val="accent2"/>
          </a:solidFill>
        </p:grpSpPr>
        <p:sp>
          <p:nvSpPr>
            <p:cNvPr id="65" name="Freeform 35"/>
            <p:cNvSpPr>
              <a:spLocks noEditPoints="1"/>
            </p:cNvSpPr>
            <p:nvPr/>
          </p:nvSpPr>
          <p:spPr bwMode="auto">
            <a:xfrm>
              <a:off x="6271901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</p:grpSp>
      <p:sp>
        <p:nvSpPr>
          <p:cNvPr id="67" name="Freeform 107"/>
          <p:cNvSpPr>
            <a:spLocks noEditPoints="1"/>
          </p:cNvSpPr>
          <p:nvPr/>
        </p:nvSpPr>
        <p:spPr bwMode="auto">
          <a:xfrm>
            <a:off x="4533197" y="2596895"/>
            <a:ext cx="355997" cy="411956"/>
          </a:xfrm>
          <a:custGeom>
            <a:avLst/>
            <a:gdLst>
              <a:gd name="T0" fmla="*/ 251 w 252"/>
              <a:gd name="T1" fmla="*/ 83 h 291"/>
              <a:gd name="T2" fmla="*/ 248 w 252"/>
              <a:gd name="T3" fmla="*/ 80 h 291"/>
              <a:gd name="T4" fmla="*/ 142 w 252"/>
              <a:gd name="T5" fmla="*/ 34 h 291"/>
              <a:gd name="T6" fmla="*/ 141 w 252"/>
              <a:gd name="T7" fmla="*/ 34 h 291"/>
              <a:gd name="T8" fmla="*/ 72 w 252"/>
              <a:gd name="T9" fmla="*/ 0 h 291"/>
              <a:gd name="T10" fmla="*/ 66 w 252"/>
              <a:gd name="T11" fmla="*/ 1 h 291"/>
              <a:gd name="T12" fmla="*/ 20 w 252"/>
              <a:gd name="T13" fmla="*/ 41 h 291"/>
              <a:gd name="T14" fmla="*/ 34 w 252"/>
              <a:gd name="T15" fmla="*/ 237 h 291"/>
              <a:gd name="T16" fmla="*/ 20 w 252"/>
              <a:gd name="T17" fmla="*/ 262 h 291"/>
              <a:gd name="T18" fmla="*/ 49 w 252"/>
              <a:gd name="T19" fmla="*/ 291 h 291"/>
              <a:gd name="T20" fmla="*/ 132 w 252"/>
              <a:gd name="T21" fmla="*/ 291 h 291"/>
              <a:gd name="T22" fmla="*/ 161 w 252"/>
              <a:gd name="T23" fmla="*/ 262 h 291"/>
              <a:gd name="T24" fmla="*/ 132 w 252"/>
              <a:gd name="T25" fmla="*/ 233 h 291"/>
              <a:gd name="T26" fmla="*/ 123 w 252"/>
              <a:gd name="T27" fmla="*/ 233 h 291"/>
              <a:gd name="T28" fmla="*/ 123 w 252"/>
              <a:gd name="T29" fmla="*/ 229 h 291"/>
              <a:gd name="T30" fmla="*/ 112 w 252"/>
              <a:gd name="T31" fmla="*/ 218 h 291"/>
              <a:gd name="T32" fmla="*/ 104 w 252"/>
              <a:gd name="T33" fmla="*/ 218 h 291"/>
              <a:gd name="T34" fmla="*/ 93 w 252"/>
              <a:gd name="T35" fmla="*/ 229 h 291"/>
              <a:gd name="T36" fmla="*/ 94 w 252"/>
              <a:gd name="T37" fmla="*/ 233 h 291"/>
              <a:gd name="T38" fmla="*/ 74 w 252"/>
              <a:gd name="T39" fmla="*/ 233 h 291"/>
              <a:gd name="T40" fmla="*/ 56 w 252"/>
              <a:gd name="T41" fmla="*/ 56 h 291"/>
              <a:gd name="T42" fmla="*/ 71 w 252"/>
              <a:gd name="T43" fmla="*/ 39 h 291"/>
              <a:gd name="T44" fmla="*/ 73 w 252"/>
              <a:gd name="T45" fmla="*/ 39 h 291"/>
              <a:gd name="T46" fmla="*/ 118 w 252"/>
              <a:gd name="T47" fmla="*/ 66 h 291"/>
              <a:gd name="T48" fmla="*/ 118 w 252"/>
              <a:gd name="T49" fmla="*/ 67 h 291"/>
              <a:gd name="T50" fmla="*/ 117 w 252"/>
              <a:gd name="T51" fmla="*/ 72 h 291"/>
              <a:gd name="T52" fmla="*/ 149 w 252"/>
              <a:gd name="T53" fmla="*/ 159 h 291"/>
              <a:gd name="T54" fmla="*/ 155 w 252"/>
              <a:gd name="T55" fmla="*/ 163 h 291"/>
              <a:gd name="T56" fmla="*/ 155 w 252"/>
              <a:gd name="T57" fmla="*/ 163 h 291"/>
              <a:gd name="T58" fmla="*/ 189 w 252"/>
              <a:gd name="T59" fmla="*/ 153 h 291"/>
              <a:gd name="T60" fmla="*/ 226 w 252"/>
              <a:gd name="T61" fmla="*/ 149 h 291"/>
              <a:gd name="T62" fmla="*/ 231 w 252"/>
              <a:gd name="T63" fmla="*/ 116 h 291"/>
              <a:gd name="T64" fmla="*/ 230 w 252"/>
              <a:gd name="T65" fmla="*/ 116 h 291"/>
              <a:gd name="T66" fmla="*/ 251 w 252"/>
              <a:gd name="T67" fmla="*/ 88 h 291"/>
              <a:gd name="T68" fmla="*/ 251 w 252"/>
              <a:gd name="T69" fmla="*/ 83 h 291"/>
              <a:gd name="T70" fmla="*/ 150 w 252"/>
              <a:gd name="T71" fmla="*/ 262 h 291"/>
              <a:gd name="T72" fmla="*/ 132 w 252"/>
              <a:gd name="T73" fmla="*/ 280 h 291"/>
              <a:gd name="T74" fmla="*/ 49 w 252"/>
              <a:gd name="T75" fmla="*/ 280 h 291"/>
              <a:gd name="T76" fmla="*/ 32 w 252"/>
              <a:gd name="T77" fmla="*/ 262 h 291"/>
              <a:gd name="T78" fmla="*/ 49 w 252"/>
              <a:gd name="T79" fmla="*/ 245 h 291"/>
              <a:gd name="T80" fmla="*/ 132 w 252"/>
              <a:gd name="T81" fmla="*/ 245 h 291"/>
              <a:gd name="T82" fmla="*/ 150 w 252"/>
              <a:gd name="T83" fmla="*/ 262 h 291"/>
              <a:gd name="T84" fmla="*/ 73 w 252"/>
              <a:gd name="T85" fmla="*/ 28 h 291"/>
              <a:gd name="T86" fmla="*/ 69 w 252"/>
              <a:gd name="T87" fmla="*/ 28 h 291"/>
              <a:gd name="T88" fmla="*/ 46 w 252"/>
              <a:gd name="T89" fmla="*/ 52 h 291"/>
              <a:gd name="T90" fmla="*/ 45 w 252"/>
              <a:gd name="T91" fmla="*/ 52 h 291"/>
              <a:gd name="T92" fmla="*/ 62 w 252"/>
              <a:gd name="T93" fmla="*/ 233 h 291"/>
              <a:gd name="T94" fmla="*/ 49 w 252"/>
              <a:gd name="T95" fmla="*/ 233 h 291"/>
              <a:gd name="T96" fmla="*/ 45 w 252"/>
              <a:gd name="T97" fmla="*/ 233 h 291"/>
              <a:gd name="T98" fmla="*/ 31 w 252"/>
              <a:gd name="T99" fmla="*/ 46 h 291"/>
              <a:gd name="T100" fmla="*/ 67 w 252"/>
              <a:gd name="T101" fmla="*/ 12 h 291"/>
              <a:gd name="T102" fmla="*/ 72 w 252"/>
              <a:gd name="T103" fmla="*/ 12 h 291"/>
              <a:gd name="T104" fmla="*/ 132 w 252"/>
              <a:gd name="T105" fmla="*/ 41 h 291"/>
              <a:gd name="T106" fmla="*/ 124 w 252"/>
              <a:gd name="T107" fmla="*/ 55 h 291"/>
              <a:gd name="T108" fmla="*/ 73 w 252"/>
              <a:gd name="T109" fmla="*/ 28 h 291"/>
              <a:gd name="T110" fmla="*/ 159 w 252"/>
              <a:gd name="T111" fmla="*/ 151 h 291"/>
              <a:gd name="T112" fmla="*/ 129 w 252"/>
              <a:gd name="T113" fmla="*/ 70 h 291"/>
              <a:gd name="T114" fmla="*/ 142 w 252"/>
              <a:gd name="T115" fmla="*/ 46 h 291"/>
              <a:gd name="T116" fmla="*/ 237 w 252"/>
              <a:gd name="T117" fmla="*/ 88 h 291"/>
              <a:gd name="T118" fmla="*/ 159 w 252"/>
              <a:gd name="T119" fmla="*/ 151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2" h="291">
                <a:moveTo>
                  <a:pt x="251" y="83"/>
                </a:moveTo>
                <a:cubicBezTo>
                  <a:pt x="251" y="82"/>
                  <a:pt x="250" y="80"/>
                  <a:pt x="248" y="80"/>
                </a:cubicBezTo>
                <a:cubicBezTo>
                  <a:pt x="142" y="34"/>
                  <a:pt x="142" y="34"/>
                  <a:pt x="142" y="34"/>
                </a:cubicBezTo>
                <a:cubicBezTo>
                  <a:pt x="142" y="34"/>
                  <a:pt x="142" y="34"/>
                  <a:pt x="141" y="34"/>
                </a:cubicBezTo>
                <a:cubicBezTo>
                  <a:pt x="121" y="16"/>
                  <a:pt x="97" y="0"/>
                  <a:pt x="72" y="0"/>
                </a:cubicBezTo>
                <a:cubicBezTo>
                  <a:pt x="70" y="0"/>
                  <a:pt x="68" y="0"/>
                  <a:pt x="66" y="1"/>
                </a:cubicBezTo>
                <a:cubicBezTo>
                  <a:pt x="52" y="2"/>
                  <a:pt x="32" y="11"/>
                  <a:pt x="20" y="41"/>
                </a:cubicBezTo>
                <a:cubicBezTo>
                  <a:pt x="18" y="47"/>
                  <a:pt x="0" y="97"/>
                  <a:pt x="34" y="237"/>
                </a:cubicBezTo>
                <a:cubicBezTo>
                  <a:pt x="26" y="242"/>
                  <a:pt x="20" y="252"/>
                  <a:pt x="20" y="262"/>
                </a:cubicBezTo>
                <a:cubicBezTo>
                  <a:pt x="20" y="278"/>
                  <a:pt x="33" y="291"/>
                  <a:pt x="49" y="291"/>
                </a:cubicBezTo>
                <a:cubicBezTo>
                  <a:pt x="132" y="291"/>
                  <a:pt x="132" y="291"/>
                  <a:pt x="132" y="291"/>
                </a:cubicBezTo>
                <a:cubicBezTo>
                  <a:pt x="148" y="291"/>
                  <a:pt x="161" y="278"/>
                  <a:pt x="161" y="262"/>
                </a:cubicBezTo>
                <a:cubicBezTo>
                  <a:pt x="161" y="246"/>
                  <a:pt x="148" y="233"/>
                  <a:pt x="132" y="233"/>
                </a:cubicBezTo>
                <a:cubicBezTo>
                  <a:pt x="123" y="233"/>
                  <a:pt x="123" y="233"/>
                  <a:pt x="123" y="233"/>
                </a:cubicBezTo>
                <a:cubicBezTo>
                  <a:pt x="123" y="232"/>
                  <a:pt x="123" y="231"/>
                  <a:pt x="123" y="229"/>
                </a:cubicBezTo>
                <a:cubicBezTo>
                  <a:pt x="123" y="223"/>
                  <a:pt x="118" y="218"/>
                  <a:pt x="112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98" y="218"/>
                  <a:pt x="93" y="223"/>
                  <a:pt x="93" y="229"/>
                </a:cubicBezTo>
                <a:cubicBezTo>
                  <a:pt x="93" y="231"/>
                  <a:pt x="93" y="232"/>
                  <a:pt x="94" y="233"/>
                </a:cubicBezTo>
                <a:cubicBezTo>
                  <a:pt x="74" y="233"/>
                  <a:pt x="74" y="233"/>
                  <a:pt x="74" y="233"/>
                </a:cubicBezTo>
                <a:cubicBezTo>
                  <a:pt x="42" y="106"/>
                  <a:pt x="56" y="58"/>
                  <a:pt x="56" y="56"/>
                </a:cubicBezTo>
                <a:cubicBezTo>
                  <a:pt x="61" y="46"/>
                  <a:pt x="65" y="40"/>
                  <a:pt x="71" y="39"/>
                </a:cubicBezTo>
                <a:cubicBezTo>
                  <a:pt x="71" y="39"/>
                  <a:pt x="72" y="39"/>
                  <a:pt x="73" y="39"/>
                </a:cubicBezTo>
                <a:cubicBezTo>
                  <a:pt x="85" y="39"/>
                  <a:pt x="102" y="51"/>
                  <a:pt x="118" y="66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7" y="68"/>
                  <a:pt x="117" y="70"/>
                  <a:pt x="117" y="72"/>
                </a:cubicBezTo>
                <a:cubicBezTo>
                  <a:pt x="149" y="159"/>
                  <a:pt x="149" y="159"/>
                  <a:pt x="149" y="159"/>
                </a:cubicBezTo>
                <a:cubicBezTo>
                  <a:pt x="150" y="162"/>
                  <a:pt x="152" y="163"/>
                  <a:pt x="155" y="163"/>
                </a:cubicBezTo>
                <a:cubicBezTo>
                  <a:pt x="155" y="163"/>
                  <a:pt x="155" y="163"/>
                  <a:pt x="155" y="163"/>
                </a:cubicBezTo>
                <a:cubicBezTo>
                  <a:pt x="167" y="163"/>
                  <a:pt x="179" y="159"/>
                  <a:pt x="189" y="153"/>
                </a:cubicBezTo>
                <a:cubicBezTo>
                  <a:pt x="207" y="163"/>
                  <a:pt x="226" y="149"/>
                  <a:pt x="226" y="149"/>
                </a:cubicBezTo>
                <a:cubicBezTo>
                  <a:pt x="243" y="136"/>
                  <a:pt x="231" y="116"/>
                  <a:pt x="231" y="116"/>
                </a:cubicBezTo>
                <a:cubicBezTo>
                  <a:pt x="231" y="116"/>
                  <a:pt x="231" y="116"/>
                  <a:pt x="230" y="116"/>
                </a:cubicBezTo>
                <a:cubicBezTo>
                  <a:pt x="243" y="102"/>
                  <a:pt x="250" y="89"/>
                  <a:pt x="251" y="88"/>
                </a:cubicBezTo>
                <a:cubicBezTo>
                  <a:pt x="252" y="86"/>
                  <a:pt x="252" y="85"/>
                  <a:pt x="251" y="83"/>
                </a:cubicBezTo>
                <a:close/>
                <a:moveTo>
                  <a:pt x="150" y="262"/>
                </a:moveTo>
                <a:cubicBezTo>
                  <a:pt x="150" y="272"/>
                  <a:pt x="142" y="280"/>
                  <a:pt x="132" y="280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40" y="280"/>
                  <a:pt x="32" y="272"/>
                  <a:pt x="32" y="262"/>
                </a:cubicBezTo>
                <a:cubicBezTo>
                  <a:pt x="32" y="253"/>
                  <a:pt x="40" y="245"/>
                  <a:pt x="49" y="245"/>
                </a:cubicBezTo>
                <a:cubicBezTo>
                  <a:pt x="132" y="245"/>
                  <a:pt x="132" y="245"/>
                  <a:pt x="132" y="245"/>
                </a:cubicBezTo>
                <a:cubicBezTo>
                  <a:pt x="142" y="245"/>
                  <a:pt x="150" y="253"/>
                  <a:pt x="150" y="262"/>
                </a:cubicBezTo>
                <a:close/>
                <a:moveTo>
                  <a:pt x="73" y="28"/>
                </a:moveTo>
                <a:cubicBezTo>
                  <a:pt x="72" y="28"/>
                  <a:pt x="70" y="28"/>
                  <a:pt x="69" y="28"/>
                </a:cubicBezTo>
                <a:cubicBezTo>
                  <a:pt x="66" y="28"/>
                  <a:pt x="54" y="30"/>
                  <a:pt x="46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4"/>
                  <a:pt x="30" y="101"/>
                  <a:pt x="62" y="233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8" y="233"/>
                  <a:pt x="46" y="233"/>
                  <a:pt x="45" y="233"/>
                </a:cubicBezTo>
                <a:cubicBezTo>
                  <a:pt x="13" y="97"/>
                  <a:pt x="28" y="51"/>
                  <a:pt x="31" y="46"/>
                </a:cubicBezTo>
                <a:cubicBezTo>
                  <a:pt x="41" y="20"/>
                  <a:pt x="56" y="13"/>
                  <a:pt x="67" y="12"/>
                </a:cubicBezTo>
                <a:cubicBezTo>
                  <a:pt x="69" y="12"/>
                  <a:pt x="71" y="12"/>
                  <a:pt x="72" y="12"/>
                </a:cubicBezTo>
                <a:cubicBezTo>
                  <a:pt x="91" y="12"/>
                  <a:pt x="113" y="25"/>
                  <a:pt x="132" y="41"/>
                </a:cubicBezTo>
                <a:cubicBezTo>
                  <a:pt x="124" y="55"/>
                  <a:pt x="124" y="55"/>
                  <a:pt x="124" y="55"/>
                </a:cubicBezTo>
                <a:cubicBezTo>
                  <a:pt x="107" y="41"/>
                  <a:pt x="88" y="28"/>
                  <a:pt x="73" y="28"/>
                </a:cubicBezTo>
                <a:close/>
                <a:moveTo>
                  <a:pt x="159" y="151"/>
                </a:moveTo>
                <a:cubicBezTo>
                  <a:pt x="129" y="70"/>
                  <a:pt x="129" y="70"/>
                  <a:pt x="129" y="70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237" y="88"/>
                  <a:pt x="237" y="88"/>
                  <a:pt x="237" y="88"/>
                </a:cubicBezTo>
                <a:cubicBezTo>
                  <a:pt x="227" y="103"/>
                  <a:pt x="195" y="148"/>
                  <a:pt x="159" y="1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63378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572753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995936" y="1778868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063378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572753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995936" y="3132525"/>
            <a:ext cx="1258078" cy="716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642">
        <p14:gallery dir="l"/>
      </p:transition>
    </mc:Choice>
    <mc:Fallback xmlns="">
      <p:transition spd="slow" advTm="66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6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6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48" grpId="0" animBg="1"/>
      <p:bldP spid="49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圆角矩形 91"/>
          <p:cNvSpPr/>
          <p:nvPr/>
        </p:nvSpPr>
        <p:spPr bwMode="auto">
          <a:xfrm>
            <a:off x="5148064" y="3287414"/>
            <a:ext cx="3168650" cy="1368425"/>
          </a:xfrm>
          <a:prstGeom prst="roundRect">
            <a:avLst>
              <a:gd name="adj" fmla="val 0"/>
            </a:avLst>
          </a:prstGeom>
          <a:noFill/>
          <a:ln>
            <a:solidFill>
              <a:srgbClr val="98D2E3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87"/>
          <p:cNvSpPr>
            <a:spLocks noChangeArrowheads="1"/>
          </p:cNvSpPr>
          <p:nvPr/>
        </p:nvSpPr>
        <p:spPr bwMode="auto">
          <a:xfrm>
            <a:off x="5262140" y="3876049"/>
            <a:ext cx="2940498" cy="5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4" name="圆角矩形 93"/>
          <p:cNvSpPr/>
          <p:nvPr/>
        </p:nvSpPr>
        <p:spPr bwMode="auto">
          <a:xfrm>
            <a:off x="5148064" y="1131590"/>
            <a:ext cx="3168650" cy="1366837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0" tIns="45716" rIns="91430" bIns="45716" anchor="ctr">
            <a:sp3d/>
          </a:bodyPr>
          <a:lstStyle/>
          <a:p>
            <a:pPr marL="0" lvl="2" algn="ctr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09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87"/>
          <p:cNvSpPr>
            <a:spLocks noChangeArrowheads="1"/>
          </p:cNvSpPr>
          <p:nvPr/>
        </p:nvSpPr>
        <p:spPr bwMode="auto">
          <a:xfrm>
            <a:off x="5177664" y="1378878"/>
            <a:ext cx="3109451" cy="5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96" name="组合 95"/>
          <p:cNvGrpSpPr>
            <a:grpSpLocks noChangeAspect="1"/>
          </p:cNvGrpSpPr>
          <p:nvPr/>
        </p:nvGrpSpPr>
        <p:grpSpPr bwMode="auto">
          <a:xfrm>
            <a:off x="5511603" y="2241253"/>
            <a:ext cx="2443163" cy="554037"/>
            <a:chOff x="855540" y="3513439"/>
            <a:chExt cx="1399872" cy="98772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97" name="矩形 96"/>
            <p:cNvSpPr/>
            <p:nvPr/>
          </p:nvSpPr>
          <p:spPr>
            <a:xfrm>
              <a:off x="855540" y="3513439"/>
              <a:ext cx="1399872" cy="987727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14"/>
            <p:cNvSpPr>
              <a:spLocks noChangeArrowheads="1"/>
            </p:cNvSpPr>
            <p:nvPr/>
          </p:nvSpPr>
          <p:spPr bwMode="auto">
            <a:xfrm>
              <a:off x="1004859" y="3703801"/>
              <a:ext cx="1101235" cy="631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99" name="组合 26"/>
          <p:cNvGrpSpPr>
            <a:grpSpLocks noChangeAspect="1"/>
          </p:cNvGrpSpPr>
          <p:nvPr/>
        </p:nvGrpSpPr>
        <p:grpSpPr bwMode="auto">
          <a:xfrm>
            <a:off x="5511603" y="2998490"/>
            <a:ext cx="2443163" cy="555624"/>
            <a:chOff x="855540" y="3513439"/>
            <a:chExt cx="1399872" cy="987727"/>
          </a:xfrm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0" name="圆角矩形 99"/>
            <p:cNvSpPr/>
            <p:nvPr/>
          </p:nvSpPr>
          <p:spPr>
            <a:xfrm>
              <a:off x="855540" y="3513439"/>
              <a:ext cx="1399872" cy="987727"/>
            </a:xfrm>
            <a:prstGeom prst="roundRect">
              <a:avLst>
                <a:gd name="adj" fmla="val 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7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>
              <a:spLocks noChangeArrowheads="1"/>
            </p:cNvSpPr>
            <p:nvPr/>
          </p:nvSpPr>
          <p:spPr bwMode="auto">
            <a:xfrm>
              <a:off x="930021" y="3692701"/>
              <a:ext cx="1250910" cy="629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sp3d>
              <a:bevelT w="190500" h="38100"/>
            </a:sp3d>
          </p:spPr>
          <p:txBody>
            <a:bodyPr anchor="ctr">
              <a:spAutoFit/>
            </a:bodyPr>
            <a:lstStyle/>
            <a:p>
              <a:pPr algn="ctr" fontAlgn="ctr"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7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02" name="Half Frame 12"/>
          <p:cNvSpPr/>
          <p:nvPr/>
        </p:nvSpPr>
        <p:spPr>
          <a:xfrm rot="8097294">
            <a:off x="3567429" y="2527948"/>
            <a:ext cx="500039" cy="549505"/>
          </a:xfrm>
          <a:prstGeom prst="halfFram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3" name="Half Frame 13"/>
          <p:cNvSpPr/>
          <p:nvPr/>
        </p:nvSpPr>
        <p:spPr>
          <a:xfrm rot="8106864">
            <a:off x="3649029" y="2437558"/>
            <a:ext cx="832484" cy="789227"/>
          </a:xfrm>
          <a:prstGeom prst="halfFram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04" name="组合 103"/>
          <p:cNvGrpSpPr/>
          <p:nvPr/>
        </p:nvGrpSpPr>
        <p:grpSpPr>
          <a:xfrm>
            <a:off x="1115616" y="1922884"/>
            <a:ext cx="1979611" cy="1981200"/>
            <a:chOff x="6556158" y="1824136"/>
            <a:chExt cx="1979612" cy="1981200"/>
          </a:xfrm>
          <a:effectLst/>
        </p:grpSpPr>
        <p:sp>
          <p:nvSpPr>
            <p:cNvPr id="105" name="Oval 2"/>
            <p:cNvSpPr>
              <a:spLocks noChangeAspect="1" noChangeArrowheads="1"/>
            </p:cNvSpPr>
            <p:nvPr/>
          </p:nvSpPr>
          <p:spPr bwMode="auto">
            <a:xfrm>
              <a:off x="6556158" y="1824136"/>
              <a:ext cx="1979612" cy="1981200"/>
            </a:xfrm>
            <a:prstGeom prst="ellipse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/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fr-FR" altLang="zh-CN" sz="17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Text Box 29"/>
            <p:cNvSpPr txBox="1">
              <a:spLocks noChangeArrowheads="1"/>
            </p:cNvSpPr>
            <p:nvPr/>
          </p:nvSpPr>
          <p:spPr bwMode="gray">
            <a:xfrm>
              <a:off x="6780134" y="2431876"/>
              <a:ext cx="1531793" cy="85965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ctr">
                <a:buClr>
                  <a:schemeClr val="tx1"/>
                </a:buClr>
                <a:buSzPct val="120000"/>
                <a:defRPr/>
              </a:pPr>
              <a:r>
                <a:rPr lang="zh-CN" altLang="en-US" sz="2400" spc="300" dirty="0">
                  <a:ln w="12700" cmpd="sng">
                    <a:noFill/>
                    <a:prstDash val="solid"/>
                    <a:miter lim="800000"/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849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616">
        <p14:gallery dir="l"/>
      </p:transition>
    </mc:Choice>
    <mc:Fallback xmlns="">
      <p:transition spd="slow" advTm="86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92" grpId="0" animBg="1"/>
      <p:bldP spid="93" grpId="0"/>
      <p:bldP spid="94" grpId="0" animBg="1"/>
      <p:bldP spid="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105"/>
          <p:cNvSpPr>
            <a:spLocks/>
          </p:cNvSpPr>
          <p:nvPr/>
        </p:nvSpPr>
        <p:spPr bwMode="auto">
          <a:xfrm>
            <a:off x="4599540" y="3150260"/>
            <a:ext cx="918175" cy="985124"/>
          </a:xfrm>
          <a:custGeom>
            <a:avLst/>
            <a:gdLst>
              <a:gd name="T0" fmla="*/ 0 w 876"/>
              <a:gd name="T1" fmla="*/ 29138806 h 952"/>
              <a:gd name="T2" fmla="*/ 0 w 876"/>
              <a:gd name="T3" fmla="*/ 477871696 h 952"/>
              <a:gd name="T4" fmla="*/ 851127092 w 876"/>
              <a:gd name="T5" fmla="*/ 924662129 h 952"/>
              <a:gd name="T6" fmla="*/ 691784020 w 876"/>
              <a:gd name="T7" fmla="*/ 0 h 952"/>
              <a:gd name="T8" fmla="*/ 367267589 w 876"/>
              <a:gd name="T9" fmla="*/ 0 h 952"/>
              <a:gd name="T10" fmla="*/ 410017760 w 876"/>
              <a:gd name="T11" fmla="*/ 244763215 h 952"/>
              <a:gd name="T12" fmla="*/ 0 w 876"/>
              <a:gd name="T13" fmla="*/ 29138806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775" tIns="48388" rIns="96775" bIns="48388"/>
          <a:lstStyle/>
          <a:p>
            <a:pPr defTabSz="967753"/>
            <a:endParaRPr lang="zh-CN" altLang="en-US" sz="1900" kern="0">
              <a:solidFill>
                <a:schemeClr val="bg1"/>
              </a:solidFill>
            </a:endParaRPr>
          </a:p>
        </p:txBody>
      </p:sp>
      <p:sp>
        <p:nvSpPr>
          <p:cNvPr id="68" name="Freeform 107"/>
          <p:cNvSpPr>
            <a:spLocks/>
          </p:cNvSpPr>
          <p:nvPr/>
        </p:nvSpPr>
        <p:spPr bwMode="auto">
          <a:xfrm>
            <a:off x="3529463" y="3150260"/>
            <a:ext cx="921550" cy="985124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6775" tIns="48388" rIns="96775" bIns="48388"/>
          <a:lstStyle/>
          <a:p>
            <a:pPr defTabSz="96777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916782" y="1116671"/>
            <a:ext cx="3213613" cy="3018713"/>
            <a:chOff x="3249281" y="1495055"/>
            <a:chExt cx="3213613" cy="3018713"/>
          </a:xfrm>
        </p:grpSpPr>
        <p:sp>
          <p:nvSpPr>
            <p:cNvPr id="72" name="Freeform 104"/>
            <p:cNvSpPr>
              <a:spLocks/>
            </p:cNvSpPr>
            <p:nvPr/>
          </p:nvSpPr>
          <p:spPr bwMode="auto">
            <a:xfrm>
              <a:off x="4932039" y="3528644"/>
              <a:ext cx="918175" cy="985124"/>
            </a:xfrm>
            <a:custGeom>
              <a:avLst/>
              <a:gdLst>
                <a:gd name="T0" fmla="*/ 0 w 876"/>
                <a:gd name="T1" fmla="*/ 29138806 h 952"/>
                <a:gd name="T2" fmla="*/ 0 w 876"/>
                <a:gd name="T3" fmla="*/ 477871696 h 952"/>
                <a:gd name="T4" fmla="*/ 851127092 w 876"/>
                <a:gd name="T5" fmla="*/ 924662129 h 952"/>
                <a:gd name="T6" fmla="*/ 691784020 w 876"/>
                <a:gd name="T7" fmla="*/ 0 h 952"/>
                <a:gd name="T8" fmla="*/ 367267589 w 876"/>
                <a:gd name="T9" fmla="*/ 0 h 952"/>
                <a:gd name="T10" fmla="*/ 410017760 w 876"/>
                <a:gd name="T11" fmla="*/ 244763215 h 952"/>
                <a:gd name="T12" fmla="*/ 0 w 876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3" name="Freeform 106"/>
            <p:cNvSpPr>
              <a:spLocks/>
            </p:cNvSpPr>
            <p:nvPr/>
          </p:nvSpPr>
          <p:spPr bwMode="auto">
            <a:xfrm>
              <a:off x="3861962" y="3528644"/>
              <a:ext cx="921550" cy="985124"/>
            </a:xfrm>
            <a:custGeom>
              <a:avLst/>
              <a:gdLst>
                <a:gd name="T0" fmla="*/ 854256123 w 878"/>
                <a:gd name="T1" fmla="*/ 29138806 h 952"/>
                <a:gd name="T2" fmla="*/ 443668360 w 878"/>
                <a:gd name="T3" fmla="*/ 244763215 h 952"/>
                <a:gd name="T4" fmla="*/ 484532161 w 878"/>
                <a:gd name="T5" fmla="*/ 0 h 952"/>
                <a:gd name="T6" fmla="*/ 159564590 w 878"/>
                <a:gd name="T7" fmla="*/ 0 h 952"/>
                <a:gd name="T8" fmla="*/ 0 w 878"/>
                <a:gd name="T9" fmla="*/ 924662129 h 952"/>
                <a:gd name="T10" fmla="*/ 854256123 w 878"/>
                <a:gd name="T11" fmla="*/ 477871696 h 952"/>
                <a:gd name="T12" fmla="*/ 854256123 w 878"/>
                <a:gd name="T13" fmla="*/ 29138806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4" name="Freeform 108"/>
            <p:cNvSpPr>
              <a:spLocks/>
            </p:cNvSpPr>
            <p:nvPr/>
          </p:nvSpPr>
          <p:spPr bwMode="auto">
            <a:xfrm>
              <a:off x="4856088" y="1495055"/>
              <a:ext cx="1606806" cy="1866900"/>
            </a:xfrm>
            <a:custGeom>
              <a:avLst/>
              <a:gdLst>
                <a:gd name="T0" fmla="*/ 460241095 w 1534"/>
                <a:gd name="T1" fmla="*/ 934440516 h 1804"/>
                <a:gd name="T2" fmla="*/ 0 w 1534"/>
                <a:gd name="T3" fmla="*/ 0 h 1804"/>
                <a:gd name="T4" fmla="*/ 0 w 1534"/>
                <a:gd name="T5" fmla="*/ 679947018 h 1804"/>
                <a:gd name="T6" fmla="*/ 238859290 w 1534"/>
                <a:gd name="T7" fmla="*/ 1165622896 h 1804"/>
                <a:gd name="T8" fmla="*/ 774835825 w 1534"/>
                <a:gd name="T9" fmla="*/ 1243330563 h 1804"/>
                <a:gd name="T10" fmla="*/ 388389322 w 1534"/>
                <a:gd name="T11" fmla="*/ 1622157906 h 1804"/>
                <a:gd name="T12" fmla="*/ 409750474 w 1534"/>
                <a:gd name="T13" fmla="*/ 1752319530 h 1804"/>
                <a:gd name="T14" fmla="*/ 802023462 w 1534"/>
                <a:gd name="T15" fmla="*/ 1752319530 h 1804"/>
                <a:gd name="T16" fmla="*/ 1489471863 w 1534"/>
                <a:gd name="T17" fmla="*/ 1084029057 h 1804"/>
                <a:gd name="T18" fmla="*/ 460241095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5" name="Freeform 109"/>
            <p:cNvSpPr>
              <a:spLocks/>
            </p:cNvSpPr>
            <p:nvPr/>
          </p:nvSpPr>
          <p:spPr bwMode="auto">
            <a:xfrm>
              <a:off x="3249281" y="1495055"/>
              <a:ext cx="1606806" cy="1866900"/>
            </a:xfrm>
            <a:custGeom>
              <a:avLst/>
              <a:gdLst>
                <a:gd name="T0" fmla="*/ 1029230767 w 1534"/>
                <a:gd name="T1" fmla="*/ 934440516 h 1804"/>
                <a:gd name="T2" fmla="*/ 0 w 1534"/>
                <a:gd name="T3" fmla="*/ 1084029057 h 1804"/>
                <a:gd name="T4" fmla="*/ 687448400 w 1534"/>
                <a:gd name="T5" fmla="*/ 1752319530 h 1804"/>
                <a:gd name="T6" fmla="*/ 1079721389 w 1534"/>
                <a:gd name="T7" fmla="*/ 1752319530 h 1804"/>
                <a:gd name="T8" fmla="*/ 1103024374 w 1534"/>
                <a:gd name="T9" fmla="*/ 1622157906 h 1804"/>
                <a:gd name="T10" fmla="*/ 714636037 w 1534"/>
                <a:gd name="T11" fmla="*/ 1243330563 h 1804"/>
                <a:gd name="T12" fmla="*/ 1250612572 w 1534"/>
                <a:gd name="T13" fmla="*/ 1165622896 h 1804"/>
                <a:gd name="T14" fmla="*/ 1489471863 w 1534"/>
                <a:gd name="T15" fmla="*/ 679947018 h 1804"/>
                <a:gd name="T16" fmla="*/ 1489471863 w 1534"/>
                <a:gd name="T17" fmla="*/ 0 h 1804"/>
                <a:gd name="T18" fmla="*/ 1029230767 w 1534"/>
                <a:gd name="T19" fmla="*/ 934440516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6" name="Freeform 121"/>
            <p:cNvSpPr>
              <a:spLocks/>
            </p:cNvSpPr>
            <p:nvPr/>
          </p:nvSpPr>
          <p:spPr bwMode="auto">
            <a:xfrm>
              <a:off x="4616415" y="2941904"/>
              <a:ext cx="202539" cy="198359"/>
            </a:xfrm>
            <a:custGeom>
              <a:avLst/>
              <a:gdLst>
                <a:gd name="T0" fmla="*/ 187748664 w 192"/>
                <a:gd name="T1" fmla="*/ 93092784 h 192"/>
                <a:gd name="T2" fmla="*/ 187748664 w 192"/>
                <a:gd name="T3" fmla="*/ 93092784 h 192"/>
                <a:gd name="T4" fmla="*/ 185793063 w 192"/>
                <a:gd name="T5" fmla="*/ 112486868 h 192"/>
                <a:gd name="T6" fmla="*/ 179926258 w 192"/>
                <a:gd name="T7" fmla="*/ 129941642 h 192"/>
                <a:gd name="T8" fmla="*/ 170147258 w 192"/>
                <a:gd name="T9" fmla="*/ 145457106 h 192"/>
                <a:gd name="T10" fmla="*/ 160368258 w 192"/>
                <a:gd name="T11" fmla="*/ 159032277 h 192"/>
                <a:gd name="T12" fmla="*/ 146679047 w 192"/>
                <a:gd name="T13" fmla="*/ 170669121 h 192"/>
                <a:gd name="T14" fmla="*/ 129077641 w 192"/>
                <a:gd name="T15" fmla="*/ 178427345 h 192"/>
                <a:gd name="T16" fmla="*/ 113431836 w 192"/>
                <a:gd name="T17" fmla="*/ 184245275 h 192"/>
                <a:gd name="T18" fmla="*/ 93874828 w 192"/>
                <a:gd name="T19" fmla="*/ 186184585 h 192"/>
                <a:gd name="T20" fmla="*/ 93874828 w 192"/>
                <a:gd name="T21" fmla="*/ 186184585 h 192"/>
                <a:gd name="T22" fmla="*/ 74316828 w 192"/>
                <a:gd name="T23" fmla="*/ 184245275 h 192"/>
                <a:gd name="T24" fmla="*/ 56715422 w 192"/>
                <a:gd name="T25" fmla="*/ 178427345 h 192"/>
                <a:gd name="T26" fmla="*/ 41069617 w 192"/>
                <a:gd name="T27" fmla="*/ 170669121 h 192"/>
                <a:gd name="T28" fmla="*/ 27380406 w 192"/>
                <a:gd name="T29" fmla="*/ 159032277 h 192"/>
                <a:gd name="T30" fmla="*/ 15645805 w 192"/>
                <a:gd name="T31" fmla="*/ 145457106 h 192"/>
                <a:gd name="T32" fmla="*/ 7822406 w 192"/>
                <a:gd name="T33" fmla="*/ 129941642 h 192"/>
                <a:gd name="T34" fmla="*/ 1955602 w 192"/>
                <a:gd name="T35" fmla="*/ 112486868 h 192"/>
                <a:gd name="T36" fmla="*/ 0 w 192"/>
                <a:gd name="T37" fmla="*/ 93092784 h 192"/>
                <a:gd name="T38" fmla="*/ 0 w 192"/>
                <a:gd name="T39" fmla="*/ 93092784 h 192"/>
                <a:gd name="T40" fmla="*/ 1955602 w 192"/>
                <a:gd name="T41" fmla="*/ 73697716 h 192"/>
                <a:gd name="T42" fmla="*/ 7822406 w 192"/>
                <a:gd name="T43" fmla="*/ 56242942 h 192"/>
                <a:gd name="T44" fmla="*/ 15645805 w 192"/>
                <a:gd name="T45" fmla="*/ 40727478 h 192"/>
                <a:gd name="T46" fmla="*/ 27380406 w 192"/>
                <a:gd name="T47" fmla="*/ 27152308 h 192"/>
                <a:gd name="T48" fmla="*/ 41069617 w 192"/>
                <a:gd name="T49" fmla="*/ 17454774 h 192"/>
                <a:gd name="T50" fmla="*/ 56715422 w 192"/>
                <a:gd name="T51" fmla="*/ 7757240 h 192"/>
                <a:gd name="T52" fmla="*/ 74316828 w 192"/>
                <a:gd name="T53" fmla="*/ 1939310 h 192"/>
                <a:gd name="T54" fmla="*/ 93874828 w 192"/>
                <a:gd name="T55" fmla="*/ 0 h 192"/>
                <a:gd name="T56" fmla="*/ 93874828 w 192"/>
                <a:gd name="T57" fmla="*/ 0 h 192"/>
                <a:gd name="T58" fmla="*/ 113431836 w 192"/>
                <a:gd name="T59" fmla="*/ 1939310 h 192"/>
                <a:gd name="T60" fmla="*/ 129077641 w 192"/>
                <a:gd name="T61" fmla="*/ 7757240 h 192"/>
                <a:gd name="T62" fmla="*/ 146679047 w 192"/>
                <a:gd name="T63" fmla="*/ 17454774 h 192"/>
                <a:gd name="T64" fmla="*/ 160368258 w 192"/>
                <a:gd name="T65" fmla="*/ 27152308 h 192"/>
                <a:gd name="T66" fmla="*/ 170147258 w 192"/>
                <a:gd name="T67" fmla="*/ 40727478 h 192"/>
                <a:gd name="T68" fmla="*/ 179926258 w 192"/>
                <a:gd name="T69" fmla="*/ 56242942 h 192"/>
                <a:gd name="T70" fmla="*/ 185793063 w 192"/>
                <a:gd name="T71" fmla="*/ 73697716 h 192"/>
                <a:gd name="T72" fmla="*/ 187748664 w 192"/>
                <a:gd name="T73" fmla="*/ 93092784 h 192"/>
                <a:gd name="T74" fmla="*/ 187748664 w 192"/>
                <a:gd name="T75" fmla="*/ 93092784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7" name="Freeform 122"/>
            <p:cNvSpPr>
              <a:spLocks/>
            </p:cNvSpPr>
            <p:nvPr/>
          </p:nvSpPr>
          <p:spPr bwMode="auto">
            <a:xfrm>
              <a:off x="4857777" y="2891896"/>
              <a:ext cx="251485" cy="248365"/>
            </a:xfrm>
            <a:custGeom>
              <a:avLst/>
              <a:gdLst>
                <a:gd name="T0" fmla="*/ 233121011 w 240"/>
                <a:gd name="T1" fmla="*/ 116560999 h 240"/>
                <a:gd name="T2" fmla="*/ 233121011 w 240"/>
                <a:gd name="T3" fmla="*/ 116560999 h 240"/>
                <a:gd name="T4" fmla="*/ 231178451 w 240"/>
                <a:gd name="T5" fmla="*/ 128217394 h 240"/>
                <a:gd name="T6" fmla="*/ 231178451 w 240"/>
                <a:gd name="T7" fmla="*/ 139872804 h 240"/>
                <a:gd name="T8" fmla="*/ 223407225 w 240"/>
                <a:gd name="T9" fmla="*/ 161243027 h 240"/>
                <a:gd name="T10" fmla="*/ 211751865 w 240"/>
                <a:gd name="T11" fmla="*/ 180669696 h 240"/>
                <a:gd name="T12" fmla="*/ 198152958 w 240"/>
                <a:gd name="T13" fmla="*/ 198153796 h 240"/>
                <a:gd name="T14" fmla="*/ 180668932 w 240"/>
                <a:gd name="T15" fmla="*/ 211752760 h 240"/>
                <a:gd name="T16" fmla="*/ 161242345 w 240"/>
                <a:gd name="T17" fmla="*/ 223408170 h 240"/>
                <a:gd name="T18" fmla="*/ 139872213 w 240"/>
                <a:gd name="T19" fmla="*/ 229236860 h 240"/>
                <a:gd name="T20" fmla="*/ 128216852 w 240"/>
                <a:gd name="T21" fmla="*/ 231179429 h 240"/>
                <a:gd name="T22" fmla="*/ 116560506 w 240"/>
                <a:gd name="T23" fmla="*/ 233121997 h 240"/>
                <a:gd name="T24" fmla="*/ 116560506 w 240"/>
                <a:gd name="T25" fmla="*/ 233121997 h 240"/>
                <a:gd name="T26" fmla="*/ 104904160 w 240"/>
                <a:gd name="T27" fmla="*/ 231179429 h 240"/>
                <a:gd name="T28" fmla="*/ 93248799 w 240"/>
                <a:gd name="T29" fmla="*/ 229236860 h 240"/>
                <a:gd name="T30" fmla="*/ 69936106 w 240"/>
                <a:gd name="T31" fmla="*/ 223408170 h 240"/>
                <a:gd name="T32" fmla="*/ 50509520 w 240"/>
                <a:gd name="T33" fmla="*/ 211752760 h 240"/>
                <a:gd name="T34" fmla="*/ 33025493 w 240"/>
                <a:gd name="T35" fmla="*/ 198153796 h 240"/>
                <a:gd name="T36" fmla="*/ 19426587 w 240"/>
                <a:gd name="T37" fmla="*/ 180669696 h 240"/>
                <a:gd name="T38" fmla="*/ 7770240 w 240"/>
                <a:gd name="T39" fmla="*/ 161243027 h 240"/>
                <a:gd name="T40" fmla="*/ 1942560 w 240"/>
                <a:gd name="T41" fmla="*/ 139872804 h 240"/>
                <a:gd name="T42" fmla="*/ 0 w 240"/>
                <a:gd name="T43" fmla="*/ 128217394 h 240"/>
                <a:gd name="T44" fmla="*/ 0 w 240"/>
                <a:gd name="T45" fmla="*/ 116560999 h 240"/>
                <a:gd name="T46" fmla="*/ 0 w 240"/>
                <a:gd name="T47" fmla="*/ 116560999 h 240"/>
                <a:gd name="T48" fmla="*/ 0 w 240"/>
                <a:gd name="T49" fmla="*/ 104904603 h 240"/>
                <a:gd name="T50" fmla="*/ 1942560 w 240"/>
                <a:gd name="T51" fmla="*/ 93249193 h 240"/>
                <a:gd name="T52" fmla="*/ 7770240 w 240"/>
                <a:gd name="T53" fmla="*/ 69936402 h 240"/>
                <a:gd name="T54" fmla="*/ 19426587 w 240"/>
                <a:gd name="T55" fmla="*/ 50509733 h 240"/>
                <a:gd name="T56" fmla="*/ 33025493 w 240"/>
                <a:gd name="T57" fmla="*/ 33025633 h 240"/>
                <a:gd name="T58" fmla="*/ 50509520 w 240"/>
                <a:gd name="T59" fmla="*/ 19426669 h 240"/>
                <a:gd name="T60" fmla="*/ 69936106 w 240"/>
                <a:gd name="T61" fmla="*/ 7770273 h 240"/>
                <a:gd name="T62" fmla="*/ 93248799 w 240"/>
                <a:gd name="T63" fmla="*/ 1942568 h 240"/>
                <a:gd name="T64" fmla="*/ 104904160 w 240"/>
                <a:gd name="T65" fmla="*/ 0 h 240"/>
                <a:gd name="T66" fmla="*/ 116560506 w 240"/>
                <a:gd name="T67" fmla="*/ 0 h 240"/>
                <a:gd name="T68" fmla="*/ 116560506 w 240"/>
                <a:gd name="T69" fmla="*/ 0 h 240"/>
                <a:gd name="T70" fmla="*/ 128216852 w 240"/>
                <a:gd name="T71" fmla="*/ 0 h 240"/>
                <a:gd name="T72" fmla="*/ 139872213 w 240"/>
                <a:gd name="T73" fmla="*/ 1942568 h 240"/>
                <a:gd name="T74" fmla="*/ 161242345 w 240"/>
                <a:gd name="T75" fmla="*/ 7770273 h 240"/>
                <a:gd name="T76" fmla="*/ 180668932 w 240"/>
                <a:gd name="T77" fmla="*/ 19426669 h 240"/>
                <a:gd name="T78" fmla="*/ 198152958 w 240"/>
                <a:gd name="T79" fmla="*/ 33025633 h 240"/>
                <a:gd name="T80" fmla="*/ 211751865 w 240"/>
                <a:gd name="T81" fmla="*/ 50509733 h 240"/>
                <a:gd name="T82" fmla="*/ 223407225 w 240"/>
                <a:gd name="T83" fmla="*/ 69936402 h 240"/>
                <a:gd name="T84" fmla="*/ 231178451 w 240"/>
                <a:gd name="T85" fmla="*/ 93249193 h 240"/>
                <a:gd name="T86" fmla="*/ 231178451 w 240"/>
                <a:gd name="T87" fmla="*/ 104904603 h 240"/>
                <a:gd name="T88" fmla="*/ 233121011 w 240"/>
                <a:gd name="T89" fmla="*/ 116560999 h 240"/>
                <a:gd name="T90" fmla="*/ 233121011 w 240"/>
                <a:gd name="T91" fmla="*/ 116560999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8" name="Freeform 123"/>
            <p:cNvSpPr>
              <a:spLocks/>
            </p:cNvSpPr>
            <p:nvPr/>
          </p:nvSpPr>
          <p:spPr bwMode="auto">
            <a:xfrm>
              <a:off x="4616415" y="3181934"/>
              <a:ext cx="202539" cy="195025"/>
            </a:xfrm>
            <a:custGeom>
              <a:avLst/>
              <a:gdLst>
                <a:gd name="T0" fmla="*/ 187748664 w 192"/>
                <a:gd name="T1" fmla="*/ 90563894 h 190"/>
                <a:gd name="T2" fmla="*/ 187748664 w 192"/>
                <a:gd name="T3" fmla="*/ 90563894 h 190"/>
                <a:gd name="T4" fmla="*/ 185793063 w 192"/>
                <a:gd name="T5" fmla="*/ 109833722 h 190"/>
                <a:gd name="T6" fmla="*/ 179926258 w 192"/>
                <a:gd name="T7" fmla="*/ 127175786 h 190"/>
                <a:gd name="T8" fmla="*/ 170147258 w 192"/>
                <a:gd name="T9" fmla="*/ 142591063 h 190"/>
                <a:gd name="T10" fmla="*/ 160368258 w 192"/>
                <a:gd name="T11" fmla="*/ 156078574 h 190"/>
                <a:gd name="T12" fmla="*/ 146679047 w 192"/>
                <a:gd name="T13" fmla="*/ 167640276 h 190"/>
                <a:gd name="T14" fmla="*/ 129077641 w 192"/>
                <a:gd name="T15" fmla="*/ 175348403 h 190"/>
                <a:gd name="T16" fmla="*/ 113431836 w 192"/>
                <a:gd name="T17" fmla="*/ 181128765 h 190"/>
                <a:gd name="T18" fmla="*/ 93874828 w 192"/>
                <a:gd name="T19" fmla="*/ 183055552 h 190"/>
                <a:gd name="T20" fmla="*/ 93874828 w 192"/>
                <a:gd name="T21" fmla="*/ 183055552 h 190"/>
                <a:gd name="T22" fmla="*/ 74316828 w 192"/>
                <a:gd name="T23" fmla="*/ 181128765 h 190"/>
                <a:gd name="T24" fmla="*/ 56715422 w 192"/>
                <a:gd name="T25" fmla="*/ 175348403 h 190"/>
                <a:gd name="T26" fmla="*/ 41069617 w 192"/>
                <a:gd name="T27" fmla="*/ 167640276 h 190"/>
                <a:gd name="T28" fmla="*/ 27380406 w 192"/>
                <a:gd name="T29" fmla="*/ 156078574 h 190"/>
                <a:gd name="T30" fmla="*/ 15645805 w 192"/>
                <a:gd name="T31" fmla="*/ 142591063 h 190"/>
                <a:gd name="T32" fmla="*/ 7822406 w 192"/>
                <a:gd name="T33" fmla="*/ 127175786 h 190"/>
                <a:gd name="T34" fmla="*/ 1955602 w 192"/>
                <a:gd name="T35" fmla="*/ 109833722 h 190"/>
                <a:gd name="T36" fmla="*/ 0 w 192"/>
                <a:gd name="T37" fmla="*/ 90563894 h 190"/>
                <a:gd name="T38" fmla="*/ 0 w 192"/>
                <a:gd name="T39" fmla="*/ 90563894 h 190"/>
                <a:gd name="T40" fmla="*/ 1955602 w 192"/>
                <a:gd name="T41" fmla="*/ 73221830 h 190"/>
                <a:gd name="T42" fmla="*/ 7822406 w 192"/>
                <a:gd name="T43" fmla="*/ 55879766 h 190"/>
                <a:gd name="T44" fmla="*/ 15645805 w 192"/>
                <a:gd name="T45" fmla="*/ 40464490 h 190"/>
                <a:gd name="T46" fmla="*/ 27380406 w 192"/>
                <a:gd name="T47" fmla="*/ 26976978 h 190"/>
                <a:gd name="T48" fmla="*/ 41069617 w 192"/>
                <a:gd name="T49" fmla="*/ 15415276 h 190"/>
                <a:gd name="T50" fmla="*/ 56715422 w 192"/>
                <a:gd name="T51" fmla="*/ 7707149 h 190"/>
                <a:gd name="T52" fmla="*/ 74316828 w 192"/>
                <a:gd name="T53" fmla="*/ 1926787 h 190"/>
                <a:gd name="T54" fmla="*/ 93874828 w 192"/>
                <a:gd name="T55" fmla="*/ 0 h 190"/>
                <a:gd name="T56" fmla="*/ 93874828 w 192"/>
                <a:gd name="T57" fmla="*/ 0 h 190"/>
                <a:gd name="T58" fmla="*/ 113431836 w 192"/>
                <a:gd name="T59" fmla="*/ 1926787 h 190"/>
                <a:gd name="T60" fmla="*/ 129077641 w 192"/>
                <a:gd name="T61" fmla="*/ 7707149 h 190"/>
                <a:gd name="T62" fmla="*/ 146679047 w 192"/>
                <a:gd name="T63" fmla="*/ 15415276 h 190"/>
                <a:gd name="T64" fmla="*/ 160368258 w 192"/>
                <a:gd name="T65" fmla="*/ 26976978 h 190"/>
                <a:gd name="T66" fmla="*/ 170147258 w 192"/>
                <a:gd name="T67" fmla="*/ 40464490 h 190"/>
                <a:gd name="T68" fmla="*/ 179926258 w 192"/>
                <a:gd name="T69" fmla="*/ 55879766 h 190"/>
                <a:gd name="T70" fmla="*/ 185793063 w 192"/>
                <a:gd name="T71" fmla="*/ 73221830 h 190"/>
                <a:gd name="T72" fmla="*/ 187748664 w 192"/>
                <a:gd name="T73" fmla="*/ 90563894 h 190"/>
                <a:gd name="T74" fmla="*/ 187748664 w 192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79" name="Freeform 124"/>
            <p:cNvSpPr>
              <a:spLocks/>
            </p:cNvSpPr>
            <p:nvPr/>
          </p:nvSpPr>
          <p:spPr bwMode="auto">
            <a:xfrm>
              <a:off x="4857777" y="3181934"/>
              <a:ext cx="199163" cy="195025"/>
            </a:xfrm>
            <a:custGeom>
              <a:avLst/>
              <a:gdLst>
                <a:gd name="T0" fmla="*/ 184619633 w 190"/>
                <a:gd name="T1" fmla="*/ 90563894 h 190"/>
                <a:gd name="T2" fmla="*/ 184619633 w 190"/>
                <a:gd name="T3" fmla="*/ 90563894 h 190"/>
                <a:gd name="T4" fmla="*/ 182676382 w 190"/>
                <a:gd name="T5" fmla="*/ 109833722 h 190"/>
                <a:gd name="T6" fmla="*/ 176846631 w 190"/>
                <a:gd name="T7" fmla="*/ 127175786 h 190"/>
                <a:gd name="T8" fmla="*/ 169072644 w 190"/>
                <a:gd name="T9" fmla="*/ 142591063 h 190"/>
                <a:gd name="T10" fmla="*/ 157412155 w 190"/>
                <a:gd name="T11" fmla="*/ 156078574 h 190"/>
                <a:gd name="T12" fmla="*/ 143809403 w 190"/>
                <a:gd name="T13" fmla="*/ 167640276 h 190"/>
                <a:gd name="T14" fmla="*/ 128262413 w 190"/>
                <a:gd name="T15" fmla="*/ 175348403 h 190"/>
                <a:gd name="T16" fmla="*/ 110772174 w 190"/>
                <a:gd name="T17" fmla="*/ 181128765 h 190"/>
                <a:gd name="T18" fmla="*/ 91337698 w 190"/>
                <a:gd name="T19" fmla="*/ 183055552 h 190"/>
                <a:gd name="T20" fmla="*/ 91337698 w 190"/>
                <a:gd name="T21" fmla="*/ 183055552 h 190"/>
                <a:gd name="T22" fmla="*/ 73847459 w 190"/>
                <a:gd name="T23" fmla="*/ 181128765 h 190"/>
                <a:gd name="T24" fmla="*/ 56357219 w 190"/>
                <a:gd name="T25" fmla="*/ 175348403 h 190"/>
                <a:gd name="T26" fmla="*/ 40810230 w 190"/>
                <a:gd name="T27" fmla="*/ 167640276 h 190"/>
                <a:gd name="T28" fmla="*/ 27207477 w 190"/>
                <a:gd name="T29" fmla="*/ 156078574 h 190"/>
                <a:gd name="T30" fmla="*/ 15546989 w 190"/>
                <a:gd name="T31" fmla="*/ 142591063 h 190"/>
                <a:gd name="T32" fmla="*/ 7773002 w 190"/>
                <a:gd name="T33" fmla="*/ 127175786 h 190"/>
                <a:gd name="T34" fmla="*/ 1943250 w 190"/>
                <a:gd name="T35" fmla="*/ 109833722 h 190"/>
                <a:gd name="T36" fmla="*/ 0 w 190"/>
                <a:gd name="T37" fmla="*/ 90563894 h 190"/>
                <a:gd name="T38" fmla="*/ 0 w 190"/>
                <a:gd name="T39" fmla="*/ 90563894 h 190"/>
                <a:gd name="T40" fmla="*/ 1943250 w 190"/>
                <a:gd name="T41" fmla="*/ 73221830 h 190"/>
                <a:gd name="T42" fmla="*/ 7773002 w 190"/>
                <a:gd name="T43" fmla="*/ 55879766 h 190"/>
                <a:gd name="T44" fmla="*/ 15546989 w 190"/>
                <a:gd name="T45" fmla="*/ 40464490 h 190"/>
                <a:gd name="T46" fmla="*/ 27207477 w 190"/>
                <a:gd name="T47" fmla="*/ 26976978 h 190"/>
                <a:gd name="T48" fmla="*/ 40810230 w 190"/>
                <a:gd name="T49" fmla="*/ 15415276 h 190"/>
                <a:gd name="T50" fmla="*/ 56357219 w 190"/>
                <a:gd name="T51" fmla="*/ 7707149 h 190"/>
                <a:gd name="T52" fmla="*/ 73847459 w 190"/>
                <a:gd name="T53" fmla="*/ 1926787 h 190"/>
                <a:gd name="T54" fmla="*/ 91337698 w 190"/>
                <a:gd name="T55" fmla="*/ 0 h 190"/>
                <a:gd name="T56" fmla="*/ 91337698 w 190"/>
                <a:gd name="T57" fmla="*/ 0 h 190"/>
                <a:gd name="T58" fmla="*/ 110772174 w 190"/>
                <a:gd name="T59" fmla="*/ 1926787 h 190"/>
                <a:gd name="T60" fmla="*/ 128262413 w 190"/>
                <a:gd name="T61" fmla="*/ 7707149 h 190"/>
                <a:gd name="T62" fmla="*/ 143809403 w 190"/>
                <a:gd name="T63" fmla="*/ 15415276 h 190"/>
                <a:gd name="T64" fmla="*/ 157412155 w 190"/>
                <a:gd name="T65" fmla="*/ 26976978 h 190"/>
                <a:gd name="T66" fmla="*/ 169072644 w 190"/>
                <a:gd name="T67" fmla="*/ 40464490 h 190"/>
                <a:gd name="T68" fmla="*/ 176846631 w 190"/>
                <a:gd name="T69" fmla="*/ 55879766 h 190"/>
                <a:gd name="T70" fmla="*/ 182676382 w 190"/>
                <a:gd name="T71" fmla="*/ 73221830 h 190"/>
                <a:gd name="T72" fmla="*/ 184619633 w 190"/>
                <a:gd name="T73" fmla="*/ 90563894 h 190"/>
                <a:gd name="T74" fmla="*/ 184619633 w 190"/>
                <a:gd name="T75" fmla="*/ 90563894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lIns="96775" tIns="48388" rIns="96775" bIns="48388"/>
            <a:lstStyle/>
            <a:p>
              <a:pPr defTabSz="967753"/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506779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460193" y="1140008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506779" y="2735207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1460193" y="2736875"/>
            <a:ext cx="1832974" cy="126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775" tIns="48388" rIns="96775" bIns="48388">
            <a:spAutoFit/>
          </a:bodyPr>
          <a:lstStyle/>
          <a:p>
            <a:pPr algn="just" defTabSz="9677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endParaRPr lang="zh-CN" altLang="zh-CN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119253" y="1541725"/>
            <a:ext cx="7024712" cy="2296955"/>
            <a:chOff x="1451752" y="1920109"/>
            <a:chExt cx="7024712" cy="2296955"/>
          </a:xfrm>
        </p:grpSpPr>
        <p:sp>
          <p:nvSpPr>
            <p:cNvPr id="87" name="任意多边形 86"/>
            <p:cNvSpPr/>
            <p:nvPr/>
          </p:nvSpPr>
          <p:spPr>
            <a:xfrm flipH="1">
              <a:off x="1451752" y="1920109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 flipH="1">
              <a:off x="1461881" y="3521977"/>
              <a:ext cx="2587429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5544718" y="1930110"/>
              <a:ext cx="2909803" cy="646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896333"/>
                <a:gd name="connsiteY0" fmla="*/ 581025 h 581025"/>
                <a:gd name="connsiteX1" fmla="*/ 333375 w 2896333"/>
                <a:gd name="connsiteY1" fmla="*/ 0 h 581025"/>
                <a:gd name="connsiteX2" fmla="*/ 2896333 w 2896333"/>
                <a:gd name="connsiteY2" fmla="*/ 0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5591977" y="3521977"/>
              <a:ext cx="2884487" cy="651748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" fmla="*/ 0 w 1238249"/>
                <a:gd name="connsiteY0" fmla="*/ 581025 h 581025"/>
                <a:gd name="connsiteX1" fmla="*/ 333375 w 1238249"/>
                <a:gd name="connsiteY1" fmla="*/ 0 h 581025"/>
                <a:gd name="connsiteX2" fmla="*/ 1238250 w 1238249"/>
                <a:gd name="connsiteY2" fmla="*/ 0 h 581025"/>
                <a:gd name="connsiteX0" fmla="*/ 0 w 2528430"/>
                <a:gd name="connsiteY0" fmla="*/ 587027 h 587027"/>
                <a:gd name="connsiteX1" fmla="*/ 333375 w 2528430"/>
                <a:gd name="connsiteY1" fmla="*/ 6002 h 587027"/>
                <a:gd name="connsiteX2" fmla="*/ 2528430 w 2528430"/>
                <a:gd name="connsiteY2" fmla="*/ 0 h 58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 cap="flat" cmpd="sng" algn="ctr">
              <a:solidFill>
                <a:sysClr val="window" lastClr="FFFFFF">
                  <a:lumMod val="75000"/>
                </a:sysClr>
              </a:solidFill>
              <a:prstDash val="dash"/>
              <a:headEnd type="oval" w="med" len="med"/>
            </a:ln>
            <a:effectLst/>
          </p:spPr>
          <p:txBody>
            <a:bodyPr lIns="96775" tIns="48388" rIns="96775" bIns="48388" anchor="ctr"/>
            <a:lstStyle/>
            <a:p>
              <a:pPr algn="ctr"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1" name="Oval 54"/>
            <p:cNvSpPr>
              <a:spLocks noChangeArrowheads="1"/>
            </p:cNvSpPr>
            <p:nvPr/>
          </p:nvSpPr>
          <p:spPr bwMode="auto">
            <a:xfrm>
              <a:off x="4315985" y="2528519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2" name="Oval 54"/>
            <p:cNvSpPr>
              <a:spLocks noChangeArrowheads="1"/>
            </p:cNvSpPr>
            <p:nvPr/>
          </p:nvSpPr>
          <p:spPr bwMode="auto">
            <a:xfrm>
              <a:off x="5494084" y="2535185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3" name="Oval 54"/>
            <p:cNvSpPr>
              <a:spLocks noChangeArrowheads="1"/>
            </p:cNvSpPr>
            <p:nvPr/>
          </p:nvSpPr>
          <p:spPr bwMode="auto">
            <a:xfrm>
              <a:off x="5544719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  <p:sp>
          <p:nvSpPr>
            <p:cNvPr id="94" name="Oval 54"/>
            <p:cNvSpPr>
              <a:spLocks noChangeArrowheads="1"/>
            </p:cNvSpPr>
            <p:nvPr/>
          </p:nvSpPr>
          <p:spPr bwMode="auto">
            <a:xfrm>
              <a:off x="4013865" y="4130386"/>
              <a:ext cx="87767" cy="86678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noFill/>
              <a:prstDash val="solid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96775" tIns="48388" rIns="96775" bIns="48388"/>
            <a:lstStyle/>
            <a:p>
              <a:pPr defTabSz="967753">
                <a:defRPr/>
              </a:pPr>
              <a:endParaRPr lang="zh-CN" altLang="en-US" sz="1900" ker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15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27">
        <p14:gallery dir="l"/>
      </p:transition>
    </mc:Choice>
    <mc:Fallback xmlns="">
      <p:transition spd="slow" advTm="43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2" grpId="0"/>
      <p:bldP spid="83" grpId="0"/>
      <p:bldP spid="84" grpId="0"/>
      <p:bldP spid="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47863" y="771550"/>
            <a:ext cx="5796137" cy="43719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" fmla="*/ 365760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3657600 w 7664245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Pentagon 25"/>
          <p:cNvSpPr/>
          <p:nvPr/>
        </p:nvSpPr>
        <p:spPr>
          <a:xfrm>
            <a:off x="345387" y="1767319"/>
            <a:ext cx="455636" cy="273084"/>
          </a:xfrm>
          <a:prstGeom prst="homePlat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01</a:t>
            </a:r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0" name="Rectangle 26"/>
          <p:cNvSpPr/>
          <p:nvPr/>
        </p:nvSpPr>
        <p:spPr>
          <a:xfrm>
            <a:off x="840763" y="1707654"/>
            <a:ext cx="3637112" cy="468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Pentagon 33"/>
          <p:cNvSpPr/>
          <p:nvPr/>
        </p:nvSpPr>
        <p:spPr>
          <a:xfrm>
            <a:off x="345387" y="2435208"/>
            <a:ext cx="455636" cy="273084"/>
          </a:xfrm>
          <a:prstGeom prst="homePlat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 dirty="0">
                <a:solidFill>
                  <a:schemeClr val="bg1"/>
                </a:solidFill>
              </a:rPr>
              <a:t>02</a:t>
            </a:r>
            <a:endParaRPr lang="en-GB" sz="1500" dirty="0">
              <a:solidFill>
                <a:schemeClr val="bg1"/>
              </a:solidFill>
            </a:endParaRPr>
          </a:p>
        </p:txBody>
      </p:sp>
      <p:sp>
        <p:nvSpPr>
          <p:cNvPr id="12" name="Rectangle 34"/>
          <p:cNvSpPr/>
          <p:nvPr/>
        </p:nvSpPr>
        <p:spPr>
          <a:xfrm>
            <a:off x="840763" y="2375543"/>
            <a:ext cx="2798402" cy="48795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Pentagon 36"/>
          <p:cNvSpPr/>
          <p:nvPr/>
        </p:nvSpPr>
        <p:spPr>
          <a:xfrm>
            <a:off x="345387" y="3093626"/>
            <a:ext cx="455636" cy="273084"/>
          </a:xfrm>
          <a:prstGeom prst="homePlat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>
                <a:solidFill>
                  <a:schemeClr val="bg1"/>
                </a:solidFill>
              </a:rPr>
              <a:t>03</a:t>
            </a:r>
            <a:endParaRPr lang="en-GB" sz="1500">
              <a:solidFill>
                <a:schemeClr val="bg1"/>
              </a:solidFill>
            </a:endParaRPr>
          </a:p>
        </p:txBody>
      </p:sp>
      <p:sp>
        <p:nvSpPr>
          <p:cNvPr id="14" name="Rectangle 37"/>
          <p:cNvSpPr/>
          <p:nvPr/>
        </p:nvSpPr>
        <p:spPr>
          <a:xfrm>
            <a:off x="840764" y="3033960"/>
            <a:ext cx="2378073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5" name="Pentagon 39"/>
          <p:cNvSpPr/>
          <p:nvPr/>
        </p:nvSpPr>
        <p:spPr>
          <a:xfrm>
            <a:off x="345387" y="3782526"/>
            <a:ext cx="455636" cy="273084"/>
          </a:xfrm>
          <a:prstGeom prst="homePlat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500">
                <a:solidFill>
                  <a:schemeClr val="bg1"/>
                </a:solidFill>
              </a:rPr>
              <a:t>04</a:t>
            </a:r>
            <a:endParaRPr lang="en-GB" sz="1500">
              <a:solidFill>
                <a:schemeClr val="bg1"/>
              </a:solidFill>
            </a:endParaRPr>
          </a:p>
        </p:txBody>
      </p:sp>
      <p:sp>
        <p:nvSpPr>
          <p:cNvPr id="16" name="Rectangle 40"/>
          <p:cNvSpPr/>
          <p:nvPr/>
        </p:nvSpPr>
        <p:spPr>
          <a:xfrm>
            <a:off x="840763" y="3722861"/>
            <a:ext cx="2245337" cy="5093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grpSp>
        <p:nvGrpSpPr>
          <p:cNvPr id="17" name="Group 3"/>
          <p:cNvGrpSpPr/>
          <p:nvPr/>
        </p:nvGrpSpPr>
        <p:grpSpPr>
          <a:xfrm>
            <a:off x="4066482" y="2072454"/>
            <a:ext cx="1580622" cy="685800"/>
            <a:chOff x="5621315" y="2514600"/>
            <a:chExt cx="2107496" cy="914400"/>
          </a:xfrm>
        </p:grpSpPr>
        <p:sp>
          <p:nvSpPr>
            <p:cNvPr id="18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9" name="AutoShape 59"/>
            <p:cNvSpPr>
              <a:spLocks/>
            </p:cNvSpPr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1"/>
                </a:solidFill>
                <a:sym typeface="Gill Sans" charset="0"/>
              </a:endParaRPr>
            </a:p>
          </p:txBody>
        </p:sp>
      </p:grpSp>
      <p:grpSp>
        <p:nvGrpSpPr>
          <p:cNvPr id="20" name="Group 1"/>
          <p:cNvGrpSpPr/>
          <p:nvPr/>
        </p:nvGrpSpPr>
        <p:grpSpPr>
          <a:xfrm>
            <a:off x="4472064" y="1169240"/>
            <a:ext cx="1580622" cy="685800"/>
            <a:chOff x="6162090" y="1310315"/>
            <a:chExt cx="2107496" cy="914400"/>
          </a:xfrm>
        </p:grpSpPr>
        <p:sp>
          <p:nvSpPr>
            <p:cNvPr id="21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2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23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4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5" name="Group 5"/>
          <p:cNvGrpSpPr/>
          <p:nvPr/>
        </p:nvGrpSpPr>
        <p:grpSpPr>
          <a:xfrm>
            <a:off x="3191006" y="3878882"/>
            <a:ext cx="1580622" cy="685800"/>
            <a:chOff x="4454013" y="4923170"/>
            <a:chExt cx="2107496" cy="914400"/>
          </a:xfrm>
        </p:grpSpPr>
        <p:sp>
          <p:nvSpPr>
            <p:cNvPr id="26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27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28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  <p:sp>
            <p:nvSpPr>
              <p:cNvPr id="29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chemeClr val="bg1"/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30" name="Group 4"/>
          <p:cNvGrpSpPr/>
          <p:nvPr/>
        </p:nvGrpSpPr>
        <p:grpSpPr>
          <a:xfrm>
            <a:off x="3632185" y="2975668"/>
            <a:ext cx="1580622" cy="685800"/>
            <a:chOff x="5042252" y="3718885"/>
            <a:chExt cx="2107496" cy="914400"/>
          </a:xfrm>
        </p:grpSpPr>
        <p:sp>
          <p:nvSpPr>
            <p:cNvPr id="31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2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17145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250">
        <p14:gallery dir="l"/>
      </p:transition>
    </mc:Choice>
    <mc:Fallback xmlns="">
      <p:transition spd="slow" advTm="8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39"/>
          <p:cNvSpPr>
            <a:spLocks noChangeArrowheads="1"/>
          </p:cNvSpPr>
          <p:nvPr/>
        </p:nvSpPr>
        <p:spPr bwMode="auto">
          <a:xfrm>
            <a:off x="401920" y="327870"/>
            <a:ext cx="3308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Impact" pitchFamily="34" charset="0"/>
                <a:ea typeface="宋体" pitchFamily="2" charset="-122"/>
                <a:cs typeface="宋体" pitchFamily="2" charset="-122"/>
              </a:rPr>
              <a:t>01</a:t>
            </a:r>
            <a:endParaRPr kumimoji="0" lang="zh-CN" altLang="zh-CN" sz="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Rectangle 39"/>
          <p:cNvSpPr>
            <a:spLocks noChangeArrowheads="1"/>
          </p:cNvSpPr>
          <p:nvPr/>
        </p:nvSpPr>
        <p:spPr bwMode="auto">
          <a:xfrm>
            <a:off x="915988" y="338497"/>
            <a:ext cx="277805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b="1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600" b="1" dirty="0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2673364" y="1570566"/>
            <a:ext cx="3558591" cy="394495"/>
          </a:xfrm>
          <a:prstGeom prst="rightArrow">
            <a:avLst>
              <a:gd name="adj1" fmla="val 50000"/>
              <a:gd name="adj2" fmla="val 50092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右箭头 8"/>
          <p:cNvSpPr>
            <a:spLocks noChangeArrowheads="1"/>
          </p:cNvSpPr>
          <p:nvPr/>
        </p:nvSpPr>
        <p:spPr bwMode="auto">
          <a:xfrm flipH="1">
            <a:off x="2804608" y="2162306"/>
            <a:ext cx="3684853" cy="392809"/>
          </a:xfrm>
          <a:prstGeom prst="rightArrow">
            <a:avLst>
              <a:gd name="adj1" fmla="val 50000"/>
              <a:gd name="adj2" fmla="val 50064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928954" y="1078291"/>
            <a:ext cx="1875654" cy="1903351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6295086" y="1078291"/>
            <a:ext cx="1877314" cy="1903351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添加内容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3676814" y="1440754"/>
            <a:ext cx="1486900" cy="1245861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ap="flat" cmpd="sng" algn="ctr">
            <a:noFill/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b="1" kern="0" dirty="0">
                <a:latin typeface="微软雅黑" pitchFamily="34" charset="-122"/>
                <a:ea typeface="微软雅黑" pitchFamily="34" charset="-122"/>
              </a:rPr>
              <a:t>添加内容</a:t>
            </a:r>
          </a:p>
        </p:txBody>
      </p:sp>
      <p:sp>
        <p:nvSpPr>
          <p:cNvPr id="13" name="下箭头 12"/>
          <p:cNvSpPr>
            <a:spLocks noChangeArrowheads="1"/>
          </p:cNvSpPr>
          <p:nvPr/>
        </p:nvSpPr>
        <p:spPr bwMode="auto">
          <a:xfrm>
            <a:off x="4025694" y="3020416"/>
            <a:ext cx="842301" cy="590055"/>
          </a:xfrm>
          <a:prstGeom prst="downArrow">
            <a:avLst>
              <a:gd name="adj1" fmla="val 50000"/>
              <a:gd name="adj2" fmla="val 5000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96209" tIns="48103" rIns="96209" bIns="48103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1033753" y="3182261"/>
            <a:ext cx="1551692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6458031" y="3246324"/>
            <a:ext cx="1553354" cy="1323186"/>
          </a:xfrm>
          <a:prstGeom prst="rect">
            <a:avLst/>
          </a:prstGeom>
          <a:noFill/>
        </p:spPr>
        <p:txBody>
          <a:bodyPr lIns="96209" tIns="48103" rIns="96209" bIns="4810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3970174" y="3802661"/>
            <a:ext cx="1177890" cy="688077"/>
          </a:xfrm>
          <a:prstGeom prst="rect">
            <a:avLst/>
          </a:prstGeom>
          <a:noFill/>
          <a:ln>
            <a:noFill/>
          </a:ln>
          <a:extLst/>
        </p:spPr>
        <p:txBody>
          <a:bodyPr lIns="96209" tIns="48103" rIns="96209" bIns="4810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16993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262">
        <p14:gallery dir="l"/>
      </p:transition>
    </mc:Choice>
    <mc:Fallback xmlns="">
      <p:transition spd="slow" advTm="52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5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600"/>
                            </p:stCondLst>
                            <p:childTnLst>
                              <p:par>
                                <p:cTn id="4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55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3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0.7|1|0.9|0.7|0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0.9|1.2|0.9|0.6|0.7|0.7|0.6|0.7|0.6|0.6|0.8|0.8|0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246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0.8|0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4830</Words>
  <Application>Microsoft Office PowerPoint</Application>
  <PresentationFormat>自定义</PresentationFormat>
  <Paragraphs>374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Arial Unicode MS</vt:lpstr>
      <vt:lpstr>Gill Sans</vt:lpstr>
      <vt:lpstr>Meiryo</vt:lpstr>
      <vt:lpstr>方正正大黑简体</vt:lpstr>
      <vt:lpstr>华文细黑</vt:lpstr>
      <vt:lpstr>宋体</vt:lpstr>
      <vt:lpstr>微软雅黑</vt:lpstr>
      <vt:lpstr>Arial</vt:lpstr>
      <vt:lpstr>Calibri</vt:lpstr>
      <vt:lpstr>Calibri Light</vt:lpstr>
      <vt:lpstr>Corbel</vt:lpstr>
      <vt:lpstr>Helvetica</vt:lpstr>
      <vt:lpstr>Impact</vt:lpstr>
      <vt:lpstr>Lao UI</vt:lpstr>
      <vt:lpstr>Open Sans</vt:lpstr>
      <vt:lpstr>Open Sans Light</vt:lpstr>
      <vt:lpstr>Roboto Condensed</vt:lpstr>
      <vt:lpstr>Segoe UI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2017-03-26T02:09:46Z</dcterms:created>
  <dcterms:modified xsi:type="dcterms:W3CDTF">2018-06-05T14:09:47Z</dcterms:modified>
</cp:coreProperties>
</file>