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23"/>
  </p:notesMasterIdLst>
  <p:sldIdLst>
    <p:sldId id="268" r:id="rId3"/>
    <p:sldId id="294" r:id="rId4"/>
    <p:sldId id="262" r:id="rId5"/>
    <p:sldId id="270" r:id="rId6"/>
    <p:sldId id="265" r:id="rId7"/>
    <p:sldId id="273" r:id="rId8"/>
    <p:sldId id="277" r:id="rId9"/>
    <p:sldId id="295" r:id="rId10"/>
    <p:sldId id="276" r:id="rId11"/>
    <p:sldId id="279" r:id="rId12"/>
    <p:sldId id="280" r:id="rId13"/>
    <p:sldId id="282" r:id="rId14"/>
    <p:sldId id="281" r:id="rId15"/>
    <p:sldId id="283" r:id="rId16"/>
    <p:sldId id="284" r:id="rId17"/>
    <p:sldId id="289" r:id="rId18"/>
    <p:sldId id="287" r:id="rId19"/>
    <p:sldId id="290" r:id="rId20"/>
    <p:sldId id="297" r:id="rId21"/>
    <p:sldId id="29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42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0004"/>
    <a:srgbClr val="E20000"/>
    <a:srgbClr val="C55A11"/>
    <a:srgbClr val="FFC000"/>
    <a:srgbClr val="548235"/>
    <a:srgbClr val="BF5513"/>
    <a:srgbClr val="01222B"/>
    <a:srgbClr val="F8F200"/>
    <a:srgbClr val="E3DE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1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0" y="84"/>
      </p:cViewPr>
      <p:guideLst>
        <p:guide orient="horz" pos="1593"/>
        <p:guide pos="42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F9578-2DEF-4902-A71A-BA2EE8197EB2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B228F-66DB-4A4A-BF92-5EB2DB3B7E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438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130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97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77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73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93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286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08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33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02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852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608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55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405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77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091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2231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348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02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05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35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2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16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773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472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9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79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2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13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3C47F-7244-44F2-81AF-E6A790C66597}" type="datetimeFigureOut">
              <a:rPr lang="zh-CN" altLang="en-US" smtClean="0"/>
              <a:t>2016/1/21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3349A-78C6-4F6F-AE03-726109C3E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66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61" r:id="rId3"/>
    <p:sldLayoutId id="2147483662" r:id="rId4"/>
    <p:sldLayoutId id="2147483664" r:id="rId5"/>
    <p:sldLayoutId id="2147483665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244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5500" y="2609850"/>
            <a:ext cx="8572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E20000"/>
                </a:solidFill>
                <a:effectLst>
                  <a:outerShdw blurRad="63500" dist="25400" dir="2700000" algn="tl" rotWithShape="0">
                    <a:srgbClr val="FFC000">
                      <a:alpha val="40000"/>
                    </a:srgbClr>
                  </a:outerShdw>
                </a:effectLst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单击此处添加标题</a:t>
            </a:r>
            <a:endParaRPr lang="zh-CN" altLang="en-US" sz="7200" b="1" dirty="0">
              <a:solidFill>
                <a:srgbClr val="E20000"/>
              </a:solidFill>
              <a:effectLst>
                <a:outerShdw blurRad="63500" dist="25400" dir="2700000" algn="tl" rotWithShape="0">
                  <a:srgbClr val="FFC000">
                    <a:alpha val="40000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7800" y="4507230"/>
            <a:ext cx="224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上海锐普广告有限公司</a:t>
            </a:r>
            <a:endParaRPr lang="zh-CN" altLang="en-US" sz="160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0106" y="4895731"/>
            <a:ext cx="1103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森森</a:t>
            </a:r>
            <a:r>
              <a:rPr lang="en-US" altLang="zh-CN" sz="1600" smtClean="0">
                <a:solidFill>
                  <a:srgbClr val="C00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Elva</a:t>
            </a:r>
            <a:endParaRPr lang="zh-CN" altLang="en-US" sz="160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17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 hidden="1"/>
          <p:cNvCxnSpPr/>
          <p:nvPr/>
        </p:nvCxnSpPr>
        <p:spPr>
          <a:xfrm>
            <a:off x="2424113" y="2333097"/>
            <a:ext cx="3257550" cy="325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00650" y="3454015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0" y="2562207"/>
            <a:ext cx="219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i="1" smtClean="0">
                <a:gradFill flip="none" rotWithShape="1">
                  <a:gsLst>
                    <a:gs pos="27000">
                      <a:srgbClr val="C00000"/>
                    </a:gs>
                    <a:gs pos="84000">
                      <a:srgbClr val="FFC000"/>
                    </a:gs>
                  </a:gsLst>
                  <a:lin ang="13500000" scaled="1"/>
                  <a:tileRect/>
                </a:gradFill>
                <a:effectLst>
                  <a:outerShdw blurRad="114300" dist="38100" dir="2400000" algn="tl" rotWithShape="0">
                    <a:srgbClr val="FFFF00">
                      <a:alpha val="40000"/>
                    </a:srgbClr>
                  </a:outerShdw>
                </a:effectLst>
              </a:rPr>
              <a:t>02</a:t>
            </a:r>
            <a:endParaRPr lang="zh-CN" altLang="en-US" sz="13800" b="1" i="1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536409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240414" y="2473665"/>
            <a:ext cx="1928713" cy="1928713"/>
          </a:xfrm>
          <a:custGeom>
            <a:avLst/>
            <a:gdLst>
              <a:gd name="T0" fmla="*/ 609 w 1219"/>
              <a:gd name="T1" fmla="*/ 0 h 1219"/>
              <a:gd name="T2" fmla="*/ 0 w 1219"/>
              <a:gd name="T3" fmla="*/ 610 h 1219"/>
              <a:gd name="T4" fmla="*/ 522 w 1219"/>
              <a:gd name="T5" fmla="*/ 1213 h 1219"/>
              <a:gd name="T6" fmla="*/ 609 w 1219"/>
              <a:gd name="T7" fmla="*/ 1219 h 1219"/>
              <a:gd name="T8" fmla="*/ 903 w 1219"/>
              <a:gd name="T9" fmla="*/ 1144 h 1219"/>
              <a:gd name="T10" fmla="*/ 922 w 1219"/>
              <a:gd name="T11" fmla="*/ 1133 h 1219"/>
              <a:gd name="T12" fmla="*/ 1174 w 1219"/>
              <a:gd name="T13" fmla="*/ 838 h 1219"/>
              <a:gd name="T14" fmla="*/ 1219 w 1219"/>
              <a:gd name="T15" fmla="*/ 610 h 1219"/>
              <a:gd name="T16" fmla="*/ 609 w 1219"/>
              <a:gd name="T17" fmla="*/ 0 h 1219"/>
              <a:gd name="T18" fmla="*/ 774 w 1219"/>
              <a:gd name="T19" fmla="*/ 918 h 1219"/>
              <a:gd name="T20" fmla="*/ 609 w 1219"/>
              <a:gd name="T21" fmla="*/ 959 h 1219"/>
              <a:gd name="T22" fmla="*/ 260 w 1219"/>
              <a:gd name="T23" fmla="*/ 610 h 1219"/>
              <a:gd name="T24" fmla="*/ 609 w 1219"/>
              <a:gd name="T25" fmla="*/ 260 h 1219"/>
              <a:gd name="T26" fmla="*/ 959 w 1219"/>
              <a:gd name="T27" fmla="*/ 610 h 1219"/>
              <a:gd name="T28" fmla="*/ 793 w 1219"/>
              <a:gd name="T29" fmla="*/ 907 h 1219"/>
              <a:gd name="T30" fmla="*/ 774 w 1219"/>
              <a:gd name="T31" fmla="*/ 918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9" h="1219">
                <a:moveTo>
                  <a:pt x="609" y="0"/>
                </a:moveTo>
                <a:cubicBezTo>
                  <a:pt x="273" y="0"/>
                  <a:pt x="0" y="273"/>
                  <a:pt x="0" y="610"/>
                </a:cubicBezTo>
                <a:cubicBezTo>
                  <a:pt x="0" y="916"/>
                  <a:pt x="227" y="1170"/>
                  <a:pt x="522" y="1213"/>
                </a:cubicBezTo>
                <a:cubicBezTo>
                  <a:pt x="550" y="1217"/>
                  <a:pt x="580" y="1219"/>
                  <a:pt x="609" y="1219"/>
                </a:cubicBezTo>
                <a:cubicBezTo>
                  <a:pt x="716" y="1219"/>
                  <a:pt x="816" y="1192"/>
                  <a:pt x="903" y="1144"/>
                </a:cubicBezTo>
                <a:cubicBezTo>
                  <a:pt x="909" y="1140"/>
                  <a:pt x="916" y="1136"/>
                  <a:pt x="922" y="1133"/>
                </a:cubicBezTo>
                <a:cubicBezTo>
                  <a:pt x="1035" y="1065"/>
                  <a:pt x="1124" y="962"/>
                  <a:pt x="1174" y="838"/>
                </a:cubicBezTo>
                <a:cubicBezTo>
                  <a:pt x="1203" y="768"/>
                  <a:pt x="1219" y="691"/>
                  <a:pt x="1219" y="610"/>
                </a:cubicBezTo>
                <a:cubicBezTo>
                  <a:pt x="1219" y="273"/>
                  <a:pt x="946" y="0"/>
                  <a:pt x="609" y="0"/>
                </a:cubicBezTo>
                <a:close/>
                <a:moveTo>
                  <a:pt x="774" y="918"/>
                </a:moveTo>
                <a:cubicBezTo>
                  <a:pt x="725" y="944"/>
                  <a:pt x="669" y="959"/>
                  <a:pt x="609" y="959"/>
                </a:cubicBezTo>
                <a:cubicBezTo>
                  <a:pt x="416" y="959"/>
                  <a:pt x="260" y="803"/>
                  <a:pt x="260" y="610"/>
                </a:cubicBezTo>
                <a:cubicBezTo>
                  <a:pt x="260" y="417"/>
                  <a:pt x="416" y="260"/>
                  <a:pt x="609" y="260"/>
                </a:cubicBezTo>
                <a:cubicBezTo>
                  <a:pt x="802" y="260"/>
                  <a:pt x="959" y="417"/>
                  <a:pt x="959" y="610"/>
                </a:cubicBezTo>
                <a:cubicBezTo>
                  <a:pt x="959" y="736"/>
                  <a:pt x="892" y="846"/>
                  <a:pt x="793" y="907"/>
                </a:cubicBezTo>
                <a:cubicBezTo>
                  <a:pt x="787" y="911"/>
                  <a:pt x="780" y="915"/>
                  <a:pt x="774" y="91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478243" y="3785599"/>
            <a:ext cx="1929849" cy="1928713"/>
          </a:xfrm>
          <a:custGeom>
            <a:avLst/>
            <a:gdLst>
              <a:gd name="T0" fmla="*/ 609 w 1219"/>
              <a:gd name="T1" fmla="*/ 0 h 1219"/>
              <a:gd name="T2" fmla="*/ 0 w 1219"/>
              <a:gd name="T3" fmla="*/ 610 h 1219"/>
              <a:gd name="T4" fmla="*/ 609 w 1219"/>
              <a:gd name="T5" fmla="*/ 1219 h 1219"/>
              <a:gd name="T6" fmla="*/ 1219 w 1219"/>
              <a:gd name="T7" fmla="*/ 610 h 1219"/>
              <a:gd name="T8" fmla="*/ 609 w 1219"/>
              <a:gd name="T9" fmla="*/ 0 h 1219"/>
              <a:gd name="T10" fmla="*/ 609 w 1219"/>
              <a:gd name="T11" fmla="*/ 959 h 1219"/>
              <a:gd name="T12" fmla="*/ 260 w 1219"/>
              <a:gd name="T13" fmla="*/ 610 h 1219"/>
              <a:gd name="T14" fmla="*/ 609 w 1219"/>
              <a:gd name="T15" fmla="*/ 260 h 1219"/>
              <a:gd name="T16" fmla="*/ 959 w 1219"/>
              <a:gd name="T17" fmla="*/ 610 h 1219"/>
              <a:gd name="T18" fmla="*/ 609 w 1219"/>
              <a:gd name="T19" fmla="*/ 959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9" h="1219">
                <a:moveTo>
                  <a:pt x="609" y="0"/>
                </a:moveTo>
                <a:cubicBezTo>
                  <a:pt x="273" y="0"/>
                  <a:pt x="0" y="273"/>
                  <a:pt x="0" y="610"/>
                </a:cubicBezTo>
                <a:cubicBezTo>
                  <a:pt x="0" y="946"/>
                  <a:pt x="273" y="1219"/>
                  <a:pt x="609" y="1219"/>
                </a:cubicBezTo>
                <a:cubicBezTo>
                  <a:pt x="946" y="1219"/>
                  <a:pt x="1219" y="946"/>
                  <a:pt x="1219" y="610"/>
                </a:cubicBezTo>
                <a:cubicBezTo>
                  <a:pt x="1219" y="273"/>
                  <a:pt x="946" y="0"/>
                  <a:pt x="609" y="0"/>
                </a:cubicBezTo>
                <a:close/>
                <a:moveTo>
                  <a:pt x="609" y="959"/>
                </a:moveTo>
                <a:cubicBezTo>
                  <a:pt x="416" y="959"/>
                  <a:pt x="260" y="803"/>
                  <a:pt x="260" y="610"/>
                </a:cubicBezTo>
                <a:cubicBezTo>
                  <a:pt x="260" y="417"/>
                  <a:pt x="416" y="260"/>
                  <a:pt x="609" y="260"/>
                </a:cubicBezTo>
                <a:cubicBezTo>
                  <a:pt x="803" y="260"/>
                  <a:pt x="959" y="417"/>
                  <a:pt x="959" y="610"/>
                </a:cubicBezTo>
                <a:cubicBezTo>
                  <a:pt x="959" y="803"/>
                  <a:pt x="803" y="959"/>
                  <a:pt x="609" y="959"/>
                </a:cubicBezTo>
                <a:close/>
              </a:path>
            </a:pathLst>
          </a:custGeom>
          <a:solidFill>
            <a:srgbClr val="4D34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994634" y="3800365"/>
            <a:ext cx="1929849" cy="1919626"/>
          </a:xfrm>
          <a:custGeom>
            <a:avLst/>
            <a:gdLst>
              <a:gd name="T0" fmla="*/ 697 w 1219"/>
              <a:gd name="T1" fmla="*/ 0 h 1213"/>
              <a:gd name="T2" fmla="*/ 445 w 1219"/>
              <a:gd name="T3" fmla="*/ 295 h 1213"/>
              <a:gd name="T4" fmla="*/ 610 w 1219"/>
              <a:gd name="T5" fmla="*/ 254 h 1213"/>
              <a:gd name="T6" fmla="*/ 959 w 1219"/>
              <a:gd name="T7" fmla="*/ 603 h 1213"/>
              <a:gd name="T8" fmla="*/ 610 w 1219"/>
              <a:gd name="T9" fmla="*/ 953 h 1213"/>
              <a:gd name="T10" fmla="*/ 260 w 1219"/>
              <a:gd name="T11" fmla="*/ 603 h 1213"/>
              <a:gd name="T12" fmla="*/ 260 w 1219"/>
              <a:gd name="T13" fmla="*/ 601 h 1213"/>
              <a:gd name="T14" fmla="*/ 0 w 1219"/>
              <a:gd name="T15" fmla="*/ 601 h 1213"/>
              <a:gd name="T16" fmla="*/ 0 w 1219"/>
              <a:gd name="T17" fmla="*/ 603 h 1213"/>
              <a:gd name="T18" fmla="*/ 610 w 1219"/>
              <a:gd name="T19" fmla="*/ 1213 h 1213"/>
              <a:gd name="T20" fmla="*/ 1219 w 1219"/>
              <a:gd name="T21" fmla="*/ 603 h 1213"/>
              <a:gd name="T22" fmla="*/ 697 w 1219"/>
              <a:gd name="T23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19" h="1213">
                <a:moveTo>
                  <a:pt x="697" y="0"/>
                </a:moveTo>
                <a:cubicBezTo>
                  <a:pt x="647" y="124"/>
                  <a:pt x="558" y="227"/>
                  <a:pt x="445" y="295"/>
                </a:cubicBezTo>
                <a:cubicBezTo>
                  <a:pt x="494" y="269"/>
                  <a:pt x="550" y="254"/>
                  <a:pt x="610" y="254"/>
                </a:cubicBezTo>
                <a:cubicBezTo>
                  <a:pt x="803" y="254"/>
                  <a:pt x="959" y="410"/>
                  <a:pt x="959" y="603"/>
                </a:cubicBezTo>
                <a:cubicBezTo>
                  <a:pt x="959" y="796"/>
                  <a:pt x="803" y="953"/>
                  <a:pt x="610" y="953"/>
                </a:cubicBezTo>
                <a:cubicBezTo>
                  <a:pt x="416" y="953"/>
                  <a:pt x="260" y="796"/>
                  <a:pt x="260" y="603"/>
                </a:cubicBezTo>
                <a:cubicBezTo>
                  <a:pt x="260" y="602"/>
                  <a:pt x="260" y="602"/>
                  <a:pt x="260" y="601"/>
                </a:cubicBezTo>
                <a:cubicBezTo>
                  <a:pt x="0" y="601"/>
                  <a:pt x="0" y="601"/>
                  <a:pt x="0" y="601"/>
                </a:cubicBezTo>
                <a:cubicBezTo>
                  <a:pt x="0" y="602"/>
                  <a:pt x="0" y="602"/>
                  <a:pt x="0" y="603"/>
                </a:cubicBezTo>
                <a:cubicBezTo>
                  <a:pt x="0" y="940"/>
                  <a:pt x="273" y="1213"/>
                  <a:pt x="610" y="1213"/>
                </a:cubicBezTo>
                <a:cubicBezTo>
                  <a:pt x="946" y="1213"/>
                  <a:pt x="1219" y="940"/>
                  <a:pt x="1219" y="603"/>
                </a:cubicBezTo>
                <a:cubicBezTo>
                  <a:pt x="1219" y="297"/>
                  <a:pt x="992" y="43"/>
                  <a:pt x="69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913987" y="3786735"/>
            <a:ext cx="999569" cy="1193803"/>
            <a:chOff x="5913987" y="3786735"/>
            <a:chExt cx="999569" cy="1193803"/>
          </a:xfrm>
        </p:grpSpPr>
        <p:grpSp>
          <p:nvGrpSpPr>
            <p:cNvPr id="26" name="组合 25"/>
            <p:cNvGrpSpPr/>
            <p:nvPr/>
          </p:nvGrpSpPr>
          <p:grpSpPr>
            <a:xfrm>
              <a:off x="5913987" y="4175203"/>
              <a:ext cx="211273" cy="232855"/>
              <a:chOff x="5913987" y="4175203"/>
              <a:chExt cx="211273" cy="232855"/>
            </a:xfrm>
          </p:grpSpPr>
          <p:sp>
            <p:nvSpPr>
              <p:cNvPr id="7" name="Freeform 10"/>
              <p:cNvSpPr>
                <a:spLocks noEditPoints="1"/>
              </p:cNvSpPr>
              <p:nvPr/>
            </p:nvSpPr>
            <p:spPr bwMode="auto">
              <a:xfrm>
                <a:off x="5913987" y="4175203"/>
                <a:ext cx="140848" cy="130626"/>
              </a:xfrm>
              <a:custGeom>
                <a:avLst/>
                <a:gdLst>
                  <a:gd name="T0" fmla="*/ 54 w 89"/>
                  <a:gd name="T1" fmla="*/ 74 h 83"/>
                  <a:gd name="T2" fmla="*/ 48 w 89"/>
                  <a:gd name="T3" fmla="*/ 78 h 83"/>
                  <a:gd name="T4" fmla="*/ 43 w 89"/>
                  <a:gd name="T5" fmla="*/ 81 h 83"/>
                  <a:gd name="T6" fmla="*/ 31 w 89"/>
                  <a:gd name="T7" fmla="*/ 83 h 83"/>
                  <a:gd name="T8" fmla="*/ 24 w 89"/>
                  <a:gd name="T9" fmla="*/ 82 h 83"/>
                  <a:gd name="T10" fmla="*/ 17 w 89"/>
                  <a:gd name="T11" fmla="*/ 79 h 83"/>
                  <a:gd name="T12" fmla="*/ 8 w 89"/>
                  <a:gd name="T13" fmla="*/ 71 h 83"/>
                  <a:gd name="T14" fmla="*/ 1 w 89"/>
                  <a:gd name="T15" fmla="*/ 48 h 83"/>
                  <a:gd name="T16" fmla="*/ 3 w 89"/>
                  <a:gd name="T17" fmla="*/ 41 h 83"/>
                  <a:gd name="T18" fmla="*/ 5 w 89"/>
                  <a:gd name="T19" fmla="*/ 35 h 83"/>
                  <a:gd name="T20" fmla="*/ 15 w 89"/>
                  <a:gd name="T21" fmla="*/ 25 h 83"/>
                  <a:gd name="T22" fmla="*/ 35 w 89"/>
                  <a:gd name="T23" fmla="*/ 9 h 83"/>
                  <a:gd name="T24" fmla="*/ 41 w 89"/>
                  <a:gd name="T25" fmla="*/ 4 h 83"/>
                  <a:gd name="T26" fmla="*/ 47 w 89"/>
                  <a:gd name="T27" fmla="*/ 2 h 83"/>
                  <a:gd name="T28" fmla="*/ 52 w 89"/>
                  <a:gd name="T29" fmla="*/ 0 h 83"/>
                  <a:gd name="T30" fmla="*/ 59 w 89"/>
                  <a:gd name="T31" fmla="*/ 0 h 83"/>
                  <a:gd name="T32" fmla="*/ 72 w 89"/>
                  <a:gd name="T33" fmla="*/ 3 h 83"/>
                  <a:gd name="T34" fmla="*/ 82 w 89"/>
                  <a:gd name="T35" fmla="*/ 12 h 83"/>
                  <a:gd name="T36" fmla="*/ 88 w 89"/>
                  <a:gd name="T37" fmla="*/ 35 h 83"/>
                  <a:gd name="T38" fmla="*/ 84 w 89"/>
                  <a:gd name="T39" fmla="*/ 47 h 83"/>
                  <a:gd name="T40" fmla="*/ 74 w 89"/>
                  <a:gd name="T41" fmla="*/ 58 h 83"/>
                  <a:gd name="T42" fmla="*/ 54 w 89"/>
                  <a:gd name="T43" fmla="*/ 74 h 83"/>
                  <a:gd name="T44" fmla="*/ 44 w 89"/>
                  <a:gd name="T45" fmla="*/ 61 h 83"/>
                  <a:gd name="T46" fmla="*/ 64 w 89"/>
                  <a:gd name="T47" fmla="*/ 45 h 83"/>
                  <a:gd name="T48" fmla="*/ 66 w 89"/>
                  <a:gd name="T49" fmla="*/ 43 h 83"/>
                  <a:gd name="T50" fmla="*/ 70 w 89"/>
                  <a:gd name="T51" fmla="*/ 40 h 83"/>
                  <a:gd name="T52" fmla="*/ 73 w 89"/>
                  <a:gd name="T53" fmla="*/ 35 h 83"/>
                  <a:gd name="T54" fmla="*/ 73 w 89"/>
                  <a:gd name="T55" fmla="*/ 28 h 83"/>
                  <a:gd name="T56" fmla="*/ 70 w 89"/>
                  <a:gd name="T57" fmla="*/ 21 h 83"/>
                  <a:gd name="T58" fmla="*/ 56 w 89"/>
                  <a:gd name="T59" fmla="*/ 16 h 83"/>
                  <a:gd name="T60" fmla="*/ 51 w 89"/>
                  <a:gd name="T61" fmla="*/ 18 h 83"/>
                  <a:gd name="T62" fmla="*/ 47 w 89"/>
                  <a:gd name="T63" fmla="*/ 21 h 83"/>
                  <a:gd name="T64" fmla="*/ 45 w 89"/>
                  <a:gd name="T65" fmla="*/ 22 h 83"/>
                  <a:gd name="T66" fmla="*/ 25 w 89"/>
                  <a:gd name="T67" fmla="*/ 38 h 83"/>
                  <a:gd name="T68" fmla="*/ 22 w 89"/>
                  <a:gd name="T69" fmla="*/ 41 h 83"/>
                  <a:gd name="T70" fmla="*/ 20 w 89"/>
                  <a:gd name="T71" fmla="*/ 43 h 83"/>
                  <a:gd name="T72" fmla="*/ 17 w 89"/>
                  <a:gd name="T73" fmla="*/ 48 h 83"/>
                  <a:gd name="T74" fmla="*/ 17 w 89"/>
                  <a:gd name="T75" fmla="*/ 55 h 83"/>
                  <a:gd name="T76" fmla="*/ 20 w 89"/>
                  <a:gd name="T77" fmla="*/ 62 h 83"/>
                  <a:gd name="T78" fmla="*/ 33 w 89"/>
                  <a:gd name="T79" fmla="*/ 67 h 83"/>
                  <a:gd name="T80" fmla="*/ 39 w 89"/>
                  <a:gd name="T81" fmla="*/ 65 h 83"/>
                  <a:gd name="T82" fmla="*/ 44 w 89"/>
                  <a:gd name="T83" fmla="*/ 6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83">
                    <a:moveTo>
                      <a:pt x="54" y="74"/>
                    </a:moveTo>
                    <a:cubicBezTo>
                      <a:pt x="52" y="76"/>
                      <a:pt x="50" y="77"/>
                      <a:pt x="48" y="78"/>
                    </a:cubicBezTo>
                    <a:cubicBezTo>
                      <a:pt x="46" y="79"/>
                      <a:pt x="45" y="80"/>
                      <a:pt x="43" y="81"/>
                    </a:cubicBezTo>
                    <a:cubicBezTo>
                      <a:pt x="40" y="82"/>
                      <a:pt x="36" y="83"/>
                      <a:pt x="31" y="83"/>
                    </a:cubicBezTo>
                    <a:cubicBezTo>
                      <a:pt x="28" y="83"/>
                      <a:pt x="26" y="82"/>
                      <a:pt x="24" y="82"/>
                    </a:cubicBezTo>
                    <a:cubicBezTo>
                      <a:pt x="22" y="81"/>
                      <a:pt x="20" y="80"/>
                      <a:pt x="17" y="79"/>
                    </a:cubicBezTo>
                    <a:cubicBezTo>
                      <a:pt x="14" y="77"/>
                      <a:pt x="10" y="74"/>
                      <a:pt x="8" y="71"/>
                    </a:cubicBezTo>
                    <a:cubicBezTo>
                      <a:pt x="3" y="65"/>
                      <a:pt x="0" y="57"/>
                      <a:pt x="1" y="48"/>
                    </a:cubicBezTo>
                    <a:cubicBezTo>
                      <a:pt x="1" y="46"/>
                      <a:pt x="2" y="44"/>
                      <a:pt x="3" y="41"/>
                    </a:cubicBezTo>
                    <a:cubicBezTo>
                      <a:pt x="3" y="39"/>
                      <a:pt x="4" y="37"/>
                      <a:pt x="5" y="35"/>
                    </a:cubicBezTo>
                    <a:cubicBezTo>
                      <a:pt x="7" y="32"/>
                      <a:pt x="11" y="29"/>
                      <a:pt x="15" y="2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8" y="7"/>
                      <a:pt x="40" y="6"/>
                      <a:pt x="41" y="4"/>
                    </a:cubicBezTo>
                    <a:cubicBezTo>
                      <a:pt x="43" y="3"/>
                      <a:pt x="45" y="2"/>
                      <a:pt x="47" y="2"/>
                    </a:cubicBezTo>
                    <a:cubicBezTo>
                      <a:pt x="48" y="1"/>
                      <a:pt x="50" y="0"/>
                      <a:pt x="52" y="0"/>
                    </a:cubicBezTo>
                    <a:cubicBezTo>
                      <a:pt x="54" y="0"/>
                      <a:pt x="56" y="0"/>
                      <a:pt x="59" y="0"/>
                    </a:cubicBezTo>
                    <a:cubicBezTo>
                      <a:pt x="63" y="0"/>
                      <a:pt x="68" y="1"/>
                      <a:pt x="72" y="3"/>
                    </a:cubicBezTo>
                    <a:cubicBezTo>
                      <a:pt x="76" y="5"/>
                      <a:pt x="79" y="8"/>
                      <a:pt x="82" y="12"/>
                    </a:cubicBezTo>
                    <a:cubicBezTo>
                      <a:pt x="87" y="18"/>
                      <a:pt x="89" y="26"/>
                      <a:pt x="88" y="35"/>
                    </a:cubicBezTo>
                    <a:cubicBezTo>
                      <a:pt x="88" y="40"/>
                      <a:pt x="86" y="44"/>
                      <a:pt x="84" y="47"/>
                    </a:cubicBezTo>
                    <a:cubicBezTo>
                      <a:pt x="82" y="51"/>
                      <a:pt x="79" y="54"/>
                      <a:pt x="74" y="58"/>
                    </a:cubicBezTo>
                    <a:lnTo>
                      <a:pt x="54" y="74"/>
                    </a:lnTo>
                    <a:close/>
                    <a:moveTo>
                      <a:pt x="44" y="6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8" y="42"/>
                      <a:pt x="69" y="41"/>
                      <a:pt x="70" y="40"/>
                    </a:cubicBezTo>
                    <a:cubicBezTo>
                      <a:pt x="71" y="39"/>
                      <a:pt x="72" y="37"/>
                      <a:pt x="73" y="35"/>
                    </a:cubicBezTo>
                    <a:cubicBezTo>
                      <a:pt x="73" y="32"/>
                      <a:pt x="73" y="30"/>
                      <a:pt x="73" y="28"/>
                    </a:cubicBezTo>
                    <a:cubicBezTo>
                      <a:pt x="72" y="25"/>
                      <a:pt x="71" y="23"/>
                      <a:pt x="70" y="21"/>
                    </a:cubicBezTo>
                    <a:cubicBezTo>
                      <a:pt x="66" y="17"/>
                      <a:pt x="61" y="15"/>
                      <a:pt x="56" y="16"/>
                    </a:cubicBezTo>
                    <a:cubicBezTo>
                      <a:pt x="54" y="16"/>
                      <a:pt x="53" y="17"/>
                      <a:pt x="51" y="1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9"/>
                      <a:pt x="23" y="40"/>
                      <a:pt x="22" y="41"/>
                    </a:cubicBezTo>
                    <a:cubicBezTo>
                      <a:pt x="21" y="42"/>
                      <a:pt x="20" y="42"/>
                      <a:pt x="20" y="43"/>
                    </a:cubicBezTo>
                    <a:cubicBezTo>
                      <a:pt x="19" y="44"/>
                      <a:pt x="18" y="46"/>
                      <a:pt x="17" y="48"/>
                    </a:cubicBezTo>
                    <a:cubicBezTo>
                      <a:pt x="16" y="50"/>
                      <a:pt x="16" y="53"/>
                      <a:pt x="17" y="55"/>
                    </a:cubicBezTo>
                    <a:cubicBezTo>
                      <a:pt x="17" y="58"/>
                      <a:pt x="18" y="60"/>
                      <a:pt x="20" y="62"/>
                    </a:cubicBezTo>
                    <a:cubicBezTo>
                      <a:pt x="23" y="66"/>
                      <a:pt x="28" y="68"/>
                      <a:pt x="33" y="67"/>
                    </a:cubicBezTo>
                    <a:cubicBezTo>
                      <a:pt x="35" y="67"/>
                      <a:pt x="37" y="66"/>
                      <a:pt x="39" y="65"/>
                    </a:cubicBezTo>
                    <a:lnTo>
                      <a:pt x="44" y="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/>
              </p:cNvSpPr>
              <p:nvPr/>
            </p:nvSpPr>
            <p:spPr bwMode="auto">
              <a:xfrm>
                <a:off x="5968509" y="4261530"/>
                <a:ext cx="156751" cy="146528"/>
              </a:xfrm>
              <a:custGeom>
                <a:avLst/>
                <a:gdLst>
                  <a:gd name="T0" fmla="*/ 86 w 99"/>
                  <a:gd name="T1" fmla="*/ 52 h 92"/>
                  <a:gd name="T2" fmla="*/ 79 w 99"/>
                  <a:gd name="T3" fmla="*/ 57 h 92"/>
                  <a:gd name="T4" fmla="*/ 71 w 99"/>
                  <a:gd name="T5" fmla="*/ 59 h 92"/>
                  <a:gd name="T6" fmla="*/ 53 w 99"/>
                  <a:gd name="T7" fmla="*/ 58 h 92"/>
                  <a:gd name="T8" fmla="*/ 25 w 99"/>
                  <a:gd name="T9" fmla="*/ 54 h 92"/>
                  <a:gd name="T10" fmla="*/ 39 w 99"/>
                  <a:gd name="T11" fmla="*/ 71 h 92"/>
                  <a:gd name="T12" fmla="*/ 46 w 99"/>
                  <a:gd name="T13" fmla="*/ 65 h 92"/>
                  <a:gd name="T14" fmla="*/ 55 w 99"/>
                  <a:gd name="T15" fmla="*/ 77 h 92"/>
                  <a:gd name="T16" fmla="*/ 37 w 99"/>
                  <a:gd name="T17" fmla="*/ 92 h 92"/>
                  <a:gd name="T18" fmla="*/ 0 w 99"/>
                  <a:gd name="T19" fmla="*/ 47 h 92"/>
                  <a:gd name="T20" fmla="*/ 12 w 99"/>
                  <a:gd name="T21" fmla="*/ 37 h 92"/>
                  <a:gd name="T22" fmla="*/ 56 w 99"/>
                  <a:gd name="T23" fmla="*/ 42 h 92"/>
                  <a:gd name="T24" fmla="*/ 64 w 99"/>
                  <a:gd name="T25" fmla="*/ 43 h 92"/>
                  <a:gd name="T26" fmla="*/ 69 w 99"/>
                  <a:gd name="T27" fmla="*/ 43 h 92"/>
                  <a:gd name="T28" fmla="*/ 73 w 99"/>
                  <a:gd name="T29" fmla="*/ 42 h 92"/>
                  <a:gd name="T30" fmla="*/ 76 w 99"/>
                  <a:gd name="T31" fmla="*/ 40 h 92"/>
                  <a:gd name="T32" fmla="*/ 80 w 99"/>
                  <a:gd name="T33" fmla="*/ 36 h 92"/>
                  <a:gd name="T34" fmla="*/ 81 w 99"/>
                  <a:gd name="T35" fmla="*/ 31 h 92"/>
                  <a:gd name="T36" fmla="*/ 78 w 99"/>
                  <a:gd name="T37" fmla="*/ 21 h 92"/>
                  <a:gd name="T38" fmla="*/ 68 w 99"/>
                  <a:gd name="T39" fmla="*/ 17 h 92"/>
                  <a:gd name="T40" fmla="*/ 63 w 99"/>
                  <a:gd name="T41" fmla="*/ 18 h 92"/>
                  <a:gd name="T42" fmla="*/ 58 w 99"/>
                  <a:gd name="T43" fmla="*/ 20 h 92"/>
                  <a:gd name="T44" fmla="*/ 48 w 99"/>
                  <a:gd name="T45" fmla="*/ 8 h 92"/>
                  <a:gd name="T46" fmla="*/ 71 w 99"/>
                  <a:gd name="T47" fmla="*/ 0 h 92"/>
                  <a:gd name="T48" fmla="*/ 92 w 99"/>
                  <a:gd name="T49" fmla="*/ 11 h 92"/>
                  <a:gd name="T50" fmla="*/ 98 w 99"/>
                  <a:gd name="T51" fmla="*/ 33 h 92"/>
                  <a:gd name="T52" fmla="*/ 94 w 99"/>
                  <a:gd name="T53" fmla="*/ 43 h 92"/>
                  <a:gd name="T54" fmla="*/ 86 w 99"/>
                  <a:gd name="T55" fmla="*/ 5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" h="92">
                    <a:moveTo>
                      <a:pt x="86" y="52"/>
                    </a:moveTo>
                    <a:cubicBezTo>
                      <a:pt x="84" y="54"/>
                      <a:pt x="82" y="56"/>
                      <a:pt x="79" y="57"/>
                    </a:cubicBezTo>
                    <a:cubicBezTo>
                      <a:pt x="77" y="58"/>
                      <a:pt x="74" y="58"/>
                      <a:pt x="71" y="59"/>
                    </a:cubicBezTo>
                    <a:cubicBezTo>
                      <a:pt x="67" y="59"/>
                      <a:pt x="61" y="59"/>
                      <a:pt x="53" y="58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9" y="43"/>
                      <a:pt x="62" y="43"/>
                      <a:pt x="64" y="43"/>
                    </a:cubicBezTo>
                    <a:cubicBezTo>
                      <a:pt x="66" y="43"/>
                      <a:pt x="68" y="43"/>
                      <a:pt x="69" y="43"/>
                    </a:cubicBezTo>
                    <a:cubicBezTo>
                      <a:pt x="71" y="43"/>
                      <a:pt x="72" y="42"/>
                      <a:pt x="73" y="42"/>
                    </a:cubicBezTo>
                    <a:cubicBezTo>
                      <a:pt x="74" y="41"/>
                      <a:pt x="75" y="41"/>
                      <a:pt x="76" y="40"/>
                    </a:cubicBezTo>
                    <a:cubicBezTo>
                      <a:pt x="78" y="38"/>
                      <a:pt x="79" y="37"/>
                      <a:pt x="80" y="36"/>
                    </a:cubicBezTo>
                    <a:cubicBezTo>
                      <a:pt x="81" y="34"/>
                      <a:pt x="81" y="33"/>
                      <a:pt x="81" y="31"/>
                    </a:cubicBezTo>
                    <a:cubicBezTo>
                      <a:pt x="81" y="27"/>
                      <a:pt x="80" y="24"/>
                      <a:pt x="78" y="21"/>
                    </a:cubicBezTo>
                    <a:cubicBezTo>
                      <a:pt x="76" y="18"/>
                      <a:pt x="73" y="17"/>
                      <a:pt x="68" y="17"/>
                    </a:cubicBezTo>
                    <a:cubicBezTo>
                      <a:pt x="67" y="17"/>
                      <a:pt x="65" y="17"/>
                      <a:pt x="63" y="18"/>
                    </a:cubicBezTo>
                    <a:cubicBezTo>
                      <a:pt x="61" y="18"/>
                      <a:pt x="59" y="19"/>
                      <a:pt x="58" y="2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2"/>
                      <a:pt x="62" y="0"/>
                      <a:pt x="71" y="0"/>
                    </a:cubicBezTo>
                    <a:cubicBezTo>
                      <a:pt x="79" y="1"/>
                      <a:pt x="86" y="4"/>
                      <a:pt x="92" y="11"/>
                    </a:cubicBezTo>
                    <a:cubicBezTo>
                      <a:pt x="97" y="18"/>
                      <a:pt x="99" y="25"/>
                      <a:pt x="98" y="33"/>
                    </a:cubicBezTo>
                    <a:cubicBezTo>
                      <a:pt x="97" y="37"/>
                      <a:pt x="96" y="40"/>
                      <a:pt x="94" y="43"/>
                    </a:cubicBezTo>
                    <a:cubicBezTo>
                      <a:pt x="92" y="47"/>
                      <a:pt x="90" y="50"/>
                      <a:pt x="86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103678" y="4814700"/>
              <a:ext cx="229446" cy="165838"/>
              <a:chOff x="6103678" y="4814700"/>
              <a:chExt cx="229446" cy="165838"/>
            </a:xfrm>
          </p:grpSpPr>
          <p:sp>
            <p:nvSpPr>
              <p:cNvPr id="9" name="Freeform 12"/>
              <p:cNvSpPr>
                <a:spLocks noEditPoints="1"/>
              </p:cNvSpPr>
              <p:nvPr/>
            </p:nvSpPr>
            <p:spPr bwMode="auto">
              <a:xfrm>
                <a:off x="6103678" y="4814700"/>
                <a:ext cx="110180" cy="165838"/>
              </a:xfrm>
              <a:custGeom>
                <a:avLst/>
                <a:gdLst>
                  <a:gd name="T0" fmla="*/ 69 w 69"/>
                  <a:gd name="T1" fmla="*/ 66 h 105"/>
                  <a:gd name="T2" fmla="*/ 68 w 69"/>
                  <a:gd name="T3" fmla="*/ 75 h 105"/>
                  <a:gd name="T4" fmla="*/ 67 w 69"/>
                  <a:gd name="T5" fmla="*/ 81 h 105"/>
                  <a:gd name="T6" fmla="*/ 60 w 69"/>
                  <a:gd name="T7" fmla="*/ 93 h 105"/>
                  <a:gd name="T8" fmla="*/ 54 w 69"/>
                  <a:gd name="T9" fmla="*/ 98 h 105"/>
                  <a:gd name="T10" fmla="*/ 48 w 69"/>
                  <a:gd name="T11" fmla="*/ 102 h 105"/>
                  <a:gd name="T12" fmla="*/ 34 w 69"/>
                  <a:gd name="T13" fmla="*/ 105 h 105"/>
                  <a:gd name="T14" fmla="*/ 10 w 69"/>
                  <a:gd name="T15" fmla="*/ 94 h 105"/>
                  <a:gd name="T16" fmla="*/ 5 w 69"/>
                  <a:gd name="T17" fmla="*/ 88 h 105"/>
                  <a:gd name="T18" fmla="*/ 1 w 69"/>
                  <a:gd name="T19" fmla="*/ 82 h 105"/>
                  <a:gd name="T20" fmla="*/ 0 w 69"/>
                  <a:gd name="T21" fmla="*/ 66 h 105"/>
                  <a:gd name="T22" fmla="*/ 0 w 69"/>
                  <a:gd name="T23" fmla="*/ 38 h 105"/>
                  <a:gd name="T24" fmla="*/ 0 w 69"/>
                  <a:gd name="T25" fmla="*/ 29 h 105"/>
                  <a:gd name="T26" fmla="*/ 1 w 69"/>
                  <a:gd name="T27" fmla="*/ 23 h 105"/>
                  <a:gd name="T28" fmla="*/ 4 w 69"/>
                  <a:gd name="T29" fmla="*/ 17 h 105"/>
                  <a:gd name="T30" fmla="*/ 8 w 69"/>
                  <a:gd name="T31" fmla="*/ 11 h 105"/>
                  <a:gd name="T32" fmla="*/ 20 w 69"/>
                  <a:gd name="T33" fmla="*/ 3 h 105"/>
                  <a:gd name="T34" fmla="*/ 34 w 69"/>
                  <a:gd name="T35" fmla="*/ 0 h 105"/>
                  <a:gd name="T36" fmla="*/ 58 w 69"/>
                  <a:gd name="T37" fmla="*/ 10 h 105"/>
                  <a:gd name="T38" fmla="*/ 66 w 69"/>
                  <a:gd name="T39" fmla="*/ 22 h 105"/>
                  <a:gd name="T40" fmla="*/ 69 w 69"/>
                  <a:gd name="T41" fmla="*/ 38 h 105"/>
                  <a:gd name="T42" fmla="*/ 69 w 69"/>
                  <a:gd name="T43" fmla="*/ 66 h 105"/>
                  <a:gd name="T44" fmla="*/ 50 w 69"/>
                  <a:gd name="T45" fmla="*/ 67 h 105"/>
                  <a:gd name="T46" fmla="*/ 50 w 69"/>
                  <a:gd name="T47" fmla="*/ 38 h 105"/>
                  <a:gd name="T48" fmla="*/ 50 w 69"/>
                  <a:gd name="T49" fmla="*/ 35 h 105"/>
                  <a:gd name="T50" fmla="*/ 50 w 69"/>
                  <a:gd name="T51" fmla="*/ 30 h 105"/>
                  <a:gd name="T52" fmla="*/ 48 w 69"/>
                  <a:gd name="T53" fmla="*/ 24 h 105"/>
                  <a:gd name="T54" fmla="*/ 42 w 69"/>
                  <a:gd name="T55" fmla="*/ 19 h 105"/>
                  <a:gd name="T56" fmla="*/ 34 w 69"/>
                  <a:gd name="T57" fmla="*/ 17 h 105"/>
                  <a:gd name="T58" fmla="*/ 20 w 69"/>
                  <a:gd name="T59" fmla="*/ 25 h 105"/>
                  <a:gd name="T60" fmla="*/ 18 w 69"/>
                  <a:gd name="T61" fmla="*/ 30 h 105"/>
                  <a:gd name="T62" fmla="*/ 18 w 69"/>
                  <a:gd name="T63" fmla="*/ 36 h 105"/>
                  <a:gd name="T64" fmla="*/ 18 w 69"/>
                  <a:gd name="T65" fmla="*/ 38 h 105"/>
                  <a:gd name="T66" fmla="*/ 18 w 69"/>
                  <a:gd name="T67" fmla="*/ 67 h 105"/>
                  <a:gd name="T68" fmla="*/ 18 w 69"/>
                  <a:gd name="T69" fmla="*/ 71 h 105"/>
                  <a:gd name="T70" fmla="*/ 18 w 69"/>
                  <a:gd name="T71" fmla="*/ 75 h 105"/>
                  <a:gd name="T72" fmla="*/ 21 w 69"/>
                  <a:gd name="T73" fmla="*/ 81 h 105"/>
                  <a:gd name="T74" fmla="*/ 26 w 69"/>
                  <a:gd name="T75" fmla="*/ 86 h 105"/>
                  <a:gd name="T76" fmla="*/ 34 w 69"/>
                  <a:gd name="T77" fmla="*/ 88 h 105"/>
                  <a:gd name="T78" fmla="*/ 48 w 69"/>
                  <a:gd name="T79" fmla="*/ 80 h 105"/>
                  <a:gd name="T80" fmla="*/ 50 w 69"/>
                  <a:gd name="T81" fmla="*/ 74 h 105"/>
                  <a:gd name="T82" fmla="*/ 50 w 69"/>
                  <a:gd name="T83" fmla="*/ 6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9" h="105">
                    <a:moveTo>
                      <a:pt x="69" y="66"/>
                    </a:moveTo>
                    <a:cubicBezTo>
                      <a:pt x="69" y="70"/>
                      <a:pt x="68" y="72"/>
                      <a:pt x="68" y="75"/>
                    </a:cubicBezTo>
                    <a:cubicBezTo>
                      <a:pt x="68" y="77"/>
                      <a:pt x="68" y="79"/>
                      <a:pt x="67" y="81"/>
                    </a:cubicBezTo>
                    <a:cubicBezTo>
                      <a:pt x="66" y="85"/>
                      <a:pt x="63" y="89"/>
                      <a:pt x="60" y="93"/>
                    </a:cubicBezTo>
                    <a:cubicBezTo>
                      <a:pt x="58" y="95"/>
                      <a:pt x="56" y="96"/>
                      <a:pt x="54" y="98"/>
                    </a:cubicBezTo>
                    <a:cubicBezTo>
                      <a:pt x="52" y="99"/>
                      <a:pt x="50" y="101"/>
                      <a:pt x="48" y="102"/>
                    </a:cubicBezTo>
                    <a:cubicBezTo>
                      <a:pt x="43" y="104"/>
                      <a:pt x="39" y="105"/>
                      <a:pt x="34" y="105"/>
                    </a:cubicBezTo>
                    <a:cubicBezTo>
                      <a:pt x="25" y="105"/>
                      <a:pt x="17" y="101"/>
                      <a:pt x="10" y="94"/>
                    </a:cubicBezTo>
                    <a:cubicBezTo>
                      <a:pt x="8" y="92"/>
                      <a:pt x="6" y="91"/>
                      <a:pt x="5" y="88"/>
                    </a:cubicBezTo>
                    <a:cubicBezTo>
                      <a:pt x="3" y="86"/>
                      <a:pt x="2" y="84"/>
                      <a:pt x="1" y="82"/>
                    </a:cubicBezTo>
                    <a:cubicBezTo>
                      <a:pt x="0" y="78"/>
                      <a:pt x="0" y="72"/>
                      <a:pt x="0" y="6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4"/>
                      <a:pt x="0" y="32"/>
                      <a:pt x="0" y="29"/>
                    </a:cubicBezTo>
                    <a:cubicBezTo>
                      <a:pt x="0" y="27"/>
                      <a:pt x="1" y="25"/>
                      <a:pt x="1" y="23"/>
                    </a:cubicBezTo>
                    <a:cubicBezTo>
                      <a:pt x="2" y="21"/>
                      <a:pt x="3" y="19"/>
                      <a:pt x="4" y="17"/>
                    </a:cubicBezTo>
                    <a:cubicBezTo>
                      <a:pt x="5" y="15"/>
                      <a:pt x="6" y="13"/>
                      <a:pt x="8" y="11"/>
                    </a:cubicBezTo>
                    <a:cubicBezTo>
                      <a:pt x="11" y="8"/>
                      <a:pt x="15" y="5"/>
                      <a:pt x="20" y="3"/>
                    </a:cubicBezTo>
                    <a:cubicBezTo>
                      <a:pt x="24" y="1"/>
                      <a:pt x="29" y="0"/>
                      <a:pt x="34" y="0"/>
                    </a:cubicBezTo>
                    <a:cubicBezTo>
                      <a:pt x="43" y="0"/>
                      <a:pt x="51" y="3"/>
                      <a:pt x="58" y="10"/>
                    </a:cubicBezTo>
                    <a:cubicBezTo>
                      <a:pt x="62" y="14"/>
                      <a:pt x="65" y="18"/>
                      <a:pt x="66" y="22"/>
                    </a:cubicBezTo>
                    <a:cubicBezTo>
                      <a:pt x="68" y="27"/>
                      <a:pt x="69" y="32"/>
                      <a:pt x="69" y="38"/>
                    </a:cubicBezTo>
                    <a:lnTo>
                      <a:pt x="69" y="66"/>
                    </a:lnTo>
                    <a:close/>
                    <a:moveTo>
                      <a:pt x="50" y="67"/>
                    </a:move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1"/>
                      <a:pt x="50" y="30"/>
                    </a:cubicBezTo>
                    <a:cubicBezTo>
                      <a:pt x="50" y="28"/>
                      <a:pt x="49" y="26"/>
                      <a:pt x="48" y="24"/>
                    </a:cubicBezTo>
                    <a:cubicBezTo>
                      <a:pt x="46" y="21"/>
                      <a:pt x="44" y="20"/>
                      <a:pt x="42" y="19"/>
                    </a:cubicBezTo>
                    <a:cubicBezTo>
                      <a:pt x="39" y="17"/>
                      <a:pt x="37" y="17"/>
                      <a:pt x="34" y="17"/>
                    </a:cubicBezTo>
                    <a:cubicBezTo>
                      <a:pt x="28" y="17"/>
                      <a:pt x="23" y="19"/>
                      <a:pt x="20" y="25"/>
                    </a:cubicBezTo>
                    <a:cubicBezTo>
                      <a:pt x="19" y="27"/>
                      <a:pt x="18" y="28"/>
                      <a:pt x="18" y="30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8"/>
                      <a:pt x="18" y="70"/>
                      <a:pt x="18" y="71"/>
                    </a:cubicBezTo>
                    <a:cubicBezTo>
                      <a:pt x="18" y="73"/>
                      <a:pt x="18" y="74"/>
                      <a:pt x="18" y="75"/>
                    </a:cubicBezTo>
                    <a:cubicBezTo>
                      <a:pt x="18" y="77"/>
                      <a:pt x="19" y="79"/>
                      <a:pt x="21" y="81"/>
                    </a:cubicBezTo>
                    <a:cubicBezTo>
                      <a:pt x="22" y="83"/>
                      <a:pt x="24" y="85"/>
                      <a:pt x="26" y="86"/>
                    </a:cubicBezTo>
                    <a:cubicBezTo>
                      <a:pt x="29" y="87"/>
                      <a:pt x="31" y="88"/>
                      <a:pt x="34" y="88"/>
                    </a:cubicBezTo>
                    <a:cubicBezTo>
                      <a:pt x="40" y="88"/>
                      <a:pt x="45" y="85"/>
                      <a:pt x="48" y="80"/>
                    </a:cubicBezTo>
                    <a:cubicBezTo>
                      <a:pt x="49" y="78"/>
                      <a:pt x="50" y="76"/>
                      <a:pt x="50" y="74"/>
                    </a:cubicBezTo>
                    <a:lnTo>
                      <a:pt x="50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6224080" y="4814700"/>
                <a:ext cx="109044" cy="165838"/>
              </a:xfrm>
              <a:custGeom>
                <a:avLst/>
                <a:gdLst>
                  <a:gd name="T0" fmla="*/ 69 w 69"/>
                  <a:gd name="T1" fmla="*/ 72 h 105"/>
                  <a:gd name="T2" fmla="*/ 66 w 69"/>
                  <a:gd name="T3" fmla="*/ 85 h 105"/>
                  <a:gd name="T4" fmla="*/ 63 w 69"/>
                  <a:gd name="T5" fmla="*/ 90 h 105"/>
                  <a:gd name="T6" fmla="*/ 59 w 69"/>
                  <a:gd name="T7" fmla="*/ 95 h 105"/>
                  <a:gd name="T8" fmla="*/ 35 w 69"/>
                  <a:gd name="T9" fmla="*/ 105 h 105"/>
                  <a:gd name="T10" fmla="*/ 22 w 69"/>
                  <a:gd name="T11" fmla="*/ 103 h 105"/>
                  <a:gd name="T12" fmla="*/ 11 w 69"/>
                  <a:gd name="T13" fmla="*/ 97 h 105"/>
                  <a:gd name="T14" fmla="*/ 3 w 69"/>
                  <a:gd name="T15" fmla="*/ 87 h 105"/>
                  <a:gd name="T16" fmla="*/ 0 w 69"/>
                  <a:gd name="T17" fmla="*/ 74 h 105"/>
                  <a:gd name="T18" fmla="*/ 19 w 69"/>
                  <a:gd name="T19" fmla="*/ 74 h 105"/>
                  <a:gd name="T20" fmla="*/ 24 w 69"/>
                  <a:gd name="T21" fmla="*/ 84 h 105"/>
                  <a:gd name="T22" fmla="*/ 28 w 69"/>
                  <a:gd name="T23" fmla="*/ 87 h 105"/>
                  <a:gd name="T24" fmla="*/ 34 w 69"/>
                  <a:gd name="T25" fmla="*/ 88 h 105"/>
                  <a:gd name="T26" fmla="*/ 45 w 69"/>
                  <a:gd name="T27" fmla="*/ 83 h 105"/>
                  <a:gd name="T28" fmla="*/ 50 w 69"/>
                  <a:gd name="T29" fmla="*/ 72 h 105"/>
                  <a:gd name="T30" fmla="*/ 48 w 69"/>
                  <a:gd name="T31" fmla="*/ 65 h 105"/>
                  <a:gd name="T32" fmla="*/ 45 w 69"/>
                  <a:gd name="T33" fmla="*/ 60 h 105"/>
                  <a:gd name="T34" fmla="*/ 32 w 69"/>
                  <a:gd name="T35" fmla="*/ 55 h 105"/>
                  <a:gd name="T36" fmla="*/ 29 w 69"/>
                  <a:gd name="T37" fmla="*/ 55 h 105"/>
                  <a:gd name="T38" fmla="*/ 28 w 69"/>
                  <a:gd name="T39" fmla="*/ 55 h 105"/>
                  <a:gd name="T40" fmla="*/ 28 w 69"/>
                  <a:gd name="T41" fmla="*/ 41 h 105"/>
                  <a:gd name="T42" fmla="*/ 32 w 69"/>
                  <a:gd name="T43" fmla="*/ 41 h 105"/>
                  <a:gd name="T44" fmla="*/ 43 w 69"/>
                  <a:gd name="T45" fmla="*/ 38 h 105"/>
                  <a:gd name="T46" fmla="*/ 47 w 69"/>
                  <a:gd name="T47" fmla="*/ 28 h 105"/>
                  <a:gd name="T48" fmla="*/ 44 w 69"/>
                  <a:gd name="T49" fmla="*/ 18 h 105"/>
                  <a:gd name="T50" fmla="*/ 40 w 69"/>
                  <a:gd name="T51" fmla="*/ 16 h 105"/>
                  <a:gd name="T52" fmla="*/ 35 w 69"/>
                  <a:gd name="T53" fmla="*/ 15 h 105"/>
                  <a:gd name="T54" fmla="*/ 26 w 69"/>
                  <a:gd name="T55" fmla="*/ 18 h 105"/>
                  <a:gd name="T56" fmla="*/ 23 w 69"/>
                  <a:gd name="T57" fmla="*/ 27 h 105"/>
                  <a:gd name="T58" fmla="*/ 6 w 69"/>
                  <a:gd name="T59" fmla="*/ 27 h 105"/>
                  <a:gd name="T60" fmla="*/ 15 w 69"/>
                  <a:gd name="T61" fmla="*/ 7 h 105"/>
                  <a:gd name="T62" fmla="*/ 35 w 69"/>
                  <a:gd name="T63" fmla="*/ 0 h 105"/>
                  <a:gd name="T64" fmla="*/ 55 w 69"/>
                  <a:gd name="T65" fmla="*/ 7 h 105"/>
                  <a:gd name="T66" fmla="*/ 63 w 69"/>
                  <a:gd name="T67" fmla="*/ 26 h 105"/>
                  <a:gd name="T68" fmla="*/ 60 w 69"/>
                  <a:gd name="T69" fmla="*/ 38 h 105"/>
                  <a:gd name="T70" fmla="*/ 57 w 69"/>
                  <a:gd name="T71" fmla="*/ 43 h 105"/>
                  <a:gd name="T72" fmla="*/ 52 w 69"/>
                  <a:gd name="T73" fmla="*/ 47 h 105"/>
                  <a:gd name="T74" fmla="*/ 59 w 69"/>
                  <a:gd name="T75" fmla="*/ 50 h 105"/>
                  <a:gd name="T76" fmla="*/ 64 w 69"/>
                  <a:gd name="T77" fmla="*/ 57 h 105"/>
                  <a:gd name="T78" fmla="*/ 69 w 69"/>
                  <a:gd name="T79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105">
                    <a:moveTo>
                      <a:pt x="69" y="72"/>
                    </a:moveTo>
                    <a:cubicBezTo>
                      <a:pt x="69" y="77"/>
                      <a:pt x="68" y="81"/>
                      <a:pt x="66" y="85"/>
                    </a:cubicBezTo>
                    <a:cubicBezTo>
                      <a:pt x="65" y="87"/>
                      <a:pt x="64" y="89"/>
                      <a:pt x="63" y="90"/>
                    </a:cubicBezTo>
                    <a:cubicBezTo>
                      <a:pt x="62" y="92"/>
                      <a:pt x="60" y="94"/>
                      <a:pt x="59" y="95"/>
                    </a:cubicBezTo>
                    <a:cubicBezTo>
                      <a:pt x="53" y="102"/>
                      <a:pt x="45" y="105"/>
                      <a:pt x="35" y="105"/>
                    </a:cubicBezTo>
                    <a:cubicBezTo>
                      <a:pt x="30" y="105"/>
                      <a:pt x="26" y="104"/>
                      <a:pt x="22" y="103"/>
                    </a:cubicBezTo>
                    <a:cubicBezTo>
                      <a:pt x="18" y="102"/>
                      <a:pt x="14" y="99"/>
                      <a:pt x="11" y="97"/>
                    </a:cubicBezTo>
                    <a:cubicBezTo>
                      <a:pt x="7" y="94"/>
                      <a:pt x="5" y="90"/>
                      <a:pt x="3" y="87"/>
                    </a:cubicBezTo>
                    <a:cubicBezTo>
                      <a:pt x="1" y="83"/>
                      <a:pt x="0" y="79"/>
                      <a:pt x="0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8"/>
                      <a:pt x="21" y="81"/>
                      <a:pt x="24" y="84"/>
                    </a:cubicBezTo>
                    <a:cubicBezTo>
                      <a:pt x="25" y="85"/>
                      <a:pt x="27" y="86"/>
                      <a:pt x="28" y="87"/>
                    </a:cubicBezTo>
                    <a:cubicBezTo>
                      <a:pt x="30" y="88"/>
                      <a:pt x="32" y="88"/>
                      <a:pt x="34" y="88"/>
                    </a:cubicBezTo>
                    <a:cubicBezTo>
                      <a:pt x="38" y="88"/>
                      <a:pt x="42" y="86"/>
                      <a:pt x="45" y="83"/>
                    </a:cubicBezTo>
                    <a:cubicBezTo>
                      <a:pt x="48" y="80"/>
                      <a:pt x="50" y="76"/>
                      <a:pt x="50" y="72"/>
                    </a:cubicBezTo>
                    <a:cubicBezTo>
                      <a:pt x="50" y="69"/>
                      <a:pt x="49" y="67"/>
                      <a:pt x="48" y="65"/>
                    </a:cubicBezTo>
                    <a:cubicBezTo>
                      <a:pt x="48" y="63"/>
                      <a:pt x="46" y="61"/>
                      <a:pt x="45" y="60"/>
                    </a:cubicBezTo>
                    <a:cubicBezTo>
                      <a:pt x="41" y="57"/>
                      <a:pt x="37" y="55"/>
                      <a:pt x="32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6" y="41"/>
                      <a:pt x="40" y="40"/>
                      <a:pt x="43" y="38"/>
                    </a:cubicBezTo>
                    <a:cubicBezTo>
                      <a:pt x="46" y="35"/>
                      <a:pt x="47" y="32"/>
                      <a:pt x="47" y="28"/>
                    </a:cubicBezTo>
                    <a:cubicBezTo>
                      <a:pt x="47" y="24"/>
                      <a:pt x="46" y="21"/>
                      <a:pt x="44" y="18"/>
                    </a:cubicBezTo>
                    <a:cubicBezTo>
                      <a:pt x="42" y="17"/>
                      <a:pt x="41" y="17"/>
                      <a:pt x="40" y="16"/>
                    </a:cubicBezTo>
                    <a:cubicBezTo>
                      <a:pt x="38" y="15"/>
                      <a:pt x="37" y="15"/>
                      <a:pt x="35" y="15"/>
                    </a:cubicBezTo>
                    <a:cubicBezTo>
                      <a:pt x="31" y="15"/>
                      <a:pt x="28" y="16"/>
                      <a:pt x="26" y="18"/>
                    </a:cubicBezTo>
                    <a:cubicBezTo>
                      <a:pt x="24" y="20"/>
                      <a:pt x="23" y="23"/>
                      <a:pt x="23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19"/>
                      <a:pt x="9" y="13"/>
                      <a:pt x="15" y="7"/>
                    </a:cubicBezTo>
                    <a:cubicBezTo>
                      <a:pt x="20" y="2"/>
                      <a:pt x="27" y="0"/>
                      <a:pt x="35" y="0"/>
                    </a:cubicBezTo>
                    <a:cubicBezTo>
                      <a:pt x="43" y="0"/>
                      <a:pt x="50" y="2"/>
                      <a:pt x="55" y="7"/>
                    </a:cubicBezTo>
                    <a:cubicBezTo>
                      <a:pt x="61" y="12"/>
                      <a:pt x="63" y="18"/>
                      <a:pt x="63" y="26"/>
                    </a:cubicBezTo>
                    <a:cubicBezTo>
                      <a:pt x="63" y="31"/>
                      <a:pt x="62" y="35"/>
                      <a:pt x="60" y="38"/>
                    </a:cubicBezTo>
                    <a:cubicBezTo>
                      <a:pt x="60" y="40"/>
                      <a:pt x="59" y="41"/>
                      <a:pt x="57" y="43"/>
                    </a:cubicBezTo>
                    <a:cubicBezTo>
                      <a:pt x="56" y="44"/>
                      <a:pt x="54" y="46"/>
                      <a:pt x="52" y="47"/>
                    </a:cubicBezTo>
                    <a:cubicBezTo>
                      <a:pt x="55" y="48"/>
                      <a:pt x="57" y="49"/>
                      <a:pt x="59" y="50"/>
                    </a:cubicBezTo>
                    <a:cubicBezTo>
                      <a:pt x="61" y="52"/>
                      <a:pt x="63" y="54"/>
                      <a:pt x="64" y="57"/>
                    </a:cubicBezTo>
                    <a:cubicBezTo>
                      <a:pt x="67" y="62"/>
                      <a:pt x="69" y="67"/>
                      <a:pt x="69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694332" y="3786735"/>
              <a:ext cx="219224" cy="214680"/>
              <a:chOff x="6694332" y="3786735"/>
              <a:chExt cx="219224" cy="214680"/>
            </a:xfrm>
          </p:grpSpPr>
          <p:sp>
            <p:nvSpPr>
              <p:cNvPr id="11" name="Freeform 14"/>
              <p:cNvSpPr>
                <a:spLocks noEditPoints="1"/>
              </p:cNvSpPr>
              <p:nvPr/>
            </p:nvSpPr>
            <p:spPr bwMode="auto">
              <a:xfrm>
                <a:off x="6694332" y="3866246"/>
                <a:ext cx="144256" cy="135169"/>
              </a:xfrm>
              <a:custGeom>
                <a:avLst/>
                <a:gdLst>
                  <a:gd name="T0" fmla="*/ 75 w 91"/>
                  <a:gd name="T1" fmla="*/ 25 h 85"/>
                  <a:gd name="T2" fmla="*/ 81 w 91"/>
                  <a:gd name="T3" fmla="*/ 30 h 85"/>
                  <a:gd name="T4" fmla="*/ 86 w 91"/>
                  <a:gd name="T5" fmla="*/ 34 h 85"/>
                  <a:gd name="T6" fmla="*/ 90 w 91"/>
                  <a:gd name="T7" fmla="*/ 46 h 85"/>
                  <a:gd name="T8" fmla="*/ 91 w 91"/>
                  <a:gd name="T9" fmla="*/ 53 h 85"/>
                  <a:gd name="T10" fmla="*/ 90 w 91"/>
                  <a:gd name="T11" fmla="*/ 60 h 85"/>
                  <a:gd name="T12" fmla="*/ 85 w 91"/>
                  <a:gd name="T13" fmla="*/ 72 h 85"/>
                  <a:gd name="T14" fmla="*/ 63 w 91"/>
                  <a:gd name="T15" fmla="*/ 84 h 85"/>
                  <a:gd name="T16" fmla="*/ 56 w 91"/>
                  <a:gd name="T17" fmla="*/ 85 h 85"/>
                  <a:gd name="T18" fmla="*/ 50 w 91"/>
                  <a:gd name="T19" fmla="*/ 84 h 85"/>
                  <a:gd name="T20" fmla="*/ 37 w 91"/>
                  <a:gd name="T21" fmla="*/ 76 h 85"/>
                  <a:gd name="T22" fmla="*/ 16 w 91"/>
                  <a:gd name="T23" fmla="*/ 60 h 85"/>
                  <a:gd name="T24" fmla="*/ 10 w 91"/>
                  <a:gd name="T25" fmla="*/ 55 h 85"/>
                  <a:gd name="T26" fmla="*/ 6 w 91"/>
                  <a:gd name="T27" fmla="*/ 51 h 85"/>
                  <a:gd name="T28" fmla="*/ 3 w 91"/>
                  <a:gd name="T29" fmla="*/ 46 h 85"/>
                  <a:gd name="T30" fmla="*/ 1 w 91"/>
                  <a:gd name="T31" fmla="*/ 39 h 85"/>
                  <a:gd name="T32" fmla="*/ 1 w 91"/>
                  <a:gd name="T33" fmla="*/ 26 h 85"/>
                  <a:gd name="T34" fmla="*/ 7 w 91"/>
                  <a:gd name="T35" fmla="*/ 13 h 85"/>
                  <a:gd name="T36" fmla="*/ 28 w 91"/>
                  <a:gd name="T37" fmla="*/ 1 h 85"/>
                  <a:gd name="T38" fmla="*/ 42 w 91"/>
                  <a:gd name="T39" fmla="*/ 2 h 85"/>
                  <a:gd name="T40" fmla="*/ 54 w 91"/>
                  <a:gd name="T41" fmla="*/ 9 h 85"/>
                  <a:gd name="T42" fmla="*/ 75 w 91"/>
                  <a:gd name="T43" fmla="*/ 25 h 85"/>
                  <a:gd name="T44" fmla="*/ 66 w 91"/>
                  <a:gd name="T45" fmla="*/ 39 h 85"/>
                  <a:gd name="T46" fmla="*/ 44 w 91"/>
                  <a:gd name="T47" fmla="*/ 23 h 85"/>
                  <a:gd name="T48" fmla="*/ 42 w 91"/>
                  <a:gd name="T49" fmla="*/ 21 h 85"/>
                  <a:gd name="T50" fmla="*/ 38 w 91"/>
                  <a:gd name="T51" fmla="*/ 18 h 85"/>
                  <a:gd name="T52" fmla="*/ 32 w 91"/>
                  <a:gd name="T53" fmla="*/ 17 h 85"/>
                  <a:gd name="T54" fmla="*/ 25 w 91"/>
                  <a:gd name="T55" fmla="*/ 18 h 85"/>
                  <a:gd name="T56" fmla="*/ 20 w 91"/>
                  <a:gd name="T57" fmla="*/ 23 h 85"/>
                  <a:gd name="T58" fmla="*/ 17 w 91"/>
                  <a:gd name="T59" fmla="*/ 38 h 85"/>
                  <a:gd name="T60" fmla="*/ 20 w 91"/>
                  <a:gd name="T61" fmla="*/ 42 h 85"/>
                  <a:gd name="T62" fmla="*/ 25 w 91"/>
                  <a:gd name="T63" fmla="*/ 46 h 85"/>
                  <a:gd name="T64" fmla="*/ 26 w 91"/>
                  <a:gd name="T65" fmla="*/ 47 h 85"/>
                  <a:gd name="T66" fmla="*/ 47 w 91"/>
                  <a:gd name="T67" fmla="*/ 63 h 85"/>
                  <a:gd name="T68" fmla="*/ 51 w 91"/>
                  <a:gd name="T69" fmla="*/ 65 h 85"/>
                  <a:gd name="T70" fmla="*/ 54 w 91"/>
                  <a:gd name="T71" fmla="*/ 67 h 85"/>
                  <a:gd name="T72" fmla="*/ 60 w 91"/>
                  <a:gd name="T73" fmla="*/ 69 h 85"/>
                  <a:gd name="T74" fmla="*/ 66 w 91"/>
                  <a:gd name="T75" fmla="*/ 67 h 85"/>
                  <a:gd name="T76" fmla="*/ 72 w 91"/>
                  <a:gd name="T77" fmla="*/ 62 h 85"/>
                  <a:gd name="T78" fmla="*/ 74 w 91"/>
                  <a:gd name="T79" fmla="*/ 48 h 85"/>
                  <a:gd name="T80" fmla="*/ 71 w 91"/>
                  <a:gd name="T81" fmla="*/ 43 h 85"/>
                  <a:gd name="T82" fmla="*/ 66 w 91"/>
                  <a:gd name="T8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85">
                    <a:moveTo>
                      <a:pt x="75" y="25"/>
                    </a:moveTo>
                    <a:cubicBezTo>
                      <a:pt x="78" y="27"/>
                      <a:pt x="80" y="29"/>
                      <a:pt x="81" y="30"/>
                    </a:cubicBezTo>
                    <a:cubicBezTo>
                      <a:pt x="83" y="31"/>
                      <a:pt x="84" y="33"/>
                      <a:pt x="86" y="34"/>
                    </a:cubicBezTo>
                    <a:cubicBezTo>
                      <a:pt x="88" y="37"/>
                      <a:pt x="89" y="41"/>
                      <a:pt x="90" y="46"/>
                    </a:cubicBezTo>
                    <a:cubicBezTo>
                      <a:pt x="91" y="48"/>
                      <a:pt x="91" y="51"/>
                      <a:pt x="91" y="53"/>
                    </a:cubicBezTo>
                    <a:cubicBezTo>
                      <a:pt x="91" y="55"/>
                      <a:pt x="91" y="58"/>
                      <a:pt x="90" y="60"/>
                    </a:cubicBezTo>
                    <a:cubicBezTo>
                      <a:pt x="89" y="64"/>
                      <a:pt x="87" y="68"/>
                      <a:pt x="85" y="72"/>
                    </a:cubicBezTo>
                    <a:cubicBezTo>
                      <a:pt x="80" y="79"/>
                      <a:pt x="73" y="83"/>
                      <a:pt x="63" y="84"/>
                    </a:cubicBezTo>
                    <a:cubicBezTo>
                      <a:pt x="61" y="85"/>
                      <a:pt x="59" y="85"/>
                      <a:pt x="56" y="85"/>
                    </a:cubicBezTo>
                    <a:cubicBezTo>
                      <a:pt x="54" y="84"/>
                      <a:pt x="52" y="84"/>
                      <a:pt x="50" y="84"/>
                    </a:cubicBezTo>
                    <a:cubicBezTo>
                      <a:pt x="46" y="82"/>
                      <a:pt x="42" y="80"/>
                      <a:pt x="37" y="7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3" y="59"/>
                      <a:pt x="11" y="57"/>
                      <a:pt x="10" y="55"/>
                    </a:cubicBezTo>
                    <a:cubicBezTo>
                      <a:pt x="8" y="54"/>
                      <a:pt x="7" y="53"/>
                      <a:pt x="6" y="51"/>
                    </a:cubicBezTo>
                    <a:cubicBezTo>
                      <a:pt x="5" y="49"/>
                      <a:pt x="4" y="48"/>
                      <a:pt x="3" y="46"/>
                    </a:cubicBezTo>
                    <a:cubicBezTo>
                      <a:pt x="2" y="44"/>
                      <a:pt x="1" y="42"/>
                      <a:pt x="1" y="39"/>
                    </a:cubicBezTo>
                    <a:cubicBezTo>
                      <a:pt x="0" y="35"/>
                      <a:pt x="0" y="30"/>
                      <a:pt x="1" y="26"/>
                    </a:cubicBezTo>
                    <a:cubicBezTo>
                      <a:pt x="2" y="21"/>
                      <a:pt x="4" y="17"/>
                      <a:pt x="7" y="13"/>
                    </a:cubicBezTo>
                    <a:cubicBezTo>
                      <a:pt x="12" y="7"/>
                      <a:pt x="19" y="3"/>
                      <a:pt x="28" y="1"/>
                    </a:cubicBezTo>
                    <a:cubicBezTo>
                      <a:pt x="33" y="0"/>
                      <a:pt x="37" y="1"/>
                      <a:pt x="42" y="2"/>
                    </a:cubicBezTo>
                    <a:cubicBezTo>
                      <a:pt x="46" y="4"/>
                      <a:pt x="50" y="6"/>
                      <a:pt x="54" y="9"/>
                    </a:cubicBezTo>
                    <a:lnTo>
                      <a:pt x="75" y="25"/>
                    </a:lnTo>
                    <a:close/>
                    <a:moveTo>
                      <a:pt x="66" y="39"/>
                    </a:moveTo>
                    <a:cubicBezTo>
                      <a:pt x="44" y="23"/>
                      <a:pt x="44" y="23"/>
                      <a:pt x="44" y="23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0" y="20"/>
                      <a:pt x="39" y="19"/>
                      <a:pt x="38" y="18"/>
                    </a:cubicBezTo>
                    <a:cubicBezTo>
                      <a:pt x="37" y="18"/>
                      <a:pt x="35" y="17"/>
                      <a:pt x="32" y="17"/>
                    </a:cubicBezTo>
                    <a:cubicBezTo>
                      <a:pt x="30" y="17"/>
                      <a:pt x="27" y="17"/>
                      <a:pt x="25" y="18"/>
                    </a:cubicBezTo>
                    <a:cubicBezTo>
                      <a:pt x="23" y="20"/>
                      <a:pt x="21" y="21"/>
                      <a:pt x="20" y="23"/>
                    </a:cubicBezTo>
                    <a:cubicBezTo>
                      <a:pt x="16" y="28"/>
                      <a:pt x="15" y="33"/>
                      <a:pt x="17" y="38"/>
                    </a:cubicBezTo>
                    <a:cubicBezTo>
                      <a:pt x="18" y="40"/>
                      <a:pt x="19" y="41"/>
                      <a:pt x="20" y="42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9" y="64"/>
                      <a:pt x="50" y="65"/>
                      <a:pt x="51" y="65"/>
                    </a:cubicBezTo>
                    <a:cubicBezTo>
                      <a:pt x="52" y="66"/>
                      <a:pt x="53" y="67"/>
                      <a:pt x="54" y="67"/>
                    </a:cubicBezTo>
                    <a:cubicBezTo>
                      <a:pt x="55" y="68"/>
                      <a:pt x="57" y="68"/>
                      <a:pt x="60" y="69"/>
                    </a:cubicBezTo>
                    <a:cubicBezTo>
                      <a:pt x="62" y="69"/>
                      <a:pt x="64" y="68"/>
                      <a:pt x="66" y="67"/>
                    </a:cubicBezTo>
                    <a:cubicBezTo>
                      <a:pt x="69" y="66"/>
                      <a:pt x="71" y="64"/>
                      <a:pt x="72" y="62"/>
                    </a:cubicBezTo>
                    <a:cubicBezTo>
                      <a:pt x="76" y="58"/>
                      <a:pt x="76" y="53"/>
                      <a:pt x="74" y="48"/>
                    </a:cubicBezTo>
                    <a:cubicBezTo>
                      <a:pt x="73" y="46"/>
                      <a:pt x="72" y="44"/>
                      <a:pt x="71" y="43"/>
                    </a:cubicBezTo>
                    <a:lnTo>
                      <a:pt x="66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6757941" y="3786735"/>
                <a:ext cx="155615" cy="123811"/>
              </a:xfrm>
              <a:custGeom>
                <a:avLst/>
                <a:gdLst>
                  <a:gd name="T0" fmla="*/ 137 w 137"/>
                  <a:gd name="T1" fmla="*/ 66 h 109"/>
                  <a:gd name="T2" fmla="*/ 106 w 137"/>
                  <a:gd name="T3" fmla="*/ 109 h 109"/>
                  <a:gd name="T4" fmla="*/ 89 w 137"/>
                  <a:gd name="T5" fmla="*/ 97 h 109"/>
                  <a:gd name="T6" fmla="*/ 98 w 137"/>
                  <a:gd name="T7" fmla="*/ 84 h 109"/>
                  <a:gd name="T8" fmla="*/ 26 w 137"/>
                  <a:gd name="T9" fmla="*/ 31 h 109"/>
                  <a:gd name="T10" fmla="*/ 15 w 137"/>
                  <a:gd name="T11" fmla="*/ 46 h 109"/>
                  <a:gd name="T12" fmla="*/ 0 w 137"/>
                  <a:gd name="T13" fmla="*/ 34 h 109"/>
                  <a:gd name="T14" fmla="*/ 25 w 137"/>
                  <a:gd name="T15" fmla="*/ 0 h 109"/>
                  <a:gd name="T16" fmla="*/ 111 w 137"/>
                  <a:gd name="T17" fmla="*/ 66 h 109"/>
                  <a:gd name="T18" fmla="*/ 120 w 137"/>
                  <a:gd name="T19" fmla="*/ 53 h 109"/>
                  <a:gd name="T20" fmla="*/ 137 w 137"/>
                  <a:gd name="T21" fmla="*/ 6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37" y="66"/>
                    </a:moveTo>
                    <a:lnTo>
                      <a:pt x="106" y="109"/>
                    </a:lnTo>
                    <a:lnTo>
                      <a:pt x="89" y="97"/>
                    </a:lnTo>
                    <a:lnTo>
                      <a:pt x="98" y="84"/>
                    </a:lnTo>
                    <a:lnTo>
                      <a:pt x="26" y="31"/>
                    </a:lnTo>
                    <a:lnTo>
                      <a:pt x="15" y="46"/>
                    </a:lnTo>
                    <a:lnTo>
                      <a:pt x="0" y="34"/>
                    </a:lnTo>
                    <a:lnTo>
                      <a:pt x="25" y="0"/>
                    </a:lnTo>
                    <a:lnTo>
                      <a:pt x="111" y="66"/>
                    </a:lnTo>
                    <a:lnTo>
                      <a:pt x="120" y="53"/>
                    </a:lnTo>
                    <a:lnTo>
                      <a:pt x="137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Freeform 5"/>
          <p:cNvSpPr>
            <a:spLocks/>
          </p:cNvSpPr>
          <p:nvPr/>
        </p:nvSpPr>
        <p:spPr bwMode="auto">
          <a:xfrm>
            <a:off x="5950902" y="3191444"/>
            <a:ext cx="507736" cy="481610"/>
          </a:xfrm>
          <a:custGeom>
            <a:avLst/>
            <a:gdLst>
              <a:gd name="T0" fmla="*/ 4 w 189"/>
              <a:gd name="T1" fmla="*/ 177 h 177"/>
              <a:gd name="T2" fmla="*/ 6 w 189"/>
              <a:gd name="T3" fmla="*/ 134 h 177"/>
              <a:gd name="T4" fmla="*/ 35 w 189"/>
              <a:gd name="T5" fmla="*/ 112 h 177"/>
              <a:gd name="T6" fmla="*/ 66 w 189"/>
              <a:gd name="T7" fmla="*/ 100 h 177"/>
              <a:gd name="T8" fmla="*/ 75 w 189"/>
              <a:gd name="T9" fmla="*/ 94 h 177"/>
              <a:gd name="T10" fmla="*/ 66 w 189"/>
              <a:gd name="T11" fmla="*/ 64 h 177"/>
              <a:gd name="T12" fmla="*/ 62 w 189"/>
              <a:gd name="T13" fmla="*/ 60 h 177"/>
              <a:gd name="T14" fmla="*/ 62 w 189"/>
              <a:gd name="T15" fmla="*/ 42 h 177"/>
              <a:gd name="T16" fmla="*/ 63 w 189"/>
              <a:gd name="T17" fmla="*/ 38 h 177"/>
              <a:gd name="T18" fmla="*/ 73 w 189"/>
              <a:gd name="T19" fmla="*/ 12 h 177"/>
              <a:gd name="T20" fmla="*/ 68 w 189"/>
              <a:gd name="T21" fmla="*/ 5 h 177"/>
              <a:gd name="T22" fmla="*/ 78 w 189"/>
              <a:gd name="T23" fmla="*/ 6 h 177"/>
              <a:gd name="T24" fmla="*/ 80 w 189"/>
              <a:gd name="T25" fmla="*/ 0 h 177"/>
              <a:gd name="T26" fmla="*/ 85 w 189"/>
              <a:gd name="T27" fmla="*/ 4 h 177"/>
              <a:gd name="T28" fmla="*/ 107 w 189"/>
              <a:gd name="T29" fmla="*/ 3 h 177"/>
              <a:gd name="T30" fmla="*/ 122 w 189"/>
              <a:gd name="T31" fmla="*/ 9 h 177"/>
              <a:gd name="T32" fmla="*/ 133 w 189"/>
              <a:gd name="T33" fmla="*/ 23 h 177"/>
              <a:gd name="T34" fmla="*/ 134 w 189"/>
              <a:gd name="T35" fmla="*/ 44 h 177"/>
              <a:gd name="T36" fmla="*/ 135 w 189"/>
              <a:gd name="T37" fmla="*/ 51 h 177"/>
              <a:gd name="T38" fmla="*/ 130 w 189"/>
              <a:gd name="T39" fmla="*/ 65 h 177"/>
              <a:gd name="T40" fmla="*/ 127 w 189"/>
              <a:gd name="T41" fmla="*/ 67 h 177"/>
              <a:gd name="T42" fmla="*/ 123 w 189"/>
              <a:gd name="T43" fmla="*/ 85 h 177"/>
              <a:gd name="T44" fmla="*/ 126 w 189"/>
              <a:gd name="T45" fmla="*/ 96 h 177"/>
              <a:gd name="T46" fmla="*/ 138 w 189"/>
              <a:gd name="T47" fmla="*/ 107 h 177"/>
              <a:gd name="T48" fmla="*/ 165 w 189"/>
              <a:gd name="T49" fmla="*/ 117 h 177"/>
              <a:gd name="T50" fmla="*/ 181 w 189"/>
              <a:gd name="T51" fmla="*/ 135 h 177"/>
              <a:gd name="T52" fmla="*/ 189 w 189"/>
              <a:gd name="T53" fmla="*/ 177 h 177"/>
              <a:gd name="T54" fmla="*/ 4 w 189"/>
              <a:gd name="T5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9" h="177">
                <a:moveTo>
                  <a:pt x="4" y="177"/>
                </a:moveTo>
                <a:cubicBezTo>
                  <a:pt x="4" y="177"/>
                  <a:pt x="0" y="150"/>
                  <a:pt x="6" y="134"/>
                </a:cubicBezTo>
                <a:cubicBezTo>
                  <a:pt x="12" y="118"/>
                  <a:pt x="16" y="115"/>
                  <a:pt x="35" y="112"/>
                </a:cubicBezTo>
                <a:cubicBezTo>
                  <a:pt x="53" y="109"/>
                  <a:pt x="64" y="102"/>
                  <a:pt x="66" y="100"/>
                </a:cubicBezTo>
                <a:cubicBezTo>
                  <a:pt x="69" y="97"/>
                  <a:pt x="73" y="95"/>
                  <a:pt x="75" y="94"/>
                </a:cubicBezTo>
                <a:cubicBezTo>
                  <a:pt x="75" y="94"/>
                  <a:pt x="75" y="75"/>
                  <a:pt x="66" y="64"/>
                </a:cubicBezTo>
                <a:cubicBezTo>
                  <a:pt x="66" y="64"/>
                  <a:pt x="62" y="63"/>
                  <a:pt x="62" y="60"/>
                </a:cubicBezTo>
                <a:cubicBezTo>
                  <a:pt x="61" y="58"/>
                  <a:pt x="59" y="47"/>
                  <a:pt x="62" y="42"/>
                </a:cubicBezTo>
                <a:cubicBezTo>
                  <a:pt x="62" y="42"/>
                  <a:pt x="63" y="40"/>
                  <a:pt x="63" y="38"/>
                </a:cubicBezTo>
                <a:cubicBezTo>
                  <a:pt x="63" y="37"/>
                  <a:pt x="61" y="23"/>
                  <a:pt x="73" y="12"/>
                </a:cubicBezTo>
                <a:cubicBezTo>
                  <a:pt x="73" y="12"/>
                  <a:pt x="77" y="6"/>
                  <a:pt x="68" y="5"/>
                </a:cubicBezTo>
                <a:cubicBezTo>
                  <a:pt x="68" y="5"/>
                  <a:pt x="72" y="3"/>
                  <a:pt x="78" y="6"/>
                </a:cubicBezTo>
                <a:cubicBezTo>
                  <a:pt x="78" y="6"/>
                  <a:pt x="76" y="2"/>
                  <a:pt x="80" y="0"/>
                </a:cubicBezTo>
                <a:cubicBezTo>
                  <a:pt x="80" y="0"/>
                  <a:pt x="78" y="6"/>
                  <a:pt x="85" y="4"/>
                </a:cubicBezTo>
                <a:cubicBezTo>
                  <a:pt x="91" y="2"/>
                  <a:pt x="100" y="1"/>
                  <a:pt x="107" y="3"/>
                </a:cubicBezTo>
                <a:cubicBezTo>
                  <a:pt x="113" y="5"/>
                  <a:pt x="114" y="8"/>
                  <a:pt x="122" y="9"/>
                </a:cubicBezTo>
                <a:cubicBezTo>
                  <a:pt x="130" y="9"/>
                  <a:pt x="133" y="19"/>
                  <a:pt x="133" y="23"/>
                </a:cubicBezTo>
                <a:cubicBezTo>
                  <a:pt x="133" y="27"/>
                  <a:pt x="133" y="42"/>
                  <a:pt x="134" y="44"/>
                </a:cubicBezTo>
                <a:cubicBezTo>
                  <a:pt x="135" y="46"/>
                  <a:pt x="136" y="48"/>
                  <a:pt x="135" y="51"/>
                </a:cubicBezTo>
                <a:cubicBezTo>
                  <a:pt x="135" y="55"/>
                  <a:pt x="132" y="64"/>
                  <a:pt x="130" y="65"/>
                </a:cubicBezTo>
                <a:cubicBezTo>
                  <a:pt x="129" y="65"/>
                  <a:pt x="127" y="66"/>
                  <a:pt x="127" y="67"/>
                </a:cubicBezTo>
                <a:cubicBezTo>
                  <a:pt x="127" y="67"/>
                  <a:pt x="122" y="80"/>
                  <a:pt x="123" y="85"/>
                </a:cubicBezTo>
                <a:cubicBezTo>
                  <a:pt x="123" y="90"/>
                  <a:pt x="123" y="95"/>
                  <a:pt x="126" y="96"/>
                </a:cubicBezTo>
                <a:cubicBezTo>
                  <a:pt x="130" y="97"/>
                  <a:pt x="135" y="104"/>
                  <a:pt x="138" y="107"/>
                </a:cubicBezTo>
                <a:cubicBezTo>
                  <a:pt x="140" y="110"/>
                  <a:pt x="158" y="113"/>
                  <a:pt x="165" y="117"/>
                </a:cubicBezTo>
                <a:cubicBezTo>
                  <a:pt x="173" y="121"/>
                  <a:pt x="176" y="120"/>
                  <a:pt x="181" y="135"/>
                </a:cubicBezTo>
                <a:cubicBezTo>
                  <a:pt x="185" y="150"/>
                  <a:pt x="189" y="166"/>
                  <a:pt x="189" y="177"/>
                </a:cubicBezTo>
                <a:lnTo>
                  <a:pt x="4" y="17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576202" y="4497222"/>
            <a:ext cx="682660" cy="525910"/>
            <a:chOff x="8105776" y="5657850"/>
            <a:chExt cx="954087" cy="7350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8105776" y="5756275"/>
              <a:ext cx="631825" cy="636588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8685213" y="5657850"/>
              <a:ext cx="374650" cy="381000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43664" y="4438255"/>
            <a:ext cx="357800" cy="590654"/>
            <a:chOff x="4448176" y="5597525"/>
            <a:chExt cx="500063" cy="8255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4637088" y="6388100"/>
              <a:ext cx="130175" cy="34925"/>
            </a:xfrm>
            <a:custGeom>
              <a:avLst/>
              <a:gdLst>
                <a:gd name="T0" fmla="*/ 35 w 35"/>
                <a:gd name="T1" fmla="*/ 4 h 9"/>
                <a:gd name="T2" fmla="*/ 30 w 35"/>
                <a:gd name="T3" fmla="*/ 9 h 9"/>
                <a:gd name="T4" fmla="*/ 5 w 35"/>
                <a:gd name="T5" fmla="*/ 9 h 9"/>
                <a:gd name="T6" fmla="*/ 0 w 35"/>
                <a:gd name="T7" fmla="*/ 4 h 9"/>
                <a:gd name="T8" fmla="*/ 0 w 35"/>
                <a:gd name="T9" fmla="*/ 4 h 9"/>
                <a:gd name="T10" fmla="*/ 5 w 35"/>
                <a:gd name="T11" fmla="*/ 0 h 9"/>
                <a:gd name="T12" fmla="*/ 30 w 35"/>
                <a:gd name="T13" fmla="*/ 0 h 9"/>
                <a:gd name="T14" fmla="*/ 35 w 35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9">
                  <a:moveTo>
                    <a:pt x="35" y="4"/>
                  </a:moveTo>
                  <a:cubicBezTo>
                    <a:pt x="35" y="7"/>
                    <a:pt x="32" y="9"/>
                    <a:pt x="3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4602163" y="6373813"/>
              <a:ext cx="195263" cy="30163"/>
            </a:xfrm>
            <a:custGeom>
              <a:avLst/>
              <a:gdLst>
                <a:gd name="T0" fmla="*/ 7 w 52"/>
                <a:gd name="T1" fmla="*/ 8 h 8"/>
                <a:gd name="T2" fmla="*/ 45 w 52"/>
                <a:gd name="T3" fmla="*/ 8 h 8"/>
                <a:gd name="T4" fmla="*/ 48 w 52"/>
                <a:gd name="T5" fmla="*/ 5 h 8"/>
                <a:gd name="T6" fmla="*/ 52 w 52"/>
                <a:gd name="T7" fmla="*/ 0 h 8"/>
                <a:gd name="T8" fmla="*/ 0 w 52"/>
                <a:gd name="T9" fmla="*/ 0 h 8"/>
                <a:gd name="T10" fmla="*/ 1 w 52"/>
                <a:gd name="T11" fmla="*/ 1 h 8"/>
                <a:gd name="T12" fmla="*/ 7 w 5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">
                  <a:moveTo>
                    <a:pt x="7" y="8"/>
                  </a:moveTo>
                  <a:cubicBezTo>
                    <a:pt x="45" y="8"/>
                    <a:pt x="45" y="8"/>
                    <a:pt x="45" y="8"/>
                  </a:cubicBezTo>
                  <a:cubicBezTo>
                    <a:pt x="46" y="7"/>
                    <a:pt x="46" y="7"/>
                    <a:pt x="48" y="5"/>
                  </a:cubicBezTo>
                  <a:cubicBezTo>
                    <a:pt x="50" y="3"/>
                    <a:pt x="51" y="1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6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4598988" y="6278563"/>
              <a:ext cx="206375" cy="19050"/>
            </a:xfrm>
            <a:custGeom>
              <a:avLst/>
              <a:gdLst>
                <a:gd name="T0" fmla="*/ 55 w 55"/>
                <a:gd name="T1" fmla="*/ 3 h 5"/>
                <a:gd name="T2" fmla="*/ 53 w 55"/>
                <a:gd name="T3" fmla="*/ 5 h 5"/>
                <a:gd name="T4" fmla="*/ 2 w 55"/>
                <a:gd name="T5" fmla="*/ 5 h 5"/>
                <a:gd name="T6" fmla="*/ 0 w 55"/>
                <a:gd name="T7" fmla="*/ 3 h 5"/>
                <a:gd name="T8" fmla="*/ 0 w 55"/>
                <a:gd name="T9" fmla="*/ 3 h 5"/>
                <a:gd name="T10" fmla="*/ 2 w 55"/>
                <a:gd name="T11" fmla="*/ 0 h 5"/>
                <a:gd name="T12" fmla="*/ 53 w 55"/>
                <a:gd name="T13" fmla="*/ 0 h 5"/>
                <a:gd name="T14" fmla="*/ 55 w 5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">
                  <a:moveTo>
                    <a:pt x="55" y="3"/>
                  </a:moveTo>
                  <a:cubicBezTo>
                    <a:pt x="55" y="4"/>
                    <a:pt x="54" y="5"/>
                    <a:pt x="5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5" y="1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4598988" y="6308725"/>
              <a:ext cx="206375" cy="19050"/>
            </a:xfrm>
            <a:custGeom>
              <a:avLst/>
              <a:gdLst>
                <a:gd name="T0" fmla="*/ 55 w 55"/>
                <a:gd name="T1" fmla="*/ 2 h 5"/>
                <a:gd name="T2" fmla="*/ 53 w 55"/>
                <a:gd name="T3" fmla="*/ 5 h 5"/>
                <a:gd name="T4" fmla="*/ 2 w 55"/>
                <a:gd name="T5" fmla="*/ 5 h 5"/>
                <a:gd name="T6" fmla="*/ 0 w 55"/>
                <a:gd name="T7" fmla="*/ 2 h 5"/>
                <a:gd name="T8" fmla="*/ 0 w 55"/>
                <a:gd name="T9" fmla="*/ 2 h 5"/>
                <a:gd name="T10" fmla="*/ 2 w 55"/>
                <a:gd name="T11" fmla="*/ 0 h 5"/>
                <a:gd name="T12" fmla="*/ 53 w 55"/>
                <a:gd name="T13" fmla="*/ 0 h 5"/>
                <a:gd name="T14" fmla="*/ 55 w 5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">
                  <a:moveTo>
                    <a:pt x="55" y="2"/>
                  </a:moveTo>
                  <a:cubicBezTo>
                    <a:pt x="55" y="4"/>
                    <a:pt x="54" y="5"/>
                    <a:pt x="5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5" y="1"/>
                    <a:pt x="5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4598988" y="6335713"/>
              <a:ext cx="206375" cy="22225"/>
            </a:xfrm>
            <a:custGeom>
              <a:avLst/>
              <a:gdLst>
                <a:gd name="T0" fmla="*/ 55 w 55"/>
                <a:gd name="T1" fmla="*/ 3 h 6"/>
                <a:gd name="T2" fmla="*/ 53 w 55"/>
                <a:gd name="T3" fmla="*/ 6 h 6"/>
                <a:gd name="T4" fmla="*/ 2 w 55"/>
                <a:gd name="T5" fmla="*/ 6 h 6"/>
                <a:gd name="T6" fmla="*/ 0 w 55"/>
                <a:gd name="T7" fmla="*/ 3 h 6"/>
                <a:gd name="T8" fmla="*/ 0 w 55"/>
                <a:gd name="T9" fmla="*/ 3 h 6"/>
                <a:gd name="T10" fmla="*/ 2 w 55"/>
                <a:gd name="T11" fmla="*/ 0 h 6"/>
                <a:gd name="T12" fmla="*/ 53 w 55"/>
                <a:gd name="T13" fmla="*/ 0 h 6"/>
                <a:gd name="T14" fmla="*/ 55 w 55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6">
                  <a:moveTo>
                    <a:pt x="55" y="3"/>
                  </a:moveTo>
                  <a:cubicBezTo>
                    <a:pt x="55" y="5"/>
                    <a:pt x="54" y="6"/>
                    <a:pt x="5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5" y="2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4598988" y="6362700"/>
              <a:ext cx="206375" cy="14288"/>
            </a:xfrm>
            <a:custGeom>
              <a:avLst/>
              <a:gdLst>
                <a:gd name="T0" fmla="*/ 55 w 55"/>
                <a:gd name="T1" fmla="*/ 2 h 4"/>
                <a:gd name="T2" fmla="*/ 52 w 55"/>
                <a:gd name="T3" fmla="*/ 4 h 4"/>
                <a:gd name="T4" fmla="*/ 2 w 55"/>
                <a:gd name="T5" fmla="*/ 4 h 4"/>
                <a:gd name="T6" fmla="*/ 0 w 55"/>
                <a:gd name="T7" fmla="*/ 2 h 4"/>
                <a:gd name="T8" fmla="*/ 0 w 55"/>
                <a:gd name="T9" fmla="*/ 2 h 4"/>
                <a:gd name="T10" fmla="*/ 2 w 55"/>
                <a:gd name="T11" fmla="*/ 0 h 4"/>
                <a:gd name="T12" fmla="*/ 52 w 55"/>
                <a:gd name="T13" fmla="*/ 0 h 4"/>
                <a:gd name="T14" fmla="*/ 55 w 5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">
                  <a:moveTo>
                    <a:pt x="55" y="2"/>
                  </a:moveTo>
                  <a:cubicBezTo>
                    <a:pt x="55" y="3"/>
                    <a:pt x="54" y="4"/>
                    <a:pt x="5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4595813" y="6248400"/>
              <a:ext cx="209550" cy="19050"/>
            </a:xfrm>
            <a:custGeom>
              <a:avLst/>
              <a:gdLst>
                <a:gd name="T0" fmla="*/ 56 w 56"/>
                <a:gd name="T1" fmla="*/ 3 h 5"/>
                <a:gd name="T2" fmla="*/ 54 w 56"/>
                <a:gd name="T3" fmla="*/ 5 h 5"/>
                <a:gd name="T4" fmla="*/ 3 w 56"/>
                <a:gd name="T5" fmla="*/ 5 h 5"/>
                <a:gd name="T6" fmla="*/ 0 w 56"/>
                <a:gd name="T7" fmla="*/ 3 h 5"/>
                <a:gd name="T8" fmla="*/ 0 w 56"/>
                <a:gd name="T9" fmla="*/ 3 h 5"/>
                <a:gd name="T10" fmla="*/ 3 w 56"/>
                <a:gd name="T11" fmla="*/ 0 h 5"/>
                <a:gd name="T12" fmla="*/ 54 w 56"/>
                <a:gd name="T13" fmla="*/ 0 h 5"/>
                <a:gd name="T14" fmla="*/ 56 w 5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">
                  <a:moveTo>
                    <a:pt x="56" y="3"/>
                  </a:moveTo>
                  <a:cubicBezTo>
                    <a:pt x="56" y="4"/>
                    <a:pt x="55" y="5"/>
                    <a:pt x="5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4448176" y="5597525"/>
              <a:ext cx="500063" cy="631825"/>
            </a:xfrm>
            <a:custGeom>
              <a:avLst/>
              <a:gdLst>
                <a:gd name="T0" fmla="*/ 43 w 133"/>
                <a:gd name="T1" fmla="*/ 166 h 166"/>
                <a:gd name="T2" fmla="*/ 40 w 133"/>
                <a:gd name="T3" fmla="*/ 166 h 166"/>
                <a:gd name="T4" fmla="*/ 39 w 133"/>
                <a:gd name="T5" fmla="*/ 165 h 166"/>
                <a:gd name="T6" fmla="*/ 30 w 133"/>
                <a:gd name="T7" fmla="*/ 151 h 166"/>
                <a:gd name="T8" fmla="*/ 29 w 133"/>
                <a:gd name="T9" fmla="*/ 145 h 166"/>
                <a:gd name="T10" fmla="*/ 28 w 133"/>
                <a:gd name="T11" fmla="*/ 137 h 166"/>
                <a:gd name="T12" fmla="*/ 20 w 133"/>
                <a:gd name="T13" fmla="*/ 121 h 166"/>
                <a:gd name="T14" fmla="*/ 18 w 133"/>
                <a:gd name="T15" fmla="*/ 117 h 166"/>
                <a:gd name="T16" fmla="*/ 17 w 133"/>
                <a:gd name="T17" fmla="*/ 115 h 166"/>
                <a:gd name="T18" fmla="*/ 7 w 133"/>
                <a:gd name="T19" fmla="*/ 96 h 166"/>
                <a:gd name="T20" fmla="*/ 0 w 133"/>
                <a:gd name="T21" fmla="*/ 67 h 166"/>
                <a:gd name="T22" fmla="*/ 0 w 133"/>
                <a:gd name="T23" fmla="*/ 63 h 166"/>
                <a:gd name="T24" fmla="*/ 6 w 133"/>
                <a:gd name="T25" fmla="*/ 38 h 166"/>
                <a:gd name="T26" fmla="*/ 20 w 133"/>
                <a:gd name="T27" fmla="*/ 20 h 166"/>
                <a:gd name="T28" fmla="*/ 63 w 133"/>
                <a:gd name="T29" fmla="*/ 0 h 166"/>
                <a:gd name="T30" fmla="*/ 68 w 133"/>
                <a:gd name="T31" fmla="*/ 0 h 166"/>
                <a:gd name="T32" fmla="*/ 114 w 133"/>
                <a:gd name="T33" fmla="*/ 19 h 166"/>
                <a:gd name="T34" fmla="*/ 133 w 133"/>
                <a:gd name="T35" fmla="*/ 65 h 166"/>
                <a:gd name="T36" fmla="*/ 133 w 133"/>
                <a:gd name="T37" fmla="*/ 67 h 166"/>
                <a:gd name="T38" fmla="*/ 118 w 133"/>
                <a:gd name="T39" fmla="*/ 111 h 166"/>
                <a:gd name="T40" fmla="*/ 116 w 133"/>
                <a:gd name="T41" fmla="*/ 117 h 166"/>
                <a:gd name="T42" fmla="*/ 113 w 133"/>
                <a:gd name="T43" fmla="*/ 121 h 166"/>
                <a:gd name="T44" fmla="*/ 105 w 133"/>
                <a:gd name="T45" fmla="*/ 138 h 166"/>
                <a:gd name="T46" fmla="*/ 104 w 133"/>
                <a:gd name="T47" fmla="*/ 145 h 166"/>
                <a:gd name="T48" fmla="*/ 95 w 133"/>
                <a:gd name="T49" fmla="*/ 165 h 166"/>
                <a:gd name="T50" fmla="*/ 94 w 133"/>
                <a:gd name="T51" fmla="*/ 166 h 166"/>
                <a:gd name="T52" fmla="*/ 90 w 133"/>
                <a:gd name="T53" fmla="*/ 166 h 166"/>
                <a:gd name="T54" fmla="*/ 76 w 133"/>
                <a:gd name="T55" fmla="*/ 166 h 166"/>
                <a:gd name="T56" fmla="*/ 63 w 133"/>
                <a:gd name="T57" fmla="*/ 166 h 166"/>
                <a:gd name="T58" fmla="*/ 43 w 133"/>
                <a:gd name="T59" fmla="*/ 166 h 166"/>
                <a:gd name="T60" fmla="*/ 67 w 133"/>
                <a:gd name="T61" fmla="*/ 12 h 166"/>
                <a:gd name="T62" fmla="*/ 63 w 133"/>
                <a:gd name="T63" fmla="*/ 12 h 166"/>
                <a:gd name="T64" fmla="*/ 28 w 133"/>
                <a:gd name="T65" fmla="*/ 28 h 166"/>
                <a:gd name="T66" fmla="*/ 17 w 133"/>
                <a:gd name="T67" fmla="*/ 42 h 166"/>
                <a:gd name="T68" fmla="*/ 12 w 133"/>
                <a:gd name="T69" fmla="*/ 63 h 166"/>
                <a:gd name="T70" fmla="*/ 12 w 133"/>
                <a:gd name="T71" fmla="*/ 67 h 166"/>
                <a:gd name="T72" fmla="*/ 17 w 133"/>
                <a:gd name="T73" fmla="*/ 91 h 166"/>
                <a:gd name="T74" fmla="*/ 27 w 133"/>
                <a:gd name="T75" fmla="*/ 109 h 166"/>
                <a:gd name="T76" fmla="*/ 28 w 133"/>
                <a:gd name="T77" fmla="*/ 112 h 166"/>
                <a:gd name="T78" fmla="*/ 30 w 133"/>
                <a:gd name="T79" fmla="*/ 116 h 166"/>
                <a:gd name="T80" fmla="*/ 39 w 133"/>
                <a:gd name="T81" fmla="*/ 134 h 166"/>
                <a:gd name="T82" fmla="*/ 41 w 133"/>
                <a:gd name="T83" fmla="*/ 144 h 166"/>
                <a:gd name="T84" fmla="*/ 41 w 133"/>
                <a:gd name="T85" fmla="*/ 149 h 166"/>
                <a:gd name="T86" fmla="*/ 45 w 133"/>
                <a:gd name="T87" fmla="*/ 154 h 166"/>
                <a:gd name="T88" fmla="*/ 63 w 133"/>
                <a:gd name="T89" fmla="*/ 154 h 166"/>
                <a:gd name="T90" fmla="*/ 76 w 133"/>
                <a:gd name="T91" fmla="*/ 154 h 166"/>
                <a:gd name="T92" fmla="*/ 89 w 133"/>
                <a:gd name="T93" fmla="*/ 154 h 166"/>
                <a:gd name="T94" fmla="*/ 92 w 133"/>
                <a:gd name="T95" fmla="*/ 143 h 166"/>
                <a:gd name="T96" fmla="*/ 94 w 133"/>
                <a:gd name="T97" fmla="*/ 134 h 166"/>
                <a:gd name="T98" fmla="*/ 103 w 133"/>
                <a:gd name="T99" fmla="*/ 115 h 166"/>
                <a:gd name="T100" fmla="*/ 105 w 133"/>
                <a:gd name="T101" fmla="*/ 111 h 166"/>
                <a:gd name="T102" fmla="*/ 108 w 133"/>
                <a:gd name="T103" fmla="*/ 106 h 166"/>
                <a:gd name="T104" fmla="*/ 122 w 133"/>
                <a:gd name="T105" fmla="*/ 67 h 166"/>
                <a:gd name="T106" fmla="*/ 122 w 133"/>
                <a:gd name="T107" fmla="*/ 65 h 166"/>
                <a:gd name="T108" fmla="*/ 106 w 133"/>
                <a:gd name="T109" fmla="*/ 28 h 166"/>
                <a:gd name="T110" fmla="*/ 67 w 133"/>
                <a:gd name="T111" fmla="*/ 1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" h="166">
                  <a:moveTo>
                    <a:pt x="43" y="166"/>
                  </a:moveTo>
                  <a:cubicBezTo>
                    <a:pt x="40" y="166"/>
                    <a:pt x="40" y="166"/>
                    <a:pt x="40" y="166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5" y="161"/>
                    <a:pt x="31" y="157"/>
                    <a:pt x="30" y="151"/>
                  </a:cubicBezTo>
                  <a:cubicBezTo>
                    <a:pt x="30" y="149"/>
                    <a:pt x="29" y="147"/>
                    <a:pt x="29" y="145"/>
                  </a:cubicBezTo>
                  <a:cubicBezTo>
                    <a:pt x="29" y="142"/>
                    <a:pt x="28" y="140"/>
                    <a:pt x="28" y="137"/>
                  </a:cubicBezTo>
                  <a:cubicBezTo>
                    <a:pt x="26" y="132"/>
                    <a:pt x="23" y="126"/>
                    <a:pt x="20" y="121"/>
                  </a:cubicBezTo>
                  <a:cubicBezTo>
                    <a:pt x="20" y="120"/>
                    <a:pt x="19" y="119"/>
                    <a:pt x="18" y="117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3" y="109"/>
                    <a:pt x="10" y="103"/>
                    <a:pt x="7" y="96"/>
                  </a:cubicBezTo>
                  <a:cubicBezTo>
                    <a:pt x="3" y="88"/>
                    <a:pt x="1" y="79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54"/>
                    <a:pt x="3" y="46"/>
                    <a:pt x="6" y="38"/>
                  </a:cubicBezTo>
                  <a:cubicBezTo>
                    <a:pt x="10" y="30"/>
                    <a:pt x="15" y="24"/>
                    <a:pt x="20" y="20"/>
                  </a:cubicBezTo>
                  <a:cubicBezTo>
                    <a:pt x="32" y="7"/>
                    <a:pt x="46" y="1"/>
                    <a:pt x="6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7" y="1"/>
                    <a:pt x="102" y="8"/>
                    <a:pt x="114" y="19"/>
                  </a:cubicBezTo>
                  <a:cubicBezTo>
                    <a:pt x="126" y="32"/>
                    <a:pt x="133" y="47"/>
                    <a:pt x="133" y="65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2" y="86"/>
                    <a:pt x="125" y="99"/>
                    <a:pt x="118" y="111"/>
                  </a:cubicBezTo>
                  <a:cubicBezTo>
                    <a:pt x="117" y="113"/>
                    <a:pt x="116" y="115"/>
                    <a:pt x="116" y="117"/>
                  </a:cubicBezTo>
                  <a:cubicBezTo>
                    <a:pt x="115" y="118"/>
                    <a:pt x="114" y="120"/>
                    <a:pt x="113" y="121"/>
                  </a:cubicBezTo>
                  <a:cubicBezTo>
                    <a:pt x="110" y="126"/>
                    <a:pt x="107" y="132"/>
                    <a:pt x="105" y="138"/>
                  </a:cubicBezTo>
                  <a:cubicBezTo>
                    <a:pt x="105" y="140"/>
                    <a:pt x="104" y="142"/>
                    <a:pt x="104" y="145"/>
                  </a:cubicBezTo>
                  <a:cubicBezTo>
                    <a:pt x="103" y="152"/>
                    <a:pt x="102" y="160"/>
                    <a:pt x="95" y="165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5" y="166"/>
                    <a:pt x="81" y="166"/>
                    <a:pt x="76" y="166"/>
                  </a:cubicBezTo>
                  <a:cubicBezTo>
                    <a:pt x="71" y="166"/>
                    <a:pt x="67" y="166"/>
                    <a:pt x="63" y="166"/>
                  </a:cubicBezTo>
                  <a:cubicBezTo>
                    <a:pt x="55" y="166"/>
                    <a:pt x="49" y="166"/>
                    <a:pt x="43" y="166"/>
                  </a:cubicBezTo>
                  <a:close/>
                  <a:moveTo>
                    <a:pt x="67" y="12"/>
                  </a:moveTo>
                  <a:cubicBezTo>
                    <a:pt x="63" y="12"/>
                    <a:pt x="63" y="12"/>
                    <a:pt x="63" y="12"/>
                  </a:cubicBezTo>
                  <a:cubicBezTo>
                    <a:pt x="49" y="13"/>
                    <a:pt x="38" y="18"/>
                    <a:pt x="28" y="28"/>
                  </a:cubicBezTo>
                  <a:cubicBezTo>
                    <a:pt x="24" y="32"/>
                    <a:pt x="20" y="36"/>
                    <a:pt x="17" y="42"/>
                  </a:cubicBezTo>
                  <a:cubicBezTo>
                    <a:pt x="14" y="49"/>
                    <a:pt x="12" y="56"/>
                    <a:pt x="12" y="63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77"/>
                    <a:pt x="14" y="85"/>
                    <a:pt x="17" y="91"/>
                  </a:cubicBezTo>
                  <a:cubicBezTo>
                    <a:pt x="20" y="97"/>
                    <a:pt x="23" y="103"/>
                    <a:pt x="27" y="10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9" y="113"/>
                    <a:pt x="30" y="114"/>
                    <a:pt x="30" y="116"/>
                  </a:cubicBezTo>
                  <a:cubicBezTo>
                    <a:pt x="34" y="121"/>
                    <a:pt x="37" y="127"/>
                    <a:pt x="39" y="134"/>
                  </a:cubicBezTo>
                  <a:cubicBezTo>
                    <a:pt x="40" y="138"/>
                    <a:pt x="40" y="141"/>
                    <a:pt x="41" y="144"/>
                  </a:cubicBezTo>
                  <a:cubicBezTo>
                    <a:pt x="41" y="146"/>
                    <a:pt x="41" y="147"/>
                    <a:pt x="41" y="149"/>
                  </a:cubicBezTo>
                  <a:cubicBezTo>
                    <a:pt x="42" y="151"/>
                    <a:pt x="43" y="153"/>
                    <a:pt x="45" y="154"/>
                  </a:cubicBezTo>
                  <a:cubicBezTo>
                    <a:pt x="50" y="154"/>
                    <a:pt x="56" y="154"/>
                    <a:pt x="63" y="154"/>
                  </a:cubicBezTo>
                  <a:cubicBezTo>
                    <a:pt x="67" y="154"/>
                    <a:pt x="72" y="154"/>
                    <a:pt x="76" y="154"/>
                  </a:cubicBezTo>
                  <a:cubicBezTo>
                    <a:pt x="80" y="154"/>
                    <a:pt x="85" y="154"/>
                    <a:pt x="89" y="154"/>
                  </a:cubicBezTo>
                  <a:cubicBezTo>
                    <a:pt x="91" y="152"/>
                    <a:pt x="92" y="148"/>
                    <a:pt x="92" y="143"/>
                  </a:cubicBezTo>
                  <a:cubicBezTo>
                    <a:pt x="93" y="140"/>
                    <a:pt x="93" y="137"/>
                    <a:pt x="94" y="134"/>
                  </a:cubicBezTo>
                  <a:cubicBezTo>
                    <a:pt x="97" y="127"/>
                    <a:pt x="100" y="121"/>
                    <a:pt x="103" y="115"/>
                  </a:cubicBezTo>
                  <a:cubicBezTo>
                    <a:pt x="104" y="114"/>
                    <a:pt x="105" y="113"/>
                    <a:pt x="105" y="111"/>
                  </a:cubicBezTo>
                  <a:cubicBezTo>
                    <a:pt x="106" y="110"/>
                    <a:pt x="107" y="108"/>
                    <a:pt x="108" y="106"/>
                  </a:cubicBezTo>
                  <a:cubicBezTo>
                    <a:pt x="115" y="94"/>
                    <a:pt x="121" y="83"/>
                    <a:pt x="122" y="67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1" y="50"/>
                    <a:pt x="116" y="38"/>
                    <a:pt x="106" y="28"/>
                  </a:cubicBezTo>
                  <a:cubicBezTo>
                    <a:pt x="96" y="18"/>
                    <a:pt x="83" y="13"/>
                    <a:pt x="6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373162" y="2345175"/>
            <a:ext cx="30835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E20000"/>
                </a:solidFill>
              </a:rPr>
              <a:t>中国梦归根到底是人民的梦，必须紧紧依靠人民来实现，必须不断为人民造福。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373162" y="1944795"/>
            <a:ext cx="27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E20000"/>
                </a:solidFill>
              </a:rPr>
              <a:t>中国</a:t>
            </a:r>
            <a:r>
              <a:rPr lang="zh-CN" altLang="en-US" b="1" smtClean="0">
                <a:solidFill>
                  <a:srgbClr val="E20000"/>
                </a:solidFill>
              </a:rPr>
              <a:t>梦，华夏子孙的梦</a:t>
            </a:r>
            <a:endParaRPr lang="zh-CN" altLang="en-US" b="1">
              <a:solidFill>
                <a:srgbClr val="E20000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474699" y="2349206"/>
            <a:ext cx="2806403" cy="0"/>
          </a:xfrm>
          <a:prstGeom prst="line">
            <a:avLst/>
          </a:prstGeom>
          <a:ln>
            <a:solidFill>
              <a:srgbClr val="AD00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092593" y="4308914"/>
            <a:ext cx="30835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E20000"/>
                </a:solidFill>
              </a:rPr>
              <a:t>中国梦归根到底是人民的梦，必须紧紧依靠人民来实现，必须不断为人民造福。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192839" y="4285420"/>
            <a:ext cx="2806403" cy="0"/>
          </a:xfrm>
          <a:prstGeom prst="line">
            <a:avLst/>
          </a:prstGeom>
          <a:ln>
            <a:solidFill>
              <a:srgbClr val="AD00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8092593" y="3879810"/>
            <a:ext cx="27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E20000"/>
                </a:solidFill>
              </a:rPr>
              <a:t>中国</a:t>
            </a:r>
            <a:r>
              <a:rPr lang="zh-CN" altLang="en-US" b="1" smtClean="0">
                <a:solidFill>
                  <a:srgbClr val="E20000"/>
                </a:solidFill>
              </a:rPr>
              <a:t>梦，华夏子孙的梦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44377" y="3861353"/>
            <a:ext cx="247999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E20000"/>
                </a:solidFill>
              </a:rPr>
              <a:t>中国梦归根到底是人民的梦，必须紧紧依靠人民来实现，必须不断为人民造福。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63557" y="3432249"/>
            <a:ext cx="27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E20000"/>
                </a:solidFill>
              </a:rPr>
              <a:t>中国</a:t>
            </a:r>
            <a:r>
              <a:rPr lang="zh-CN" altLang="en-US" b="1" smtClean="0">
                <a:solidFill>
                  <a:srgbClr val="E20000"/>
                </a:solidFill>
              </a:rPr>
              <a:t>梦，华夏子孙的梦</a:t>
            </a:r>
            <a:endParaRPr lang="zh-CN" altLang="en-US" b="1">
              <a:solidFill>
                <a:srgbClr val="E20000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026926" y="3853280"/>
            <a:ext cx="2235200" cy="0"/>
          </a:xfrm>
          <a:prstGeom prst="line">
            <a:avLst/>
          </a:prstGeom>
          <a:ln>
            <a:solidFill>
              <a:srgbClr val="AD000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006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 animBg="1"/>
          <p:bldP spid="5" grpId="0" animBg="1"/>
          <p:bldP spid="6" grpId="0" animBg="1"/>
          <p:bldP spid="13" grpId="0" animBg="1"/>
          <p:bldP spid="31" grpId="0"/>
          <p:bldP spid="34" grpId="0"/>
          <p:bldP spid="29" grpId="0"/>
          <p:bldP spid="41" grpId="0"/>
          <p:bldP spid="3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 animBg="1"/>
          <p:bldP spid="5" grpId="0" animBg="1"/>
          <p:bldP spid="6" grpId="0" animBg="1"/>
          <p:bldP spid="13" grpId="0" animBg="1"/>
          <p:bldP spid="31" grpId="0"/>
          <p:bldP spid="34" grpId="0"/>
          <p:bldP spid="29" grpId="0"/>
          <p:bldP spid="41" grpId="0"/>
          <p:bldP spid="32" grpId="0"/>
          <p:bldP spid="4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406" y="2023594"/>
            <a:ext cx="2468283" cy="1647018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5" name="矩形 4"/>
          <p:cNvSpPr/>
          <p:nvPr/>
        </p:nvSpPr>
        <p:spPr>
          <a:xfrm>
            <a:off x="1860023" y="4049791"/>
            <a:ext cx="2459049" cy="1363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400">
              <a:solidFill>
                <a:srgbClr val="E2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40449" y="3879706"/>
            <a:ext cx="2235200" cy="60325"/>
            <a:chOff x="2026926" y="3734897"/>
            <a:chExt cx="2235200" cy="6032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026926" y="3795222"/>
              <a:ext cx="2235200" cy="0"/>
            </a:xfrm>
            <a:prstGeom prst="line">
              <a:avLst/>
            </a:prstGeom>
            <a:ln>
              <a:solidFill>
                <a:srgbClr val="AD00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026926" y="3734897"/>
              <a:ext cx="2235200" cy="0"/>
            </a:xfrm>
            <a:prstGeom prst="line">
              <a:avLst/>
            </a:prstGeom>
            <a:ln>
              <a:solidFill>
                <a:srgbClr val="AD000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/>
          <p:cNvCxnSpPr/>
          <p:nvPr/>
        </p:nvCxnSpPr>
        <p:spPr>
          <a:xfrm>
            <a:off x="4812784" y="2522035"/>
            <a:ext cx="6184211" cy="0"/>
          </a:xfrm>
          <a:prstGeom prst="line">
            <a:avLst/>
          </a:prstGeom>
          <a:ln>
            <a:solidFill>
              <a:srgbClr val="AD000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741346" y="20235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E20000"/>
                </a:solidFill>
              </a:rPr>
              <a:t>请输入标题内容</a:t>
            </a:r>
            <a:endParaRPr lang="zh-CN" altLang="en-US" sz="2000" b="1">
              <a:solidFill>
                <a:srgbClr val="E2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812784" y="2619281"/>
            <a:ext cx="6476311" cy="683264"/>
            <a:chOff x="4725089" y="2785927"/>
            <a:chExt cx="6476311" cy="683264"/>
          </a:xfrm>
        </p:grpSpPr>
        <p:sp>
          <p:nvSpPr>
            <p:cNvPr id="11" name="圆角矩形 10"/>
            <p:cNvSpPr/>
            <p:nvPr/>
          </p:nvSpPr>
          <p:spPr>
            <a:xfrm>
              <a:off x="4725089" y="2934112"/>
              <a:ext cx="1303303" cy="360000"/>
            </a:xfrm>
            <a:prstGeom prst="roundRect">
              <a:avLst/>
            </a:prstGeom>
            <a:solidFill>
              <a:srgbClr val="AD000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smtClean="0"/>
                <a:t>中央委员会</a:t>
              </a:r>
              <a:endParaRPr lang="zh-CN" altLang="en-US" sz="16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57188" y="2785927"/>
              <a:ext cx="5044212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rgbClr val="E20000"/>
                  </a:solidFill>
                </a:rPr>
                <a:t>中国梦归根到底是人民的梦，必须紧紧依靠人民来实现，必须不断为人民造福。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12784" y="3417708"/>
            <a:ext cx="4168589" cy="387798"/>
            <a:chOff x="4725089" y="3518769"/>
            <a:chExt cx="4168589" cy="387798"/>
          </a:xfrm>
        </p:grpSpPr>
        <p:sp>
          <p:nvSpPr>
            <p:cNvPr id="12" name="圆角矩形 11"/>
            <p:cNvSpPr/>
            <p:nvPr/>
          </p:nvSpPr>
          <p:spPr>
            <a:xfrm>
              <a:off x="4725089" y="3519221"/>
              <a:ext cx="1303303" cy="360000"/>
            </a:xfrm>
            <a:prstGeom prst="roundRect">
              <a:avLst/>
            </a:prstGeom>
            <a:solidFill>
              <a:srgbClr val="AD000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smtClean="0"/>
                <a:t>中央委员会</a:t>
              </a:r>
              <a:endParaRPr lang="zh-CN" altLang="en-US" sz="16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7188" y="3518769"/>
              <a:ext cx="2736490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rgbClr val="E20000"/>
                  </a:solidFill>
                </a:defRPr>
              </a:lvl1pPr>
            </a:lstStyle>
            <a:p>
              <a:r>
                <a:rPr lang="zh-CN" altLang="en-US" b="1">
                  <a:gradFill>
                    <a:gsLst>
                      <a:gs pos="40000">
                        <a:srgbClr val="C00000"/>
                      </a:gs>
                      <a:gs pos="100000">
                        <a:srgbClr val="FFC000"/>
                      </a:gs>
                    </a:gsLst>
                    <a:lin ang="13500000" scaled="1"/>
                  </a:gradFill>
                </a:rPr>
                <a:t>中国梦，华夏子孙的梦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12784" y="3947563"/>
            <a:ext cx="6476311" cy="683264"/>
            <a:chOff x="4725089" y="2812821"/>
            <a:chExt cx="6476311" cy="683264"/>
          </a:xfrm>
        </p:grpSpPr>
        <p:sp>
          <p:nvSpPr>
            <p:cNvPr id="26" name="圆角矩形 25"/>
            <p:cNvSpPr/>
            <p:nvPr/>
          </p:nvSpPr>
          <p:spPr>
            <a:xfrm>
              <a:off x="4725089" y="2934112"/>
              <a:ext cx="1303303" cy="360000"/>
            </a:xfrm>
            <a:prstGeom prst="roundRect">
              <a:avLst/>
            </a:prstGeom>
            <a:solidFill>
              <a:srgbClr val="AD000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smtClean="0"/>
                <a:t>中央委员会</a:t>
              </a:r>
              <a:endParaRPr lang="zh-CN" altLang="en-US" sz="16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6157188" y="2812821"/>
              <a:ext cx="5044212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rgbClr val="E20000"/>
                  </a:solidFill>
                </a:rPr>
                <a:t>中国梦归根到底是人民的梦，必须紧紧依靠人民来实现，必须不断为人民造福。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2784" y="4705649"/>
            <a:ext cx="4168589" cy="387798"/>
            <a:chOff x="4725089" y="3505322"/>
            <a:chExt cx="4168589" cy="387798"/>
          </a:xfrm>
        </p:grpSpPr>
        <p:sp>
          <p:nvSpPr>
            <p:cNvPr id="29" name="圆角矩形 28"/>
            <p:cNvSpPr/>
            <p:nvPr/>
          </p:nvSpPr>
          <p:spPr>
            <a:xfrm>
              <a:off x="4725089" y="3519221"/>
              <a:ext cx="1303303" cy="360000"/>
            </a:xfrm>
            <a:prstGeom prst="roundRect">
              <a:avLst/>
            </a:prstGeom>
            <a:solidFill>
              <a:srgbClr val="AD000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smtClean="0"/>
                <a:t>中央委员会</a:t>
              </a:r>
              <a:endParaRPr lang="zh-CN" altLang="en-US" sz="16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57188" y="3505322"/>
              <a:ext cx="2736490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rgbClr val="E20000"/>
                  </a:solidFill>
                </a:defRPr>
              </a:lvl1pPr>
            </a:lstStyle>
            <a:p>
              <a:r>
                <a:rPr lang="zh-CN" altLang="en-US" b="1">
                  <a:gradFill>
                    <a:gsLst>
                      <a:gs pos="40000">
                        <a:srgbClr val="C00000"/>
                      </a:gs>
                      <a:gs pos="100000">
                        <a:srgbClr val="FFC000"/>
                      </a:gs>
                    </a:gsLst>
                    <a:lin ang="13500000" scaled="1"/>
                  </a:gradFill>
                </a:rPr>
                <a:t>中国梦，华夏子孙的梦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12784" y="5208608"/>
            <a:ext cx="4168589" cy="387798"/>
            <a:chOff x="4725089" y="3505322"/>
            <a:chExt cx="4168589" cy="387798"/>
          </a:xfrm>
        </p:grpSpPr>
        <p:sp>
          <p:nvSpPr>
            <p:cNvPr id="32" name="圆角矩形 31"/>
            <p:cNvSpPr/>
            <p:nvPr/>
          </p:nvSpPr>
          <p:spPr>
            <a:xfrm>
              <a:off x="4725089" y="3519221"/>
              <a:ext cx="1303303" cy="360000"/>
            </a:xfrm>
            <a:prstGeom prst="roundRect">
              <a:avLst/>
            </a:prstGeom>
            <a:solidFill>
              <a:srgbClr val="AD000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smtClean="0"/>
                <a:t>中央委员会</a:t>
              </a:r>
              <a:endParaRPr lang="zh-CN" altLang="en-US" sz="16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57188" y="3505322"/>
              <a:ext cx="2736490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rgbClr val="E20000"/>
                  </a:solidFill>
                </a:defRPr>
              </a:lvl1pPr>
            </a:lstStyle>
            <a:p>
              <a:r>
                <a:rPr lang="zh-CN" altLang="en-US" b="1">
                  <a:gradFill>
                    <a:gsLst>
                      <a:gs pos="40000">
                        <a:srgbClr val="C00000"/>
                      </a:gs>
                      <a:gs pos="100000">
                        <a:srgbClr val="FFC000"/>
                      </a:gs>
                    </a:gsLst>
                    <a:lin ang="13500000" scaled="1"/>
                  </a:gradFill>
                </a:rPr>
                <a:t>中国梦，华夏子孙的梦</a:t>
              </a: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6383720" y="3327198"/>
            <a:ext cx="46132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83720" y="3873641"/>
            <a:ext cx="46132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83720" y="4653133"/>
            <a:ext cx="46132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383720" y="5151027"/>
            <a:ext cx="367665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988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429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23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73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73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013591" y="3439168"/>
            <a:ext cx="3025362" cy="426720"/>
          </a:xfrm>
          <a:custGeom>
            <a:avLst/>
            <a:gdLst>
              <a:gd name="connsiteX0" fmla="*/ 2401824 w 2401824"/>
              <a:gd name="connsiteY0" fmla="*/ 426720 h 426720"/>
              <a:gd name="connsiteX1" fmla="*/ 2133600 w 2401824"/>
              <a:gd name="connsiteY1" fmla="*/ 0 h 426720"/>
              <a:gd name="connsiteX2" fmla="*/ 0 w 2401824"/>
              <a:gd name="connsiteY2" fmla="*/ 0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01824" h="426720">
                <a:moveTo>
                  <a:pt x="2401824" y="426720"/>
                </a:moveTo>
                <a:lnTo>
                  <a:pt x="2133600" y="0"/>
                </a:lnTo>
                <a:lnTo>
                  <a:pt x="0" y="0"/>
                </a:lnTo>
              </a:path>
            </a:pathLst>
          </a:custGeom>
          <a:noFill/>
          <a:ln cap="rnd">
            <a:solidFill>
              <a:srgbClr val="AD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20"/>
          <p:cNvSpPr>
            <a:spLocks noEditPoints="1"/>
          </p:cNvSpPr>
          <p:nvPr/>
        </p:nvSpPr>
        <p:spPr bwMode="auto">
          <a:xfrm>
            <a:off x="5100189" y="3407228"/>
            <a:ext cx="1052513" cy="55563"/>
          </a:xfrm>
          <a:custGeom>
            <a:avLst/>
            <a:gdLst>
              <a:gd name="T0" fmla="*/ 116 w 116"/>
              <a:gd name="T1" fmla="*/ 0 h 6"/>
              <a:gd name="T2" fmla="*/ 114 w 116"/>
              <a:gd name="T3" fmla="*/ 3 h 6"/>
              <a:gd name="T4" fmla="*/ 116 w 116"/>
              <a:gd name="T5" fmla="*/ 5 h 6"/>
              <a:gd name="T6" fmla="*/ 116 w 116"/>
              <a:gd name="T7" fmla="*/ 0 h 6"/>
              <a:gd name="T8" fmla="*/ 0 w 116"/>
              <a:gd name="T9" fmla="*/ 0 h 6"/>
              <a:gd name="T10" fmla="*/ 0 w 116"/>
              <a:gd name="T11" fmla="*/ 0 h 6"/>
              <a:gd name="T12" fmla="*/ 0 w 116"/>
              <a:gd name="T13" fmla="*/ 6 h 6"/>
              <a:gd name="T14" fmla="*/ 0 w 116"/>
              <a:gd name="T15" fmla="*/ 6 h 6"/>
              <a:gd name="T16" fmla="*/ 3 w 116"/>
              <a:gd name="T17" fmla="*/ 3 h 6"/>
              <a:gd name="T18" fmla="*/ 0 w 116"/>
              <a:gd name="T19" fmla="*/ 0 h 6"/>
              <a:gd name="T20" fmla="*/ 59 w 116"/>
              <a:gd name="T21" fmla="*/ 0 h 6"/>
              <a:gd name="T22" fmla="*/ 56 w 116"/>
              <a:gd name="T23" fmla="*/ 3 h 6"/>
              <a:gd name="T24" fmla="*/ 59 w 116"/>
              <a:gd name="T25" fmla="*/ 6 h 6"/>
              <a:gd name="T26" fmla="*/ 62 w 116"/>
              <a:gd name="T27" fmla="*/ 3 h 6"/>
              <a:gd name="T28" fmla="*/ 59 w 116"/>
              <a:gd name="T2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6" h="6">
                <a:moveTo>
                  <a:pt x="116" y="0"/>
                </a:moveTo>
                <a:cubicBezTo>
                  <a:pt x="115" y="1"/>
                  <a:pt x="114" y="2"/>
                  <a:pt x="114" y="3"/>
                </a:cubicBezTo>
                <a:cubicBezTo>
                  <a:pt x="114" y="4"/>
                  <a:pt x="115" y="5"/>
                  <a:pt x="116" y="5"/>
                </a:cubicBezTo>
                <a:cubicBezTo>
                  <a:pt x="116" y="0"/>
                  <a:pt x="116" y="0"/>
                  <a:pt x="11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3" y="4"/>
                  <a:pt x="3" y="3"/>
                </a:cubicBezTo>
                <a:cubicBezTo>
                  <a:pt x="3" y="1"/>
                  <a:pt x="2" y="0"/>
                  <a:pt x="0" y="0"/>
                </a:cubicBezTo>
                <a:moveTo>
                  <a:pt x="59" y="0"/>
                </a:moveTo>
                <a:cubicBezTo>
                  <a:pt x="57" y="0"/>
                  <a:pt x="56" y="1"/>
                  <a:pt x="56" y="3"/>
                </a:cubicBezTo>
                <a:cubicBezTo>
                  <a:pt x="56" y="4"/>
                  <a:pt x="57" y="6"/>
                  <a:pt x="59" y="6"/>
                </a:cubicBezTo>
                <a:cubicBezTo>
                  <a:pt x="60" y="6"/>
                  <a:pt x="62" y="4"/>
                  <a:pt x="62" y="3"/>
                </a:cubicBezTo>
                <a:cubicBezTo>
                  <a:pt x="62" y="1"/>
                  <a:pt x="60" y="0"/>
                  <a:pt x="59" y="0"/>
                </a:cubicBezTo>
              </a:path>
            </a:pathLst>
          </a:custGeom>
          <a:solidFill>
            <a:srgbClr val="EDED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81139" y="4107315"/>
            <a:ext cx="1162050" cy="679450"/>
            <a:chOff x="3271838" y="2676525"/>
            <a:chExt cx="1162050" cy="679450"/>
          </a:xfrm>
        </p:grpSpPr>
        <p:sp>
          <p:nvSpPr>
            <p:cNvPr id="5" name="Freeform 30"/>
            <p:cNvSpPr>
              <a:spLocks/>
            </p:cNvSpPr>
            <p:nvPr/>
          </p:nvSpPr>
          <p:spPr bwMode="auto">
            <a:xfrm>
              <a:off x="3271838" y="2676525"/>
              <a:ext cx="1162050" cy="679450"/>
            </a:xfrm>
            <a:custGeom>
              <a:avLst/>
              <a:gdLst>
                <a:gd name="T0" fmla="*/ 128 w 128"/>
                <a:gd name="T1" fmla="*/ 0 h 75"/>
                <a:gd name="T2" fmla="*/ 20 w 128"/>
                <a:gd name="T3" fmla="*/ 75 h 75"/>
                <a:gd name="T4" fmla="*/ 0 w 128"/>
                <a:gd name="T5" fmla="*/ 31 h 75"/>
                <a:gd name="T6" fmla="*/ 128 w 128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75">
                  <a:moveTo>
                    <a:pt x="128" y="0"/>
                  </a:moveTo>
                  <a:cubicBezTo>
                    <a:pt x="20" y="75"/>
                    <a:pt x="20" y="75"/>
                    <a:pt x="20" y="75"/>
                  </a:cubicBezTo>
                  <a:cubicBezTo>
                    <a:pt x="10" y="60"/>
                    <a:pt x="4" y="48"/>
                    <a:pt x="0" y="31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F5B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TextBox 94"/>
            <p:cNvSpPr txBox="1"/>
            <p:nvPr/>
          </p:nvSpPr>
          <p:spPr>
            <a:xfrm>
              <a:off x="3437712" y="2846973"/>
              <a:ext cx="4812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9%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2189" y="3272290"/>
            <a:ext cx="935038" cy="1225550"/>
            <a:chOff x="5862189" y="3272290"/>
            <a:chExt cx="935038" cy="1225550"/>
          </a:xfrm>
        </p:grpSpPr>
        <p:sp>
          <p:nvSpPr>
            <p:cNvPr id="8" name="Freeform 28"/>
            <p:cNvSpPr>
              <a:spLocks/>
            </p:cNvSpPr>
            <p:nvPr/>
          </p:nvSpPr>
          <p:spPr bwMode="auto">
            <a:xfrm>
              <a:off x="5862189" y="3272290"/>
              <a:ext cx="935038" cy="1225550"/>
            </a:xfrm>
            <a:custGeom>
              <a:avLst/>
              <a:gdLst>
                <a:gd name="T0" fmla="*/ 59 w 103"/>
                <a:gd name="T1" fmla="*/ 135 h 135"/>
                <a:gd name="T2" fmla="*/ 0 w 103"/>
                <a:gd name="T3" fmla="*/ 17 h 135"/>
                <a:gd name="T4" fmla="*/ 103 w 103"/>
                <a:gd name="T5" fmla="*/ 45 h 135"/>
                <a:gd name="T6" fmla="*/ 59 w 103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35">
                  <a:moveTo>
                    <a:pt x="59" y="13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3" y="0"/>
                    <a:pt x="70" y="8"/>
                    <a:pt x="103" y="45"/>
                  </a:cubicBezTo>
                  <a:lnTo>
                    <a:pt x="59" y="13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TextBox 95"/>
            <p:cNvSpPr txBox="1"/>
            <p:nvPr/>
          </p:nvSpPr>
          <p:spPr>
            <a:xfrm>
              <a:off x="5880237" y="3387761"/>
              <a:ext cx="4812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9%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17652" y="3126240"/>
            <a:ext cx="1125538" cy="1062038"/>
            <a:chOff x="3308351" y="1695450"/>
            <a:chExt cx="1125538" cy="1062038"/>
          </a:xfrm>
        </p:grpSpPr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3308351" y="1695450"/>
              <a:ext cx="1125538" cy="1062038"/>
            </a:xfrm>
            <a:custGeom>
              <a:avLst/>
              <a:gdLst>
                <a:gd name="T0" fmla="*/ 124 w 124"/>
                <a:gd name="T1" fmla="*/ 117 h 117"/>
                <a:gd name="T2" fmla="*/ 0 w 124"/>
                <a:gd name="T3" fmla="*/ 73 h 117"/>
                <a:gd name="T4" fmla="*/ 65 w 124"/>
                <a:gd name="T5" fmla="*/ 0 h 117"/>
                <a:gd name="T6" fmla="*/ 124 w 12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17">
                  <a:moveTo>
                    <a:pt x="124" y="117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2" y="40"/>
                    <a:pt x="34" y="15"/>
                    <a:pt x="65" y="0"/>
                  </a:cubicBezTo>
                  <a:lnTo>
                    <a:pt x="124" y="117"/>
                  </a:lnTo>
                  <a:close/>
                </a:path>
              </a:pathLst>
            </a:custGeom>
            <a:solidFill>
              <a:srgbClr val="FFF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96"/>
            <p:cNvSpPr txBox="1"/>
            <p:nvPr/>
          </p:nvSpPr>
          <p:spPr>
            <a:xfrm>
              <a:off x="3537536" y="1987451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15%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90652" y="3726315"/>
            <a:ext cx="1216025" cy="671513"/>
            <a:chOff x="3181351" y="2295525"/>
            <a:chExt cx="1216025" cy="671513"/>
          </a:xfrm>
        </p:grpSpPr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181351" y="2295525"/>
              <a:ext cx="1216025" cy="671513"/>
            </a:xfrm>
            <a:custGeom>
              <a:avLst/>
              <a:gdLst>
                <a:gd name="T0" fmla="*/ 134 w 134"/>
                <a:gd name="T1" fmla="*/ 43 h 74"/>
                <a:gd name="T2" fmla="*/ 6 w 134"/>
                <a:gd name="T3" fmla="*/ 74 h 74"/>
                <a:gd name="T4" fmla="*/ 10 w 134"/>
                <a:gd name="T5" fmla="*/ 0 h 74"/>
                <a:gd name="T6" fmla="*/ 134 w 134"/>
                <a:gd name="T7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74">
                  <a:moveTo>
                    <a:pt x="134" y="43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0" y="48"/>
                    <a:pt x="1" y="24"/>
                    <a:pt x="10" y="0"/>
                  </a:cubicBezTo>
                  <a:lnTo>
                    <a:pt x="134" y="43"/>
                  </a:lnTo>
                  <a:close/>
                </a:path>
              </a:pathLst>
            </a:custGeom>
            <a:solidFill>
              <a:srgbClr val="EA5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TextBox 97"/>
            <p:cNvSpPr txBox="1"/>
            <p:nvPr/>
          </p:nvSpPr>
          <p:spPr>
            <a:xfrm>
              <a:off x="3286076" y="2467511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18%</a:t>
              </a:r>
              <a:endParaRPr lang="zh-CN" alt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06677" y="2418215"/>
            <a:ext cx="1697038" cy="1697038"/>
            <a:chOff x="4397376" y="987425"/>
            <a:chExt cx="1697038" cy="1697038"/>
          </a:xfrm>
          <a:solidFill>
            <a:srgbClr val="FFC000"/>
          </a:solidFill>
        </p:grpSpPr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4397376" y="987425"/>
              <a:ext cx="1697038" cy="1697038"/>
            </a:xfrm>
            <a:custGeom>
              <a:avLst/>
              <a:gdLst>
                <a:gd name="T0" fmla="*/ 0 w 187"/>
                <a:gd name="T1" fmla="*/ 187 h 187"/>
                <a:gd name="T2" fmla="*/ 16 w 187"/>
                <a:gd name="T3" fmla="*/ 0 h 187"/>
                <a:gd name="T4" fmla="*/ 187 w 187"/>
                <a:gd name="T5" fmla="*/ 187 h 187"/>
                <a:gd name="T6" fmla="*/ 0 w 187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87">
                  <a:moveTo>
                    <a:pt x="0" y="187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3" y="9"/>
                    <a:pt x="187" y="90"/>
                    <a:pt x="187" y="187"/>
                  </a:cubicBez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TextBox 93"/>
            <p:cNvSpPr txBox="1"/>
            <p:nvPr/>
          </p:nvSpPr>
          <p:spPr>
            <a:xfrm>
              <a:off x="4632405" y="1720215"/>
              <a:ext cx="1107996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12%</a:t>
              </a:r>
              <a:endParaRPr lang="zh-CN" altLang="en-US" sz="3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90627" y="4115253"/>
            <a:ext cx="3113088" cy="1706563"/>
            <a:chOff x="2981326" y="2684463"/>
            <a:chExt cx="3113088" cy="1706563"/>
          </a:xfrm>
          <a:solidFill>
            <a:srgbClr val="AD0004"/>
          </a:solidFill>
        </p:grpSpPr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2981326" y="2684463"/>
              <a:ext cx="3113088" cy="1706563"/>
            </a:xfrm>
            <a:custGeom>
              <a:avLst/>
              <a:gdLst>
                <a:gd name="T0" fmla="*/ 156 w 343"/>
                <a:gd name="T1" fmla="*/ 0 h 188"/>
                <a:gd name="T2" fmla="*/ 343 w 343"/>
                <a:gd name="T3" fmla="*/ 0 h 188"/>
                <a:gd name="T4" fmla="*/ 156 w 343"/>
                <a:gd name="T5" fmla="*/ 188 h 188"/>
                <a:gd name="T6" fmla="*/ 0 w 343"/>
                <a:gd name="T7" fmla="*/ 105 h 188"/>
                <a:gd name="T8" fmla="*/ 156 w 34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88">
                  <a:moveTo>
                    <a:pt x="156" y="0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104"/>
                    <a:pt x="259" y="188"/>
                    <a:pt x="156" y="188"/>
                  </a:cubicBezTo>
                  <a:cubicBezTo>
                    <a:pt x="90" y="188"/>
                    <a:pt x="37" y="159"/>
                    <a:pt x="0" y="105"/>
                  </a:cubicBez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Box 66"/>
            <p:cNvSpPr txBox="1"/>
            <p:nvPr/>
          </p:nvSpPr>
          <p:spPr>
            <a:xfrm>
              <a:off x="4124780" y="3100886"/>
              <a:ext cx="1212191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24%</a:t>
              </a:r>
              <a:endParaRPr lang="zh-CN" altLang="en-US" sz="4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7135976" y="2415040"/>
            <a:ext cx="3744800" cy="316992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rgbClr val="AD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921748" y="2476205"/>
            <a:ext cx="30835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E20000"/>
                </a:solidFill>
              </a:rPr>
              <a:t>中国梦归根到底是人民的梦，必须紧紧依靠人民来实现，必须不断为人民造福。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921748" y="1996067"/>
            <a:ext cx="27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E20000"/>
                </a:solidFill>
              </a:rPr>
              <a:t>中国</a:t>
            </a:r>
            <a:r>
              <a:rPr lang="zh-CN" altLang="en-US" b="1" smtClean="0">
                <a:solidFill>
                  <a:srgbClr val="E20000"/>
                </a:solidFill>
              </a:rPr>
              <a:t>梦，华夏子孙的梦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82419" y="3486699"/>
            <a:ext cx="249309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E20000"/>
                </a:solidFill>
              </a:rPr>
              <a:t>中国梦归根到底是人民的梦，必须紧紧依靠人民来实现，必须不断为人民造福。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67272" y="3032490"/>
            <a:ext cx="27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E20000"/>
                </a:solidFill>
              </a:rPr>
              <a:t>中国</a:t>
            </a:r>
            <a:r>
              <a:rPr lang="zh-CN" altLang="en-US" b="1" smtClean="0">
                <a:solidFill>
                  <a:srgbClr val="E20000"/>
                </a:solidFill>
              </a:rPr>
              <a:t>梦，华夏子孙的梦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5" grpId="0" animBg="1"/>
          <p:bldP spid="31" grpId="0"/>
          <p:bldP spid="32" grpId="0"/>
          <p:bldP spid="34" grpId="0"/>
          <p:bldP spid="35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5" grpId="0" animBg="1"/>
          <p:bldP spid="31" grpId="0"/>
          <p:bldP spid="32" grpId="0"/>
          <p:bldP spid="34" grpId="0"/>
          <p:bldP spid="35" grpId="0"/>
          <p:bldP spid="3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82891" y="2096551"/>
            <a:ext cx="944610" cy="673633"/>
          </a:xfrm>
          <a:custGeom>
            <a:avLst/>
            <a:gdLst/>
            <a:ahLst/>
            <a:cxnLst/>
            <a:rect l="l" t="t" r="r" b="b"/>
            <a:pathLst>
              <a:path w="944610" h="673633">
                <a:moveTo>
                  <a:pt x="342877" y="82648"/>
                </a:moveTo>
                <a:cubicBezTo>
                  <a:pt x="304516" y="82648"/>
                  <a:pt x="268543" y="102389"/>
                  <a:pt x="234956" y="141870"/>
                </a:cubicBezTo>
                <a:cubicBezTo>
                  <a:pt x="201370" y="181351"/>
                  <a:pt x="169141" y="246480"/>
                  <a:pt x="138268" y="337256"/>
                </a:cubicBezTo>
                <a:cubicBezTo>
                  <a:pt x="116614" y="400908"/>
                  <a:pt x="104309" y="450700"/>
                  <a:pt x="101353" y="486633"/>
                </a:cubicBezTo>
                <a:cubicBezTo>
                  <a:pt x="98397" y="522566"/>
                  <a:pt x="102804" y="548941"/>
                  <a:pt x="114573" y="565758"/>
                </a:cubicBezTo>
                <a:cubicBezTo>
                  <a:pt x="126342" y="582576"/>
                  <a:pt x="145103" y="590985"/>
                  <a:pt x="170855" y="590985"/>
                </a:cubicBezTo>
                <a:cubicBezTo>
                  <a:pt x="209587" y="590985"/>
                  <a:pt x="245751" y="571607"/>
                  <a:pt x="279347" y="532851"/>
                </a:cubicBezTo>
                <a:cubicBezTo>
                  <a:pt x="312942" y="494095"/>
                  <a:pt x="345325" y="428897"/>
                  <a:pt x="376495" y="337256"/>
                </a:cubicBezTo>
                <a:cubicBezTo>
                  <a:pt x="398150" y="273590"/>
                  <a:pt x="410518" y="223667"/>
                  <a:pt x="413599" y="187488"/>
                </a:cubicBezTo>
                <a:cubicBezTo>
                  <a:pt x="416680" y="151309"/>
                  <a:pt x="412255" y="124791"/>
                  <a:pt x="400323" y="107934"/>
                </a:cubicBezTo>
                <a:cubicBezTo>
                  <a:pt x="388391" y="91077"/>
                  <a:pt x="369242" y="82648"/>
                  <a:pt x="342877" y="82648"/>
                </a:cubicBezTo>
                <a:close/>
                <a:moveTo>
                  <a:pt x="878572" y="0"/>
                </a:moveTo>
                <a:lnTo>
                  <a:pt x="944610" y="0"/>
                </a:lnTo>
                <a:lnTo>
                  <a:pt x="719205" y="662687"/>
                </a:lnTo>
                <a:lnTo>
                  <a:pt x="622101" y="662687"/>
                </a:lnTo>
                <a:lnTo>
                  <a:pt x="792889" y="160574"/>
                </a:lnTo>
                <a:cubicBezTo>
                  <a:pt x="750612" y="197036"/>
                  <a:pt x="687165" y="228700"/>
                  <a:pt x="602547" y="255563"/>
                </a:cubicBezTo>
                <a:lnTo>
                  <a:pt x="633375" y="164920"/>
                </a:lnTo>
                <a:cubicBezTo>
                  <a:pt x="740727" y="120695"/>
                  <a:pt x="822459" y="65721"/>
                  <a:pt x="878572" y="0"/>
                </a:cubicBezTo>
                <a:close/>
                <a:moveTo>
                  <a:pt x="371870" y="0"/>
                </a:moveTo>
                <a:cubicBezTo>
                  <a:pt x="517619" y="0"/>
                  <a:pt x="552257" y="112418"/>
                  <a:pt x="475782" y="337256"/>
                </a:cubicBezTo>
                <a:cubicBezTo>
                  <a:pt x="437566" y="449607"/>
                  <a:pt x="390217" y="533758"/>
                  <a:pt x="333734" y="589708"/>
                </a:cubicBezTo>
                <a:cubicBezTo>
                  <a:pt x="277252" y="645658"/>
                  <a:pt x="213587" y="673633"/>
                  <a:pt x="142740" y="673633"/>
                </a:cubicBezTo>
                <a:cubicBezTo>
                  <a:pt x="-2423" y="673633"/>
                  <a:pt x="-36865" y="561507"/>
                  <a:pt x="39414" y="337256"/>
                </a:cubicBezTo>
                <a:cubicBezTo>
                  <a:pt x="77667" y="224784"/>
                  <a:pt x="125052" y="140456"/>
                  <a:pt x="181567" y="84274"/>
                </a:cubicBezTo>
                <a:cubicBezTo>
                  <a:pt x="238082" y="28091"/>
                  <a:pt x="301516" y="0"/>
                  <a:pt x="371870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C00000"/>
              </a:gs>
              <a:gs pos="84000">
                <a:srgbClr val="FFC000"/>
              </a:gs>
            </a:gsLst>
            <a:lin ang="13500000" scaled="1"/>
            <a:tileRect/>
          </a:gradFill>
          <a:ln>
            <a:noFill/>
          </a:ln>
          <a:effectLst>
            <a:outerShdw blurRad="114300" dist="38100" dir="2400000" algn="tl" rotWithShape="0">
              <a:srgbClr val="FFFF00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b="1" i="1" spc="-300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19880" y="2096551"/>
            <a:ext cx="737541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>
              <a:solidFill>
                <a:srgbClr val="E2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19880" y="3272934"/>
            <a:ext cx="737541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>
              <a:solidFill>
                <a:srgbClr val="E2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2891" y="3314899"/>
            <a:ext cx="943200" cy="673200"/>
          </a:xfrm>
          <a:custGeom>
            <a:avLst/>
            <a:gdLst/>
            <a:ahLst/>
            <a:cxnLst/>
            <a:rect l="l" t="t" r="r" b="b"/>
            <a:pathLst>
              <a:path w="1997436" h="1291131">
                <a:moveTo>
                  <a:pt x="657180" y="158410"/>
                </a:moveTo>
                <a:cubicBezTo>
                  <a:pt x="583656" y="158410"/>
                  <a:pt x="514707" y="196246"/>
                  <a:pt x="450333" y="271919"/>
                </a:cubicBezTo>
                <a:cubicBezTo>
                  <a:pt x="385959" y="347591"/>
                  <a:pt x="324186" y="472421"/>
                  <a:pt x="265014" y="646408"/>
                </a:cubicBezTo>
                <a:cubicBezTo>
                  <a:pt x="223509" y="768407"/>
                  <a:pt x="199925" y="863843"/>
                  <a:pt x="194260" y="932714"/>
                </a:cubicBezTo>
                <a:cubicBezTo>
                  <a:pt x="188595" y="1001585"/>
                  <a:pt x="197041" y="1052137"/>
                  <a:pt x="219598" y="1084371"/>
                </a:cubicBezTo>
                <a:cubicBezTo>
                  <a:pt x="242155" y="1116604"/>
                  <a:pt x="278113" y="1132721"/>
                  <a:pt x="327471" y="1132721"/>
                </a:cubicBezTo>
                <a:cubicBezTo>
                  <a:pt x="401708" y="1132721"/>
                  <a:pt x="471023" y="1095580"/>
                  <a:pt x="535414" y="1021298"/>
                </a:cubicBezTo>
                <a:cubicBezTo>
                  <a:pt x="599806" y="947016"/>
                  <a:pt x="661873" y="822053"/>
                  <a:pt x="721616" y="646408"/>
                </a:cubicBezTo>
                <a:cubicBezTo>
                  <a:pt x="763120" y="524382"/>
                  <a:pt x="786825" y="428697"/>
                  <a:pt x="792731" y="359353"/>
                </a:cubicBezTo>
                <a:cubicBezTo>
                  <a:pt x="798637" y="290010"/>
                  <a:pt x="790155" y="239184"/>
                  <a:pt x="767286" y="206874"/>
                </a:cubicBezTo>
                <a:cubicBezTo>
                  <a:pt x="744416" y="174564"/>
                  <a:pt x="707714" y="158410"/>
                  <a:pt x="657180" y="158410"/>
                </a:cubicBezTo>
                <a:close/>
                <a:moveTo>
                  <a:pt x="1697182" y="0"/>
                </a:moveTo>
                <a:cubicBezTo>
                  <a:pt x="1823015" y="0"/>
                  <a:pt x="1909420" y="35151"/>
                  <a:pt x="1956397" y="105453"/>
                </a:cubicBezTo>
                <a:cubicBezTo>
                  <a:pt x="2003375" y="175755"/>
                  <a:pt x="2010021" y="260419"/>
                  <a:pt x="1976334" y="359447"/>
                </a:cubicBezTo>
                <a:cubicBezTo>
                  <a:pt x="1948352" y="441716"/>
                  <a:pt x="1891061" y="524382"/>
                  <a:pt x="1804460" y="607444"/>
                </a:cubicBezTo>
                <a:cubicBezTo>
                  <a:pt x="1717858" y="690506"/>
                  <a:pt x="1565814" y="800334"/>
                  <a:pt x="1348325" y="936926"/>
                </a:cubicBezTo>
                <a:cubicBezTo>
                  <a:pt x="1237736" y="1006394"/>
                  <a:pt x="1163722" y="1057392"/>
                  <a:pt x="1126282" y="1089920"/>
                </a:cubicBezTo>
                <a:lnTo>
                  <a:pt x="1731239" y="1089920"/>
                </a:lnTo>
                <a:lnTo>
                  <a:pt x="1669931" y="1270151"/>
                </a:lnTo>
                <a:lnTo>
                  <a:pt x="820120" y="1270151"/>
                </a:lnTo>
                <a:cubicBezTo>
                  <a:pt x="848797" y="1185841"/>
                  <a:pt x="900479" y="1107117"/>
                  <a:pt x="975167" y="1033981"/>
                </a:cubicBezTo>
                <a:cubicBezTo>
                  <a:pt x="1049854" y="960845"/>
                  <a:pt x="1167131" y="879968"/>
                  <a:pt x="1326998" y="791353"/>
                </a:cubicBezTo>
                <a:cubicBezTo>
                  <a:pt x="1439611" y="708112"/>
                  <a:pt x="1538828" y="631724"/>
                  <a:pt x="1624649" y="562189"/>
                </a:cubicBezTo>
                <a:cubicBezTo>
                  <a:pt x="1710471" y="492654"/>
                  <a:pt x="1764925" y="423954"/>
                  <a:pt x="1788013" y="356091"/>
                </a:cubicBezTo>
                <a:cubicBezTo>
                  <a:pt x="1807339" y="299272"/>
                  <a:pt x="1803083" y="252120"/>
                  <a:pt x="1775243" y="214636"/>
                </a:cubicBezTo>
                <a:cubicBezTo>
                  <a:pt x="1747404" y="177152"/>
                  <a:pt x="1702303" y="158410"/>
                  <a:pt x="1639939" y="158410"/>
                </a:cubicBezTo>
                <a:cubicBezTo>
                  <a:pt x="1577166" y="158410"/>
                  <a:pt x="1518060" y="177647"/>
                  <a:pt x="1462623" y="216120"/>
                </a:cubicBezTo>
                <a:cubicBezTo>
                  <a:pt x="1407186" y="254594"/>
                  <a:pt x="1363992" y="318424"/>
                  <a:pt x="1333042" y="407610"/>
                </a:cubicBezTo>
                <a:lnTo>
                  <a:pt x="1149508" y="388128"/>
                </a:lnTo>
                <a:cubicBezTo>
                  <a:pt x="1203938" y="257152"/>
                  <a:pt x="1279971" y="159720"/>
                  <a:pt x="1377609" y="95832"/>
                </a:cubicBezTo>
                <a:cubicBezTo>
                  <a:pt x="1475246" y="31944"/>
                  <a:pt x="1581770" y="0"/>
                  <a:pt x="1697182" y="0"/>
                </a:cubicBezTo>
                <a:close/>
                <a:moveTo>
                  <a:pt x="712751" y="0"/>
                </a:moveTo>
                <a:cubicBezTo>
                  <a:pt x="992104" y="0"/>
                  <a:pt x="1058492" y="215470"/>
                  <a:pt x="911916" y="646408"/>
                </a:cubicBezTo>
                <a:cubicBezTo>
                  <a:pt x="838668" y="861748"/>
                  <a:pt x="747915" y="1023037"/>
                  <a:pt x="639657" y="1130274"/>
                </a:cubicBezTo>
                <a:cubicBezTo>
                  <a:pt x="531399" y="1237512"/>
                  <a:pt x="409374" y="1291131"/>
                  <a:pt x="273585" y="1291131"/>
                </a:cubicBezTo>
                <a:cubicBezTo>
                  <a:pt x="-4645" y="1291131"/>
                  <a:pt x="-70659" y="1076223"/>
                  <a:pt x="75543" y="646408"/>
                </a:cubicBezTo>
                <a:cubicBezTo>
                  <a:pt x="148862" y="430836"/>
                  <a:pt x="239682" y="269209"/>
                  <a:pt x="348003" y="161525"/>
                </a:cubicBezTo>
                <a:cubicBezTo>
                  <a:pt x="456323" y="53842"/>
                  <a:pt x="577906" y="0"/>
                  <a:pt x="712751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C00000"/>
              </a:gs>
              <a:gs pos="84000">
                <a:srgbClr val="FFC000"/>
              </a:gs>
            </a:gsLst>
            <a:lin ang="13500000" scaled="1"/>
            <a:tileRect/>
          </a:gradFill>
          <a:ln>
            <a:noFill/>
          </a:ln>
          <a:effectLst>
            <a:outerShdw blurRad="114300" dist="38100" dir="2400000" algn="tl" rotWithShape="0">
              <a:srgbClr val="FFFF00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b="1" i="1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19880" y="4449317"/>
            <a:ext cx="609525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>
              <a:solidFill>
                <a:srgbClr val="E2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2891" y="4657481"/>
            <a:ext cx="943200" cy="673200"/>
          </a:xfrm>
          <a:custGeom>
            <a:avLst/>
            <a:gdLst/>
            <a:ahLst/>
            <a:cxnLst/>
            <a:rect l="l" t="t" r="r" b="b"/>
            <a:pathLst>
              <a:path w="1958300" h="1291131">
                <a:moveTo>
                  <a:pt x="657180" y="158410"/>
                </a:moveTo>
                <a:cubicBezTo>
                  <a:pt x="583656" y="158410"/>
                  <a:pt x="514707" y="196246"/>
                  <a:pt x="450333" y="271919"/>
                </a:cubicBezTo>
                <a:cubicBezTo>
                  <a:pt x="385959" y="347591"/>
                  <a:pt x="324186" y="472421"/>
                  <a:pt x="265014" y="646408"/>
                </a:cubicBezTo>
                <a:cubicBezTo>
                  <a:pt x="223509" y="768407"/>
                  <a:pt x="199925" y="863843"/>
                  <a:pt x="194260" y="932714"/>
                </a:cubicBezTo>
                <a:cubicBezTo>
                  <a:pt x="188595" y="1001585"/>
                  <a:pt x="197041" y="1052137"/>
                  <a:pt x="219598" y="1084371"/>
                </a:cubicBezTo>
                <a:cubicBezTo>
                  <a:pt x="242155" y="1116604"/>
                  <a:pt x="278113" y="1132721"/>
                  <a:pt x="327471" y="1132721"/>
                </a:cubicBezTo>
                <a:cubicBezTo>
                  <a:pt x="401708" y="1132721"/>
                  <a:pt x="471023" y="1095580"/>
                  <a:pt x="535414" y="1021298"/>
                </a:cubicBezTo>
                <a:cubicBezTo>
                  <a:pt x="599806" y="947016"/>
                  <a:pt x="661873" y="822053"/>
                  <a:pt x="721616" y="646408"/>
                </a:cubicBezTo>
                <a:cubicBezTo>
                  <a:pt x="763120" y="524382"/>
                  <a:pt x="786825" y="428697"/>
                  <a:pt x="792731" y="359353"/>
                </a:cubicBezTo>
                <a:cubicBezTo>
                  <a:pt x="798637" y="290010"/>
                  <a:pt x="790155" y="239184"/>
                  <a:pt x="767286" y="206874"/>
                </a:cubicBezTo>
                <a:cubicBezTo>
                  <a:pt x="744416" y="174564"/>
                  <a:pt x="707714" y="158410"/>
                  <a:pt x="657180" y="158410"/>
                </a:cubicBezTo>
                <a:close/>
                <a:moveTo>
                  <a:pt x="1677045" y="0"/>
                </a:moveTo>
                <a:cubicBezTo>
                  <a:pt x="1783908" y="0"/>
                  <a:pt x="1862384" y="32593"/>
                  <a:pt x="1912473" y="97778"/>
                </a:cubicBezTo>
                <a:cubicBezTo>
                  <a:pt x="1962561" y="162963"/>
                  <a:pt x="1971591" y="242635"/>
                  <a:pt x="1939563" y="336796"/>
                </a:cubicBezTo>
                <a:cubicBezTo>
                  <a:pt x="1903254" y="443553"/>
                  <a:pt x="1833234" y="522875"/>
                  <a:pt x="1729502" y="574760"/>
                </a:cubicBezTo>
                <a:lnTo>
                  <a:pt x="1715854" y="580790"/>
                </a:lnTo>
                <a:lnTo>
                  <a:pt x="1736004" y="588714"/>
                </a:lnTo>
                <a:cubicBezTo>
                  <a:pt x="1777339" y="608123"/>
                  <a:pt x="1805473" y="641260"/>
                  <a:pt x="1820405" y="688126"/>
                </a:cubicBezTo>
                <a:cubicBezTo>
                  <a:pt x="1840315" y="750615"/>
                  <a:pt x="1837946" y="818095"/>
                  <a:pt x="1813298" y="890567"/>
                </a:cubicBezTo>
                <a:cubicBezTo>
                  <a:pt x="1773567" y="1007361"/>
                  <a:pt x="1698396" y="1103320"/>
                  <a:pt x="1587785" y="1178444"/>
                </a:cubicBezTo>
                <a:cubicBezTo>
                  <a:pt x="1477173" y="1253569"/>
                  <a:pt x="1362775" y="1291131"/>
                  <a:pt x="1244591" y="1291131"/>
                </a:cubicBezTo>
                <a:cubicBezTo>
                  <a:pt x="1131586" y="1291131"/>
                  <a:pt x="1049473" y="1258079"/>
                  <a:pt x="998252" y="1191976"/>
                </a:cubicBezTo>
                <a:cubicBezTo>
                  <a:pt x="947031" y="1125873"/>
                  <a:pt x="935612" y="1033141"/>
                  <a:pt x="963995" y="913780"/>
                </a:cubicBezTo>
                <a:lnTo>
                  <a:pt x="1154536" y="890233"/>
                </a:lnTo>
                <a:cubicBezTo>
                  <a:pt x="1141387" y="977271"/>
                  <a:pt x="1146994" y="1039445"/>
                  <a:pt x="1171357" y="1076756"/>
                </a:cubicBezTo>
                <a:cubicBezTo>
                  <a:pt x="1195719" y="1114066"/>
                  <a:pt x="1238093" y="1132721"/>
                  <a:pt x="1298477" y="1132721"/>
                </a:cubicBezTo>
                <a:cubicBezTo>
                  <a:pt x="1364273" y="1132721"/>
                  <a:pt x="1427802" y="1109671"/>
                  <a:pt x="1489065" y="1063572"/>
                </a:cubicBezTo>
                <a:cubicBezTo>
                  <a:pt x="1550328" y="1017472"/>
                  <a:pt x="1592351" y="960923"/>
                  <a:pt x="1615136" y="893924"/>
                </a:cubicBezTo>
                <a:cubicBezTo>
                  <a:pt x="1636922" y="829875"/>
                  <a:pt x="1634353" y="776860"/>
                  <a:pt x="1607427" y="734879"/>
                </a:cubicBezTo>
                <a:cubicBezTo>
                  <a:pt x="1580502" y="692898"/>
                  <a:pt x="1533678" y="671907"/>
                  <a:pt x="1466955" y="671907"/>
                </a:cubicBezTo>
                <a:cubicBezTo>
                  <a:pt x="1439972" y="671907"/>
                  <a:pt x="1396939" y="677220"/>
                  <a:pt x="1337856" y="687845"/>
                </a:cubicBezTo>
                <a:lnTo>
                  <a:pt x="1414206" y="521052"/>
                </a:lnTo>
                <a:cubicBezTo>
                  <a:pt x="1463670" y="521052"/>
                  <a:pt x="1500152" y="519198"/>
                  <a:pt x="1523650" y="515490"/>
                </a:cubicBezTo>
                <a:cubicBezTo>
                  <a:pt x="1547147" y="511781"/>
                  <a:pt x="1574643" y="502979"/>
                  <a:pt x="1606137" y="489081"/>
                </a:cubicBezTo>
                <a:cubicBezTo>
                  <a:pt x="1637631" y="475184"/>
                  <a:pt x="1666426" y="455359"/>
                  <a:pt x="1692522" y="429606"/>
                </a:cubicBezTo>
                <a:cubicBezTo>
                  <a:pt x="1718618" y="403853"/>
                  <a:pt x="1738192" y="371798"/>
                  <a:pt x="1751242" y="333440"/>
                </a:cubicBezTo>
                <a:cubicBezTo>
                  <a:pt x="1770104" y="277985"/>
                  <a:pt x="1766242" y="234949"/>
                  <a:pt x="1739656" y="204333"/>
                </a:cubicBezTo>
                <a:cubicBezTo>
                  <a:pt x="1713069" y="173718"/>
                  <a:pt x="1675355" y="158410"/>
                  <a:pt x="1626515" y="158410"/>
                </a:cubicBezTo>
                <a:cubicBezTo>
                  <a:pt x="1570783" y="158410"/>
                  <a:pt x="1519217" y="176191"/>
                  <a:pt x="1471816" y="211755"/>
                </a:cubicBezTo>
                <a:cubicBezTo>
                  <a:pt x="1424415" y="247318"/>
                  <a:pt x="1381905" y="303934"/>
                  <a:pt x="1344287" y="381603"/>
                </a:cubicBezTo>
                <a:lnTo>
                  <a:pt x="1171504" y="350582"/>
                </a:lnTo>
                <a:cubicBezTo>
                  <a:pt x="1233653" y="228270"/>
                  <a:pt x="1309235" y="139262"/>
                  <a:pt x="1398247" y="83557"/>
                </a:cubicBezTo>
                <a:cubicBezTo>
                  <a:pt x="1487260" y="27853"/>
                  <a:pt x="1580192" y="0"/>
                  <a:pt x="1677045" y="0"/>
                </a:cubicBezTo>
                <a:close/>
                <a:moveTo>
                  <a:pt x="712751" y="0"/>
                </a:moveTo>
                <a:cubicBezTo>
                  <a:pt x="992104" y="0"/>
                  <a:pt x="1058492" y="215470"/>
                  <a:pt x="911916" y="646408"/>
                </a:cubicBezTo>
                <a:cubicBezTo>
                  <a:pt x="838668" y="861748"/>
                  <a:pt x="747915" y="1023037"/>
                  <a:pt x="639657" y="1130274"/>
                </a:cubicBezTo>
                <a:cubicBezTo>
                  <a:pt x="531398" y="1237512"/>
                  <a:pt x="409374" y="1291131"/>
                  <a:pt x="273585" y="1291131"/>
                </a:cubicBezTo>
                <a:cubicBezTo>
                  <a:pt x="-4645" y="1291131"/>
                  <a:pt x="-70659" y="1076223"/>
                  <a:pt x="75543" y="646408"/>
                </a:cubicBezTo>
                <a:cubicBezTo>
                  <a:pt x="148862" y="430836"/>
                  <a:pt x="239682" y="269209"/>
                  <a:pt x="348002" y="161525"/>
                </a:cubicBezTo>
                <a:cubicBezTo>
                  <a:pt x="456323" y="53842"/>
                  <a:pt x="577906" y="0"/>
                  <a:pt x="712751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C00000"/>
              </a:gs>
              <a:gs pos="84000">
                <a:srgbClr val="FFC000"/>
              </a:gs>
            </a:gsLst>
            <a:lin ang="13500000" scaled="1"/>
            <a:tileRect/>
          </a:gradFill>
          <a:ln>
            <a:noFill/>
          </a:ln>
          <a:effectLst>
            <a:outerShdw blurRad="114300" dist="38100" dir="2400000" algn="tl" rotWithShape="0">
              <a:srgbClr val="FFFF00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b="1" i="1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3227275"/>
      </p:ext>
    </p:extLst>
  </p:cSld>
  <p:clrMapOvr>
    <a:masterClrMapping/>
  </p:clrMapOvr>
  <p:transition spd="slow" advTm="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6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11" grpId="0"/>
          <p:bldP spid="17" grpId="0" animBg="1"/>
          <p:bldP spid="14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11" grpId="0"/>
          <p:bldP spid="17" grpId="0" animBg="1"/>
          <p:bldP spid="14" grpId="0"/>
          <p:bldP spid="2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 hidden="1"/>
          <p:cNvCxnSpPr/>
          <p:nvPr/>
        </p:nvCxnSpPr>
        <p:spPr>
          <a:xfrm>
            <a:off x="2424113" y="2333097"/>
            <a:ext cx="3257550" cy="325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00650" y="3454015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0" y="2562207"/>
            <a:ext cx="219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i="1" smtClean="0">
                <a:gradFill flip="none" rotWithShape="1">
                  <a:gsLst>
                    <a:gs pos="27000">
                      <a:srgbClr val="C00000"/>
                    </a:gs>
                    <a:gs pos="84000">
                      <a:srgbClr val="FFC000"/>
                    </a:gs>
                  </a:gsLst>
                  <a:lin ang="13500000" scaled="1"/>
                  <a:tileRect/>
                </a:gradFill>
                <a:effectLst>
                  <a:outerShdw blurRad="114300" dist="38100" dir="2400000" algn="tl" rotWithShape="0">
                    <a:srgbClr val="FFFF00">
                      <a:alpha val="40000"/>
                    </a:srgbClr>
                  </a:outerShdw>
                </a:effectLst>
              </a:rPr>
              <a:t>03</a:t>
            </a:r>
            <a:endParaRPr lang="zh-CN" altLang="en-US" sz="13800" b="1" i="1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35964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93794" y="2662516"/>
            <a:ext cx="7745505" cy="2904565"/>
          </a:xfrm>
          <a:prstGeom prst="roundRect">
            <a:avLst>
              <a:gd name="adj" fmla="val 0"/>
            </a:avLst>
          </a:prstGeom>
          <a:solidFill>
            <a:srgbClr val="FFC00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095501" y="2474258"/>
            <a:ext cx="7745505" cy="2904565"/>
          </a:xfrm>
          <a:prstGeom prst="roundRect">
            <a:avLst>
              <a:gd name="adj" fmla="val 0"/>
            </a:avLst>
          </a:prstGeom>
          <a:solidFill>
            <a:srgbClr val="C00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3461" y="2800078"/>
            <a:ext cx="738958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每年的八月一日是中国人民解放军建军纪念日，因此也叫“八一”建军节。</a:t>
            </a:r>
            <a:r>
              <a:rPr lang="en-US" altLang="zh-CN" smtClean="0">
                <a:solidFill>
                  <a:schemeClr val="bg1"/>
                </a:solidFill>
              </a:rPr>
              <a:t>1933</a:t>
            </a:r>
            <a:r>
              <a:rPr lang="zh-CN" altLang="en-US" smtClean="0">
                <a:solidFill>
                  <a:schemeClr val="bg1"/>
                </a:solidFill>
              </a:rPr>
              <a:t>年</a:t>
            </a:r>
            <a:r>
              <a:rPr lang="en-US" altLang="zh-CN" smtClean="0">
                <a:solidFill>
                  <a:schemeClr val="bg1"/>
                </a:solidFill>
              </a:rPr>
              <a:t>7</a:t>
            </a:r>
            <a:r>
              <a:rPr lang="zh-CN" altLang="en-US" smtClean="0">
                <a:solidFill>
                  <a:schemeClr val="bg1"/>
                </a:solidFill>
              </a:rPr>
              <a:t>月</a:t>
            </a:r>
            <a:r>
              <a:rPr lang="en-US" altLang="zh-CN" smtClean="0">
                <a:solidFill>
                  <a:schemeClr val="bg1"/>
                </a:solidFill>
              </a:rPr>
              <a:t>11</a:t>
            </a:r>
            <a:r>
              <a:rPr lang="zh-CN" altLang="en-US" smtClean="0">
                <a:solidFill>
                  <a:schemeClr val="bg1"/>
                </a:solidFill>
              </a:rPr>
              <a:t>日，中华苏维埃共和国临时中央政府根据中央革命军事委员会</a:t>
            </a:r>
            <a:r>
              <a:rPr lang="en-US" altLang="zh-CN" smtClean="0">
                <a:solidFill>
                  <a:schemeClr val="bg1"/>
                </a:solidFill>
              </a:rPr>
              <a:t>6</a:t>
            </a:r>
            <a:r>
              <a:rPr lang="zh-CN" altLang="en-US" smtClean="0">
                <a:solidFill>
                  <a:schemeClr val="bg1"/>
                </a:solidFill>
              </a:rPr>
              <a:t>月</a:t>
            </a:r>
            <a:r>
              <a:rPr lang="en-US" altLang="zh-CN" smtClean="0">
                <a:solidFill>
                  <a:schemeClr val="bg1"/>
                </a:solidFill>
              </a:rPr>
              <a:t>30</a:t>
            </a:r>
            <a:r>
              <a:rPr lang="zh-CN" altLang="en-US" smtClean="0">
                <a:solidFill>
                  <a:schemeClr val="bg1"/>
                </a:solidFill>
              </a:rPr>
              <a:t>日的建议，决定</a:t>
            </a:r>
            <a:r>
              <a:rPr lang="en-US" altLang="zh-CN" smtClean="0">
                <a:solidFill>
                  <a:schemeClr val="bg1"/>
                </a:solidFill>
              </a:rPr>
              <a:t>8</a:t>
            </a:r>
            <a:r>
              <a:rPr lang="zh-CN" altLang="en-US" smtClean="0">
                <a:solidFill>
                  <a:schemeClr val="bg1"/>
                </a:solidFill>
              </a:rPr>
              <a:t>月</a:t>
            </a:r>
            <a:r>
              <a:rPr lang="en-US" altLang="zh-CN" smtClean="0">
                <a:solidFill>
                  <a:schemeClr val="bg1"/>
                </a:solidFill>
              </a:rPr>
              <a:t>1</a:t>
            </a:r>
            <a:r>
              <a:rPr lang="zh-CN" altLang="en-US" smtClean="0">
                <a:solidFill>
                  <a:schemeClr val="bg1"/>
                </a:solidFill>
              </a:rPr>
              <a:t>日为中国工农红军成立纪念日。</a:t>
            </a:r>
            <a:r>
              <a:rPr lang="en-US" altLang="zh-CN" smtClean="0">
                <a:solidFill>
                  <a:schemeClr val="bg1"/>
                </a:solidFill>
              </a:rPr>
              <a:t>1949</a:t>
            </a:r>
            <a:r>
              <a:rPr lang="zh-CN" altLang="en-US" smtClean="0">
                <a:solidFill>
                  <a:schemeClr val="bg1"/>
                </a:solidFill>
              </a:rPr>
              <a:t>年</a:t>
            </a:r>
            <a:r>
              <a:rPr lang="en-US" altLang="zh-CN" smtClean="0">
                <a:solidFill>
                  <a:schemeClr val="bg1"/>
                </a:solidFill>
              </a:rPr>
              <a:t>6</a:t>
            </a:r>
            <a:r>
              <a:rPr lang="zh-CN" altLang="en-US" smtClean="0">
                <a:solidFill>
                  <a:schemeClr val="bg1"/>
                </a:solidFill>
              </a:rPr>
              <a:t>月</a:t>
            </a:r>
            <a:r>
              <a:rPr lang="en-US" altLang="zh-CN" smtClean="0">
                <a:solidFill>
                  <a:schemeClr val="bg1"/>
                </a:solidFill>
              </a:rPr>
              <a:t>15</a:t>
            </a:r>
            <a:r>
              <a:rPr lang="zh-CN" altLang="en-US" smtClean="0">
                <a:solidFill>
                  <a:schemeClr val="bg1"/>
                </a:solidFill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85596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7429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 animBg="1"/>
          <p:bldP spid="3" grpId="0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7429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 animBg="1"/>
          <p:bldP spid="3" grpId="0" animBg="1"/>
          <p:bldP spid="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6726992" y="2791614"/>
            <a:ext cx="283671" cy="283671"/>
          </a:xfrm>
          <a:custGeom>
            <a:avLst/>
            <a:gdLst>
              <a:gd name="T0" fmla="*/ 28 w 266"/>
              <a:gd name="T1" fmla="*/ 157 h 266"/>
              <a:gd name="T2" fmla="*/ 23 w 266"/>
              <a:gd name="T3" fmla="*/ 244 h 266"/>
              <a:gd name="T4" fmla="*/ 109 w 266"/>
              <a:gd name="T5" fmla="*/ 238 h 266"/>
              <a:gd name="T6" fmla="*/ 238 w 266"/>
              <a:gd name="T7" fmla="*/ 109 h 266"/>
              <a:gd name="T8" fmla="*/ 244 w 266"/>
              <a:gd name="T9" fmla="*/ 23 h 266"/>
              <a:gd name="T10" fmla="*/ 157 w 266"/>
              <a:gd name="T11" fmla="*/ 28 h 266"/>
              <a:gd name="T12" fmla="*/ 28 w 266"/>
              <a:gd name="T13" fmla="*/ 1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8" y="157"/>
                </a:moveTo>
                <a:cubicBezTo>
                  <a:pt x="3" y="182"/>
                  <a:pt x="0" y="221"/>
                  <a:pt x="23" y="244"/>
                </a:cubicBezTo>
                <a:cubicBezTo>
                  <a:pt x="45" y="266"/>
                  <a:pt x="84" y="263"/>
                  <a:pt x="109" y="238"/>
                </a:cubicBezTo>
                <a:cubicBezTo>
                  <a:pt x="238" y="109"/>
                  <a:pt x="238" y="109"/>
                  <a:pt x="238" y="109"/>
                </a:cubicBezTo>
                <a:cubicBezTo>
                  <a:pt x="264" y="84"/>
                  <a:pt x="266" y="45"/>
                  <a:pt x="244" y="23"/>
                </a:cubicBezTo>
                <a:cubicBezTo>
                  <a:pt x="221" y="0"/>
                  <a:pt x="182" y="3"/>
                  <a:pt x="157" y="28"/>
                </a:cubicBezTo>
                <a:lnTo>
                  <a:pt x="28" y="15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886389" y="2791614"/>
            <a:ext cx="282856" cy="283671"/>
          </a:xfrm>
          <a:custGeom>
            <a:avLst/>
            <a:gdLst>
              <a:gd name="T0" fmla="*/ 238 w 265"/>
              <a:gd name="T1" fmla="*/ 157 h 266"/>
              <a:gd name="T2" fmla="*/ 243 w 265"/>
              <a:gd name="T3" fmla="*/ 244 h 266"/>
              <a:gd name="T4" fmla="*/ 157 w 265"/>
              <a:gd name="T5" fmla="*/ 238 h 266"/>
              <a:gd name="T6" fmla="*/ 27 w 265"/>
              <a:gd name="T7" fmla="*/ 109 h 266"/>
              <a:gd name="T8" fmla="*/ 22 w 265"/>
              <a:gd name="T9" fmla="*/ 23 h 266"/>
              <a:gd name="T10" fmla="*/ 109 w 265"/>
              <a:gd name="T11" fmla="*/ 28 h 266"/>
              <a:gd name="T12" fmla="*/ 238 w 265"/>
              <a:gd name="T13" fmla="*/ 1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5" h="266">
                <a:moveTo>
                  <a:pt x="238" y="157"/>
                </a:moveTo>
                <a:cubicBezTo>
                  <a:pt x="263" y="182"/>
                  <a:pt x="265" y="221"/>
                  <a:pt x="243" y="244"/>
                </a:cubicBezTo>
                <a:cubicBezTo>
                  <a:pt x="221" y="266"/>
                  <a:pt x="182" y="263"/>
                  <a:pt x="157" y="23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" y="84"/>
                  <a:pt x="0" y="45"/>
                  <a:pt x="22" y="23"/>
                </a:cubicBezTo>
                <a:cubicBezTo>
                  <a:pt x="44" y="0"/>
                  <a:pt x="83" y="3"/>
                  <a:pt x="109" y="28"/>
                </a:cubicBezTo>
                <a:lnTo>
                  <a:pt x="238" y="15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686234" y="4627326"/>
            <a:ext cx="284486" cy="283671"/>
          </a:xfrm>
          <a:custGeom>
            <a:avLst/>
            <a:gdLst>
              <a:gd name="T0" fmla="*/ 28 w 266"/>
              <a:gd name="T1" fmla="*/ 109 h 266"/>
              <a:gd name="T2" fmla="*/ 22 w 266"/>
              <a:gd name="T3" fmla="*/ 22 h 266"/>
              <a:gd name="T4" fmla="*/ 109 w 266"/>
              <a:gd name="T5" fmla="*/ 28 h 266"/>
              <a:gd name="T6" fmla="*/ 238 w 266"/>
              <a:gd name="T7" fmla="*/ 157 h 266"/>
              <a:gd name="T8" fmla="*/ 243 w 266"/>
              <a:gd name="T9" fmla="*/ 243 h 266"/>
              <a:gd name="T10" fmla="*/ 157 w 266"/>
              <a:gd name="T11" fmla="*/ 238 h 266"/>
              <a:gd name="T12" fmla="*/ 28 w 266"/>
              <a:gd name="T13" fmla="*/ 10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8" y="109"/>
                </a:moveTo>
                <a:cubicBezTo>
                  <a:pt x="2" y="83"/>
                  <a:pt x="0" y="44"/>
                  <a:pt x="22" y="22"/>
                </a:cubicBezTo>
                <a:cubicBezTo>
                  <a:pt x="45" y="0"/>
                  <a:pt x="84" y="2"/>
                  <a:pt x="109" y="28"/>
                </a:cubicBezTo>
                <a:cubicBezTo>
                  <a:pt x="238" y="157"/>
                  <a:pt x="238" y="157"/>
                  <a:pt x="238" y="157"/>
                </a:cubicBezTo>
                <a:cubicBezTo>
                  <a:pt x="263" y="182"/>
                  <a:pt x="266" y="221"/>
                  <a:pt x="243" y="243"/>
                </a:cubicBezTo>
                <a:cubicBezTo>
                  <a:pt x="221" y="266"/>
                  <a:pt x="182" y="263"/>
                  <a:pt x="157" y="238"/>
                </a:cubicBezTo>
                <a:lnTo>
                  <a:pt x="28" y="1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918181" y="4627326"/>
            <a:ext cx="284486" cy="283671"/>
          </a:xfrm>
          <a:custGeom>
            <a:avLst/>
            <a:gdLst>
              <a:gd name="T0" fmla="*/ 238 w 266"/>
              <a:gd name="T1" fmla="*/ 109 h 266"/>
              <a:gd name="T2" fmla="*/ 243 w 266"/>
              <a:gd name="T3" fmla="*/ 22 h 266"/>
              <a:gd name="T4" fmla="*/ 157 w 266"/>
              <a:gd name="T5" fmla="*/ 28 h 266"/>
              <a:gd name="T6" fmla="*/ 28 w 266"/>
              <a:gd name="T7" fmla="*/ 157 h 266"/>
              <a:gd name="T8" fmla="*/ 22 w 266"/>
              <a:gd name="T9" fmla="*/ 243 h 266"/>
              <a:gd name="T10" fmla="*/ 109 w 266"/>
              <a:gd name="T11" fmla="*/ 238 h 266"/>
              <a:gd name="T12" fmla="*/ 238 w 266"/>
              <a:gd name="T13" fmla="*/ 10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38" y="109"/>
                </a:moveTo>
                <a:cubicBezTo>
                  <a:pt x="263" y="83"/>
                  <a:pt x="266" y="44"/>
                  <a:pt x="243" y="22"/>
                </a:cubicBezTo>
                <a:cubicBezTo>
                  <a:pt x="221" y="0"/>
                  <a:pt x="182" y="2"/>
                  <a:pt x="157" y="28"/>
                </a:cubicBezTo>
                <a:cubicBezTo>
                  <a:pt x="28" y="157"/>
                  <a:pt x="28" y="157"/>
                  <a:pt x="28" y="157"/>
                </a:cubicBezTo>
                <a:cubicBezTo>
                  <a:pt x="2" y="182"/>
                  <a:pt x="0" y="221"/>
                  <a:pt x="22" y="243"/>
                </a:cubicBezTo>
                <a:cubicBezTo>
                  <a:pt x="44" y="266"/>
                  <a:pt x="83" y="263"/>
                  <a:pt x="109" y="238"/>
                </a:cubicBezTo>
                <a:lnTo>
                  <a:pt x="238" y="1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5894727" y="2345729"/>
            <a:ext cx="123087" cy="332579"/>
          </a:xfrm>
          <a:custGeom>
            <a:avLst/>
            <a:gdLst>
              <a:gd name="T0" fmla="*/ 0 w 115"/>
              <a:gd name="T1" fmla="*/ 247 h 312"/>
              <a:gd name="T2" fmla="*/ 58 w 115"/>
              <a:gd name="T3" fmla="*/ 312 h 312"/>
              <a:gd name="T4" fmla="*/ 115 w 115"/>
              <a:gd name="T5" fmla="*/ 247 h 312"/>
              <a:gd name="T6" fmla="*/ 115 w 115"/>
              <a:gd name="T7" fmla="*/ 65 h 312"/>
              <a:gd name="T8" fmla="*/ 58 w 115"/>
              <a:gd name="T9" fmla="*/ 0 h 312"/>
              <a:gd name="T10" fmla="*/ 0 w 115"/>
              <a:gd name="T11" fmla="*/ 65 h 312"/>
              <a:gd name="T12" fmla="*/ 0 w 115"/>
              <a:gd name="T13" fmla="*/ 24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312">
                <a:moveTo>
                  <a:pt x="0" y="247"/>
                </a:moveTo>
                <a:cubicBezTo>
                  <a:pt x="0" y="283"/>
                  <a:pt x="26" y="312"/>
                  <a:pt x="58" y="312"/>
                </a:cubicBezTo>
                <a:cubicBezTo>
                  <a:pt x="89" y="312"/>
                  <a:pt x="115" y="283"/>
                  <a:pt x="115" y="247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5" y="29"/>
                  <a:pt x="89" y="0"/>
                  <a:pt x="58" y="0"/>
                </a:cubicBezTo>
                <a:cubicBezTo>
                  <a:pt x="26" y="0"/>
                  <a:pt x="0" y="29"/>
                  <a:pt x="0" y="65"/>
                </a:cubicBezTo>
                <a:lnTo>
                  <a:pt x="0" y="24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529356" y="3869239"/>
            <a:ext cx="333395" cy="122272"/>
          </a:xfrm>
          <a:custGeom>
            <a:avLst/>
            <a:gdLst>
              <a:gd name="T0" fmla="*/ 65 w 313"/>
              <a:gd name="T1" fmla="*/ 0 h 114"/>
              <a:gd name="T2" fmla="*/ 0 w 313"/>
              <a:gd name="T3" fmla="*/ 57 h 114"/>
              <a:gd name="T4" fmla="*/ 65 w 313"/>
              <a:gd name="T5" fmla="*/ 114 h 114"/>
              <a:gd name="T6" fmla="*/ 248 w 313"/>
              <a:gd name="T7" fmla="*/ 114 h 114"/>
              <a:gd name="T8" fmla="*/ 313 w 313"/>
              <a:gd name="T9" fmla="*/ 57 h 114"/>
              <a:gd name="T10" fmla="*/ 248 w 313"/>
              <a:gd name="T11" fmla="*/ 0 h 114"/>
              <a:gd name="T12" fmla="*/ 65 w 313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3" h="114">
                <a:moveTo>
                  <a:pt x="65" y="0"/>
                </a:moveTo>
                <a:cubicBezTo>
                  <a:pt x="30" y="0"/>
                  <a:pt x="0" y="25"/>
                  <a:pt x="0" y="57"/>
                </a:cubicBezTo>
                <a:cubicBezTo>
                  <a:pt x="0" y="89"/>
                  <a:pt x="30" y="114"/>
                  <a:pt x="65" y="114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84" y="114"/>
                  <a:pt x="313" y="89"/>
                  <a:pt x="313" y="57"/>
                </a:cubicBezTo>
                <a:cubicBezTo>
                  <a:pt x="313" y="25"/>
                  <a:pt x="284" y="0"/>
                  <a:pt x="248" y="0"/>
                </a:cubicBezTo>
                <a:lnTo>
                  <a:pt x="6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7023706" y="3869239"/>
            <a:ext cx="333395" cy="122272"/>
          </a:xfrm>
          <a:custGeom>
            <a:avLst/>
            <a:gdLst>
              <a:gd name="T0" fmla="*/ 65 w 312"/>
              <a:gd name="T1" fmla="*/ 0 h 114"/>
              <a:gd name="T2" fmla="*/ 0 w 312"/>
              <a:gd name="T3" fmla="*/ 57 h 114"/>
              <a:gd name="T4" fmla="*/ 65 w 312"/>
              <a:gd name="T5" fmla="*/ 114 h 114"/>
              <a:gd name="T6" fmla="*/ 247 w 312"/>
              <a:gd name="T7" fmla="*/ 114 h 114"/>
              <a:gd name="T8" fmla="*/ 312 w 312"/>
              <a:gd name="T9" fmla="*/ 57 h 114"/>
              <a:gd name="T10" fmla="*/ 247 w 312"/>
              <a:gd name="T11" fmla="*/ 0 h 114"/>
              <a:gd name="T12" fmla="*/ 65 w 312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114">
                <a:moveTo>
                  <a:pt x="65" y="0"/>
                </a:moveTo>
                <a:cubicBezTo>
                  <a:pt x="29" y="0"/>
                  <a:pt x="0" y="25"/>
                  <a:pt x="0" y="57"/>
                </a:cubicBezTo>
                <a:cubicBezTo>
                  <a:pt x="0" y="89"/>
                  <a:pt x="29" y="114"/>
                  <a:pt x="65" y="114"/>
                </a:cubicBezTo>
                <a:cubicBezTo>
                  <a:pt x="247" y="114"/>
                  <a:pt x="247" y="114"/>
                  <a:pt x="247" y="114"/>
                </a:cubicBezTo>
                <a:cubicBezTo>
                  <a:pt x="283" y="114"/>
                  <a:pt x="312" y="89"/>
                  <a:pt x="312" y="57"/>
                </a:cubicBezTo>
                <a:cubicBezTo>
                  <a:pt x="312" y="25"/>
                  <a:pt x="283" y="0"/>
                  <a:pt x="247" y="0"/>
                </a:cubicBezTo>
                <a:lnTo>
                  <a:pt x="6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921442" y="2812808"/>
            <a:ext cx="1217830" cy="1049094"/>
          </a:xfrm>
          <a:custGeom>
            <a:avLst/>
            <a:gdLst>
              <a:gd name="T0" fmla="*/ 439 w 1141"/>
              <a:gd name="T1" fmla="*/ 980 h 983"/>
              <a:gd name="T2" fmla="*/ 447 w 1141"/>
              <a:gd name="T3" fmla="*/ 981 h 983"/>
              <a:gd name="T4" fmla="*/ 438 w 1141"/>
              <a:gd name="T5" fmla="*/ 808 h 983"/>
              <a:gd name="T6" fmla="*/ 525 w 1141"/>
              <a:gd name="T7" fmla="*/ 767 h 983"/>
              <a:gd name="T8" fmla="*/ 614 w 1141"/>
              <a:gd name="T9" fmla="*/ 806 h 983"/>
              <a:gd name="T10" fmla="*/ 603 w 1141"/>
              <a:gd name="T11" fmla="*/ 983 h 983"/>
              <a:gd name="T12" fmla="*/ 609 w 1141"/>
              <a:gd name="T13" fmla="*/ 982 h 983"/>
              <a:gd name="T14" fmla="*/ 949 w 1141"/>
              <a:gd name="T15" fmla="*/ 962 h 983"/>
              <a:gd name="T16" fmla="*/ 928 w 1141"/>
              <a:gd name="T17" fmla="*/ 601 h 983"/>
              <a:gd name="T18" fmla="*/ 935 w 1141"/>
              <a:gd name="T19" fmla="*/ 564 h 983"/>
              <a:gd name="T20" fmla="*/ 962 w 1141"/>
              <a:gd name="T21" fmla="*/ 567 h 983"/>
              <a:gd name="T22" fmla="*/ 1107 w 1141"/>
              <a:gd name="T23" fmla="*/ 579 h 983"/>
              <a:gd name="T24" fmla="*/ 1140 w 1141"/>
              <a:gd name="T25" fmla="*/ 509 h 983"/>
              <a:gd name="T26" fmla="*/ 1108 w 1141"/>
              <a:gd name="T27" fmla="*/ 438 h 983"/>
              <a:gd name="T28" fmla="*/ 962 w 1141"/>
              <a:gd name="T29" fmla="*/ 451 h 983"/>
              <a:gd name="T30" fmla="*/ 962 w 1141"/>
              <a:gd name="T31" fmla="*/ 452 h 983"/>
              <a:gd name="T32" fmla="*/ 936 w 1141"/>
              <a:gd name="T33" fmla="*/ 456 h 983"/>
              <a:gd name="T34" fmla="*/ 925 w 1141"/>
              <a:gd name="T35" fmla="*/ 423 h 983"/>
              <a:gd name="T36" fmla="*/ 945 w 1141"/>
              <a:gd name="T37" fmla="*/ 0 h 983"/>
              <a:gd name="T38" fmla="*/ 555 w 1141"/>
              <a:gd name="T39" fmla="*/ 93 h 983"/>
              <a:gd name="T40" fmla="*/ 224 w 1141"/>
              <a:gd name="T41" fmla="*/ 342 h 983"/>
              <a:gd name="T42" fmla="*/ 18 w 1141"/>
              <a:gd name="T43" fmla="*/ 958 h 983"/>
              <a:gd name="T44" fmla="*/ 438 w 1141"/>
              <a:gd name="T45" fmla="*/ 980 h 983"/>
              <a:gd name="T46" fmla="*/ 439 w 1141"/>
              <a:gd name="T47" fmla="*/ 98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1" h="983">
                <a:moveTo>
                  <a:pt x="439" y="980"/>
                </a:moveTo>
                <a:cubicBezTo>
                  <a:pt x="441" y="981"/>
                  <a:pt x="444" y="981"/>
                  <a:pt x="447" y="981"/>
                </a:cubicBezTo>
                <a:cubicBezTo>
                  <a:pt x="421" y="946"/>
                  <a:pt x="386" y="866"/>
                  <a:pt x="438" y="808"/>
                </a:cubicBezTo>
                <a:cubicBezTo>
                  <a:pt x="439" y="806"/>
                  <a:pt x="474" y="769"/>
                  <a:pt x="525" y="767"/>
                </a:cubicBezTo>
                <a:cubicBezTo>
                  <a:pt x="556" y="766"/>
                  <a:pt x="586" y="779"/>
                  <a:pt x="614" y="806"/>
                </a:cubicBezTo>
                <a:cubicBezTo>
                  <a:pt x="614" y="806"/>
                  <a:pt x="690" y="880"/>
                  <a:pt x="603" y="983"/>
                </a:cubicBezTo>
                <a:cubicBezTo>
                  <a:pt x="604" y="983"/>
                  <a:pt x="606" y="983"/>
                  <a:pt x="609" y="982"/>
                </a:cubicBezTo>
                <a:cubicBezTo>
                  <a:pt x="642" y="979"/>
                  <a:pt x="881" y="963"/>
                  <a:pt x="949" y="962"/>
                </a:cubicBezTo>
                <a:cubicBezTo>
                  <a:pt x="948" y="914"/>
                  <a:pt x="941" y="690"/>
                  <a:pt x="928" y="601"/>
                </a:cubicBezTo>
                <a:cubicBezTo>
                  <a:pt x="925" y="590"/>
                  <a:pt x="923" y="572"/>
                  <a:pt x="935" y="564"/>
                </a:cubicBezTo>
                <a:cubicBezTo>
                  <a:pt x="940" y="560"/>
                  <a:pt x="948" y="558"/>
                  <a:pt x="962" y="567"/>
                </a:cubicBezTo>
                <a:cubicBezTo>
                  <a:pt x="965" y="570"/>
                  <a:pt x="1048" y="632"/>
                  <a:pt x="1107" y="579"/>
                </a:cubicBezTo>
                <a:cubicBezTo>
                  <a:pt x="1107" y="579"/>
                  <a:pt x="1139" y="549"/>
                  <a:pt x="1140" y="509"/>
                </a:cubicBezTo>
                <a:cubicBezTo>
                  <a:pt x="1141" y="485"/>
                  <a:pt x="1130" y="461"/>
                  <a:pt x="1108" y="438"/>
                </a:cubicBezTo>
                <a:cubicBezTo>
                  <a:pt x="1106" y="435"/>
                  <a:pt x="1048" y="377"/>
                  <a:pt x="962" y="451"/>
                </a:cubicBezTo>
                <a:cubicBezTo>
                  <a:pt x="962" y="452"/>
                  <a:pt x="962" y="452"/>
                  <a:pt x="962" y="452"/>
                </a:cubicBezTo>
                <a:cubicBezTo>
                  <a:pt x="960" y="453"/>
                  <a:pt x="947" y="462"/>
                  <a:pt x="936" y="456"/>
                </a:cubicBezTo>
                <a:cubicBezTo>
                  <a:pt x="923" y="448"/>
                  <a:pt x="924" y="430"/>
                  <a:pt x="925" y="423"/>
                </a:cubicBezTo>
                <a:cubicBezTo>
                  <a:pt x="928" y="396"/>
                  <a:pt x="943" y="90"/>
                  <a:pt x="945" y="0"/>
                </a:cubicBezTo>
                <a:cubicBezTo>
                  <a:pt x="814" y="3"/>
                  <a:pt x="680" y="35"/>
                  <a:pt x="555" y="93"/>
                </a:cubicBezTo>
                <a:cubicBezTo>
                  <a:pt x="428" y="153"/>
                  <a:pt x="313" y="239"/>
                  <a:pt x="224" y="342"/>
                </a:cubicBezTo>
                <a:cubicBezTo>
                  <a:pt x="73" y="517"/>
                  <a:pt x="0" y="734"/>
                  <a:pt x="18" y="958"/>
                </a:cubicBezTo>
                <a:cubicBezTo>
                  <a:pt x="94" y="960"/>
                  <a:pt x="350" y="966"/>
                  <a:pt x="438" y="980"/>
                </a:cubicBezTo>
                <a:lnTo>
                  <a:pt x="439" y="98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5933039" y="2812808"/>
            <a:ext cx="1031162" cy="1231687"/>
          </a:xfrm>
          <a:custGeom>
            <a:avLst/>
            <a:gdLst>
              <a:gd name="T0" fmla="*/ 0 w 966"/>
              <a:gd name="T1" fmla="*/ 432 h 1154"/>
              <a:gd name="T2" fmla="*/ 177 w 966"/>
              <a:gd name="T3" fmla="*/ 421 h 1154"/>
              <a:gd name="T4" fmla="*/ 216 w 966"/>
              <a:gd name="T5" fmla="*/ 510 h 1154"/>
              <a:gd name="T6" fmla="*/ 175 w 966"/>
              <a:gd name="T7" fmla="*/ 597 h 1154"/>
              <a:gd name="T8" fmla="*/ 2 w 966"/>
              <a:gd name="T9" fmla="*/ 588 h 1154"/>
              <a:gd name="T10" fmla="*/ 3 w 966"/>
              <a:gd name="T11" fmla="*/ 596 h 1154"/>
              <a:gd name="T12" fmla="*/ 3 w 966"/>
              <a:gd name="T13" fmla="*/ 597 h 1154"/>
              <a:gd name="T14" fmla="*/ 25 w 966"/>
              <a:gd name="T15" fmla="*/ 962 h 1154"/>
              <a:gd name="T16" fmla="*/ 358 w 966"/>
              <a:gd name="T17" fmla="*/ 940 h 1154"/>
              <a:gd name="T18" fmla="*/ 396 w 966"/>
              <a:gd name="T19" fmla="*/ 947 h 1154"/>
              <a:gd name="T20" fmla="*/ 392 w 966"/>
              <a:gd name="T21" fmla="*/ 974 h 1154"/>
              <a:gd name="T22" fmla="*/ 380 w 966"/>
              <a:gd name="T23" fmla="*/ 1120 h 1154"/>
              <a:gd name="T24" fmla="*/ 450 w 966"/>
              <a:gd name="T25" fmla="*/ 1153 h 1154"/>
              <a:gd name="T26" fmla="*/ 521 w 966"/>
              <a:gd name="T27" fmla="*/ 1121 h 1154"/>
              <a:gd name="T28" fmla="*/ 508 w 966"/>
              <a:gd name="T29" fmla="*/ 975 h 1154"/>
              <a:gd name="T30" fmla="*/ 508 w 966"/>
              <a:gd name="T31" fmla="*/ 975 h 1154"/>
              <a:gd name="T32" fmla="*/ 504 w 966"/>
              <a:gd name="T33" fmla="*/ 948 h 1154"/>
              <a:gd name="T34" fmla="*/ 536 w 966"/>
              <a:gd name="T35" fmla="*/ 938 h 1154"/>
              <a:gd name="T36" fmla="*/ 949 w 966"/>
              <a:gd name="T37" fmla="*/ 957 h 1154"/>
              <a:gd name="T38" fmla="*/ 743 w 966"/>
              <a:gd name="T39" fmla="*/ 342 h 1154"/>
              <a:gd name="T40" fmla="*/ 411 w 966"/>
              <a:gd name="T41" fmla="*/ 93 h 1154"/>
              <a:gd name="T42" fmla="*/ 20 w 966"/>
              <a:gd name="T43" fmla="*/ 0 h 1154"/>
              <a:gd name="T44" fmla="*/ 1 w 966"/>
              <a:gd name="T45" fmla="*/ 426 h 1154"/>
              <a:gd name="T46" fmla="*/ 0 w 966"/>
              <a:gd name="T47" fmla="*/ 432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6" h="1154">
                <a:moveTo>
                  <a:pt x="0" y="432"/>
                </a:moveTo>
                <a:cubicBezTo>
                  <a:pt x="103" y="345"/>
                  <a:pt x="177" y="421"/>
                  <a:pt x="177" y="421"/>
                </a:cubicBezTo>
                <a:cubicBezTo>
                  <a:pt x="204" y="449"/>
                  <a:pt x="217" y="479"/>
                  <a:pt x="216" y="510"/>
                </a:cubicBezTo>
                <a:cubicBezTo>
                  <a:pt x="214" y="561"/>
                  <a:pt x="177" y="595"/>
                  <a:pt x="175" y="597"/>
                </a:cubicBezTo>
                <a:cubicBezTo>
                  <a:pt x="117" y="648"/>
                  <a:pt x="37" y="614"/>
                  <a:pt x="2" y="588"/>
                </a:cubicBezTo>
                <a:cubicBezTo>
                  <a:pt x="2" y="591"/>
                  <a:pt x="2" y="594"/>
                  <a:pt x="3" y="596"/>
                </a:cubicBezTo>
                <a:cubicBezTo>
                  <a:pt x="3" y="597"/>
                  <a:pt x="3" y="597"/>
                  <a:pt x="3" y="597"/>
                </a:cubicBezTo>
                <a:cubicBezTo>
                  <a:pt x="17" y="688"/>
                  <a:pt x="23" y="911"/>
                  <a:pt x="25" y="962"/>
                </a:cubicBezTo>
                <a:cubicBezTo>
                  <a:pt x="78" y="960"/>
                  <a:pt x="272" y="954"/>
                  <a:pt x="358" y="940"/>
                </a:cubicBezTo>
                <a:cubicBezTo>
                  <a:pt x="369" y="938"/>
                  <a:pt x="388" y="936"/>
                  <a:pt x="396" y="947"/>
                </a:cubicBezTo>
                <a:cubicBezTo>
                  <a:pt x="399" y="952"/>
                  <a:pt x="401" y="961"/>
                  <a:pt x="392" y="974"/>
                </a:cubicBezTo>
                <a:cubicBezTo>
                  <a:pt x="389" y="978"/>
                  <a:pt x="327" y="1061"/>
                  <a:pt x="380" y="1120"/>
                </a:cubicBezTo>
                <a:cubicBezTo>
                  <a:pt x="380" y="1120"/>
                  <a:pt x="410" y="1152"/>
                  <a:pt x="450" y="1153"/>
                </a:cubicBezTo>
                <a:cubicBezTo>
                  <a:pt x="475" y="1154"/>
                  <a:pt x="499" y="1143"/>
                  <a:pt x="521" y="1121"/>
                </a:cubicBezTo>
                <a:cubicBezTo>
                  <a:pt x="524" y="1118"/>
                  <a:pt x="582" y="1061"/>
                  <a:pt x="508" y="975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6" y="972"/>
                  <a:pt x="497" y="960"/>
                  <a:pt x="504" y="948"/>
                </a:cubicBezTo>
                <a:cubicBezTo>
                  <a:pt x="511" y="935"/>
                  <a:pt x="530" y="937"/>
                  <a:pt x="536" y="938"/>
                </a:cubicBezTo>
                <a:cubicBezTo>
                  <a:pt x="562" y="940"/>
                  <a:pt x="844" y="955"/>
                  <a:pt x="949" y="957"/>
                </a:cubicBezTo>
                <a:cubicBezTo>
                  <a:pt x="966" y="734"/>
                  <a:pt x="894" y="517"/>
                  <a:pt x="743" y="342"/>
                </a:cubicBezTo>
                <a:cubicBezTo>
                  <a:pt x="653" y="239"/>
                  <a:pt x="539" y="153"/>
                  <a:pt x="411" y="93"/>
                </a:cubicBezTo>
                <a:cubicBezTo>
                  <a:pt x="286" y="35"/>
                  <a:pt x="151" y="3"/>
                  <a:pt x="20" y="0"/>
                </a:cubicBezTo>
                <a:cubicBezTo>
                  <a:pt x="19" y="90"/>
                  <a:pt x="4" y="393"/>
                  <a:pt x="1" y="426"/>
                </a:cubicBezTo>
                <a:cubicBezTo>
                  <a:pt x="0" y="428"/>
                  <a:pt x="0" y="430"/>
                  <a:pt x="0" y="43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943450" y="3655671"/>
            <a:ext cx="1013228" cy="1302605"/>
          </a:xfrm>
          <a:custGeom>
            <a:avLst/>
            <a:gdLst>
              <a:gd name="T0" fmla="*/ 947 w 950"/>
              <a:gd name="T1" fmla="*/ 707 h 1220"/>
              <a:gd name="T2" fmla="*/ 949 w 950"/>
              <a:gd name="T3" fmla="*/ 699 h 1220"/>
              <a:gd name="T4" fmla="*/ 775 w 950"/>
              <a:gd name="T5" fmla="*/ 708 h 1220"/>
              <a:gd name="T6" fmla="*/ 734 w 950"/>
              <a:gd name="T7" fmla="*/ 621 h 1220"/>
              <a:gd name="T8" fmla="*/ 773 w 950"/>
              <a:gd name="T9" fmla="*/ 532 h 1220"/>
              <a:gd name="T10" fmla="*/ 950 w 950"/>
              <a:gd name="T11" fmla="*/ 543 h 1220"/>
              <a:gd name="T12" fmla="*/ 950 w 950"/>
              <a:gd name="T13" fmla="*/ 537 h 1220"/>
              <a:gd name="T14" fmla="*/ 930 w 950"/>
              <a:gd name="T15" fmla="*/ 196 h 1220"/>
              <a:gd name="T16" fmla="*/ 591 w 950"/>
              <a:gd name="T17" fmla="*/ 216 h 1220"/>
              <a:gd name="T18" fmla="*/ 584 w 950"/>
              <a:gd name="T19" fmla="*/ 216 h 1220"/>
              <a:gd name="T20" fmla="*/ 559 w 950"/>
              <a:gd name="T21" fmla="*/ 205 h 1220"/>
              <a:gd name="T22" fmla="*/ 563 w 950"/>
              <a:gd name="T23" fmla="*/ 179 h 1220"/>
              <a:gd name="T24" fmla="*/ 564 w 950"/>
              <a:gd name="T25" fmla="*/ 179 h 1220"/>
              <a:gd name="T26" fmla="*/ 577 w 950"/>
              <a:gd name="T27" fmla="*/ 33 h 1220"/>
              <a:gd name="T28" fmla="*/ 506 w 950"/>
              <a:gd name="T29" fmla="*/ 1 h 1220"/>
              <a:gd name="T30" fmla="*/ 436 w 950"/>
              <a:gd name="T31" fmla="*/ 34 h 1220"/>
              <a:gd name="T32" fmla="*/ 447 w 950"/>
              <a:gd name="T33" fmla="*/ 179 h 1220"/>
              <a:gd name="T34" fmla="*/ 451 w 950"/>
              <a:gd name="T35" fmla="*/ 206 h 1220"/>
              <a:gd name="T36" fmla="*/ 414 w 950"/>
              <a:gd name="T37" fmla="*/ 213 h 1220"/>
              <a:gd name="T38" fmla="*/ 0 w 950"/>
              <a:gd name="T39" fmla="*/ 192 h 1220"/>
              <a:gd name="T40" fmla="*/ 3 w 950"/>
              <a:gd name="T41" fmla="*/ 216 h 1220"/>
              <a:gd name="T42" fmla="*/ 277 w 950"/>
              <a:gd name="T43" fmla="*/ 829 h 1220"/>
              <a:gd name="T44" fmla="*/ 439 w 950"/>
              <a:gd name="T45" fmla="*/ 1174 h 1220"/>
              <a:gd name="T46" fmla="*/ 440 w 950"/>
              <a:gd name="T47" fmla="*/ 1220 h 1220"/>
              <a:gd name="T48" fmla="*/ 926 w 950"/>
              <a:gd name="T49" fmla="*/ 1220 h 1220"/>
              <a:gd name="T50" fmla="*/ 947 w 950"/>
              <a:gd name="T51" fmla="*/ 708 h 1220"/>
              <a:gd name="T52" fmla="*/ 947 w 950"/>
              <a:gd name="T53" fmla="*/ 707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50" h="1220">
                <a:moveTo>
                  <a:pt x="947" y="707"/>
                </a:moveTo>
                <a:cubicBezTo>
                  <a:pt x="948" y="705"/>
                  <a:pt x="948" y="702"/>
                  <a:pt x="949" y="699"/>
                </a:cubicBezTo>
                <a:cubicBezTo>
                  <a:pt x="913" y="725"/>
                  <a:pt x="834" y="760"/>
                  <a:pt x="775" y="708"/>
                </a:cubicBezTo>
                <a:cubicBezTo>
                  <a:pt x="774" y="706"/>
                  <a:pt x="736" y="672"/>
                  <a:pt x="734" y="621"/>
                </a:cubicBezTo>
                <a:cubicBezTo>
                  <a:pt x="733" y="590"/>
                  <a:pt x="746" y="560"/>
                  <a:pt x="773" y="532"/>
                </a:cubicBezTo>
                <a:cubicBezTo>
                  <a:pt x="774" y="531"/>
                  <a:pt x="848" y="456"/>
                  <a:pt x="950" y="543"/>
                </a:cubicBezTo>
                <a:cubicBezTo>
                  <a:pt x="950" y="541"/>
                  <a:pt x="950" y="539"/>
                  <a:pt x="950" y="537"/>
                </a:cubicBezTo>
                <a:cubicBezTo>
                  <a:pt x="946" y="504"/>
                  <a:pt x="931" y="270"/>
                  <a:pt x="930" y="196"/>
                </a:cubicBezTo>
                <a:cubicBezTo>
                  <a:pt x="865" y="196"/>
                  <a:pt x="624" y="213"/>
                  <a:pt x="591" y="216"/>
                </a:cubicBezTo>
                <a:cubicBezTo>
                  <a:pt x="590" y="216"/>
                  <a:pt x="587" y="216"/>
                  <a:pt x="584" y="216"/>
                </a:cubicBezTo>
                <a:cubicBezTo>
                  <a:pt x="576" y="216"/>
                  <a:pt x="564" y="215"/>
                  <a:pt x="559" y="205"/>
                </a:cubicBezTo>
                <a:cubicBezTo>
                  <a:pt x="553" y="194"/>
                  <a:pt x="561" y="181"/>
                  <a:pt x="563" y="179"/>
                </a:cubicBezTo>
                <a:cubicBezTo>
                  <a:pt x="564" y="179"/>
                  <a:pt x="564" y="179"/>
                  <a:pt x="564" y="179"/>
                </a:cubicBezTo>
                <a:cubicBezTo>
                  <a:pt x="638" y="93"/>
                  <a:pt x="580" y="35"/>
                  <a:pt x="577" y="33"/>
                </a:cubicBezTo>
                <a:cubicBezTo>
                  <a:pt x="554" y="11"/>
                  <a:pt x="530" y="0"/>
                  <a:pt x="506" y="1"/>
                </a:cubicBezTo>
                <a:cubicBezTo>
                  <a:pt x="465" y="2"/>
                  <a:pt x="436" y="34"/>
                  <a:pt x="436" y="34"/>
                </a:cubicBezTo>
                <a:cubicBezTo>
                  <a:pt x="383" y="93"/>
                  <a:pt x="445" y="176"/>
                  <a:pt x="447" y="179"/>
                </a:cubicBezTo>
                <a:cubicBezTo>
                  <a:pt x="457" y="193"/>
                  <a:pt x="455" y="201"/>
                  <a:pt x="451" y="206"/>
                </a:cubicBezTo>
                <a:cubicBezTo>
                  <a:pt x="443" y="218"/>
                  <a:pt x="424" y="216"/>
                  <a:pt x="414" y="213"/>
                </a:cubicBezTo>
                <a:cubicBezTo>
                  <a:pt x="330" y="200"/>
                  <a:pt x="78" y="194"/>
                  <a:pt x="0" y="192"/>
                </a:cubicBezTo>
                <a:cubicBezTo>
                  <a:pt x="1" y="200"/>
                  <a:pt x="2" y="208"/>
                  <a:pt x="3" y="216"/>
                </a:cubicBezTo>
                <a:cubicBezTo>
                  <a:pt x="39" y="489"/>
                  <a:pt x="171" y="678"/>
                  <a:pt x="277" y="829"/>
                </a:cubicBezTo>
                <a:cubicBezTo>
                  <a:pt x="362" y="952"/>
                  <a:pt x="436" y="1058"/>
                  <a:pt x="439" y="1174"/>
                </a:cubicBezTo>
                <a:cubicBezTo>
                  <a:pt x="440" y="1220"/>
                  <a:pt x="440" y="1220"/>
                  <a:pt x="440" y="1220"/>
                </a:cubicBezTo>
                <a:cubicBezTo>
                  <a:pt x="926" y="1220"/>
                  <a:pt x="926" y="1220"/>
                  <a:pt x="926" y="1220"/>
                </a:cubicBezTo>
                <a:cubicBezTo>
                  <a:pt x="927" y="1127"/>
                  <a:pt x="933" y="796"/>
                  <a:pt x="947" y="708"/>
                </a:cubicBezTo>
                <a:lnTo>
                  <a:pt x="947" y="707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750446" y="3838264"/>
            <a:ext cx="1193376" cy="1120012"/>
          </a:xfrm>
          <a:custGeom>
            <a:avLst/>
            <a:gdLst>
              <a:gd name="T0" fmla="*/ 698 w 1118"/>
              <a:gd name="T1" fmla="*/ 0 h 1049"/>
              <a:gd name="T2" fmla="*/ 709 w 1118"/>
              <a:gd name="T3" fmla="*/ 177 h 1049"/>
              <a:gd name="T4" fmla="*/ 624 w 1118"/>
              <a:gd name="T5" fmla="*/ 216 h 1049"/>
              <a:gd name="T6" fmla="*/ 620 w 1118"/>
              <a:gd name="T7" fmla="*/ 216 h 1049"/>
              <a:gd name="T8" fmla="*/ 533 w 1118"/>
              <a:gd name="T9" fmla="*/ 175 h 1049"/>
              <a:gd name="T10" fmla="*/ 542 w 1118"/>
              <a:gd name="T11" fmla="*/ 1 h 1049"/>
              <a:gd name="T12" fmla="*/ 534 w 1118"/>
              <a:gd name="T13" fmla="*/ 2 h 1049"/>
              <a:gd name="T14" fmla="*/ 533 w 1118"/>
              <a:gd name="T15" fmla="*/ 3 h 1049"/>
              <a:gd name="T16" fmla="*/ 197 w 1118"/>
              <a:gd name="T17" fmla="*/ 24 h 1049"/>
              <a:gd name="T18" fmla="*/ 216 w 1118"/>
              <a:gd name="T19" fmla="*/ 363 h 1049"/>
              <a:gd name="T20" fmla="*/ 206 w 1118"/>
              <a:gd name="T21" fmla="*/ 395 h 1049"/>
              <a:gd name="T22" fmla="*/ 179 w 1118"/>
              <a:gd name="T23" fmla="*/ 392 h 1049"/>
              <a:gd name="T24" fmla="*/ 179 w 1118"/>
              <a:gd name="T25" fmla="*/ 391 h 1049"/>
              <a:gd name="T26" fmla="*/ 33 w 1118"/>
              <a:gd name="T27" fmla="*/ 378 h 1049"/>
              <a:gd name="T28" fmla="*/ 1 w 1118"/>
              <a:gd name="T29" fmla="*/ 449 h 1049"/>
              <a:gd name="T30" fmla="*/ 34 w 1118"/>
              <a:gd name="T31" fmla="*/ 519 h 1049"/>
              <a:gd name="T32" fmla="*/ 179 w 1118"/>
              <a:gd name="T33" fmla="*/ 507 h 1049"/>
              <a:gd name="T34" fmla="*/ 207 w 1118"/>
              <a:gd name="T35" fmla="*/ 504 h 1049"/>
              <a:gd name="T36" fmla="*/ 214 w 1118"/>
              <a:gd name="T37" fmla="*/ 541 h 1049"/>
              <a:gd name="T38" fmla="*/ 192 w 1118"/>
              <a:gd name="T39" fmla="*/ 1049 h 1049"/>
              <a:gd name="T40" fmla="*/ 678 w 1118"/>
              <a:gd name="T41" fmla="*/ 1049 h 1049"/>
              <a:gd name="T42" fmla="*/ 679 w 1118"/>
              <a:gd name="T43" fmla="*/ 1003 h 1049"/>
              <a:gd name="T44" fmla="*/ 841 w 1118"/>
              <a:gd name="T45" fmla="*/ 658 h 1049"/>
              <a:gd name="T46" fmla="*/ 1115 w 1118"/>
              <a:gd name="T47" fmla="*/ 45 h 1049"/>
              <a:gd name="T48" fmla="*/ 1118 w 1118"/>
              <a:gd name="T49" fmla="*/ 20 h 1049"/>
              <a:gd name="T50" fmla="*/ 705 w 1118"/>
              <a:gd name="T51" fmla="*/ 0 h 1049"/>
              <a:gd name="T52" fmla="*/ 698 w 1118"/>
              <a:gd name="T53" fmla="*/ 0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8" h="1049">
                <a:moveTo>
                  <a:pt x="698" y="0"/>
                </a:moveTo>
                <a:cubicBezTo>
                  <a:pt x="786" y="102"/>
                  <a:pt x="710" y="176"/>
                  <a:pt x="709" y="177"/>
                </a:cubicBezTo>
                <a:cubicBezTo>
                  <a:pt x="682" y="203"/>
                  <a:pt x="654" y="216"/>
                  <a:pt x="624" y="216"/>
                </a:cubicBezTo>
                <a:cubicBezTo>
                  <a:pt x="622" y="216"/>
                  <a:pt x="621" y="216"/>
                  <a:pt x="620" y="216"/>
                </a:cubicBezTo>
                <a:cubicBezTo>
                  <a:pt x="570" y="214"/>
                  <a:pt x="535" y="176"/>
                  <a:pt x="533" y="175"/>
                </a:cubicBezTo>
                <a:cubicBezTo>
                  <a:pt x="482" y="117"/>
                  <a:pt x="516" y="37"/>
                  <a:pt x="542" y="1"/>
                </a:cubicBezTo>
                <a:cubicBezTo>
                  <a:pt x="540" y="1"/>
                  <a:pt x="537" y="2"/>
                  <a:pt x="534" y="2"/>
                </a:cubicBezTo>
                <a:cubicBezTo>
                  <a:pt x="533" y="3"/>
                  <a:pt x="533" y="3"/>
                  <a:pt x="533" y="3"/>
                </a:cubicBezTo>
                <a:cubicBezTo>
                  <a:pt x="445" y="17"/>
                  <a:pt x="251" y="23"/>
                  <a:pt x="197" y="24"/>
                </a:cubicBezTo>
                <a:cubicBezTo>
                  <a:pt x="197" y="95"/>
                  <a:pt x="213" y="331"/>
                  <a:pt x="216" y="363"/>
                </a:cubicBezTo>
                <a:cubicBezTo>
                  <a:pt x="217" y="369"/>
                  <a:pt x="219" y="388"/>
                  <a:pt x="206" y="395"/>
                </a:cubicBezTo>
                <a:cubicBezTo>
                  <a:pt x="194" y="402"/>
                  <a:pt x="182" y="393"/>
                  <a:pt x="179" y="392"/>
                </a:cubicBezTo>
                <a:cubicBezTo>
                  <a:pt x="179" y="391"/>
                  <a:pt x="179" y="391"/>
                  <a:pt x="179" y="391"/>
                </a:cubicBezTo>
                <a:cubicBezTo>
                  <a:pt x="93" y="317"/>
                  <a:pt x="35" y="375"/>
                  <a:pt x="33" y="378"/>
                </a:cubicBezTo>
                <a:cubicBezTo>
                  <a:pt x="11" y="401"/>
                  <a:pt x="0" y="425"/>
                  <a:pt x="1" y="449"/>
                </a:cubicBezTo>
                <a:cubicBezTo>
                  <a:pt x="2" y="490"/>
                  <a:pt x="34" y="519"/>
                  <a:pt x="34" y="519"/>
                </a:cubicBezTo>
                <a:cubicBezTo>
                  <a:pt x="93" y="572"/>
                  <a:pt x="176" y="510"/>
                  <a:pt x="179" y="507"/>
                </a:cubicBezTo>
                <a:cubicBezTo>
                  <a:pt x="193" y="498"/>
                  <a:pt x="202" y="500"/>
                  <a:pt x="207" y="504"/>
                </a:cubicBezTo>
                <a:cubicBezTo>
                  <a:pt x="218" y="511"/>
                  <a:pt x="216" y="530"/>
                  <a:pt x="214" y="541"/>
                </a:cubicBezTo>
                <a:cubicBezTo>
                  <a:pt x="200" y="627"/>
                  <a:pt x="194" y="956"/>
                  <a:pt x="192" y="1049"/>
                </a:cubicBezTo>
                <a:cubicBezTo>
                  <a:pt x="678" y="1049"/>
                  <a:pt x="678" y="1049"/>
                  <a:pt x="678" y="1049"/>
                </a:cubicBezTo>
                <a:cubicBezTo>
                  <a:pt x="679" y="1003"/>
                  <a:pt x="679" y="1003"/>
                  <a:pt x="679" y="1003"/>
                </a:cubicBezTo>
                <a:cubicBezTo>
                  <a:pt x="682" y="887"/>
                  <a:pt x="756" y="781"/>
                  <a:pt x="841" y="658"/>
                </a:cubicBezTo>
                <a:cubicBezTo>
                  <a:pt x="947" y="507"/>
                  <a:pt x="1078" y="318"/>
                  <a:pt x="1115" y="45"/>
                </a:cubicBezTo>
                <a:cubicBezTo>
                  <a:pt x="1116" y="36"/>
                  <a:pt x="1117" y="28"/>
                  <a:pt x="1118" y="20"/>
                </a:cubicBezTo>
                <a:cubicBezTo>
                  <a:pt x="1010" y="17"/>
                  <a:pt x="730" y="3"/>
                  <a:pt x="705" y="0"/>
                </a:cubicBezTo>
                <a:cubicBezTo>
                  <a:pt x="702" y="0"/>
                  <a:pt x="700" y="0"/>
                  <a:pt x="698" y="0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grpSp>
        <p:nvGrpSpPr>
          <p:cNvPr id="19" name="组合 18"/>
          <p:cNvGrpSpPr/>
          <p:nvPr/>
        </p:nvGrpSpPr>
        <p:grpSpPr>
          <a:xfrm>
            <a:off x="5408084" y="5006369"/>
            <a:ext cx="1070288" cy="851829"/>
            <a:chOff x="5408084" y="5006369"/>
            <a:chExt cx="1070288" cy="851829"/>
          </a:xfrm>
        </p:grpSpPr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408084" y="5006369"/>
              <a:ext cx="1070288" cy="135315"/>
            </a:xfrm>
            <a:custGeom>
              <a:avLst/>
              <a:gdLst>
                <a:gd name="T0" fmla="*/ 940 w 1003"/>
                <a:gd name="T1" fmla="*/ 0 h 127"/>
                <a:gd name="T2" fmla="*/ 63 w 1003"/>
                <a:gd name="T3" fmla="*/ 0 h 127"/>
                <a:gd name="T4" fmla="*/ 0 w 1003"/>
                <a:gd name="T5" fmla="*/ 61 h 127"/>
                <a:gd name="T6" fmla="*/ 63 w 1003"/>
                <a:gd name="T7" fmla="*/ 126 h 127"/>
                <a:gd name="T8" fmla="*/ 939 w 1003"/>
                <a:gd name="T9" fmla="*/ 126 h 127"/>
                <a:gd name="T10" fmla="*/ 1003 w 1003"/>
                <a:gd name="T11" fmla="*/ 66 h 127"/>
                <a:gd name="T12" fmla="*/ 940 w 1003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6"/>
                    <a:pt x="0" y="61"/>
                  </a:cubicBezTo>
                  <a:cubicBezTo>
                    <a:pt x="0" y="96"/>
                    <a:pt x="28" y="126"/>
                    <a:pt x="63" y="126"/>
                  </a:cubicBezTo>
                  <a:cubicBezTo>
                    <a:pt x="939" y="126"/>
                    <a:pt x="939" y="126"/>
                    <a:pt x="939" y="126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0"/>
                    <a:pt x="940" y="0"/>
                  </a:cubicBezTo>
                  <a:close/>
                </a:path>
              </a:pathLst>
            </a:custGeom>
            <a:solidFill>
              <a:srgbClr val="4D3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408084" y="5206895"/>
              <a:ext cx="1070288" cy="135315"/>
            </a:xfrm>
            <a:custGeom>
              <a:avLst/>
              <a:gdLst>
                <a:gd name="T0" fmla="*/ 940 w 1003"/>
                <a:gd name="T1" fmla="*/ 0 h 127"/>
                <a:gd name="T2" fmla="*/ 63 w 1003"/>
                <a:gd name="T3" fmla="*/ 0 h 127"/>
                <a:gd name="T4" fmla="*/ 0 w 1003"/>
                <a:gd name="T5" fmla="*/ 61 h 127"/>
                <a:gd name="T6" fmla="*/ 63 w 1003"/>
                <a:gd name="T7" fmla="*/ 127 h 127"/>
                <a:gd name="T8" fmla="*/ 939 w 1003"/>
                <a:gd name="T9" fmla="*/ 127 h 127"/>
                <a:gd name="T10" fmla="*/ 1003 w 1003"/>
                <a:gd name="T11" fmla="*/ 66 h 127"/>
                <a:gd name="T12" fmla="*/ 940 w 1003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0" y="26"/>
                    <a:pt x="0" y="61"/>
                  </a:cubicBezTo>
                  <a:cubicBezTo>
                    <a:pt x="0" y="96"/>
                    <a:pt x="28" y="127"/>
                    <a:pt x="63" y="127"/>
                  </a:cubicBezTo>
                  <a:cubicBezTo>
                    <a:pt x="939" y="127"/>
                    <a:pt x="939" y="127"/>
                    <a:pt x="939" y="127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1"/>
                    <a:pt x="940" y="0"/>
                  </a:cubicBezTo>
                  <a:close/>
                </a:path>
              </a:pathLst>
            </a:custGeom>
            <a:solidFill>
              <a:srgbClr val="4D3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408084" y="5407421"/>
              <a:ext cx="1070288" cy="135315"/>
            </a:xfrm>
            <a:custGeom>
              <a:avLst/>
              <a:gdLst>
                <a:gd name="T0" fmla="*/ 940 w 1003"/>
                <a:gd name="T1" fmla="*/ 1 h 127"/>
                <a:gd name="T2" fmla="*/ 63 w 1003"/>
                <a:gd name="T3" fmla="*/ 1 h 127"/>
                <a:gd name="T4" fmla="*/ 0 w 1003"/>
                <a:gd name="T5" fmla="*/ 61 h 127"/>
                <a:gd name="T6" fmla="*/ 63 w 1003"/>
                <a:gd name="T7" fmla="*/ 127 h 127"/>
                <a:gd name="T8" fmla="*/ 939 w 1003"/>
                <a:gd name="T9" fmla="*/ 127 h 127"/>
                <a:gd name="T10" fmla="*/ 1003 w 1003"/>
                <a:gd name="T11" fmla="*/ 66 h 127"/>
                <a:gd name="T12" fmla="*/ 940 w 1003"/>
                <a:gd name="T13" fmla="*/ 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29" y="0"/>
                    <a:pt x="0" y="26"/>
                    <a:pt x="0" y="61"/>
                  </a:cubicBezTo>
                  <a:cubicBezTo>
                    <a:pt x="0" y="96"/>
                    <a:pt x="28" y="127"/>
                    <a:pt x="63" y="127"/>
                  </a:cubicBezTo>
                  <a:cubicBezTo>
                    <a:pt x="939" y="127"/>
                    <a:pt x="939" y="127"/>
                    <a:pt x="939" y="127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1"/>
                    <a:pt x="940" y="1"/>
                  </a:cubicBezTo>
                  <a:close/>
                </a:path>
              </a:pathLst>
            </a:custGeom>
            <a:solidFill>
              <a:srgbClr val="4D3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565407" y="5609578"/>
              <a:ext cx="754827" cy="248620"/>
            </a:xfrm>
            <a:custGeom>
              <a:avLst/>
              <a:gdLst>
                <a:gd name="T0" fmla="*/ 645 w 708"/>
                <a:gd name="T1" fmla="*/ 0 h 233"/>
                <a:gd name="T2" fmla="*/ 64 w 708"/>
                <a:gd name="T3" fmla="*/ 0 h 233"/>
                <a:gd name="T4" fmla="*/ 0 w 708"/>
                <a:gd name="T5" fmla="*/ 61 h 233"/>
                <a:gd name="T6" fmla="*/ 101 w 708"/>
                <a:gd name="T7" fmla="*/ 119 h 233"/>
                <a:gd name="T8" fmla="*/ 355 w 708"/>
                <a:gd name="T9" fmla="*/ 233 h 233"/>
                <a:gd name="T10" fmla="*/ 614 w 708"/>
                <a:gd name="T11" fmla="*/ 119 h 233"/>
                <a:gd name="T12" fmla="*/ 708 w 708"/>
                <a:gd name="T13" fmla="*/ 65 h 233"/>
                <a:gd name="T14" fmla="*/ 645 w 708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8" h="233">
                  <a:moveTo>
                    <a:pt x="64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1" y="26"/>
                    <a:pt x="0" y="61"/>
                  </a:cubicBezTo>
                  <a:cubicBezTo>
                    <a:pt x="0" y="96"/>
                    <a:pt x="55" y="116"/>
                    <a:pt x="101" y="119"/>
                  </a:cubicBezTo>
                  <a:cubicBezTo>
                    <a:pt x="147" y="123"/>
                    <a:pt x="250" y="233"/>
                    <a:pt x="355" y="233"/>
                  </a:cubicBezTo>
                  <a:cubicBezTo>
                    <a:pt x="461" y="233"/>
                    <a:pt x="560" y="125"/>
                    <a:pt x="614" y="119"/>
                  </a:cubicBezTo>
                  <a:cubicBezTo>
                    <a:pt x="653" y="115"/>
                    <a:pt x="708" y="100"/>
                    <a:pt x="708" y="65"/>
                  </a:cubicBezTo>
                  <a:cubicBezTo>
                    <a:pt x="708" y="30"/>
                    <a:pt x="680" y="0"/>
                    <a:pt x="645" y="0"/>
                  </a:cubicBezTo>
                  <a:close/>
                </a:path>
              </a:pathLst>
            </a:custGeom>
            <a:solidFill>
              <a:srgbClr val="4D3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058017" y="3038129"/>
            <a:ext cx="2328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E20000"/>
                </a:solidFill>
              </a:rPr>
              <a:t>中国</a:t>
            </a:r>
            <a:r>
              <a:rPr lang="zh-CN" altLang="en-US" sz="1600" smtClean="0">
                <a:solidFill>
                  <a:srgbClr val="E20000"/>
                </a:solidFill>
              </a:rPr>
              <a:t>梦，华夏子孙的梦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6892769" y="2942802"/>
            <a:ext cx="2264678" cy="342648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rgbClr val="C55A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6" name="任意多边形 25"/>
          <p:cNvSpPr/>
          <p:nvPr/>
        </p:nvSpPr>
        <p:spPr>
          <a:xfrm flipV="1">
            <a:off x="6892769" y="4226803"/>
            <a:ext cx="2264678" cy="342648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rgbClr val="E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7" name="任意多边形 26"/>
          <p:cNvSpPr/>
          <p:nvPr/>
        </p:nvSpPr>
        <p:spPr>
          <a:xfrm flipH="1">
            <a:off x="2705029" y="2942802"/>
            <a:ext cx="2282900" cy="342648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9" name="任意多边形 28"/>
          <p:cNvSpPr/>
          <p:nvPr/>
        </p:nvSpPr>
        <p:spPr>
          <a:xfrm flipH="1" flipV="1">
            <a:off x="2705029" y="4226803"/>
            <a:ext cx="2282900" cy="342648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rgbClr val="548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" name="文本框 29"/>
          <p:cNvSpPr txBox="1"/>
          <p:nvPr/>
        </p:nvSpPr>
        <p:spPr>
          <a:xfrm>
            <a:off x="7058017" y="4639880"/>
            <a:ext cx="2328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E20000"/>
                </a:solidFill>
              </a:rPr>
              <a:t>中国</a:t>
            </a:r>
            <a:r>
              <a:rPr lang="zh-CN" altLang="en-US" sz="1600" smtClean="0">
                <a:solidFill>
                  <a:srgbClr val="E20000"/>
                </a:solidFill>
              </a:rPr>
              <a:t>梦，华夏子孙的梦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15675" y="3038129"/>
            <a:ext cx="2315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E20000"/>
                </a:solidFill>
              </a:rPr>
              <a:t>中国</a:t>
            </a:r>
            <a:r>
              <a:rPr lang="zh-CN" altLang="en-US" sz="1600" smtClean="0">
                <a:solidFill>
                  <a:srgbClr val="E20000"/>
                </a:solidFill>
              </a:rPr>
              <a:t>梦，华夏子孙的梦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15675" y="4639880"/>
            <a:ext cx="23156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E20000"/>
                </a:solidFill>
              </a:rPr>
              <a:t>中国</a:t>
            </a:r>
            <a:r>
              <a:rPr lang="zh-CN" altLang="en-US" sz="1600" smtClean="0">
                <a:solidFill>
                  <a:srgbClr val="E20000"/>
                </a:solidFill>
              </a:rPr>
              <a:t>梦，华夏子孙的梦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83078" y="2541633"/>
            <a:ext cx="1850336" cy="36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请输入标题内容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83078" y="4181646"/>
            <a:ext cx="1850336" cy="36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请输入标题内容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19224" y="2541633"/>
            <a:ext cx="1850336" cy="36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请输入标题内容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19224" y="4181646"/>
            <a:ext cx="1850336" cy="36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请输入标题内容</a:t>
            </a:r>
            <a:endParaRPr lang="zh-CN" altLang="en-US" b="1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44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3" grpId="0"/>
          <p:bldP spid="43" grpId="0" animBg="1"/>
          <p:bldP spid="26" grpId="0" animBg="1"/>
          <p:bldP spid="27" grpId="0" animBg="1"/>
          <p:bldP spid="29" grpId="0" animBg="1"/>
          <p:bldP spid="30" grpId="0"/>
          <p:bldP spid="31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3" grpId="0"/>
          <p:bldP spid="43" grpId="0" animBg="1"/>
          <p:bldP spid="26" grpId="0" animBg="1"/>
          <p:bldP spid="27" grpId="0" animBg="1"/>
          <p:bldP spid="29" grpId="0" animBg="1"/>
          <p:bldP spid="30" grpId="0"/>
          <p:bldP spid="31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2050" y="1938047"/>
            <a:ext cx="2167320" cy="146077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1347" y="1938047"/>
            <a:ext cx="2167321" cy="146077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72752" y="1938047"/>
            <a:ext cx="2216829" cy="146077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2962" y="1938047"/>
            <a:ext cx="2167321" cy="146077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32" name="矩形 131"/>
          <p:cNvSpPr/>
          <p:nvPr/>
        </p:nvSpPr>
        <p:spPr>
          <a:xfrm>
            <a:off x="1648637" y="3970556"/>
            <a:ext cx="827405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每年的八月一日是中国人民解放军建军纪念日，因此也叫“八一”建军节。</a:t>
            </a:r>
            <a:r>
              <a:rPr lang="en-US" altLang="zh-CN" sz="1600" smtClean="0">
                <a:solidFill>
                  <a:srgbClr val="E20000"/>
                </a:solidFill>
              </a:rPr>
              <a:t>1933</a:t>
            </a:r>
            <a:r>
              <a:rPr lang="zh-CN" altLang="en-US" sz="1600" smtClean="0">
                <a:solidFill>
                  <a:srgbClr val="E20000"/>
                </a:solidFill>
              </a:rPr>
              <a:t>年</a:t>
            </a:r>
            <a:r>
              <a:rPr lang="en-US" altLang="zh-CN" sz="1600" smtClean="0">
                <a:solidFill>
                  <a:srgbClr val="E20000"/>
                </a:solidFill>
              </a:rPr>
              <a:t>7</a:t>
            </a:r>
            <a:r>
              <a:rPr lang="zh-CN" altLang="en-US" sz="1600" smtClean="0">
                <a:solidFill>
                  <a:srgbClr val="E20000"/>
                </a:solidFill>
              </a:rPr>
              <a:t>月</a:t>
            </a:r>
            <a:r>
              <a:rPr lang="en-US" altLang="zh-CN" sz="1600" smtClean="0">
                <a:solidFill>
                  <a:srgbClr val="E20000"/>
                </a:solidFill>
              </a:rPr>
              <a:t>11</a:t>
            </a:r>
            <a:r>
              <a:rPr lang="zh-CN" altLang="en-US" sz="1600" smtClean="0">
                <a:solidFill>
                  <a:srgbClr val="E20000"/>
                </a:solidFill>
              </a:rPr>
              <a:t>日，中华苏维埃共和国临时中央政府根据中央革命军事委员会</a:t>
            </a:r>
            <a:r>
              <a:rPr lang="en-US" altLang="zh-CN" sz="1600" smtClean="0">
                <a:solidFill>
                  <a:srgbClr val="E20000"/>
                </a:solidFill>
              </a:rPr>
              <a:t>6</a:t>
            </a:r>
            <a:r>
              <a:rPr lang="zh-CN" altLang="en-US" sz="1600" smtClean="0">
                <a:solidFill>
                  <a:srgbClr val="E20000"/>
                </a:solidFill>
              </a:rPr>
              <a:t>月</a:t>
            </a:r>
            <a:r>
              <a:rPr lang="en-US" altLang="zh-CN" sz="1600" smtClean="0">
                <a:solidFill>
                  <a:srgbClr val="E20000"/>
                </a:solidFill>
              </a:rPr>
              <a:t>30</a:t>
            </a:r>
            <a:r>
              <a:rPr lang="zh-CN" altLang="en-US" sz="1600" smtClean="0">
                <a:solidFill>
                  <a:srgbClr val="E20000"/>
                </a:solidFill>
              </a:rPr>
              <a:t>日的建议，决定</a:t>
            </a:r>
            <a:r>
              <a:rPr lang="en-US" altLang="zh-CN" sz="1600" smtClean="0">
                <a:solidFill>
                  <a:srgbClr val="E20000"/>
                </a:solidFill>
              </a:rPr>
              <a:t>8</a:t>
            </a:r>
            <a:r>
              <a:rPr lang="zh-CN" altLang="en-US" sz="1600" smtClean="0">
                <a:solidFill>
                  <a:srgbClr val="E20000"/>
                </a:solidFill>
              </a:rPr>
              <a:t>月</a:t>
            </a:r>
            <a:r>
              <a:rPr lang="en-US" altLang="zh-CN" sz="1600" smtClean="0">
                <a:solidFill>
                  <a:srgbClr val="E20000"/>
                </a:solidFill>
              </a:rPr>
              <a:t>1</a:t>
            </a:r>
            <a:r>
              <a:rPr lang="zh-CN" altLang="en-US" sz="1600" smtClean="0">
                <a:solidFill>
                  <a:srgbClr val="E20000"/>
                </a:solidFill>
              </a:rPr>
              <a:t>日为中国工农红军成立纪念日。</a:t>
            </a:r>
            <a:r>
              <a:rPr lang="en-US" altLang="zh-CN" sz="1600" smtClean="0">
                <a:solidFill>
                  <a:srgbClr val="E20000"/>
                </a:solidFill>
              </a:rPr>
              <a:t>1949</a:t>
            </a:r>
            <a:r>
              <a:rPr lang="zh-CN" altLang="en-US" sz="1600" smtClean="0">
                <a:solidFill>
                  <a:srgbClr val="E20000"/>
                </a:solidFill>
              </a:rPr>
              <a:t>年</a:t>
            </a:r>
            <a:r>
              <a:rPr lang="en-US" altLang="zh-CN" sz="1600" smtClean="0">
                <a:solidFill>
                  <a:srgbClr val="E20000"/>
                </a:solidFill>
              </a:rPr>
              <a:t>6</a:t>
            </a:r>
            <a:r>
              <a:rPr lang="zh-CN" altLang="en-US" sz="1600" smtClean="0">
                <a:solidFill>
                  <a:srgbClr val="E20000"/>
                </a:solidFill>
              </a:rPr>
              <a:t>月</a:t>
            </a:r>
            <a:r>
              <a:rPr lang="en-US" altLang="zh-CN" sz="1600" smtClean="0">
                <a:solidFill>
                  <a:srgbClr val="E20000"/>
                </a:solidFill>
              </a:rPr>
              <a:t>15</a:t>
            </a:r>
            <a:r>
              <a:rPr lang="zh-CN" altLang="en-US" sz="1600" smtClean="0">
                <a:solidFill>
                  <a:srgbClr val="E20000"/>
                </a:solidFill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 sz="160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10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7429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hidden="1"/>
          <p:cNvSpPr txBox="1"/>
          <p:nvPr/>
        </p:nvSpPr>
        <p:spPr>
          <a:xfrm>
            <a:off x="1649572" y="2337560"/>
            <a:ext cx="889285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CN" altLang="en-US" sz="7200" b="1" smtClean="0">
                <a:solidFill>
                  <a:srgbClr val="FF0000"/>
                </a:solidFill>
                <a:effectLst>
                  <a:outerShdw blurRad="114300" dist="63500" dir="2700000" algn="tl" rotWithShape="0">
                    <a:srgbClr val="FFC000">
                      <a:alpha val="40000"/>
                    </a:srgbClr>
                  </a:outerShdw>
                </a:effectLst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热烈庆祝中国人民解放军建军</a:t>
            </a:r>
            <a:r>
              <a:rPr lang="en-US" altLang="zh-CN" sz="7200" b="1" smtClean="0">
                <a:solidFill>
                  <a:srgbClr val="FF0000"/>
                </a:solidFill>
                <a:effectLst>
                  <a:outerShdw blurRad="114300" dist="63500" dir="2700000" algn="tl" rotWithShape="0">
                    <a:srgbClr val="FFC000">
                      <a:alpha val="40000"/>
                    </a:srgbClr>
                  </a:outerShdw>
                </a:effectLst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88</a:t>
            </a:r>
            <a:r>
              <a:rPr lang="zh-CN" altLang="en-US" sz="7200" b="1" smtClean="0">
                <a:solidFill>
                  <a:srgbClr val="FF0000"/>
                </a:solidFill>
                <a:effectLst>
                  <a:outerShdw blurRad="114300" dist="63500" dir="2700000" algn="tl" rotWithShape="0">
                    <a:srgbClr val="FFC000">
                      <a:alpha val="40000"/>
                    </a:srgbClr>
                  </a:outerShdw>
                </a:effectLst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周年</a:t>
            </a:r>
            <a:endParaRPr lang="zh-CN" altLang="en-US" sz="7200" b="1">
              <a:solidFill>
                <a:srgbClr val="FF0000"/>
              </a:solidFill>
              <a:effectLst>
                <a:outerShdw blurRad="114300" dist="63500" dir="2700000" algn="tl" rotWithShape="0">
                  <a:srgbClr val="FFC000">
                    <a:alpha val="40000"/>
                  </a:srgbClr>
                </a:outerShdw>
              </a:effectLst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0262" y="5605873"/>
            <a:ext cx="4673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effectLst/>
              </a:rPr>
              <a:t>森森</a:t>
            </a:r>
            <a:r>
              <a:rPr lang="zh-CN" altLang="en-US" sz="1600" dirty="0" smtClean="0">
                <a:solidFill>
                  <a:schemeClr val="bg1"/>
                </a:solidFill>
                <a:effectLst/>
              </a:rPr>
              <a:t>演界网：</a:t>
            </a:r>
            <a:r>
              <a:rPr lang="en-US" altLang="zh-CN" sz="1600" dirty="0">
                <a:solidFill>
                  <a:schemeClr val="bg1"/>
                </a:solidFill>
                <a:effectLst/>
              </a:rPr>
              <a:t>http://www.yanj.cn/store-522.html</a:t>
            </a:r>
            <a:endParaRPr lang="en-US" altLang="zh-CN" sz="1600" dirty="0" smtClean="0">
              <a:solidFill>
                <a:schemeClr val="bg1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bg1"/>
                </a:solidFill>
                <a:effectLst/>
              </a:rPr>
              <a:t>新 浪 微 博：</a:t>
            </a:r>
            <a:r>
              <a:rPr lang="en-US" altLang="zh-CN" sz="1600" dirty="0">
                <a:solidFill>
                  <a:schemeClr val="bg1"/>
                </a:solidFill>
                <a:effectLst/>
              </a:rPr>
              <a:t>http</a:t>
            </a:r>
            <a:r>
              <a:rPr lang="en-US" altLang="zh-CN" sz="1600">
                <a:solidFill>
                  <a:schemeClr val="bg1"/>
                </a:solidFill>
                <a:effectLst/>
              </a:rPr>
              <a:t>://</a:t>
            </a:r>
            <a:r>
              <a:rPr lang="en-US" altLang="zh-CN" sz="1600" smtClean="0">
                <a:solidFill>
                  <a:schemeClr val="bg1"/>
                </a:solidFill>
                <a:effectLst/>
              </a:rPr>
              <a:t>weibo.com/u/5096797774</a:t>
            </a:r>
            <a:endParaRPr lang="en-US" altLang="zh-CN" sz="1600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2940" y="5606802"/>
            <a:ext cx="4208799" cy="829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effectLst/>
              </a:rPr>
              <a:t>腾</a:t>
            </a:r>
            <a:r>
              <a:rPr lang="zh-CN" altLang="en-US" sz="1600" dirty="0">
                <a:solidFill>
                  <a:schemeClr val="bg1"/>
                </a:solidFill>
                <a:effectLst/>
              </a:rPr>
              <a:t>讯 </a:t>
            </a:r>
            <a:r>
              <a:rPr lang="en-US" altLang="zh-CN" sz="1600" dirty="0">
                <a:solidFill>
                  <a:schemeClr val="bg1"/>
                </a:solidFill>
                <a:effectLst/>
              </a:rPr>
              <a:t>QQ</a:t>
            </a:r>
            <a:r>
              <a:rPr lang="zh-CN" altLang="en-US" sz="1600">
                <a:solidFill>
                  <a:schemeClr val="bg1"/>
                </a:solidFill>
                <a:effectLst/>
              </a:rPr>
              <a:t>：</a:t>
            </a:r>
            <a:r>
              <a:rPr lang="en-US" altLang="zh-CN" sz="1600" smtClean="0">
                <a:solidFill>
                  <a:schemeClr val="bg1"/>
                </a:solidFill>
                <a:effectLst/>
              </a:rPr>
              <a:t>1835385526 </a:t>
            </a:r>
            <a:r>
              <a:rPr lang="zh-CN" altLang="en-US" sz="1600" smtClean="0">
                <a:solidFill>
                  <a:schemeClr val="bg1"/>
                </a:solidFill>
                <a:effectLst/>
              </a:rPr>
              <a:t>（美化 </a:t>
            </a:r>
            <a:r>
              <a:rPr lang="en-US" altLang="zh-CN" sz="1600" smtClean="0">
                <a:solidFill>
                  <a:schemeClr val="bg1"/>
                </a:solidFill>
                <a:effectLst/>
              </a:rPr>
              <a:t>/ </a:t>
            </a:r>
            <a:r>
              <a:rPr lang="zh-CN" altLang="en-US" sz="1600" smtClean="0">
                <a:solidFill>
                  <a:schemeClr val="bg1"/>
                </a:solidFill>
                <a:effectLst/>
              </a:rPr>
              <a:t>定制）</a:t>
            </a:r>
            <a:endParaRPr lang="en-US" altLang="zh-CN" sz="1600" dirty="0">
              <a:solidFill>
                <a:schemeClr val="bg1"/>
              </a:solidFill>
              <a:effectLst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/>
              </a:rPr>
              <a:t>花 瓣 网 ：</a:t>
            </a:r>
            <a:r>
              <a:rPr lang="en-US" altLang="zh-CN" sz="1600" dirty="0">
                <a:solidFill>
                  <a:schemeClr val="bg1"/>
                </a:solidFill>
                <a:effectLst/>
              </a:rPr>
              <a:t>http://huaban.com/tbstdwbz3x/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91990" y="2890405"/>
            <a:ext cx="2341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E20000"/>
                </a:solidFill>
                <a:effectLst>
                  <a:outerShdw blurRad="63500" dist="25400" dir="2700000" algn="tl" rotWithShape="0">
                    <a:srgbClr val="FFC000">
                      <a:alpha val="40000"/>
                    </a:srgbClr>
                  </a:outerShdw>
                </a:effectLst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谢谢！</a:t>
            </a:r>
            <a:endParaRPr lang="zh-CN" altLang="en-US" sz="7200" b="1" dirty="0">
              <a:solidFill>
                <a:srgbClr val="E20000"/>
              </a:solidFill>
              <a:effectLst>
                <a:outerShdw blurRad="63500" dist="25400" dir="2700000" algn="tl" rotWithShape="0">
                  <a:srgbClr val="FFC000">
                    <a:alpha val="40000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045604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64114" y="2205602"/>
            <a:ext cx="8476344" cy="1498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E20000"/>
                </a:solidFill>
              </a:rPr>
              <a:t>中</a:t>
            </a:r>
            <a:r>
              <a:rPr lang="zh-CN" altLang="en-US" dirty="0">
                <a:solidFill>
                  <a:srgbClr val="E20000"/>
                </a:solidFill>
              </a:rPr>
              <a:t>国梦，是中国共产党第十八次全国代表大会召开以来  ，习近平总书记所提出的重要指导思想和重要执政理念，正式提出于</a:t>
            </a:r>
            <a:r>
              <a:rPr lang="en-US" altLang="zh-CN" dirty="0">
                <a:solidFill>
                  <a:srgbClr val="E20000"/>
                </a:solidFill>
              </a:rPr>
              <a:t>2012</a:t>
            </a:r>
            <a:r>
              <a:rPr lang="zh-CN" altLang="en-US" dirty="0">
                <a:solidFill>
                  <a:srgbClr val="E20000"/>
                </a:solidFill>
              </a:rPr>
              <a:t>年</a:t>
            </a:r>
            <a:r>
              <a:rPr lang="en-US" altLang="zh-CN" dirty="0">
                <a:solidFill>
                  <a:srgbClr val="E20000"/>
                </a:solidFill>
              </a:rPr>
              <a:t>11</a:t>
            </a:r>
            <a:r>
              <a:rPr lang="zh-CN" altLang="en-US" dirty="0">
                <a:solidFill>
                  <a:srgbClr val="E20000"/>
                </a:solidFill>
              </a:rPr>
              <a:t>月</a:t>
            </a:r>
            <a:r>
              <a:rPr lang="en-US" altLang="zh-CN" dirty="0">
                <a:solidFill>
                  <a:srgbClr val="E20000"/>
                </a:solidFill>
              </a:rPr>
              <a:t>29</a:t>
            </a:r>
            <a:r>
              <a:rPr lang="zh-CN" altLang="en-US" dirty="0">
                <a:solidFill>
                  <a:srgbClr val="E20000"/>
                </a:solidFill>
              </a:rPr>
              <a:t>日。习总书记把“中国梦”定义为“实现中华民族伟大复兴，就是中华民族近代以来最伟大梦想”，并且表示这个梦“一定能实现”。</a:t>
            </a:r>
          </a:p>
        </p:txBody>
      </p:sp>
      <p:sp>
        <p:nvSpPr>
          <p:cNvPr id="5" name="矩形 4"/>
          <p:cNvSpPr/>
          <p:nvPr/>
        </p:nvSpPr>
        <p:spPr>
          <a:xfrm>
            <a:off x="4198711" y="1648797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preface</a:t>
            </a:r>
            <a:endParaRPr lang="zh-CN" altLang="en-US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4114" y="1426031"/>
            <a:ext cx="111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C000"/>
                </a:solidFill>
                <a:latin typeface="+mn-ea"/>
              </a:rPr>
              <a:t>前言</a:t>
            </a:r>
            <a:endParaRPr lang="zh-CN" altLang="en-US" sz="3600" b="1">
              <a:solidFill>
                <a:srgbClr val="FFC000"/>
              </a:solidFill>
              <a:latin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303814" y="4394192"/>
            <a:ext cx="229726" cy="197639"/>
          </a:xfrm>
          <a:custGeom>
            <a:avLst/>
            <a:gdLst/>
            <a:ahLst/>
            <a:cxnLst/>
            <a:rect l="l" t="t" r="r" b="b"/>
            <a:pathLst>
              <a:path w="602994" h="518770">
                <a:moveTo>
                  <a:pt x="525880" y="0"/>
                </a:moveTo>
                <a:lnTo>
                  <a:pt x="588973" y="92888"/>
                </a:lnTo>
                <a:cubicBezTo>
                  <a:pt x="537637" y="106215"/>
                  <a:pt x="502731" y="124691"/>
                  <a:pt x="484256" y="148314"/>
                </a:cubicBezTo>
                <a:cubicBezTo>
                  <a:pt x="465780" y="171938"/>
                  <a:pt x="456287" y="210130"/>
                  <a:pt x="455776" y="262890"/>
                </a:cubicBezTo>
                <a:lnTo>
                  <a:pt x="602994" y="262890"/>
                </a:lnTo>
                <a:lnTo>
                  <a:pt x="602994" y="518770"/>
                </a:lnTo>
                <a:lnTo>
                  <a:pt x="345362" y="518770"/>
                </a:lnTo>
                <a:lnTo>
                  <a:pt x="345362" y="262890"/>
                </a:lnTo>
                <a:cubicBezTo>
                  <a:pt x="344121" y="189500"/>
                  <a:pt x="356681" y="133855"/>
                  <a:pt x="383043" y="95955"/>
                </a:cubicBezTo>
                <a:cubicBezTo>
                  <a:pt x="409405" y="58055"/>
                  <a:pt x="457017" y="26070"/>
                  <a:pt x="525880" y="0"/>
                </a:cubicBezTo>
                <a:close/>
                <a:moveTo>
                  <a:pt x="180618" y="0"/>
                </a:moveTo>
                <a:lnTo>
                  <a:pt x="243711" y="92888"/>
                </a:lnTo>
                <a:cubicBezTo>
                  <a:pt x="192375" y="106215"/>
                  <a:pt x="157469" y="124691"/>
                  <a:pt x="138993" y="148314"/>
                </a:cubicBezTo>
                <a:cubicBezTo>
                  <a:pt x="120518" y="171938"/>
                  <a:pt x="111025" y="210130"/>
                  <a:pt x="110514" y="262890"/>
                </a:cubicBezTo>
                <a:lnTo>
                  <a:pt x="257732" y="262890"/>
                </a:lnTo>
                <a:lnTo>
                  <a:pt x="257732" y="518770"/>
                </a:lnTo>
                <a:lnTo>
                  <a:pt x="100" y="518770"/>
                </a:lnTo>
                <a:lnTo>
                  <a:pt x="100" y="262890"/>
                </a:lnTo>
                <a:cubicBezTo>
                  <a:pt x="-1251" y="189500"/>
                  <a:pt x="11090" y="133855"/>
                  <a:pt x="37123" y="95955"/>
                </a:cubicBezTo>
                <a:cubicBezTo>
                  <a:pt x="63157" y="58055"/>
                  <a:pt x="110988" y="26070"/>
                  <a:pt x="180618" y="0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8005" y="4412120"/>
            <a:ext cx="49784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gradFill flip="none" rotWithShape="1">
                  <a:gsLst>
                    <a:gs pos="2000">
                      <a:srgbClr val="C00000"/>
                    </a:gs>
                    <a:gs pos="100000">
                      <a:srgbClr val="FFC000"/>
                    </a:gs>
                  </a:gsLst>
                  <a:lin ang="81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中国梦归根到底是人民的梦，必须紧紧依靠人民来实现，必须不断为人民造福。</a:t>
            </a:r>
            <a:endParaRPr lang="zh-CN" altLang="en-US" sz="2000" dirty="0">
              <a:gradFill flip="none" rotWithShape="1">
                <a:gsLst>
                  <a:gs pos="2000">
                    <a:srgbClr val="C00000"/>
                  </a:gs>
                  <a:gs pos="100000">
                    <a:srgbClr val="FFC000"/>
                  </a:gs>
                </a:gsLst>
                <a:lin ang="8100000" scaled="1"/>
                <a:tileRect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8158555" y="5001742"/>
            <a:ext cx="229726" cy="197639"/>
          </a:xfrm>
          <a:custGeom>
            <a:avLst/>
            <a:gdLst/>
            <a:ahLst/>
            <a:cxnLst/>
            <a:rect l="l" t="t" r="r" b="b"/>
            <a:pathLst>
              <a:path w="602994" h="518770">
                <a:moveTo>
                  <a:pt x="525880" y="0"/>
                </a:moveTo>
                <a:lnTo>
                  <a:pt x="588973" y="92888"/>
                </a:lnTo>
                <a:cubicBezTo>
                  <a:pt x="537637" y="106215"/>
                  <a:pt x="502731" y="124691"/>
                  <a:pt x="484256" y="148314"/>
                </a:cubicBezTo>
                <a:cubicBezTo>
                  <a:pt x="465780" y="171938"/>
                  <a:pt x="456287" y="210130"/>
                  <a:pt x="455776" y="262890"/>
                </a:cubicBezTo>
                <a:lnTo>
                  <a:pt x="602994" y="262890"/>
                </a:lnTo>
                <a:lnTo>
                  <a:pt x="602994" y="518770"/>
                </a:lnTo>
                <a:lnTo>
                  <a:pt x="345362" y="518770"/>
                </a:lnTo>
                <a:lnTo>
                  <a:pt x="345362" y="262890"/>
                </a:lnTo>
                <a:cubicBezTo>
                  <a:pt x="344121" y="189500"/>
                  <a:pt x="356681" y="133855"/>
                  <a:pt x="383043" y="95955"/>
                </a:cubicBezTo>
                <a:cubicBezTo>
                  <a:pt x="409405" y="58055"/>
                  <a:pt x="457017" y="26070"/>
                  <a:pt x="525880" y="0"/>
                </a:cubicBezTo>
                <a:close/>
                <a:moveTo>
                  <a:pt x="180618" y="0"/>
                </a:moveTo>
                <a:lnTo>
                  <a:pt x="243711" y="92888"/>
                </a:lnTo>
                <a:cubicBezTo>
                  <a:pt x="192375" y="106215"/>
                  <a:pt x="157469" y="124691"/>
                  <a:pt x="138993" y="148314"/>
                </a:cubicBezTo>
                <a:cubicBezTo>
                  <a:pt x="120518" y="171938"/>
                  <a:pt x="111025" y="210130"/>
                  <a:pt x="110514" y="262890"/>
                </a:cubicBezTo>
                <a:lnTo>
                  <a:pt x="257732" y="262890"/>
                </a:lnTo>
                <a:lnTo>
                  <a:pt x="257732" y="518770"/>
                </a:lnTo>
                <a:lnTo>
                  <a:pt x="100" y="518770"/>
                </a:lnTo>
                <a:lnTo>
                  <a:pt x="100" y="262890"/>
                </a:lnTo>
                <a:cubicBezTo>
                  <a:pt x="-1251" y="189500"/>
                  <a:pt x="11090" y="133855"/>
                  <a:pt x="37123" y="95955"/>
                </a:cubicBezTo>
                <a:cubicBezTo>
                  <a:pt x="63157" y="58055"/>
                  <a:pt x="110988" y="26070"/>
                  <a:pt x="180618" y="0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22552" y="5414293"/>
            <a:ext cx="163075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2000">
                      <a:srgbClr val="C00000"/>
                    </a:gs>
                    <a:gs pos="100000">
                      <a:srgbClr val="FFC000"/>
                    </a:gs>
                  </a:gsLst>
                  <a:lin ang="8100000" scaled="1"/>
                  <a:tileRect/>
                </a:gra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en-US" altLang="zh-CN"/>
              <a:t>——</a:t>
            </a:r>
            <a:r>
              <a:rPr lang="zh-CN" altLang="en-US"/>
              <a:t>习近平</a:t>
            </a:r>
          </a:p>
        </p:txBody>
      </p:sp>
    </p:spTree>
    <p:extLst>
      <p:ext uri="{BB962C8B-B14F-4D97-AF65-F5344CB8AC3E}">
        <p14:creationId xmlns:p14="http://schemas.microsoft.com/office/powerpoint/2010/main" val="329485335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9" grpId="0"/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7473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173" y1="12000" x2="20677" y2="13455"/>
                        <a14:foregroundMark x1="74812" y1="10909" x2="75188" y2="16000"/>
                        <a14:foregroundMark x1="77820" y1="11636" x2="74060" y2="16000"/>
                        <a14:foregroundMark x1="94361" y1="66182" x2="90226" y2="65091"/>
                        <a14:foregroundMark x1="7519" y1="80000" x2="7519" y2="77455"/>
                        <a14:foregroundMark x1="8271" y1="76364" x2="8271" y2="77091"/>
                        <a14:foregroundMark x1="11278" y1="73455" x2="9398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113" y="2260426"/>
            <a:ext cx="642938" cy="66387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90900" y="2330751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173" y1="12000" x2="20677" y2="13455"/>
                        <a14:foregroundMark x1="74812" y1="10909" x2="75188" y2="16000"/>
                        <a14:foregroundMark x1="77820" y1="11636" x2="74060" y2="16000"/>
                        <a14:foregroundMark x1="94361" y1="66182" x2="90226" y2="65091"/>
                        <a14:foregroundMark x1="7519" y1="80000" x2="7519" y2="77455"/>
                        <a14:foregroundMark x1="8271" y1="76364" x2="8271" y2="77091"/>
                        <a14:foregroundMark x1="11278" y1="73455" x2="9398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3313" y="3393901"/>
            <a:ext cx="642938" cy="66387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610100" y="3464226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173" y1="12000" x2="20677" y2="13455"/>
                        <a14:foregroundMark x1="74812" y1="10909" x2="75188" y2="16000"/>
                        <a14:foregroundMark x1="77820" y1="11636" x2="74060" y2="16000"/>
                        <a14:foregroundMark x1="94361" y1="66182" x2="90226" y2="65091"/>
                        <a14:foregroundMark x1="7519" y1="80000" x2="7519" y2="77455"/>
                        <a14:foregroundMark x1="8271" y1="76364" x2="8271" y2="77091"/>
                        <a14:foregroundMark x1="11278" y1="73455" x2="9398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0613" y="4527376"/>
            <a:ext cx="642938" cy="66387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867400" y="4597701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cxnSp>
        <p:nvCxnSpPr>
          <p:cNvPr id="21" name="直接连接符 20" hidden="1"/>
          <p:cNvCxnSpPr/>
          <p:nvPr/>
        </p:nvCxnSpPr>
        <p:spPr>
          <a:xfrm>
            <a:off x="2424113" y="2333097"/>
            <a:ext cx="3257550" cy="325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90900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 hidden="1"/>
          <p:cNvCxnSpPr/>
          <p:nvPr/>
        </p:nvCxnSpPr>
        <p:spPr>
          <a:xfrm>
            <a:off x="2424113" y="2333097"/>
            <a:ext cx="3257550" cy="3257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00650" y="3454015"/>
            <a:ext cx="4362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E2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请在此处输入标题内容</a:t>
            </a:r>
            <a:endParaRPr lang="zh-CN" altLang="en-US" sz="3200" b="1">
              <a:solidFill>
                <a:srgbClr val="E2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0" y="2562207"/>
            <a:ext cx="2190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i="1" dirty="0" smtClean="0">
                <a:gradFill flip="none" rotWithShape="1">
                  <a:gsLst>
                    <a:gs pos="27000">
                      <a:srgbClr val="C00000"/>
                    </a:gs>
                    <a:gs pos="84000">
                      <a:srgbClr val="FFC000"/>
                    </a:gs>
                  </a:gsLst>
                  <a:lin ang="13500000" scaled="1"/>
                  <a:tileRect/>
                </a:gradFill>
                <a:effectLst>
                  <a:outerShdw blurRad="114300" dist="38100" dir="2400000" algn="tl" rotWithShape="0">
                    <a:srgbClr val="FFFF00">
                      <a:alpha val="40000"/>
                    </a:srgbClr>
                  </a:outerShdw>
                </a:effectLst>
              </a:rPr>
              <a:t>01</a:t>
            </a:r>
            <a:endParaRPr lang="zh-CN" altLang="en-US" sz="13800" b="1" i="1" dirty="0">
              <a:gradFill flip="none" rotWithShape="1">
                <a:gsLst>
                  <a:gs pos="27000">
                    <a:srgbClr val="C00000"/>
                  </a:gs>
                  <a:gs pos="84000">
                    <a:srgbClr val="FFC000"/>
                  </a:gs>
                </a:gsLst>
                <a:lin ang="13500000" scaled="1"/>
                <a:tileRect/>
              </a:gradFill>
              <a:effectLst>
                <a:outerShdw blurRad="114300" dist="38100" dir="2400000" algn="tl" rotWithShape="0">
                  <a:srgbClr val="FFFF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918884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178838" y="2778439"/>
            <a:ext cx="1968797" cy="2043942"/>
          </a:xfrm>
          <a:prstGeom prst="rect">
            <a:avLst/>
          </a:prstGeom>
          <a:solidFill>
            <a:srgbClr val="E20000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883733" y="2791589"/>
            <a:ext cx="2275012" cy="2030792"/>
          </a:xfrm>
          <a:custGeom>
            <a:avLst/>
            <a:gdLst>
              <a:gd name="T0" fmla="*/ 200 w 1211"/>
              <a:gd name="T1" fmla="*/ 1081 h 1081"/>
              <a:gd name="T2" fmla="*/ 1211 w 1211"/>
              <a:gd name="T3" fmla="*/ 1081 h 1081"/>
              <a:gd name="T4" fmla="*/ 1211 w 1211"/>
              <a:gd name="T5" fmla="*/ 0 h 1081"/>
              <a:gd name="T6" fmla="*/ 200 w 1211"/>
              <a:gd name="T7" fmla="*/ 0 h 1081"/>
              <a:gd name="T8" fmla="*/ 0 w 1211"/>
              <a:gd name="T9" fmla="*/ 537 h 1081"/>
              <a:gd name="T10" fmla="*/ 200 w 1211"/>
              <a:gd name="T11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1" h="1081">
                <a:moveTo>
                  <a:pt x="200" y="1081"/>
                </a:moveTo>
                <a:lnTo>
                  <a:pt x="1211" y="1081"/>
                </a:lnTo>
                <a:lnTo>
                  <a:pt x="1211" y="0"/>
                </a:lnTo>
                <a:lnTo>
                  <a:pt x="200" y="0"/>
                </a:lnTo>
                <a:lnTo>
                  <a:pt x="0" y="537"/>
                </a:lnTo>
                <a:lnTo>
                  <a:pt x="200" y="1081"/>
                </a:lnTo>
                <a:close/>
              </a:path>
            </a:pathLst>
          </a:custGeom>
          <a:solidFill>
            <a:srgbClr val="E20000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8165848" y="2791589"/>
            <a:ext cx="2276891" cy="2030792"/>
          </a:xfrm>
          <a:custGeom>
            <a:avLst/>
            <a:gdLst>
              <a:gd name="T0" fmla="*/ 1011 w 1212"/>
              <a:gd name="T1" fmla="*/ 1081 h 1081"/>
              <a:gd name="T2" fmla="*/ 0 w 1212"/>
              <a:gd name="T3" fmla="*/ 1081 h 1081"/>
              <a:gd name="T4" fmla="*/ 0 w 1212"/>
              <a:gd name="T5" fmla="*/ 0 h 1081"/>
              <a:gd name="T6" fmla="*/ 1011 w 1212"/>
              <a:gd name="T7" fmla="*/ 0 h 1081"/>
              <a:gd name="T8" fmla="*/ 1212 w 1212"/>
              <a:gd name="T9" fmla="*/ 537 h 1081"/>
              <a:gd name="T10" fmla="*/ 1011 w 1212"/>
              <a:gd name="T11" fmla="*/ 1081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2" h="1081">
                <a:moveTo>
                  <a:pt x="1011" y="1081"/>
                </a:moveTo>
                <a:lnTo>
                  <a:pt x="0" y="1081"/>
                </a:lnTo>
                <a:lnTo>
                  <a:pt x="0" y="0"/>
                </a:lnTo>
                <a:lnTo>
                  <a:pt x="1011" y="0"/>
                </a:lnTo>
                <a:lnTo>
                  <a:pt x="1212" y="537"/>
                </a:lnTo>
                <a:lnTo>
                  <a:pt x="1011" y="1081"/>
                </a:lnTo>
                <a:close/>
              </a:path>
            </a:pathLst>
          </a:custGeom>
          <a:solidFill>
            <a:srgbClr val="E20000">
              <a:alpha val="9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49662" y="3470631"/>
            <a:ext cx="414156" cy="659558"/>
            <a:chOff x="4773159" y="4934858"/>
            <a:chExt cx="498703" cy="798285"/>
          </a:xfrm>
          <a:solidFill>
            <a:srgbClr val="FFC000"/>
          </a:solidFill>
        </p:grpSpPr>
        <p:sp>
          <p:nvSpPr>
            <p:cNvPr id="11" name="燕尾形 10"/>
            <p:cNvSpPr/>
            <p:nvPr/>
          </p:nvSpPr>
          <p:spPr>
            <a:xfrm>
              <a:off x="4773159" y="4934858"/>
              <a:ext cx="283029" cy="79828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4988833" y="4934858"/>
              <a:ext cx="283029" cy="79828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4462652" y="3470631"/>
            <a:ext cx="414156" cy="659558"/>
            <a:chOff x="4773159" y="4934858"/>
            <a:chExt cx="498703" cy="798285"/>
          </a:xfrm>
          <a:solidFill>
            <a:srgbClr val="FFC000"/>
          </a:solidFill>
        </p:grpSpPr>
        <p:sp>
          <p:nvSpPr>
            <p:cNvPr id="14" name="燕尾形 13"/>
            <p:cNvSpPr/>
            <p:nvPr/>
          </p:nvSpPr>
          <p:spPr>
            <a:xfrm>
              <a:off x="4773159" y="4934858"/>
              <a:ext cx="283029" cy="79828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4988833" y="4934858"/>
              <a:ext cx="283029" cy="79828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404109" y="5018419"/>
            <a:ext cx="1518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（目标定位</a:t>
            </a:r>
            <a:r>
              <a:rPr lang="zh-CN" altLang="en-US" b="1">
                <a:solidFill>
                  <a:srgbClr val="E20000"/>
                </a:solidFill>
              </a:rPr>
              <a:t>）</a:t>
            </a:r>
          </a:p>
        </p:txBody>
      </p:sp>
      <p:sp>
        <p:nvSpPr>
          <p:cNvPr id="17" name="矩形 16"/>
          <p:cNvSpPr/>
          <p:nvPr/>
        </p:nvSpPr>
        <p:spPr>
          <a:xfrm>
            <a:off x="2407366" y="5018419"/>
            <a:ext cx="1518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（工作布局）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37110" y="5018419"/>
            <a:ext cx="1518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E20000"/>
                </a:solidFill>
              </a:rPr>
              <a:t>（总体思路）</a:t>
            </a:r>
            <a:endParaRPr lang="zh-CN" altLang="en-US" b="1">
              <a:solidFill>
                <a:srgbClr val="E2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83775" y="3022155"/>
            <a:ext cx="14623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solidFill>
                  <a:srgbClr val="FFC000"/>
                </a:solidFill>
              </a:rPr>
              <a:t>输入内容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85843" y="3022155"/>
            <a:ext cx="14623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solidFill>
                  <a:srgbClr val="FFC000"/>
                </a:solidFill>
              </a:rPr>
              <a:t>输入内容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47889" y="3022155"/>
            <a:ext cx="14623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solidFill>
                  <a:srgbClr val="FFC000"/>
                </a:solidFill>
              </a:rPr>
              <a:t>输入内容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5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 animBg="1"/>
          <p:bldP spid="8" grpId="0" animBg="1"/>
          <p:bldP spid="9" grpId="0" animBg="1"/>
          <p:bldP spid="16" grpId="0"/>
          <p:bldP spid="17" grpId="0"/>
          <p:bldP spid="18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 animBg="1"/>
          <p:bldP spid="8" grpId="0" animBg="1"/>
          <p:bldP spid="9" grpId="0" animBg="1"/>
          <p:bldP spid="16" grpId="0"/>
          <p:bldP spid="17" grpId="0"/>
          <p:bldP spid="18" grpId="0"/>
          <p:bldP spid="22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701" y="2582779"/>
            <a:ext cx="7491663" cy="2839453"/>
            <a:chOff x="2008701" y="2582779"/>
            <a:chExt cx="7491663" cy="283945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008701" y="2582779"/>
              <a:ext cx="3336757" cy="0"/>
            </a:xfrm>
            <a:prstGeom prst="line">
              <a:avLst/>
            </a:prstGeom>
            <a:ln w="22225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5345459" y="2582780"/>
              <a:ext cx="0" cy="2839452"/>
            </a:xfrm>
            <a:prstGeom prst="line">
              <a:avLst/>
            </a:prstGeom>
            <a:ln w="22225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342117" y="5422232"/>
              <a:ext cx="4158247" cy="0"/>
            </a:xfrm>
            <a:prstGeom prst="line">
              <a:avLst/>
            </a:prstGeom>
            <a:ln w="22225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1776089" y="2692131"/>
            <a:ext cx="358207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rgbClr val="E20000"/>
                </a:solidFill>
              </a:rPr>
              <a:t>习近平说“功崇惟志，业广惟勤。”我国仍处于并将长期处于社会主义初级阶段，实现中国梦，创造全体人民更加美好的生活，任重而道远，需要我们每一个人继续付出辛勤劳动和艰苦努力。</a:t>
            </a:r>
            <a:endParaRPr lang="zh-CN" altLang="en-US" sz="2000">
              <a:solidFill>
                <a:srgbClr val="E2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5667" y="1850030"/>
            <a:ext cx="5762625" cy="34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07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110188" y="2052941"/>
            <a:ext cx="2738037" cy="795162"/>
            <a:chOff x="2110188" y="2424764"/>
            <a:chExt cx="3604812" cy="1046885"/>
          </a:xfrm>
        </p:grpSpPr>
        <p:sp>
          <p:nvSpPr>
            <p:cNvPr id="28" name="Rectangle 5"/>
            <p:cNvSpPr>
              <a:spLocks noChangeArrowheads="1"/>
            </p:cNvSpPr>
            <p:nvPr/>
          </p:nvSpPr>
          <p:spPr bwMode="auto">
            <a:xfrm>
              <a:off x="3189242" y="2640758"/>
              <a:ext cx="1829061" cy="746330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2110188" y="2424764"/>
              <a:ext cx="484379" cy="1046885"/>
            </a:xfrm>
            <a:custGeom>
              <a:avLst/>
              <a:gdLst>
                <a:gd name="T0" fmla="*/ 187 w 392"/>
                <a:gd name="T1" fmla="*/ 0 h 847"/>
                <a:gd name="T2" fmla="*/ 47 w 392"/>
                <a:gd name="T3" fmla="*/ 87 h 847"/>
                <a:gd name="T4" fmla="*/ 1 w 392"/>
                <a:gd name="T5" fmla="*/ 137 h 847"/>
                <a:gd name="T6" fmla="*/ 1 w 392"/>
                <a:gd name="T7" fmla="*/ 299 h 847"/>
                <a:gd name="T8" fmla="*/ 57 w 392"/>
                <a:gd name="T9" fmla="*/ 336 h 847"/>
                <a:gd name="T10" fmla="*/ 122 w 392"/>
                <a:gd name="T11" fmla="*/ 337 h 847"/>
                <a:gd name="T12" fmla="*/ 124 w 392"/>
                <a:gd name="T13" fmla="*/ 805 h 847"/>
                <a:gd name="T14" fmla="*/ 179 w 392"/>
                <a:gd name="T15" fmla="*/ 846 h 847"/>
                <a:gd name="T16" fmla="*/ 353 w 392"/>
                <a:gd name="T17" fmla="*/ 846 h 847"/>
                <a:gd name="T18" fmla="*/ 392 w 392"/>
                <a:gd name="T19" fmla="*/ 807 h 847"/>
                <a:gd name="T20" fmla="*/ 389 w 392"/>
                <a:gd name="T21" fmla="*/ 21 h 847"/>
                <a:gd name="T22" fmla="*/ 346 w 392"/>
                <a:gd name="T23" fmla="*/ 0 h 847"/>
                <a:gd name="T24" fmla="*/ 187 w 392"/>
                <a:gd name="T25" fmla="*/ 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847">
                  <a:moveTo>
                    <a:pt x="187" y="0"/>
                  </a:moveTo>
                  <a:cubicBezTo>
                    <a:pt x="187" y="0"/>
                    <a:pt x="152" y="61"/>
                    <a:pt x="47" y="87"/>
                  </a:cubicBezTo>
                  <a:cubicBezTo>
                    <a:pt x="47" y="87"/>
                    <a:pt x="1" y="92"/>
                    <a:pt x="1" y="137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1" y="299"/>
                    <a:pt x="0" y="339"/>
                    <a:pt x="57" y="336"/>
                  </a:cubicBezTo>
                  <a:cubicBezTo>
                    <a:pt x="122" y="337"/>
                    <a:pt x="122" y="337"/>
                    <a:pt x="122" y="337"/>
                  </a:cubicBezTo>
                  <a:cubicBezTo>
                    <a:pt x="124" y="805"/>
                    <a:pt x="124" y="805"/>
                    <a:pt x="124" y="805"/>
                  </a:cubicBezTo>
                  <a:cubicBezTo>
                    <a:pt x="124" y="805"/>
                    <a:pt x="123" y="846"/>
                    <a:pt x="179" y="846"/>
                  </a:cubicBezTo>
                  <a:cubicBezTo>
                    <a:pt x="234" y="846"/>
                    <a:pt x="353" y="846"/>
                    <a:pt x="353" y="846"/>
                  </a:cubicBezTo>
                  <a:cubicBezTo>
                    <a:pt x="353" y="846"/>
                    <a:pt x="392" y="847"/>
                    <a:pt x="392" y="807"/>
                  </a:cubicBezTo>
                  <a:cubicBezTo>
                    <a:pt x="389" y="21"/>
                    <a:pt x="389" y="21"/>
                    <a:pt x="389" y="21"/>
                  </a:cubicBezTo>
                  <a:cubicBezTo>
                    <a:pt x="389" y="21"/>
                    <a:pt x="390" y="0"/>
                    <a:pt x="346" y="0"/>
                  </a:cubicBezTo>
                  <a:cubicBezTo>
                    <a:pt x="346" y="0"/>
                    <a:pt x="192" y="0"/>
                    <a:pt x="187" y="0"/>
                  </a:cubicBez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2218645" y="2524029"/>
              <a:ext cx="272981" cy="863059"/>
            </a:xfrm>
            <a:custGeom>
              <a:avLst/>
              <a:gdLst>
                <a:gd name="T0" fmla="*/ 0 w 221"/>
                <a:gd name="T1" fmla="*/ 99 h 699"/>
                <a:gd name="T2" fmla="*/ 137 w 221"/>
                <a:gd name="T3" fmla="*/ 0 h 699"/>
                <a:gd name="T4" fmla="*/ 221 w 221"/>
                <a:gd name="T5" fmla="*/ 0 h 699"/>
                <a:gd name="T6" fmla="*/ 221 w 221"/>
                <a:gd name="T7" fmla="*/ 699 h 699"/>
                <a:gd name="T8" fmla="*/ 96 w 221"/>
                <a:gd name="T9" fmla="*/ 699 h 699"/>
                <a:gd name="T10" fmla="*/ 96 w 221"/>
                <a:gd name="T11" fmla="*/ 187 h 699"/>
                <a:gd name="T12" fmla="*/ 0 w 221"/>
                <a:gd name="T13" fmla="*/ 187 h 699"/>
                <a:gd name="T14" fmla="*/ 0 w 221"/>
                <a:gd name="T15" fmla="*/ 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699">
                  <a:moveTo>
                    <a:pt x="0" y="99"/>
                  </a:moveTo>
                  <a:cubicBezTo>
                    <a:pt x="96" y="99"/>
                    <a:pt x="118" y="53"/>
                    <a:pt x="13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96" y="699"/>
                    <a:pt x="96" y="699"/>
                    <a:pt x="96" y="699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2491625" y="2725319"/>
              <a:ext cx="386033" cy="744493"/>
            </a:xfrm>
            <a:custGeom>
              <a:avLst/>
              <a:gdLst>
                <a:gd name="T0" fmla="*/ 81 w 420"/>
                <a:gd name="T1" fmla="*/ 0 h 810"/>
                <a:gd name="T2" fmla="*/ 420 w 420"/>
                <a:gd name="T3" fmla="*/ 0 h 810"/>
                <a:gd name="T4" fmla="*/ 420 w 420"/>
                <a:gd name="T5" fmla="*/ 808 h 810"/>
                <a:gd name="T6" fmla="*/ 0 w 420"/>
                <a:gd name="T7" fmla="*/ 810 h 810"/>
                <a:gd name="T8" fmla="*/ 81 w 420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810">
                  <a:moveTo>
                    <a:pt x="81" y="0"/>
                  </a:moveTo>
                  <a:lnTo>
                    <a:pt x="420" y="0"/>
                  </a:lnTo>
                  <a:lnTo>
                    <a:pt x="420" y="808"/>
                  </a:lnTo>
                  <a:lnTo>
                    <a:pt x="0" y="81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2877658" y="2640758"/>
              <a:ext cx="311584" cy="827213"/>
            </a:xfrm>
            <a:custGeom>
              <a:avLst/>
              <a:gdLst>
                <a:gd name="T0" fmla="*/ 339 w 339"/>
                <a:gd name="T1" fmla="*/ 0 h 900"/>
                <a:gd name="T2" fmla="*/ 339 w 339"/>
                <a:gd name="T3" fmla="*/ 812 h 900"/>
                <a:gd name="T4" fmla="*/ 0 w 339"/>
                <a:gd name="T5" fmla="*/ 900 h 900"/>
                <a:gd name="T6" fmla="*/ 0 w 339"/>
                <a:gd name="T7" fmla="*/ 92 h 900"/>
                <a:gd name="T8" fmla="*/ 339 w 339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900">
                  <a:moveTo>
                    <a:pt x="339" y="0"/>
                  </a:moveTo>
                  <a:lnTo>
                    <a:pt x="339" y="812"/>
                  </a:lnTo>
                  <a:lnTo>
                    <a:pt x="0" y="900"/>
                  </a:lnTo>
                  <a:lnTo>
                    <a:pt x="0" y="9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5018302" y="2640758"/>
              <a:ext cx="316179" cy="825375"/>
            </a:xfrm>
            <a:custGeom>
              <a:avLst/>
              <a:gdLst>
                <a:gd name="T0" fmla="*/ 0 w 344"/>
                <a:gd name="T1" fmla="*/ 0 h 898"/>
                <a:gd name="T2" fmla="*/ 0 w 344"/>
                <a:gd name="T3" fmla="*/ 812 h 898"/>
                <a:gd name="T4" fmla="*/ 344 w 344"/>
                <a:gd name="T5" fmla="*/ 898 h 898"/>
                <a:gd name="T6" fmla="*/ 344 w 344"/>
                <a:gd name="T7" fmla="*/ 92 h 898"/>
                <a:gd name="T8" fmla="*/ 0 w 344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898">
                  <a:moveTo>
                    <a:pt x="0" y="0"/>
                  </a:moveTo>
                  <a:lnTo>
                    <a:pt x="0" y="812"/>
                  </a:lnTo>
                  <a:lnTo>
                    <a:pt x="344" y="898"/>
                  </a:lnTo>
                  <a:lnTo>
                    <a:pt x="34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5334482" y="2725319"/>
              <a:ext cx="380518" cy="740816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2218645" y="2524029"/>
              <a:ext cx="272981" cy="863059"/>
            </a:xfrm>
            <a:custGeom>
              <a:avLst/>
              <a:gdLst>
                <a:gd name="T0" fmla="*/ 0 w 221"/>
                <a:gd name="T1" fmla="*/ 99 h 699"/>
                <a:gd name="T2" fmla="*/ 137 w 221"/>
                <a:gd name="T3" fmla="*/ 0 h 699"/>
                <a:gd name="T4" fmla="*/ 221 w 221"/>
                <a:gd name="T5" fmla="*/ 0 h 699"/>
                <a:gd name="T6" fmla="*/ 221 w 221"/>
                <a:gd name="T7" fmla="*/ 699 h 699"/>
                <a:gd name="T8" fmla="*/ 96 w 221"/>
                <a:gd name="T9" fmla="*/ 699 h 699"/>
                <a:gd name="T10" fmla="*/ 96 w 221"/>
                <a:gd name="T11" fmla="*/ 187 h 699"/>
                <a:gd name="T12" fmla="*/ 0 w 221"/>
                <a:gd name="T13" fmla="*/ 187 h 699"/>
                <a:gd name="T14" fmla="*/ 0 w 221"/>
                <a:gd name="T15" fmla="*/ 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699">
                  <a:moveTo>
                    <a:pt x="0" y="99"/>
                  </a:moveTo>
                  <a:cubicBezTo>
                    <a:pt x="96" y="99"/>
                    <a:pt x="118" y="53"/>
                    <a:pt x="13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96" y="699"/>
                    <a:pt x="96" y="699"/>
                    <a:pt x="96" y="699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060556" y="3345587"/>
            <a:ext cx="2775736" cy="807728"/>
            <a:chOff x="2060555" y="3547018"/>
            <a:chExt cx="3654445" cy="1063429"/>
          </a:xfrm>
        </p:grpSpPr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655230" y="3862277"/>
              <a:ext cx="222429" cy="746330"/>
            </a:xfrm>
            <a:custGeom>
              <a:avLst/>
              <a:gdLst>
                <a:gd name="T0" fmla="*/ 88 w 242"/>
                <a:gd name="T1" fmla="*/ 0 h 812"/>
                <a:gd name="T2" fmla="*/ 242 w 242"/>
                <a:gd name="T3" fmla="*/ 0 h 812"/>
                <a:gd name="T4" fmla="*/ 242 w 242"/>
                <a:gd name="T5" fmla="*/ 812 h 812"/>
                <a:gd name="T6" fmla="*/ 0 w 242"/>
                <a:gd name="T7" fmla="*/ 812 h 812"/>
                <a:gd name="T8" fmla="*/ 88 w 242"/>
                <a:gd name="T9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812">
                  <a:moveTo>
                    <a:pt x="88" y="0"/>
                  </a:moveTo>
                  <a:lnTo>
                    <a:pt x="242" y="0"/>
                  </a:lnTo>
                  <a:lnTo>
                    <a:pt x="242" y="812"/>
                  </a:lnTo>
                  <a:lnTo>
                    <a:pt x="0" y="8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2877658" y="3777718"/>
              <a:ext cx="311584" cy="830889"/>
            </a:xfrm>
            <a:custGeom>
              <a:avLst/>
              <a:gdLst>
                <a:gd name="T0" fmla="*/ 339 w 339"/>
                <a:gd name="T1" fmla="*/ 0 h 904"/>
                <a:gd name="T2" fmla="*/ 339 w 339"/>
                <a:gd name="T3" fmla="*/ 812 h 904"/>
                <a:gd name="T4" fmla="*/ 0 w 339"/>
                <a:gd name="T5" fmla="*/ 904 h 904"/>
                <a:gd name="T6" fmla="*/ 0 w 339"/>
                <a:gd name="T7" fmla="*/ 92 h 904"/>
                <a:gd name="T8" fmla="*/ 339 w 339"/>
                <a:gd name="T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904">
                  <a:moveTo>
                    <a:pt x="339" y="0"/>
                  </a:moveTo>
                  <a:lnTo>
                    <a:pt x="339" y="812"/>
                  </a:lnTo>
                  <a:lnTo>
                    <a:pt x="0" y="904"/>
                  </a:lnTo>
                  <a:lnTo>
                    <a:pt x="0" y="9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3189242" y="3777718"/>
              <a:ext cx="1829061" cy="746330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5018302" y="3777718"/>
              <a:ext cx="316179" cy="830889"/>
            </a:xfrm>
            <a:custGeom>
              <a:avLst/>
              <a:gdLst>
                <a:gd name="T0" fmla="*/ 0 w 344"/>
                <a:gd name="T1" fmla="*/ 0 h 904"/>
                <a:gd name="T2" fmla="*/ 0 w 344"/>
                <a:gd name="T3" fmla="*/ 812 h 904"/>
                <a:gd name="T4" fmla="*/ 344 w 344"/>
                <a:gd name="T5" fmla="*/ 904 h 904"/>
                <a:gd name="T6" fmla="*/ 344 w 344"/>
                <a:gd name="T7" fmla="*/ 92 h 904"/>
                <a:gd name="T8" fmla="*/ 0 w 344"/>
                <a:gd name="T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904">
                  <a:moveTo>
                    <a:pt x="0" y="0"/>
                  </a:moveTo>
                  <a:lnTo>
                    <a:pt x="0" y="812"/>
                  </a:lnTo>
                  <a:lnTo>
                    <a:pt x="344" y="904"/>
                  </a:lnTo>
                  <a:lnTo>
                    <a:pt x="34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5334482" y="3862277"/>
              <a:ext cx="380518" cy="746330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2060555" y="3547018"/>
              <a:ext cx="706808" cy="1063429"/>
            </a:xfrm>
            <a:custGeom>
              <a:avLst/>
              <a:gdLst>
                <a:gd name="T0" fmla="*/ 282 w 572"/>
                <a:gd name="T1" fmla="*/ 20 h 861"/>
                <a:gd name="T2" fmla="*/ 37 w 572"/>
                <a:gd name="T3" fmla="*/ 383 h 861"/>
                <a:gd name="T4" fmla="*/ 104 w 572"/>
                <a:gd name="T5" fmla="*/ 461 h 861"/>
                <a:gd name="T6" fmla="*/ 37 w 572"/>
                <a:gd name="T7" fmla="*/ 642 h 861"/>
                <a:gd name="T8" fmla="*/ 37 w 572"/>
                <a:gd name="T9" fmla="*/ 786 h 861"/>
                <a:gd name="T10" fmla="*/ 172 w 572"/>
                <a:gd name="T11" fmla="*/ 861 h 861"/>
                <a:gd name="T12" fmla="*/ 523 w 572"/>
                <a:gd name="T13" fmla="*/ 859 h 861"/>
                <a:gd name="T14" fmla="*/ 547 w 572"/>
                <a:gd name="T15" fmla="*/ 255 h 861"/>
                <a:gd name="T16" fmla="*/ 282 w 572"/>
                <a:gd name="T17" fmla="*/ 2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861">
                  <a:moveTo>
                    <a:pt x="282" y="20"/>
                  </a:moveTo>
                  <a:cubicBezTo>
                    <a:pt x="282" y="20"/>
                    <a:pt x="0" y="0"/>
                    <a:pt x="37" y="383"/>
                  </a:cubicBezTo>
                  <a:cubicBezTo>
                    <a:pt x="37" y="383"/>
                    <a:pt x="45" y="442"/>
                    <a:pt x="104" y="461"/>
                  </a:cubicBezTo>
                  <a:cubicBezTo>
                    <a:pt x="104" y="461"/>
                    <a:pt x="37" y="548"/>
                    <a:pt x="37" y="642"/>
                  </a:cubicBezTo>
                  <a:cubicBezTo>
                    <a:pt x="37" y="786"/>
                    <a:pt x="37" y="786"/>
                    <a:pt x="37" y="786"/>
                  </a:cubicBezTo>
                  <a:cubicBezTo>
                    <a:pt x="37" y="786"/>
                    <a:pt x="37" y="861"/>
                    <a:pt x="172" y="861"/>
                  </a:cubicBezTo>
                  <a:cubicBezTo>
                    <a:pt x="523" y="859"/>
                    <a:pt x="523" y="859"/>
                    <a:pt x="523" y="859"/>
                  </a:cubicBezTo>
                  <a:cubicBezTo>
                    <a:pt x="547" y="255"/>
                    <a:pt x="547" y="255"/>
                    <a:pt x="547" y="255"/>
                  </a:cubicBezTo>
                  <a:cubicBezTo>
                    <a:pt x="547" y="255"/>
                    <a:pt x="572" y="22"/>
                    <a:pt x="282" y="20"/>
                  </a:cubicBez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2218645" y="3679371"/>
              <a:ext cx="398900" cy="833647"/>
            </a:xfrm>
            <a:custGeom>
              <a:avLst/>
              <a:gdLst>
                <a:gd name="T0" fmla="*/ 159 w 323"/>
                <a:gd name="T1" fmla="*/ 95 h 675"/>
                <a:gd name="T2" fmla="*/ 103 w 323"/>
                <a:gd name="T3" fmla="*/ 161 h 675"/>
                <a:gd name="T4" fmla="*/ 103 w 323"/>
                <a:gd name="T5" fmla="*/ 232 h 675"/>
                <a:gd name="T6" fmla="*/ 0 w 323"/>
                <a:gd name="T7" fmla="*/ 232 h 675"/>
                <a:gd name="T8" fmla="*/ 0 w 323"/>
                <a:gd name="T9" fmla="*/ 167 h 675"/>
                <a:gd name="T10" fmla="*/ 162 w 323"/>
                <a:gd name="T11" fmla="*/ 0 h 675"/>
                <a:gd name="T12" fmla="*/ 323 w 323"/>
                <a:gd name="T13" fmla="*/ 167 h 675"/>
                <a:gd name="T14" fmla="*/ 109 w 323"/>
                <a:gd name="T15" fmla="*/ 580 h 675"/>
                <a:gd name="T16" fmla="*/ 314 w 323"/>
                <a:gd name="T17" fmla="*/ 580 h 675"/>
                <a:gd name="T18" fmla="*/ 314 w 323"/>
                <a:gd name="T19" fmla="*/ 675 h 675"/>
                <a:gd name="T20" fmla="*/ 0 w 323"/>
                <a:gd name="T21" fmla="*/ 675 h 675"/>
                <a:gd name="T22" fmla="*/ 0 w 323"/>
                <a:gd name="T23" fmla="*/ 593 h 675"/>
                <a:gd name="T24" fmla="*/ 215 w 323"/>
                <a:gd name="T25" fmla="*/ 171 h 675"/>
                <a:gd name="T26" fmla="*/ 159 w 323"/>
                <a:gd name="T27" fmla="*/ 9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675">
                  <a:moveTo>
                    <a:pt x="159" y="95"/>
                  </a:moveTo>
                  <a:cubicBezTo>
                    <a:pt x="124" y="95"/>
                    <a:pt x="103" y="113"/>
                    <a:pt x="103" y="161"/>
                  </a:cubicBezTo>
                  <a:cubicBezTo>
                    <a:pt x="103" y="232"/>
                    <a:pt x="103" y="232"/>
                    <a:pt x="103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61"/>
                    <a:pt x="55" y="0"/>
                    <a:pt x="162" y="0"/>
                  </a:cubicBezTo>
                  <a:cubicBezTo>
                    <a:pt x="268" y="0"/>
                    <a:pt x="323" y="61"/>
                    <a:pt x="323" y="167"/>
                  </a:cubicBezTo>
                  <a:cubicBezTo>
                    <a:pt x="323" y="387"/>
                    <a:pt x="88" y="462"/>
                    <a:pt x="109" y="580"/>
                  </a:cubicBezTo>
                  <a:cubicBezTo>
                    <a:pt x="314" y="580"/>
                    <a:pt x="314" y="580"/>
                    <a:pt x="314" y="580"/>
                  </a:cubicBezTo>
                  <a:cubicBezTo>
                    <a:pt x="314" y="675"/>
                    <a:pt x="314" y="675"/>
                    <a:pt x="314" y="675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0" y="396"/>
                    <a:pt x="215" y="364"/>
                    <a:pt x="215" y="171"/>
                  </a:cubicBezTo>
                  <a:cubicBezTo>
                    <a:pt x="215" y="111"/>
                    <a:pt x="193" y="95"/>
                    <a:pt x="159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081694" y="4650799"/>
            <a:ext cx="2759680" cy="822389"/>
            <a:chOff x="2081694" y="4696843"/>
            <a:chExt cx="3633306" cy="1082731"/>
          </a:xfrm>
        </p:grpSpPr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2867547" y="4944089"/>
              <a:ext cx="321694" cy="825375"/>
            </a:xfrm>
            <a:custGeom>
              <a:avLst/>
              <a:gdLst>
                <a:gd name="T0" fmla="*/ 350 w 350"/>
                <a:gd name="T1" fmla="*/ 0 h 898"/>
                <a:gd name="T2" fmla="*/ 350 w 350"/>
                <a:gd name="T3" fmla="*/ 807 h 898"/>
                <a:gd name="T4" fmla="*/ 0 w 350"/>
                <a:gd name="T5" fmla="*/ 898 h 898"/>
                <a:gd name="T6" fmla="*/ 0 w 350"/>
                <a:gd name="T7" fmla="*/ 94 h 898"/>
                <a:gd name="T8" fmla="*/ 350 w 350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898">
                  <a:moveTo>
                    <a:pt x="350" y="0"/>
                  </a:moveTo>
                  <a:lnTo>
                    <a:pt x="350" y="807"/>
                  </a:lnTo>
                  <a:lnTo>
                    <a:pt x="0" y="898"/>
                  </a:lnTo>
                  <a:lnTo>
                    <a:pt x="0" y="94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3189242" y="4944089"/>
              <a:ext cx="1829061" cy="741735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5018302" y="4944089"/>
              <a:ext cx="317099" cy="825375"/>
            </a:xfrm>
            <a:custGeom>
              <a:avLst/>
              <a:gdLst>
                <a:gd name="T0" fmla="*/ 0 w 345"/>
                <a:gd name="T1" fmla="*/ 0 h 898"/>
                <a:gd name="T2" fmla="*/ 0 w 345"/>
                <a:gd name="T3" fmla="*/ 807 h 898"/>
                <a:gd name="T4" fmla="*/ 344 w 345"/>
                <a:gd name="T5" fmla="*/ 898 h 898"/>
                <a:gd name="T6" fmla="*/ 345 w 345"/>
                <a:gd name="T7" fmla="*/ 86 h 898"/>
                <a:gd name="T8" fmla="*/ 0 w 345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898">
                  <a:moveTo>
                    <a:pt x="0" y="0"/>
                  </a:moveTo>
                  <a:lnTo>
                    <a:pt x="0" y="807"/>
                  </a:lnTo>
                  <a:lnTo>
                    <a:pt x="344" y="898"/>
                  </a:lnTo>
                  <a:lnTo>
                    <a:pt x="345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000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5334482" y="5023133"/>
              <a:ext cx="380518" cy="746330"/>
            </a:xfrm>
            <a:prstGeom prst="rect">
              <a:avLst/>
            </a:prstGeom>
            <a:solidFill>
              <a:srgbClr val="E2000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081694" y="4696843"/>
              <a:ext cx="785853" cy="1082731"/>
            </a:xfrm>
            <a:custGeom>
              <a:avLst/>
              <a:gdLst>
                <a:gd name="T0" fmla="*/ 528 w 636"/>
                <a:gd name="T1" fmla="*/ 265 h 876"/>
                <a:gd name="T2" fmla="*/ 266 w 636"/>
                <a:gd name="T3" fmla="*/ 16 h 876"/>
                <a:gd name="T4" fmla="*/ 18 w 636"/>
                <a:gd name="T5" fmla="*/ 266 h 876"/>
                <a:gd name="T6" fmla="*/ 77 w 636"/>
                <a:gd name="T7" fmla="*/ 431 h 876"/>
                <a:gd name="T8" fmla="*/ 20 w 636"/>
                <a:gd name="T9" fmla="*/ 518 h 876"/>
                <a:gd name="T10" fmla="*/ 20 w 636"/>
                <a:gd name="T11" fmla="*/ 665 h 876"/>
                <a:gd name="T12" fmla="*/ 232 w 636"/>
                <a:gd name="T13" fmla="*/ 868 h 876"/>
                <a:gd name="T14" fmla="*/ 636 w 636"/>
                <a:gd name="T15" fmla="*/ 868 h 876"/>
                <a:gd name="T16" fmla="*/ 636 w 636"/>
                <a:gd name="T17" fmla="*/ 270 h 876"/>
                <a:gd name="T18" fmla="*/ 528 w 636"/>
                <a:gd name="T19" fmla="*/ 265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6" h="876">
                  <a:moveTo>
                    <a:pt x="528" y="265"/>
                  </a:moveTo>
                  <a:cubicBezTo>
                    <a:pt x="528" y="265"/>
                    <a:pt x="566" y="16"/>
                    <a:pt x="266" y="16"/>
                  </a:cubicBezTo>
                  <a:cubicBezTo>
                    <a:pt x="266" y="16"/>
                    <a:pt x="38" y="0"/>
                    <a:pt x="18" y="266"/>
                  </a:cubicBezTo>
                  <a:cubicBezTo>
                    <a:pt x="18" y="266"/>
                    <a:pt x="12" y="382"/>
                    <a:pt x="77" y="431"/>
                  </a:cubicBezTo>
                  <a:cubicBezTo>
                    <a:pt x="77" y="431"/>
                    <a:pt x="20" y="457"/>
                    <a:pt x="20" y="518"/>
                  </a:cubicBezTo>
                  <a:cubicBezTo>
                    <a:pt x="20" y="518"/>
                    <a:pt x="20" y="650"/>
                    <a:pt x="20" y="665"/>
                  </a:cubicBezTo>
                  <a:cubicBezTo>
                    <a:pt x="20" y="735"/>
                    <a:pt x="0" y="876"/>
                    <a:pt x="232" y="868"/>
                  </a:cubicBezTo>
                  <a:cubicBezTo>
                    <a:pt x="636" y="868"/>
                    <a:pt x="636" y="868"/>
                    <a:pt x="636" y="868"/>
                  </a:cubicBezTo>
                  <a:cubicBezTo>
                    <a:pt x="636" y="270"/>
                    <a:pt x="636" y="270"/>
                    <a:pt x="636" y="270"/>
                  </a:cubicBezTo>
                  <a:lnTo>
                    <a:pt x="528" y="265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2212211" y="4823683"/>
              <a:ext cx="397062" cy="863059"/>
            </a:xfrm>
            <a:custGeom>
              <a:avLst/>
              <a:gdLst>
                <a:gd name="T0" fmla="*/ 213 w 321"/>
                <a:gd name="T1" fmla="*/ 176 h 699"/>
                <a:gd name="T2" fmla="*/ 158 w 321"/>
                <a:gd name="T3" fmla="*/ 98 h 699"/>
                <a:gd name="T4" fmla="*/ 102 w 321"/>
                <a:gd name="T5" fmla="*/ 165 h 699"/>
                <a:gd name="T6" fmla="*/ 102 w 321"/>
                <a:gd name="T7" fmla="*/ 209 h 699"/>
                <a:gd name="T8" fmla="*/ 0 w 321"/>
                <a:gd name="T9" fmla="*/ 209 h 699"/>
                <a:gd name="T10" fmla="*/ 0 w 321"/>
                <a:gd name="T11" fmla="*/ 172 h 699"/>
                <a:gd name="T12" fmla="*/ 160 w 321"/>
                <a:gd name="T13" fmla="*/ 0 h 699"/>
                <a:gd name="T14" fmla="*/ 321 w 321"/>
                <a:gd name="T15" fmla="*/ 172 h 699"/>
                <a:gd name="T16" fmla="*/ 321 w 321"/>
                <a:gd name="T17" fmla="*/ 190 h 699"/>
                <a:gd name="T18" fmla="*/ 245 w 321"/>
                <a:gd name="T19" fmla="*/ 330 h 699"/>
                <a:gd name="T20" fmla="*/ 321 w 321"/>
                <a:gd name="T21" fmla="*/ 474 h 699"/>
                <a:gd name="T22" fmla="*/ 321 w 321"/>
                <a:gd name="T23" fmla="*/ 527 h 699"/>
                <a:gd name="T24" fmla="*/ 160 w 321"/>
                <a:gd name="T25" fmla="*/ 699 h 699"/>
                <a:gd name="T26" fmla="*/ 0 w 321"/>
                <a:gd name="T27" fmla="*/ 527 h 699"/>
                <a:gd name="T28" fmla="*/ 0 w 321"/>
                <a:gd name="T29" fmla="*/ 471 h 699"/>
                <a:gd name="T30" fmla="*/ 102 w 321"/>
                <a:gd name="T31" fmla="*/ 471 h 699"/>
                <a:gd name="T32" fmla="*/ 102 w 321"/>
                <a:gd name="T33" fmla="*/ 534 h 699"/>
                <a:gd name="T34" fmla="*/ 158 w 321"/>
                <a:gd name="T35" fmla="*/ 601 h 699"/>
                <a:gd name="T36" fmla="*/ 213 w 321"/>
                <a:gd name="T37" fmla="*/ 524 h 699"/>
                <a:gd name="T38" fmla="*/ 213 w 321"/>
                <a:gd name="T39" fmla="*/ 471 h 699"/>
                <a:gd name="T40" fmla="*/ 143 w 321"/>
                <a:gd name="T41" fmla="*/ 384 h 699"/>
                <a:gd name="T42" fmla="*/ 107 w 321"/>
                <a:gd name="T43" fmla="*/ 384 h 699"/>
                <a:gd name="T44" fmla="*/ 107 w 321"/>
                <a:gd name="T45" fmla="*/ 286 h 699"/>
                <a:gd name="T46" fmla="*/ 149 w 321"/>
                <a:gd name="T47" fmla="*/ 286 h 699"/>
                <a:gd name="T48" fmla="*/ 213 w 321"/>
                <a:gd name="T49" fmla="*/ 214 h 699"/>
                <a:gd name="T50" fmla="*/ 213 w 321"/>
                <a:gd name="T51" fmla="*/ 176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1" h="699">
                  <a:moveTo>
                    <a:pt x="213" y="176"/>
                  </a:moveTo>
                  <a:cubicBezTo>
                    <a:pt x="213" y="114"/>
                    <a:pt x="192" y="98"/>
                    <a:pt x="158" y="98"/>
                  </a:cubicBezTo>
                  <a:cubicBezTo>
                    <a:pt x="123" y="98"/>
                    <a:pt x="102" y="116"/>
                    <a:pt x="102" y="165"/>
                  </a:cubicBezTo>
                  <a:cubicBezTo>
                    <a:pt x="102" y="209"/>
                    <a:pt x="102" y="209"/>
                    <a:pt x="102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63"/>
                    <a:pt x="55" y="0"/>
                    <a:pt x="160" y="0"/>
                  </a:cubicBezTo>
                  <a:cubicBezTo>
                    <a:pt x="266" y="0"/>
                    <a:pt x="321" y="63"/>
                    <a:pt x="321" y="172"/>
                  </a:cubicBezTo>
                  <a:cubicBezTo>
                    <a:pt x="321" y="190"/>
                    <a:pt x="321" y="190"/>
                    <a:pt x="321" y="190"/>
                  </a:cubicBezTo>
                  <a:cubicBezTo>
                    <a:pt x="321" y="263"/>
                    <a:pt x="297" y="309"/>
                    <a:pt x="245" y="330"/>
                  </a:cubicBezTo>
                  <a:cubicBezTo>
                    <a:pt x="299" y="354"/>
                    <a:pt x="321" y="404"/>
                    <a:pt x="321" y="474"/>
                  </a:cubicBezTo>
                  <a:cubicBezTo>
                    <a:pt x="321" y="527"/>
                    <a:pt x="321" y="527"/>
                    <a:pt x="321" y="527"/>
                  </a:cubicBezTo>
                  <a:cubicBezTo>
                    <a:pt x="321" y="637"/>
                    <a:pt x="266" y="699"/>
                    <a:pt x="160" y="699"/>
                  </a:cubicBezTo>
                  <a:cubicBezTo>
                    <a:pt x="55" y="699"/>
                    <a:pt x="0" y="637"/>
                    <a:pt x="0" y="527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02" y="471"/>
                    <a:pt x="102" y="471"/>
                    <a:pt x="102" y="471"/>
                  </a:cubicBezTo>
                  <a:cubicBezTo>
                    <a:pt x="102" y="534"/>
                    <a:pt x="102" y="534"/>
                    <a:pt x="102" y="534"/>
                  </a:cubicBezTo>
                  <a:cubicBezTo>
                    <a:pt x="102" y="583"/>
                    <a:pt x="123" y="601"/>
                    <a:pt x="158" y="601"/>
                  </a:cubicBezTo>
                  <a:cubicBezTo>
                    <a:pt x="192" y="601"/>
                    <a:pt x="213" y="585"/>
                    <a:pt x="213" y="524"/>
                  </a:cubicBezTo>
                  <a:cubicBezTo>
                    <a:pt x="213" y="471"/>
                    <a:pt x="213" y="471"/>
                    <a:pt x="213" y="471"/>
                  </a:cubicBezTo>
                  <a:cubicBezTo>
                    <a:pt x="213" y="407"/>
                    <a:pt x="192" y="384"/>
                    <a:pt x="143" y="384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07" y="286"/>
                    <a:pt x="107" y="286"/>
                    <a:pt x="107" y="286"/>
                  </a:cubicBezTo>
                  <a:cubicBezTo>
                    <a:pt x="149" y="286"/>
                    <a:pt x="149" y="286"/>
                    <a:pt x="149" y="286"/>
                  </a:cubicBezTo>
                  <a:cubicBezTo>
                    <a:pt x="189" y="286"/>
                    <a:pt x="213" y="269"/>
                    <a:pt x="213" y="214"/>
                  </a:cubicBezTo>
                  <a:lnTo>
                    <a:pt x="213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901209" y="2300381"/>
            <a:ext cx="145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请输入内容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901209" y="3614135"/>
            <a:ext cx="145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请输入内容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901209" y="4940109"/>
            <a:ext cx="145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请输入内容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88379" y="2223383"/>
            <a:ext cx="661013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088380" y="3378063"/>
            <a:ext cx="59266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088380" y="4673659"/>
            <a:ext cx="451985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60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3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>
            <a:off x="1085850" y="1676400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smtClean="0">
                <a:solidFill>
                  <a:srgbClr val="E20000"/>
                </a:solidFill>
              </a:rPr>
              <a:t>请在此处输入标题内容</a:t>
            </a:r>
            <a:endParaRPr lang="zh-CN" altLang="en-US" sz="2400" b="1" spc="300">
              <a:solidFill>
                <a:srgbClr val="E20000"/>
              </a:solidFill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4783285" y="3438958"/>
            <a:ext cx="1563470" cy="594741"/>
          </a:xfrm>
          <a:custGeom>
            <a:avLst/>
            <a:gdLst>
              <a:gd name="T0" fmla="*/ 0 w 2061"/>
              <a:gd name="T1" fmla="*/ 0 h 784"/>
              <a:gd name="T2" fmla="*/ 0 w 2061"/>
              <a:gd name="T3" fmla="*/ 784 h 784"/>
              <a:gd name="T4" fmla="*/ 1278 w 2061"/>
              <a:gd name="T5" fmla="*/ 784 h 784"/>
              <a:gd name="T6" fmla="*/ 2061 w 2061"/>
              <a:gd name="T7" fmla="*/ 0 h 784"/>
              <a:gd name="T8" fmla="*/ 0 w 2061"/>
              <a:gd name="T9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1" h="784">
                <a:moveTo>
                  <a:pt x="0" y="0"/>
                </a:moveTo>
                <a:lnTo>
                  <a:pt x="0" y="784"/>
                </a:lnTo>
                <a:lnTo>
                  <a:pt x="1278" y="784"/>
                </a:lnTo>
                <a:lnTo>
                  <a:pt x="2061" y="0"/>
                </a:lnTo>
                <a:lnTo>
                  <a:pt x="0" y="0"/>
                </a:lnTo>
                <a:close/>
              </a:path>
            </a:pathLst>
          </a:custGeom>
          <a:solidFill>
            <a:srgbClr val="5049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572985" y="2535825"/>
            <a:ext cx="962661" cy="1498989"/>
          </a:xfrm>
          <a:custGeom>
            <a:avLst/>
            <a:gdLst>
              <a:gd name="T0" fmla="*/ 102 w 536"/>
              <a:gd name="T1" fmla="*/ 240 h 835"/>
              <a:gd name="T2" fmla="*/ 25 w 536"/>
              <a:gd name="T3" fmla="*/ 284 h 835"/>
              <a:gd name="T4" fmla="*/ 25 w 536"/>
              <a:gd name="T5" fmla="*/ 285 h 835"/>
              <a:gd name="T6" fmla="*/ 4 w 536"/>
              <a:gd name="T7" fmla="*/ 271 h 835"/>
              <a:gd name="T8" fmla="*/ 8 w 536"/>
              <a:gd name="T9" fmla="*/ 246 h 835"/>
              <a:gd name="T10" fmla="*/ 239 w 536"/>
              <a:gd name="T11" fmla="*/ 14 h 835"/>
              <a:gd name="T12" fmla="*/ 268 w 536"/>
              <a:gd name="T13" fmla="*/ 0 h 835"/>
              <a:gd name="T14" fmla="*/ 297 w 536"/>
              <a:gd name="T15" fmla="*/ 14 h 835"/>
              <a:gd name="T16" fmla="*/ 528 w 536"/>
              <a:gd name="T17" fmla="*/ 246 h 835"/>
              <a:gd name="T18" fmla="*/ 532 w 536"/>
              <a:gd name="T19" fmla="*/ 271 h 835"/>
              <a:gd name="T20" fmla="*/ 511 w 536"/>
              <a:gd name="T21" fmla="*/ 285 h 835"/>
              <a:gd name="T22" fmla="*/ 511 w 536"/>
              <a:gd name="T23" fmla="*/ 285 h 835"/>
              <a:gd name="T24" fmla="*/ 433 w 536"/>
              <a:gd name="T25" fmla="*/ 240 h 835"/>
              <a:gd name="T26" fmla="*/ 433 w 536"/>
              <a:gd name="T27" fmla="*/ 504 h 835"/>
              <a:gd name="T28" fmla="*/ 102 w 536"/>
              <a:gd name="T29" fmla="*/ 835 h 835"/>
              <a:gd name="T30" fmla="*/ 102 w 536"/>
              <a:gd name="T31" fmla="*/ 24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6" h="835">
                <a:moveTo>
                  <a:pt x="102" y="240"/>
                </a:moveTo>
                <a:cubicBezTo>
                  <a:pt x="25" y="284"/>
                  <a:pt x="25" y="284"/>
                  <a:pt x="25" y="284"/>
                </a:cubicBezTo>
                <a:cubicBezTo>
                  <a:pt x="25" y="285"/>
                  <a:pt x="25" y="285"/>
                  <a:pt x="25" y="285"/>
                </a:cubicBezTo>
                <a:cubicBezTo>
                  <a:pt x="15" y="284"/>
                  <a:pt x="7" y="279"/>
                  <a:pt x="4" y="271"/>
                </a:cubicBezTo>
                <a:cubicBezTo>
                  <a:pt x="0" y="263"/>
                  <a:pt x="2" y="254"/>
                  <a:pt x="8" y="246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47" y="5"/>
                  <a:pt x="257" y="0"/>
                  <a:pt x="268" y="0"/>
                </a:cubicBezTo>
                <a:cubicBezTo>
                  <a:pt x="279" y="0"/>
                  <a:pt x="290" y="5"/>
                  <a:pt x="297" y="14"/>
                </a:cubicBezTo>
                <a:cubicBezTo>
                  <a:pt x="528" y="246"/>
                  <a:pt x="528" y="246"/>
                  <a:pt x="528" y="246"/>
                </a:cubicBezTo>
                <a:cubicBezTo>
                  <a:pt x="534" y="254"/>
                  <a:pt x="536" y="263"/>
                  <a:pt x="532" y="271"/>
                </a:cubicBezTo>
                <a:cubicBezTo>
                  <a:pt x="528" y="279"/>
                  <a:pt x="520" y="284"/>
                  <a:pt x="511" y="285"/>
                </a:cubicBezTo>
                <a:cubicBezTo>
                  <a:pt x="511" y="285"/>
                  <a:pt x="511" y="285"/>
                  <a:pt x="511" y="285"/>
                </a:cubicBezTo>
                <a:cubicBezTo>
                  <a:pt x="433" y="240"/>
                  <a:pt x="433" y="240"/>
                  <a:pt x="433" y="240"/>
                </a:cubicBezTo>
                <a:cubicBezTo>
                  <a:pt x="433" y="504"/>
                  <a:pt x="433" y="504"/>
                  <a:pt x="433" y="504"/>
                </a:cubicBezTo>
                <a:cubicBezTo>
                  <a:pt x="102" y="835"/>
                  <a:pt x="102" y="835"/>
                  <a:pt x="102" y="835"/>
                </a:cubicBezTo>
                <a:lnTo>
                  <a:pt x="102" y="240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  <a:effectLst>
            <a:outerShdw blurRad="254000" dist="38100" dir="13500000" sx="101000" sy="101000" algn="b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4783285" y="4123213"/>
            <a:ext cx="2180969" cy="593982"/>
          </a:xfrm>
          <a:custGeom>
            <a:avLst/>
            <a:gdLst>
              <a:gd name="T0" fmla="*/ 0 w 2875"/>
              <a:gd name="T1" fmla="*/ 0 h 783"/>
              <a:gd name="T2" fmla="*/ 0 w 2875"/>
              <a:gd name="T3" fmla="*/ 783 h 783"/>
              <a:gd name="T4" fmla="*/ 2092 w 2875"/>
              <a:gd name="T5" fmla="*/ 783 h 783"/>
              <a:gd name="T6" fmla="*/ 2875 w 2875"/>
              <a:gd name="T7" fmla="*/ 0 h 783"/>
              <a:gd name="T8" fmla="*/ 0 w 2875"/>
              <a:gd name="T9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5" h="783">
                <a:moveTo>
                  <a:pt x="0" y="0"/>
                </a:moveTo>
                <a:lnTo>
                  <a:pt x="0" y="783"/>
                </a:lnTo>
                <a:lnTo>
                  <a:pt x="2092" y="783"/>
                </a:lnTo>
                <a:lnTo>
                  <a:pt x="2875" y="0"/>
                </a:lnTo>
                <a:lnTo>
                  <a:pt x="0" y="0"/>
                </a:lnTo>
                <a:close/>
              </a:path>
            </a:pathLst>
          </a:custGeom>
          <a:solidFill>
            <a:srgbClr val="5049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6188967" y="3219321"/>
            <a:ext cx="961902" cy="1498989"/>
          </a:xfrm>
          <a:custGeom>
            <a:avLst/>
            <a:gdLst>
              <a:gd name="T0" fmla="*/ 102 w 536"/>
              <a:gd name="T1" fmla="*/ 240 h 835"/>
              <a:gd name="T2" fmla="*/ 25 w 536"/>
              <a:gd name="T3" fmla="*/ 285 h 835"/>
              <a:gd name="T4" fmla="*/ 25 w 536"/>
              <a:gd name="T5" fmla="*/ 285 h 835"/>
              <a:gd name="T6" fmla="*/ 4 w 536"/>
              <a:gd name="T7" fmla="*/ 271 h 835"/>
              <a:gd name="T8" fmla="*/ 8 w 536"/>
              <a:gd name="T9" fmla="*/ 246 h 835"/>
              <a:gd name="T10" fmla="*/ 239 w 536"/>
              <a:gd name="T11" fmla="*/ 14 h 835"/>
              <a:gd name="T12" fmla="*/ 268 w 536"/>
              <a:gd name="T13" fmla="*/ 0 h 835"/>
              <a:gd name="T14" fmla="*/ 298 w 536"/>
              <a:gd name="T15" fmla="*/ 14 h 835"/>
              <a:gd name="T16" fmla="*/ 528 w 536"/>
              <a:gd name="T17" fmla="*/ 246 h 835"/>
              <a:gd name="T18" fmla="*/ 532 w 536"/>
              <a:gd name="T19" fmla="*/ 271 h 835"/>
              <a:gd name="T20" fmla="*/ 512 w 536"/>
              <a:gd name="T21" fmla="*/ 285 h 835"/>
              <a:gd name="T22" fmla="*/ 512 w 536"/>
              <a:gd name="T23" fmla="*/ 285 h 835"/>
              <a:gd name="T24" fmla="*/ 433 w 536"/>
              <a:gd name="T25" fmla="*/ 240 h 835"/>
              <a:gd name="T26" fmla="*/ 433 w 536"/>
              <a:gd name="T27" fmla="*/ 504 h 835"/>
              <a:gd name="T28" fmla="*/ 102 w 536"/>
              <a:gd name="T29" fmla="*/ 835 h 835"/>
              <a:gd name="T30" fmla="*/ 102 w 536"/>
              <a:gd name="T31" fmla="*/ 24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6" h="835">
                <a:moveTo>
                  <a:pt x="102" y="240"/>
                </a:moveTo>
                <a:cubicBezTo>
                  <a:pt x="25" y="285"/>
                  <a:pt x="25" y="285"/>
                  <a:pt x="25" y="285"/>
                </a:cubicBezTo>
                <a:cubicBezTo>
                  <a:pt x="25" y="285"/>
                  <a:pt x="25" y="285"/>
                  <a:pt x="25" y="285"/>
                </a:cubicBezTo>
                <a:cubicBezTo>
                  <a:pt x="16" y="285"/>
                  <a:pt x="8" y="279"/>
                  <a:pt x="4" y="271"/>
                </a:cubicBezTo>
                <a:cubicBezTo>
                  <a:pt x="0" y="263"/>
                  <a:pt x="2" y="254"/>
                  <a:pt x="8" y="246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47" y="5"/>
                  <a:pt x="257" y="0"/>
                  <a:pt x="268" y="0"/>
                </a:cubicBezTo>
                <a:cubicBezTo>
                  <a:pt x="279" y="0"/>
                  <a:pt x="290" y="5"/>
                  <a:pt x="298" y="14"/>
                </a:cubicBezTo>
                <a:cubicBezTo>
                  <a:pt x="528" y="246"/>
                  <a:pt x="528" y="246"/>
                  <a:pt x="528" y="246"/>
                </a:cubicBezTo>
                <a:cubicBezTo>
                  <a:pt x="535" y="254"/>
                  <a:pt x="536" y="263"/>
                  <a:pt x="532" y="271"/>
                </a:cubicBezTo>
                <a:cubicBezTo>
                  <a:pt x="529" y="279"/>
                  <a:pt x="521" y="284"/>
                  <a:pt x="512" y="285"/>
                </a:cubicBezTo>
                <a:cubicBezTo>
                  <a:pt x="512" y="285"/>
                  <a:pt x="512" y="285"/>
                  <a:pt x="512" y="285"/>
                </a:cubicBezTo>
                <a:cubicBezTo>
                  <a:pt x="433" y="240"/>
                  <a:pt x="433" y="240"/>
                  <a:pt x="433" y="240"/>
                </a:cubicBezTo>
                <a:cubicBezTo>
                  <a:pt x="433" y="504"/>
                  <a:pt x="433" y="504"/>
                  <a:pt x="433" y="504"/>
                </a:cubicBezTo>
                <a:cubicBezTo>
                  <a:pt x="102" y="835"/>
                  <a:pt x="102" y="835"/>
                  <a:pt x="102" y="835"/>
                </a:cubicBezTo>
                <a:lnTo>
                  <a:pt x="102" y="24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54000" dist="38100" dir="16200000" sx="101000" sy="101000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</a:endParaRPr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4783285" y="4807469"/>
            <a:ext cx="2796950" cy="593982"/>
          </a:xfrm>
          <a:custGeom>
            <a:avLst/>
            <a:gdLst>
              <a:gd name="T0" fmla="*/ 0 w 3687"/>
              <a:gd name="T1" fmla="*/ 0 h 783"/>
              <a:gd name="T2" fmla="*/ 0 w 3687"/>
              <a:gd name="T3" fmla="*/ 783 h 783"/>
              <a:gd name="T4" fmla="*/ 2904 w 3687"/>
              <a:gd name="T5" fmla="*/ 783 h 783"/>
              <a:gd name="T6" fmla="*/ 3687 w 3687"/>
              <a:gd name="T7" fmla="*/ 0 h 783"/>
              <a:gd name="T8" fmla="*/ 0 w 3687"/>
              <a:gd name="T9" fmla="*/ 0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7" h="783">
                <a:moveTo>
                  <a:pt x="0" y="0"/>
                </a:moveTo>
                <a:lnTo>
                  <a:pt x="0" y="783"/>
                </a:lnTo>
                <a:lnTo>
                  <a:pt x="2904" y="783"/>
                </a:lnTo>
                <a:lnTo>
                  <a:pt x="3687" y="0"/>
                </a:lnTo>
                <a:lnTo>
                  <a:pt x="0" y="0"/>
                </a:lnTo>
                <a:close/>
              </a:path>
            </a:pathLst>
          </a:custGeom>
          <a:solidFill>
            <a:srgbClr val="5049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6806465" y="3897151"/>
            <a:ext cx="960385" cy="1498989"/>
          </a:xfrm>
          <a:custGeom>
            <a:avLst/>
            <a:gdLst>
              <a:gd name="T0" fmla="*/ 102 w 535"/>
              <a:gd name="T1" fmla="*/ 240 h 835"/>
              <a:gd name="T2" fmla="*/ 24 w 535"/>
              <a:gd name="T3" fmla="*/ 285 h 835"/>
              <a:gd name="T4" fmla="*/ 24 w 535"/>
              <a:gd name="T5" fmla="*/ 285 h 835"/>
              <a:gd name="T6" fmla="*/ 3 w 535"/>
              <a:gd name="T7" fmla="*/ 272 h 835"/>
              <a:gd name="T8" fmla="*/ 8 w 535"/>
              <a:gd name="T9" fmla="*/ 247 h 835"/>
              <a:gd name="T10" fmla="*/ 238 w 535"/>
              <a:gd name="T11" fmla="*/ 15 h 835"/>
              <a:gd name="T12" fmla="*/ 268 w 535"/>
              <a:gd name="T13" fmla="*/ 0 h 835"/>
              <a:gd name="T14" fmla="*/ 297 w 535"/>
              <a:gd name="T15" fmla="*/ 14 h 835"/>
              <a:gd name="T16" fmla="*/ 528 w 535"/>
              <a:gd name="T17" fmla="*/ 247 h 835"/>
              <a:gd name="T18" fmla="*/ 532 w 535"/>
              <a:gd name="T19" fmla="*/ 271 h 835"/>
              <a:gd name="T20" fmla="*/ 511 w 535"/>
              <a:gd name="T21" fmla="*/ 285 h 835"/>
              <a:gd name="T22" fmla="*/ 511 w 535"/>
              <a:gd name="T23" fmla="*/ 285 h 835"/>
              <a:gd name="T24" fmla="*/ 433 w 535"/>
              <a:gd name="T25" fmla="*/ 240 h 835"/>
              <a:gd name="T26" fmla="*/ 433 w 535"/>
              <a:gd name="T27" fmla="*/ 504 h 835"/>
              <a:gd name="T28" fmla="*/ 102 w 535"/>
              <a:gd name="T29" fmla="*/ 835 h 835"/>
              <a:gd name="T30" fmla="*/ 102 w 535"/>
              <a:gd name="T31" fmla="*/ 24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5" h="835">
                <a:moveTo>
                  <a:pt x="102" y="240"/>
                </a:moveTo>
                <a:cubicBezTo>
                  <a:pt x="24" y="285"/>
                  <a:pt x="24" y="285"/>
                  <a:pt x="24" y="285"/>
                </a:cubicBezTo>
                <a:cubicBezTo>
                  <a:pt x="24" y="285"/>
                  <a:pt x="24" y="285"/>
                  <a:pt x="24" y="285"/>
                </a:cubicBezTo>
                <a:cubicBezTo>
                  <a:pt x="15" y="285"/>
                  <a:pt x="7" y="280"/>
                  <a:pt x="3" y="272"/>
                </a:cubicBezTo>
                <a:cubicBezTo>
                  <a:pt x="0" y="263"/>
                  <a:pt x="1" y="254"/>
                  <a:pt x="8" y="247"/>
                </a:cubicBezTo>
                <a:cubicBezTo>
                  <a:pt x="238" y="15"/>
                  <a:pt x="238" y="15"/>
                  <a:pt x="238" y="15"/>
                </a:cubicBezTo>
                <a:cubicBezTo>
                  <a:pt x="246" y="5"/>
                  <a:pt x="257" y="0"/>
                  <a:pt x="268" y="0"/>
                </a:cubicBezTo>
                <a:cubicBezTo>
                  <a:pt x="279" y="0"/>
                  <a:pt x="289" y="5"/>
                  <a:pt x="297" y="14"/>
                </a:cubicBezTo>
                <a:cubicBezTo>
                  <a:pt x="528" y="247"/>
                  <a:pt x="528" y="247"/>
                  <a:pt x="528" y="247"/>
                </a:cubicBezTo>
                <a:cubicBezTo>
                  <a:pt x="534" y="254"/>
                  <a:pt x="535" y="263"/>
                  <a:pt x="532" y="271"/>
                </a:cubicBezTo>
                <a:cubicBezTo>
                  <a:pt x="528" y="279"/>
                  <a:pt x="520" y="285"/>
                  <a:pt x="511" y="285"/>
                </a:cubicBezTo>
                <a:cubicBezTo>
                  <a:pt x="511" y="285"/>
                  <a:pt x="511" y="285"/>
                  <a:pt x="511" y="285"/>
                </a:cubicBezTo>
                <a:cubicBezTo>
                  <a:pt x="433" y="240"/>
                  <a:pt x="433" y="240"/>
                  <a:pt x="433" y="240"/>
                </a:cubicBezTo>
                <a:cubicBezTo>
                  <a:pt x="433" y="504"/>
                  <a:pt x="433" y="504"/>
                  <a:pt x="433" y="504"/>
                </a:cubicBezTo>
                <a:cubicBezTo>
                  <a:pt x="102" y="835"/>
                  <a:pt x="102" y="835"/>
                  <a:pt x="102" y="835"/>
                </a:cubicBezTo>
                <a:lnTo>
                  <a:pt x="102" y="240"/>
                </a:lnTo>
                <a:close/>
              </a:path>
            </a:pathLst>
          </a:custGeom>
          <a:solidFill>
            <a:srgbClr val="E20000"/>
          </a:solidFill>
          <a:ln>
            <a:noFill/>
          </a:ln>
          <a:effectLst>
            <a:outerShdw blurRad="254000" dist="38100" sx="101000" sy="101000" algn="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81084" y="2754898"/>
            <a:ext cx="1882890" cy="3624036"/>
            <a:chOff x="2819719" y="2754898"/>
            <a:chExt cx="1882890" cy="3624036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 flipH="1">
              <a:off x="2850095" y="4526420"/>
              <a:ext cx="3624036" cy="80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6200000">
              <a:off x="1048197" y="4526420"/>
              <a:ext cx="3624036" cy="80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3628833" y="3567314"/>
            <a:ext cx="544726" cy="466385"/>
            <a:chOff x="2162176" y="-104775"/>
            <a:chExt cx="1655763" cy="1417638"/>
          </a:xfrm>
          <a:solidFill>
            <a:srgbClr val="E20000"/>
          </a:solidFill>
        </p:grpSpPr>
        <p:sp>
          <p:nvSpPr>
            <p:cNvPr id="33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3957" y="3595678"/>
            <a:ext cx="400700" cy="294944"/>
            <a:chOff x="1074354" y="6155648"/>
            <a:chExt cx="541338" cy="398463"/>
          </a:xfrm>
          <a:solidFill>
            <a:srgbClr val="FFC000"/>
          </a:solidFill>
        </p:grpSpPr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1074354" y="6155648"/>
              <a:ext cx="331788" cy="398463"/>
            </a:xfrm>
            <a:custGeom>
              <a:avLst/>
              <a:gdLst>
                <a:gd name="T0" fmla="*/ 88 w 88"/>
                <a:gd name="T1" fmla="*/ 77 h 106"/>
                <a:gd name="T2" fmla="*/ 80 w 88"/>
                <a:gd name="T3" fmla="*/ 99 h 106"/>
                <a:gd name="T4" fmla="*/ 58 w 88"/>
                <a:gd name="T5" fmla="*/ 106 h 106"/>
                <a:gd name="T6" fmla="*/ 30 w 88"/>
                <a:gd name="T7" fmla="*/ 106 h 106"/>
                <a:gd name="T8" fmla="*/ 7 w 88"/>
                <a:gd name="T9" fmla="*/ 99 h 106"/>
                <a:gd name="T10" fmla="*/ 0 w 88"/>
                <a:gd name="T11" fmla="*/ 77 h 106"/>
                <a:gd name="T12" fmla="*/ 0 w 88"/>
                <a:gd name="T13" fmla="*/ 29 h 106"/>
                <a:gd name="T14" fmla="*/ 7 w 88"/>
                <a:gd name="T15" fmla="*/ 7 h 106"/>
                <a:gd name="T16" fmla="*/ 30 w 88"/>
                <a:gd name="T17" fmla="*/ 0 h 106"/>
                <a:gd name="T18" fmla="*/ 58 w 88"/>
                <a:gd name="T19" fmla="*/ 0 h 106"/>
                <a:gd name="T20" fmla="*/ 80 w 88"/>
                <a:gd name="T21" fmla="*/ 7 h 106"/>
                <a:gd name="T22" fmla="*/ 88 w 88"/>
                <a:gd name="T23" fmla="*/ 29 h 106"/>
                <a:gd name="T24" fmla="*/ 88 w 88"/>
                <a:gd name="T25" fmla="*/ 77 h 106"/>
                <a:gd name="T26" fmla="*/ 61 w 88"/>
                <a:gd name="T27" fmla="*/ 29 h 106"/>
                <a:gd name="T28" fmla="*/ 52 w 88"/>
                <a:gd name="T29" fmla="*/ 20 h 106"/>
                <a:gd name="T30" fmla="*/ 36 w 88"/>
                <a:gd name="T31" fmla="*/ 20 h 106"/>
                <a:gd name="T32" fmla="*/ 27 w 88"/>
                <a:gd name="T33" fmla="*/ 29 h 106"/>
                <a:gd name="T34" fmla="*/ 27 w 88"/>
                <a:gd name="T35" fmla="*/ 77 h 106"/>
                <a:gd name="T36" fmla="*/ 36 w 88"/>
                <a:gd name="T37" fmla="*/ 85 h 106"/>
                <a:gd name="T38" fmla="*/ 52 w 88"/>
                <a:gd name="T39" fmla="*/ 85 h 106"/>
                <a:gd name="T40" fmla="*/ 61 w 88"/>
                <a:gd name="T41" fmla="*/ 77 h 106"/>
                <a:gd name="T42" fmla="*/ 61 w 88"/>
                <a:gd name="T4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06">
                  <a:moveTo>
                    <a:pt x="88" y="77"/>
                  </a:moveTo>
                  <a:cubicBezTo>
                    <a:pt x="88" y="87"/>
                    <a:pt x="85" y="94"/>
                    <a:pt x="80" y="99"/>
                  </a:cubicBezTo>
                  <a:cubicBezTo>
                    <a:pt x="76" y="104"/>
                    <a:pt x="68" y="106"/>
                    <a:pt x="58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19" y="106"/>
                    <a:pt x="12" y="104"/>
                    <a:pt x="7" y="99"/>
                  </a:cubicBezTo>
                  <a:cubicBezTo>
                    <a:pt x="3" y="94"/>
                    <a:pt x="0" y="87"/>
                    <a:pt x="0" y="7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9"/>
                    <a:pt x="3" y="11"/>
                    <a:pt x="7" y="7"/>
                  </a:cubicBezTo>
                  <a:cubicBezTo>
                    <a:pt x="12" y="2"/>
                    <a:pt x="19" y="0"/>
                    <a:pt x="3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8" y="0"/>
                    <a:pt x="76" y="2"/>
                    <a:pt x="80" y="7"/>
                  </a:cubicBezTo>
                  <a:cubicBezTo>
                    <a:pt x="85" y="11"/>
                    <a:pt x="88" y="19"/>
                    <a:pt x="88" y="29"/>
                  </a:cubicBezTo>
                  <a:lnTo>
                    <a:pt x="88" y="77"/>
                  </a:lnTo>
                  <a:close/>
                  <a:moveTo>
                    <a:pt x="61" y="29"/>
                  </a:moveTo>
                  <a:cubicBezTo>
                    <a:pt x="61" y="23"/>
                    <a:pt x="58" y="20"/>
                    <a:pt x="52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0" y="20"/>
                    <a:pt x="27" y="23"/>
                    <a:pt x="27" y="2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82"/>
                    <a:pt x="30" y="85"/>
                    <a:pt x="36" y="8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8" y="85"/>
                    <a:pt x="61" y="82"/>
                    <a:pt x="61" y="77"/>
                  </a:cubicBezTo>
                  <a:lnTo>
                    <a:pt x="61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23604" y="6158823"/>
              <a:ext cx="192088" cy="392113"/>
            </a:xfrm>
            <a:custGeom>
              <a:avLst/>
              <a:gdLst>
                <a:gd name="T0" fmla="*/ 60 w 121"/>
                <a:gd name="T1" fmla="*/ 247 h 247"/>
                <a:gd name="T2" fmla="*/ 60 w 121"/>
                <a:gd name="T3" fmla="*/ 55 h 247"/>
                <a:gd name="T4" fmla="*/ 19 w 121"/>
                <a:gd name="T5" fmla="*/ 69 h 247"/>
                <a:gd name="T6" fmla="*/ 0 w 121"/>
                <a:gd name="T7" fmla="*/ 29 h 247"/>
                <a:gd name="T8" fmla="*/ 67 w 121"/>
                <a:gd name="T9" fmla="*/ 0 h 247"/>
                <a:gd name="T10" fmla="*/ 121 w 121"/>
                <a:gd name="T11" fmla="*/ 0 h 247"/>
                <a:gd name="T12" fmla="*/ 121 w 121"/>
                <a:gd name="T13" fmla="*/ 247 h 247"/>
                <a:gd name="T14" fmla="*/ 60 w 121"/>
                <a:gd name="T1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247">
                  <a:moveTo>
                    <a:pt x="60" y="247"/>
                  </a:moveTo>
                  <a:lnTo>
                    <a:pt x="60" y="55"/>
                  </a:lnTo>
                  <a:lnTo>
                    <a:pt x="19" y="69"/>
                  </a:lnTo>
                  <a:lnTo>
                    <a:pt x="0" y="29"/>
                  </a:lnTo>
                  <a:lnTo>
                    <a:pt x="67" y="0"/>
                  </a:lnTo>
                  <a:lnTo>
                    <a:pt x="121" y="0"/>
                  </a:lnTo>
                  <a:lnTo>
                    <a:pt x="121" y="247"/>
                  </a:lnTo>
                  <a:lnTo>
                    <a:pt x="60" y="24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43957" y="4284030"/>
            <a:ext cx="488831" cy="294944"/>
            <a:chOff x="2318954" y="6155648"/>
            <a:chExt cx="660401" cy="398463"/>
          </a:xfrm>
          <a:solidFill>
            <a:srgbClr val="FFC000"/>
          </a:solidFill>
        </p:grpSpPr>
        <p:sp>
          <p:nvSpPr>
            <p:cNvPr id="39" name="Freeform 28"/>
            <p:cNvSpPr>
              <a:spLocks noEditPoints="1"/>
            </p:cNvSpPr>
            <p:nvPr/>
          </p:nvSpPr>
          <p:spPr bwMode="auto">
            <a:xfrm>
              <a:off x="2318954" y="6155648"/>
              <a:ext cx="327025" cy="398463"/>
            </a:xfrm>
            <a:custGeom>
              <a:avLst/>
              <a:gdLst>
                <a:gd name="T0" fmla="*/ 87 w 87"/>
                <a:gd name="T1" fmla="*/ 77 h 106"/>
                <a:gd name="T2" fmla="*/ 80 w 87"/>
                <a:gd name="T3" fmla="*/ 99 h 106"/>
                <a:gd name="T4" fmla="*/ 57 w 87"/>
                <a:gd name="T5" fmla="*/ 106 h 106"/>
                <a:gd name="T6" fmla="*/ 29 w 87"/>
                <a:gd name="T7" fmla="*/ 106 h 106"/>
                <a:gd name="T8" fmla="*/ 7 w 87"/>
                <a:gd name="T9" fmla="*/ 99 h 106"/>
                <a:gd name="T10" fmla="*/ 0 w 87"/>
                <a:gd name="T11" fmla="*/ 77 h 106"/>
                <a:gd name="T12" fmla="*/ 0 w 87"/>
                <a:gd name="T13" fmla="*/ 29 h 106"/>
                <a:gd name="T14" fmla="*/ 7 w 87"/>
                <a:gd name="T15" fmla="*/ 7 h 106"/>
                <a:gd name="T16" fmla="*/ 29 w 87"/>
                <a:gd name="T17" fmla="*/ 0 h 106"/>
                <a:gd name="T18" fmla="*/ 57 w 87"/>
                <a:gd name="T19" fmla="*/ 0 h 106"/>
                <a:gd name="T20" fmla="*/ 80 w 87"/>
                <a:gd name="T21" fmla="*/ 7 h 106"/>
                <a:gd name="T22" fmla="*/ 87 w 87"/>
                <a:gd name="T23" fmla="*/ 29 h 106"/>
                <a:gd name="T24" fmla="*/ 87 w 87"/>
                <a:gd name="T25" fmla="*/ 77 h 106"/>
                <a:gd name="T26" fmla="*/ 60 w 87"/>
                <a:gd name="T27" fmla="*/ 29 h 106"/>
                <a:gd name="T28" fmla="*/ 51 w 87"/>
                <a:gd name="T29" fmla="*/ 20 h 106"/>
                <a:gd name="T30" fmla="*/ 35 w 87"/>
                <a:gd name="T31" fmla="*/ 20 h 106"/>
                <a:gd name="T32" fmla="*/ 26 w 87"/>
                <a:gd name="T33" fmla="*/ 29 h 106"/>
                <a:gd name="T34" fmla="*/ 26 w 87"/>
                <a:gd name="T35" fmla="*/ 77 h 106"/>
                <a:gd name="T36" fmla="*/ 35 w 87"/>
                <a:gd name="T37" fmla="*/ 85 h 106"/>
                <a:gd name="T38" fmla="*/ 51 w 87"/>
                <a:gd name="T39" fmla="*/ 85 h 106"/>
                <a:gd name="T40" fmla="*/ 60 w 87"/>
                <a:gd name="T41" fmla="*/ 77 h 106"/>
                <a:gd name="T42" fmla="*/ 60 w 87"/>
                <a:gd name="T4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06">
                  <a:moveTo>
                    <a:pt x="87" y="77"/>
                  </a:moveTo>
                  <a:cubicBezTo>
                    <a:pt x="87" y="87"/>
                    <a:pt x="84" y="94"/>
                    <a:pt x="80" y="99"/>
                  </a:cubicBezTo>
                  <a:cubicBezTo>
                    <a:pt x="75" y="104"/>
                    <a:pt x="68" y="106"/>
                    <a:pt x="57" y="106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19" y="106"/>
                    <a:pt x="11" y="104"/>
                    <a:pt x="7" y="99"/>
                  </a:cubicBezTo>
                  <a:cubicBezTo>
                    <a:pt x="2" y="94"/>
                    <a:pt x="0" y="87"/>
                    <a:pt x="0" y="7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9"/>
                    <a:pt x="2" y="11"/>
                    <a:pt x="7" y="7"/>
                  </a:cubicBezTo>
                  <a:cubicBezTo>
                    <a:pt x="11" y="2"/>
                    <a:pt x="19" y="0"/>
                    <a:pt x="2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8" y="0"/>
                    <a:pt x="75" y="2"/>
                    <a:pt x="80" y="7"/>
                  </a:cubicBezTo>
                  <a:cubicBezTo>
                    <a:pt x="84" y="11"/>
                    <a:pt x="87" y="19"/>
                    <a:pt x="87" y="29"/>
                  </a:cubicBezTo>
                  <a:lnTo>
                    <a:pt x="87" y="77"/>
                  </a:lnTo>
                  <a:close/>
                  <a:moveTo>
                    <a:pt x="60" y="29"/>
                  </a:moveTo>
                  <a:cubicBezTo>
                    <a:pt x="60" y="23"/>
                    <a:pt x="57" y="20"/>
                    <a:pt x="51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9" y="20"/>
                    <a:pt x="26" y="23"/>
                    <a:pt x="26" y="29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6" y="82"/>
                    <a:pt x="29" y="85"/>
                    <a:pt x="35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7" y="85"/>
                    <a:pt x="60" y="82"/>
                    <a:pt x="60" y="77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2679317" y="6158823"/>
              <a:ext cx="300038" cy="392113"/>
            </a:xfrm>
            <a:custGeom>
              <a:avLst/>
              <a:gdLst>
                <a:gd name="T0" fmla="*/ 80 w 80"/>
                <a:gd name="T1" fmla="*/ 33 h 104"/>
                <a:gd name="T2" fmla="*/ 78 w 80"/>
                <a:gd name="T3" fmla="*/ 41 h 104"/>
                <a:gd name="T4" fmla="*/ 75 w 80"/>
                <a:gd name="T5" fmla="*/ 48 h 104"/>
                <a:gd name="T6" fmla="*/ 69 w 80"/>
                <a:gd name="T7" fmla="*/ 54 h 104"/>
                <a:gd name="T8" fmla="*/ 62 w 80"/>
                <a:gd name="T9" fmla="*/ 60 h 104"/>
                <a:gd name="T10" fmla="*/ 30 w 80"/>
                <a:gd name="T11" fmla="*/ 83 h 104"/>
                <a:gd name="T12" fmla="*/ 80 w 80"/>
                <a:gd name="T13" fmla="*/ 83 h 104"/>
                <a:gd name="T14" fmla="*/ 80 w 80"/>
                <a:gd name="T15" fmla="*/ 104 h 104"/>
                <a:gd name="T16" fmla="*/ 0 w 80"/>
                <a:gd name="T17" fmla="*/ 104 h 104"/>
                <a:gd name="T18" fmla="*/ 0 w 80"/>
                <a:gd name="T19" fmla="*/ 76 h 104"/>
                <a:gd name="T20" fmla="*/ 53 w 80"/>
                <a:gd name="T21" fmla="*/ 37 h 104"/>
                <a:gd name="T22" fmla="*/ 53 w 80"/>
                <a:gd name="T23" fmla="*/ 30 h 104"/>
                <a:gd name="T24" fmla="*/ 44 w 80"/>
                <a:gd name="T25" fmla="*/ 21 h 104"/>
                <a:gd name="T26" fmla="*/ 3 w 80"/>
                <a:gd name="T27" fmla="*/ 21 h 104"/>
                <a:gd name="T28" fmla="*/ 3 w 80"/>
                <a:gd name="T29" fmla="*/ 0 h 104"/>
                <a:gd name="T30" fmla="*/ 50 w 80"/>
                <a:gd name="T31" fmla="*/ 0 h 104"/>
                <a:gd name="T32" fmla="*/ 73 w 80"/>
                <a:gd name="T33" fmla="*/ 7 h 104"/>
                <a:gd name="T34" fmla="*/ 80 w 80"/>
                <a:gd name="T35" fmla="*/ 30 h 104"/>
                <a:gd name="T36" fmla="*/ 80 w 80"/>
                <a:gd name="T37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04">
                  <a:moveTo>
                    <a:pt x="80" y="33"/>
                  </a:moveTo>
                  <a:cubicBezTo>
                    <a:pt x="80" y="36"/>
                    <a:pt x="79" y="39"/>
                    <a:pt x="78" y="41"/>
                  </a:cubicBezTo>
                  <a:cubicBezTo>
                    <a:pt x="77" y="44"/>
                    <a:pt x="76" y="46"/>
                    <a:pt x="75" y="48"/>
                  </a:cubicBezTo>
                  <a:cubicBezTo>
                    <a:pt x="73" y="50"/>
                    <a:pt x="71" y="53"/>
                    <a:pt x="69" y="54"/>
                  </a:cubicBezTo>
                  <a:cubicBezTo>
                    <a:pt x="67" y="56"/>
                    <a:pt x="64" y="58"/>
                    <a:pt x="62" y="60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8" y="2"/>
                    <a:pt x="73" y="7"/>
                  </a:cubicBezTo>
                  <a:cubicBezTo>
                    <a:pt x="77" y="12"/>
                    <a:pt x="80" y="19"/>
                    <a:pt x="80" y="30"/>
                  </a:cubicBezTo>
                  <a:lnTo>
                    <a:pt x="80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39844" y="4958772"/>
            <a:ext cx="497056" cy="294944"/>
            <a:chOff x="3588954" y="6155648"/>
            <a:chExt cx="671513" cy="398463"/>
          </a:xfrm>
          <a:solidFill>
            <a:srgbClr val="FFC000"/>
          </a:solidFill>
        </p:grpSpPr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3588954" y="6155648"/>
              <a:ext cx="325438" cy="398463"/>
            </a:xfrm>
            <a:custGeom>
              <a:avLst/>
              <a:gdLst>
                <a:gd name="T0" fmla="*/ 87 w 87"/>
                <a:gd name="T1" fmla="*/ 77 h 106"/>
                <a:gd name="T2" fmla="*/ 80 w 87"/>
                <a:gd name="T3" fmla="*/ 99 h 106"/>
                <a:gd name="T4" fmla="*/ 58 w 87"/>
                <a:gd name="T5" fmla="*/ 106 h 106"/>
                <a:gd name="T6" fmla="*/ 30 w 87"/>
                <a:gd name="T7" fmla="*/ 106 h 106"/>
                <a:gd name="T8" fmla="*/ 7 w 87"/>
                <a:gd name="T9" fmla="*/ 99 h 106"/>
                <a:gd name="T10" fmla="*/ 0 w 87"/>
                <a:gd name="T11" fmla="*/ 77 h 106"/>
                <a:gd name="T12" fmla="*/ 0 w 87"/>
                <a:gd name="T13" fmla="*/ 29 h 106"/>
                <a:gd name="T14" fmla="*/ 7 w 87"/>
                <a:gd name="T15" fmla="*/ 7 h 106"/>
                <a:gd name="T16" fmla="*/ 30 w 87"/>
                <a:gd name="T17" fmla="*/ 0 h 106"/>
                <a:gd name="T18" fmla="*/ 58 w 87"/>
                <a:gd name="T19" fmla="*/ 0 h 106"/>
                <a:gd name="T20" fmla="*/ 80 w 87"/>
                <a:gd name="T21" fmla="*/ 7 h 106"/>
                <a:gd name="T22" fmla="*/ 87 w 87"/>
                <a:gd name="T23" fmla="*/ 29 h 106"/>
                <a:gd name="T24" fmla="*/ 87 w 87"/>
                <a:gd name="T25" fmla="*/ 77 h 106"/>
                <a:gd name="T26" fmla="*/ 61 w 87"/>
                <a:gd name="T27" fmla="*/ 29 h 106"/>
                <a:gd name="T28" fmla="*/ 52 w 87"/>
                <a:gd name="T29" fmla="*/ 20 h 106"/>
                <a:gd name="T30" fmla="*/ 36 w 87"/>
                <a:gd name="T31" fmla="*/ 20 h 106"/>
                <a:gd name="T32" fmla="*/ 27 w 87"/>
                <a:gd name="T33" fmla="*/ 29 h 106"/>
                <a:gd name="T34" fmla="*/ 27 w 87"/>
                <a:gd name="T35" fmla="*/ 77 h 106"/>
                <a:gd name="T36" fmla="*/ 36 w 87"/>
                <a:gd name="T37" fmla="*/ 85 h 106"/>
                <a:gd name="T38" fmla="*/ 52 w 87"/>
                <a:gd name="T39" fmla="*/ 85 h 106"/>
                <a:gd name="T40" fmla="*/ 61 w 87"/>
                <a:gd name="T41" fmla="*/ 77 h 106"/>
                <a:gd name="T42" fmla="*/ 61 w 87"/>
                <a:gd name="T4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106">
                  <a:moveTo>
                    <a:pt x="87" y="77"/>
                  </a:moveTo>
                  <a:cubicBezTo>
                    <a:pt x="87" y="87"/>
                    <a:pt x="85" y="94"/>
                    <a:pt x="80" y="99"/>
                  </a:cubicBezTo>
                  <a:cubicBezTo>
                    <a:pt x="76" y="104"/>
                    <a:pt x="68" y="106"/>
                    <a:pt x="58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19" y="106"/>
                    <a:pt x="12" y="104"/>
                    <a:pt x="7" y="99"/>
                  </a:cubicBezTo>
                  <a:cubicBezTo>
                    <a:pt x="2" y="94"/>
                    <a:pt x="0" y="87"/>
                    <a:pt x="0" y="7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9"/>
                    <a:pt x="2" y="11"/>
                    <a:pt x="7" y="7"/>
                  </a:cubicBezTo>
                  <a:cubicBezTo>
                    <a:pt x="12" y="2"/>
                    <a:pt x="19" y="0"/>
                    <a:pt x="3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8" y="0"/>
                    <a:pt x="76" y="2"/>
                    <a:pt x="80" y="7"/>
                  </a:cubicBezTo>
                  <a:cubicBezTo>
                    <a:pt x="85" y="11"/>
                    <a:pt x="87" y="19"/>
                    <a:pt x="87" y="29"/>
                  </a:cubicBezTo>
                  <a:lnTo>
                    <a:pt x="87" y="77"/>
                  </a:lnTo>
                  <a:close/>
                  <a:moveTo>
                    <a:pt x="61" y="29"/>
                  </a:moveTo>
                  <a:cubicBezTo>
                    <a:pt x="61" y="23"/>
                    <a:pt x="58" y="20"/>
                    <a:pt x="52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0" y="20"/>
                    <a:pt x="27" y="23"/>
                    <a:pt x="27" y="2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82"/>
                    <a:pt x="30" y="85"/>
                    <a:pt x="36" y="8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8" y="85"/>
                    <a:pt x="61" y="82"/>
                    <a:pt x="61" y="77"/>
                  </a:cubicBezTo>
                  <a:lnTo>
                    <a:pt x="61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3949317" y="6158823"/>
              <a:ext cx="311150" cy="395288"/>
            </a:xfrm>
            <a:custGeom>
              <a:avLst/>
              <a:gdLst>
                <a:gd name="T0" fmla="*/ 83 w 83"/>
                <a:gd name="T1" fmla="*/ 77 h 105"/>
                <a:gd name="T2" fmla="*/ 76 w 83"/>
                <a:gd name="T3" fmla="*/ 98 h 105"/>
                <a:gd name="T4" fmla="*/ 55 w 83"/>
                <a:gd name="T5" fmla="*/ 105 h 105"/>
                <a:gd name="T6" fmla="*/ 36 w 83"/>
                <a:gd name="T7" fmla="*/ 105 h 105"/>
                <a:gd name="T8" fmla="*/ 19 w 83"/>
                <a:gd name="T9" fmla="*/ 103 h 105"/>
                <a:gd name="T10" fmla="*/ 0 w 83"/>
                <a:gd name="T11" fmla="*/ 102 h 105"/>
                <a:gd name="T12" fmla="*/ 0 w 83"/>
                <a:gd name="T13" fmla="*/ 83 h 105"/>
                <a:gd name="T14" fmla="*/ 18 w 83"/>
                <a:gd name="T15" fmla="*/ 83 h 105"/>
                <a:gd name="T16" fmla="*/ 34 w 83"/>
                <a:gd name="T17" fmla="*/ 83 h 105"/>
                <a:gd name="T18" fmla="*/ 49 w 83"/>
                <a:gd name="T19" fmla="*/ 83 h 105"/>
                <a:gd name="T20" fmla="*/ 54 w 83"/>
                <a:gd name="T21" fmla="*/ 81 h 105"/>
                <a:gd name="T22" fmla="*/ 56 w 83"/>
                <a:gd name="T23" fmla="*/ 76 h 105"/>
                <a:gd name="T24" fmla="*/ 56 w 83"/>
                <a:gd name="T25" fmla="*/ 71 h 105"/>
                <a:gd name="T26" fmla="*/ 48 w 83"/>
                <a:gd name="T27" fmla="*/ 62 h 105"/>
                <a:gd name="T28" fmla="*/ 17 w 83"/>
                <a:gd name="T29" fmla="*/ 62 h 105"/>
                <a:gd name="T30" fmla="*/ 17 w 83"/>
                <a:gd name="T31" fmla="*/ 42 h 105"/>
                <a:gd name="T32" fmla="*/ 45 w 83"/>
                <a:gd name="T33" fmla="*/ 42 h 105"/>
                <a:gd name="T34" fmla="*/ 54 w 83"/>
                <a:gd name="T35" fmla="*/ 33 h 105"/>
                <a:gd name="T36" fmla="*/ 54 w 83"/>
                <a:gd name="T37" fmla="*/ 30 h 105"/>
                <a:gd name="T38" fmla="*/ 45 w 83"/>
                <a:gd name="T39" fmla="*/ 21 h 105"/>
                <a:gd name="T40" fmla="*/ 2 w 83"/>
                <a:gd name="T41" fmla="*/ 21 h 105"/>
                <a:gd name="T42" fmla="*/ 2 w 83"/>
                <a:gd name="T43" fmla="*/ 0 h 105"/>
                <a:gd name="T44" fmla="*/ 52 w 83"/>
                <a:gd name="T45" fmla="*/ 0 h 105"/>
                <a:gd name="T46" fmla="*/ 73 w 83"/>
                <a:gd name="T47" fmla="*/ 7 h 105"/>
                <a:gd name="T48" fmla="*/ 80 w 83"/>
                <a:gd name="T49" fmla="*/ 27 h 105"/>
                <a:gd name="T50" fmla="*/ 76 w 83"/>
                <a:gd name="T51" fmla="*/ 41 h 105"/>
                <a:gd name="T52" fmla="*/ 65 w 83"/>
                <a:gd name="T53" fmla="*/ 49 h 105"/>
                <a:gd name="T54" fmla="*/ 72 w 83"/>
                <a:gd name="T55" fmla="*/ 52 h 105"/>
                <a:gd name="T56" fmla="*/ 78 w 83"/>
                <a:gd name="T57" fmla="*/ 57 h 105"/>
                <a:gd name="T58" fmla="*/ 82 w 83"/>
                <a:gd name="T59" fmla="*/ 65 h 105"/>
                <a:gd name="T60" fmla="*/ 83 w 83"/>
                <a:gd name="T61" fmla="*/ 75 h 105"/>
                <a:gd name="T62" fmla="*/ 83 w 83"/>
                <a:gd name="T63" fmla="*/ 7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105">
                  <a:moveTo>
                    <a:pt x="83" y="77"/>
                  </a:moveTo>
                  <a:cubicBezTo>
                    <a:pt x="83" y="86"/>
                    <a:pt x="81" y="93"/>
                    <a:pt x="76" y="98"/>
                  </a:cubicBezTo>
                  <a:cubicBezTo>
                    <a:pt x="72" y="102"/>
                    <a:pt x="65" y="105"/>
                    <a:pt x="55" y="105"/>
                  </a:cubicBezTo>
                  <a:cubicBezTo>
                    <a:pt x="49" y="105"/>
                    <a:pt x="43" y="105"/>
                    <a:pt x="36" y="105"/>
                  </a:cubicBezTo>
                  <a:cubicBezTo>
                    <a:pt x="30" y="105"/>
                    <a:pt x="24" y="104"/>
                    <a:pt x="19" y="103"/>
                  </a:cubicBezTo>
                  <a:cubicBezTo>
                    <a:pt x="12" y="103"/>
                    <a:pt x="6" y="103"/>
                    <a:pt x="0" y="10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6" y="83"/>
                    <a:pt x="12" y="83"/>
                    <a:pt x="18" y="83"/>
                  </a:cubicBezTo>
                  <a:cubicBezTo>
                    <a:pt x="23" y="83"/>
                    <a:pt x="28" y="83"/>
                    <a:pt x="34" y="83"/>
                  </a:cubicBezTo>
                  <a:cubicBezTo>
                    <a:pt x="39" y="83"/>
                    <a:pt x="44" y="83"/>
                    <a:pt x="49" y="83"/>
                  </a:cubicBezTo>
                  <a:cubicBezTo>
                    <a:pt x="51" y="83"/>
                    <a:pt x="53" y="83"/>
                    <a:pt x="54" y="81"/>
                  </a:cubicBezTo>
                  <a:cubicBezTo>
                    <a:pt x="56" y="80"/>
                    <a:pt x="56" y="78"/>
                    <a:pt x="56" y="76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65"/>
                    <a:pt x="54" y="62"/>
                    <a:pt x="48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51" y="42"/>
                    <a:pt x="54" y="39"/>
                    <a:pt x="54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4"/>
                    <a:pt x="51" y="21"/>
                    <a:pt x="45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2" y="0"/>
                    <a:pt x="69" y="2"/>
                    <a:pt x="73" y="7"/>
                  </a:cubicBezTo>
                  <a:cubicBezTo>
                    <a:pt x="78" y="11"/>
                    <a:pt x="80" y="18"/>
                    <a:pt x="80" y="27"/>
                  </a:cubicBezTo>
                  <a:cubicBezTo>
                    <a:pt x="80" y="33"/>
                    <a:pt x="79" y="37"/>
                    <a:pt x="76" y="41"/>
                  </a:cubicBezTo>
                  <a:cubicBezTo>
                    <a:pt x="73" y="45"/>
                    <a:pt x="70" y="47"/>
                    <a:pt x="65" y="49"/>
                  </a:cubicBezTo>
                  <a:cubicBezTo>
                    <a:pt x="68" y="50"/>
                    <a:pt x="70" y="50"/>
                    <a:pt x="72" y="52"/>
                  </a:cubicBezTo>
                  <a:cubicBezTo>
                    <a:pt x="74" y="53"/>
                    <a:pt x="76" y="55"/>
                    <a:pt x="78" y="57"/>
                  </a:cubicBezTo>
                  <a:cubicBezTo>
                    <a:pt x="79" y="59"/>
                    <a:pt x="81" y="62"/>
                    <a:pt x="82" y="65"/>
                  </a:cubicBezTo>
                  <a:cubicBezTo>
                    <a:pt x="83" y="68"/>
                    <a:pt x="83" y="71"/>
                    <a:pt x="83" y="75"/>
                  </a:cubicBezTo>
                  <a:lnTo>
                    <a:pt x="83" y="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758009" y="2564107"/>
            <a:ext cx="2915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E20000"/>
                </a:solidFill>
              </a:rPr>
              <a:t>中国</a:t>
            </a:r>
            <a:r>
              <a:rPr lang="zh-CN" altLang="en-US" sz="2000" b="1" smtClean="0">
                <a:solidFill>
                  <a:srgbClr val="E20000"/>
                </a:solidFill>
              </a:rPr>
              <a:t>梦，华夏子孙的梦</a:t>
            </a:r>
            <a:endParaRPr lang="zh-CN" altLang="en-US" sz="2000" b="1">
              <a:solidFill>
                <a:srgbClr val="E2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44657" y="3232052"/>
            <a:ext cx="2915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E20000"/>
                </a:solidFill>
              </a:rPr>
              <a:t>中国</a:t>
            </a:r>
            <a:r>
              <a:rPr lang="zh-CN" altLang="en-US" sz="2000" b="1" smtClean="0">
                <a:solidFill>
                  <a:srgbClr val="E20000"/>
                </a:solidFill>
              </a:rPr>
              <a:t>梦，华夏子孙的梦</a:t>
            </a:r>
            <a:endParaRPr lang="zh-CN" altLang="en-US" sz="2000" b="1">
              <a:solidFill>
                <a:srgbClr val="E20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03791" y="3973788"/>
            <a:ext cx="2915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E20000"/>
                </a:solidFill>
              </a:rPr>
              <a:t>中国</a:t>
            </a:r>
            <a:r>
              <a:rPr lang="zh-CN" altLang="en-US" sz="2000" b="1" smtClean="0">
                <a:solidFill>
                  <a:srgbClr val="E20000"/>
                </a:solidFill>
              </a:rPr>
              <a:t>梦，华夏子孙的梦</a:t>
            </a:r>
            <a:endParaRPr lang="zh-CN" altLang="en-US" sz="2000" b="1">
              <a:solidFill>
                <a:srgbClr val="E2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4643" y="427281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E20000"/>
                </a:solidFill>
              </a:rPr>
              <a:t>华夏子孙的梦</a:t>
            </a:r>
          </a:p>
        </p:txBody>
      </p:sp>
      <p:sp>
        <p:nvSpPr>
          <p:cNvPr id="5" name="矩形 4"/>
          <p:cNvSpPr/>
          <p:nvPr/>
        </p:nvSpPr>
        <p:spPr>
          <a:xfrm>
            <a:off x="3291587" y="458888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E20000"/>
                </a:solidFill>
              </a:rPr>
              <a:t>中国梦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06425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46" grpId="0"/>
          <p:bldP spid="47" grpId="0"/>
          <p:bldP spid="48" grpId="0"/>
          <p:bldP spid="3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46" grpId="0"/>
          <p:bldP spid="47" grpId="0"/>
          <p:bldP spid="48" grpId="0"/>
          <p:bldP spid="3" grpId="0"/>
          <p:bldP spid="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565" y="2324780"/>
            <a:ext cx="3514725" cy="2181225"/>
          </a:xfrm>
          <a:prstGeom prst="rect">
            <a:avLst/>
          </a:prstGeom>
        </p:spPr>
      </p:pic>
      <p:grpSp>
        <p:nvGrpSpPr>
          <p:cNvPr id="11" name="组合 10" hidden="1"/>
          <p:cNvGrpSpPr/>
          <p:nvPr/>
        </p:nvGrpSpPr>
        <p:grpSpPr>
          <a:xfrm>
            <a:off x="1437760" y="4035107"/>
            <a:ext cx="3918012" cy="941796"/>
            <a:chOff x="751960" y="701782"/>
            <a:chExt cx="4344282" cy="850809"/>
          </a:xfrm>
        </p:grpSpPr>
        <p:grpSp>
          <p:nvGrpSpPr>
            <p:cNvPr id="12" name="组合 11"/>
            <p:cNvGrpSpPr/>
            <p:nvPr/>
          </p:nvGrpSpPr>
          <p:grpSpPr>
            <a:xfrm>
              <a:off x="751960" y="701782"/>
              <a:ext cx="4344282" cy="850809"/>
              <a:chOff x="1293878" y="1030825"/>
              <a:chExt cx="4344282" cy="850809"/>
            </a:xfrm>
          </p:grpSpPr>
          <p:sp>
            <p:nvSpPr>
              <p:cNvPr id="14" name="平行四边形 13"/>
              <p:cNvSpPr/>
              <p:nvPr/>
            </p:nvSpPr>
            <p:spPr>
              <a:xfrm>
                <a:off x="1447476" y="1279074"/>
                <a:ext cx="4070600" cy="423904"/>
              </a:xfrm>
              <a:prstGeom prst="parallelogram">
                <a:avLst>
                  <a:gd name="adj" fmla="val 44636"/>
                </a:avLst>
              </a:prstGeom>
              <a:solidFill>
                <a:srgbClr val="9E98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" name="平行四边形 14"/>
              <p:cNvSpPr/>
              <p:nvPr/>
            </p:nvSpPr>
            <p:spPr>
              <a:xfrm>
                <a:off x="1404338" y="1222265"/>
                <a:ext cx="4070600" cy="423904"/>
              </a:xfrm>
              <a:prstGeom prst="parallelogram">
                <a:avLst>
                  <a:gd name="adj" fmla="val 44636"/>
                </a:avLst>
              </a:prstGeom>
              <a:solidFill>
                <a:srgbClr val="E9E4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6000440" flipH="1">
                <a:off x="1258914" y="1483765"/>
                <a:ext cx="432833" cy="362905"/>
              </a:xfrm>
              <a:custGeom>
                <a:avLst/>
                <a:gdLst>
                  <a:gd name="connsiteX0" fmla="*/ 1436436 w 1436436"/>
                  <a:gd name="connsiteY0" fmla="*/ 1103018 h 1204367"/>
                  <a:gd name="connsiteX1" fmla="*/ 281835 w 1436436"/>
                  <a:gd name="connsiteY1" fmla="*/ 970834 h 1204367"/>
                  <a:gd name="connsiteX2" fmla="*/ 350244 w 1436436"/>
                  <a:gd name="connsiteY2" fmla="*/ 0 h 1204367"/>
                  <a:gd name="connsiteX3" fmla="*/ 9107 w 1436436"/>
                  <a:gd name="connsiteY3" fmla="*/ 1176390 h 1204367"/>
                  <a:gd name="connsiteX4" fmla="*/ 0 w 1436436"/>
                  <a:gd name="connsiteY4" fmla="*/ 1204192 h 1204367"/>
                  <a:gd name="connsiteX5" fmla="*/ 1067 w 1436436"/>
                  <a:gd name="connsiteY5" fmla="*/ 1204117 h 1204367"/>
                  <a:gd name="connsiteX6" fmla="*/ 994 w 1436436"/>
                  <a:gd name="connsiteY6" fmla="*/ 1204367 h 1204367"/>
                  <a:gd name="connsiteX7" fmla="*/ 5647 w 1436436"/>
                  <a:gd name="connsiteY7" fmla="*/ 1203794 h 12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6436" h="1204367">
                    <a:moveTo>
                      <a:pt x="1436436" y="1103018"/>
                    </a:moveTo>
                    <a:lnTo>
                      <a:pt x="281835" y="970834"/>
                    </a:lnTo>
                    <a:lnTo>
                      <a:pt x="350244" y="0"/>
                    </a:lnTo>
                    <a:lnTo>
                      <a:pt x="9107" y="1176390"/>
                    </a:lnTo>
                    <a:lnTo>
                      <a:pt x="0" y="1204192"/>
                    </a:lnTo>
                    <a:lnTo>
                      <a:pt x="1067" y="1204117"/>
                    </a:lnTo>
                    <a:lnTo>
                      <a:pt x="994" y="1204367"/>
                    </a:lnTo>
                    <a:lnTo>
                      <a:pt x="5647" y="1203794"/>
                    </a:lnTo>
                    <a:close/>
                  </a:path>
                </a:pathLst>
              </a:custGeom>
              <a:solidFill>
                <a:srgbClr val="E9E466"/>
              </a:solidFill>
              <a:ln>
                <a:noFill/>
              </a:ln>
              <a:scene3d>
                <a:camera prst="orthographicFront">
                  <a:rot lat="20382551" lon="18857859" rev="109272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5792280">
                <a:off x="5285046" y="776769"/>
                <a:ext cx="99057" cy="607170"/>
              </a:xfrm>
              <a:prstGeom prst="triangle">
                <a:avLst/>
              </a:prstGeom>
              <a:solidFill>
                <a:srgbClr val="E9E4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1279646" y="855565"/>
              <a:ext cx="3288911" cy="383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9E9816"/>
                  </a:solidFill>
                  <a:latin typeface="微软雅黑" pitchFamily="34" charset="-122"/>
                  <a:ea typeface="微软雅黑" pitchFamily="34" charset="-122"/>
                </a:rPr>
                <a:t>中国首家演示设计交易平台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67733" y="1602012"/>
            <a:ext cx="3648590" cy="859971"/>
            <a:chOff x="1437760" y="1981199"/>
            <a:chExt cx="3648590" cy="859971"/>
          </a:xfrm>
        </p:grpSpPr>
        <p:sp>
          <p:nvSpPr>
            <p:cNvPr id="7" name="平行四边形 6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任意多边形 8"/>
            <p:cNvSpPr/>
            <p:nvPr/>
          </p:nvSpPr>
          <p:spPr>
            <a:xfrm rot="6000440" flipH="1">
              <a:off x="1371408" y="2470028"/>
              <a:ext cx="437494" cy="304790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等腰三角形 9"/>
            <p:cNvSpPr/>
            <p:nvPr/>
          </p:nvSpPr>
          <p:spPr>
            <a:xfrm rot="15792280">
              <a:off x="4781319" y="1776292"/>
              <a:ext cx="100124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1778244" y="2152825"/>
              <a:ext cx="2966196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中国首家演示设计交易平台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67733" y="3890141"/>
            <a:ext cx="3648590" cy="859971"/>
            <a:chOff x="1437760" y="1981199"/>
            <a:chExt cx="3648590" cy="859971"/>
          </a:xfrm>
        </p:grpSpPr>
        <p:sp>
          <p:nvSpPr>
            <p:cNvPr id="20" name="平行四边形 19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任意多边形 21"/>
            <p:cNvSpPr/>
            <p:nvPr/>
          </p:nvSpPr>
          <p:spPr>
            <a:xfrm rot="6000440" flipH="1">
              <a:off x="1371408" y="2470028"/>
              <a:ext cx="437494" cy="304790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等腰三角形 22"/>
            <p:cNvSpPr/>
            <p:nvPr/>
          </p:nvSpPr>
          <p:spPr>
            <a:xfrm rot="15792280">
              <a:off x="4781319" y="1776292"/>
              <a:ext cx="100124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78244" y="2152825"/>
              <a:ext cx="2966196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中国首家演示设计交易平台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79303" y="2013856"/>
            <a:ext cx="3648590" cy="859971"/>
            <a:chOff x="1437760" y="1981199"/>
            <a:chExt cx="3648590" cy="859971"/>
          </a:xfrm>
        </p:grpSpPr>
        <p:sp>
          <p:nvSpPr>
            <p:cNvPr id="26" name="平行四边形 25"/>
            <p:cNvSpPr/>
            <p:nvPr/>
          </p:nvSpPr>
          <p:spPr>
            <a:xfrm>
              <a:off x="1566761" y="223212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AD0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1530531" y="2174701"/>
              <a:ext cx="3418735" cy="428469"/>
            </a:xfrm>
            <a:prstGeom prst="parallelogram">
              <a:avLst>
                <a:gd name="adj" fmla="val 44636"/>
              </a:avLst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任意多边形 27"/>
            <p:cNvSpPr/>
            <p:nvPr/>
          </p:nvSpPr>
          <p:spPr>
            <a:xfrm rot="6000440" flipH="1">
              <a:off x="1371408" y="2470028"/>
              <a:ext cx="437494" cy="304790"/>
            </a:xfrm>
            <a:custGeom>
              <a:avLst/>
              <a:gdLst>
                <a:gd name="connsiteX0" fmla="*/ 1436436 w 1436436"/>
                <a:gd name="connsiteY0" fmla="*/ 1103018 h 1204367"/>
                <a:gd name="connsiteX1" fmla="*/ 281835 w 1436436"/>
                <a:gd name="connsiteY1" fmla="*/ 970834 h 1204367"/>
                <a:gd name="connsiteX2" fmla="*/ 350244 w 1436436"/>
                <a:gd name="connsiteY2" fmla="*/ 0 h 1204367"/>
                <a:gd name="connsiteX3" fmla="*/ 9107 w 1436436"/>
                <a:gd name="connsiteY3" fmla="*/ 1176390 h 1204367"/>
                <a:gd name="connsiteX4" fmla="*/ 0 w 1436436"/>
                <a:gd name="connsiteY4" fmla="*/ 1204192 h 1204367"/>
                <a:gd name="connsiteX5" fmla="*/ 1067 w 1436436"/>
                <a:gd name="connsiteY5" fmla="*/ 1204117 h 1204367"/>
                <a:gd name="connsiteX6" fmla="*/ 994 w 1436436"/>
                <a:gd name="connsiteY6" fmla="*/ 1204367 h 1204367"/>
                <a:gd name="connsiteX7" fmla="*/ 5647 w 1436436"/>
                <a:gd name="connsiteY7" fmla="*/ 1203794 h 12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436" h="1204367">
                  <a:moveTo>
                    <a:pt x="1436436" y="1103018"/>
                  </a:moveTo>
                  <a:lnTo>
                    <a:pt x="281835" y="970834"/>
                  </a:lnTo>
                  <a:lnTo>
                    <a:pt x="350244" y="0"/>
                  </a:lnTo>
                  <a:lnTo>
                    <a:pt x="9107" y="1176390"/>
                  </a:lnTo>
                  <a:lnTo>
                    <a:pt x="0" y="1204192"/>
                  </a:lnTo>
                  <a:lnTo>
                    <a:pt x="1067" y="1204117"/>
                  </a:lnTo>
                  <a:lnTo>
                    <a:pt x="994" y="1204367"/>
                  </a:lnTo>
                  <a:lnTo>
                    <a:pt x="5647" y="1203794"/>
                  </a:lnTo>
                  <a:close/>
                </a:path>
              </a:pathLst>
            </a:custGeom>
            <a:solidFill>
              <a:srgbClr val="E20000"/>
            </a:solidFill>
            <a:ln>
              <a:noFill/>
            </a:ln>
            <a:scene3d>
              <a:camera prst="orthographicFront">
                <a:rot lat="20382551" lon="18857859" rev="10927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等腰三角形 28"/>
            <p:cNvSpPr/>
            <p:nvPr/>
          </p:nvSpPr>
          <p:spPr>
            <a:xfrm rot="15792280">
              <a:off x="4781319" y="1776292"/>
              <a:ext cx="100124" cy="509938"/>
            </a:xfrm>
            <a:prstGeom prst="triangle">
              <a:avLst/>
            </a:prstGeom>
            <a:solidFill>
              <a:srgbClr val="E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1778244" y="2152825"/>
              <a:ext cx="2966196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中国首家演示设计交易平台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6400800" y="2861456"/>
            <a:ext cx="5005597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中国梦是民族的梦，也是每个中国人的梦。只要我们紧密团结，万众一心，为实现共同梦想而奋斗，实现梦想的力量就无比强大，我们每个人为实现自己梦想的努力就拥有广阔的空间。生活在我们伟大祖国和伟大时代的中国人民，共同享有人生出彩的机会，共同享有梦想成真的机会，共同享有同祖国和时代一起成长与进步的机会。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99823" y="2433164"/>
            <a:ext cx="345106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600">
              <a:solidFill>
                <a:srgbClr val="E2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19687" y="4758704"/>
            <a:ext cx="345106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rgbClr val="E20000"/>
                </a:solidFill>
              </a:rPr>
              <a:t>只要我们紧密团结，万众一心，为实现共同梦想而奋斗，实现梦想的力量就无比强大，我们每个人为实现自己梦想的努力就拥有广阔的空间。</a:t>
            </a:r>
            <a:endParaRPr lang="zh-CN" altLang="en-US" sz="1600">
              <a:solidFill>
                <a:srgbClr val="E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35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的">
      <a:majorFont>
        <a:latin typeface="Arial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2141</Words>
  <Application>Microsoft Office PowerPoint</Application>
  <PresentationFormat>宽屏</PresentationFormat>
  <Paragraphs>103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 Unicode MS</vt:lpstr>
      <vt:lpstr>Meiryo</vt:lpstr>
      <vt:lpstr>草檀斋毛泽东字体</vt:lpstr>
      <vt:lpstr>德彪钢笔行书字库</vt:lpstr>
      <vt:lpstr>冬青黑体简体中文 W3</vt:lpstr>
      <vt:lpstr>华文行楷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森森Elva</dc:creator>
  <cp:lastModifiedBy>Administrator</cp:lastModifiedBy>
  <cp:revision>172</cp:revision>
  <dcterms:created xsi:type="dcterms:W3CDTF">2015-07-21T05:22:24Z</dcterms:created>
  <dcterms:modified xsi:type="dcterms:W3CDTF">2016-01-21T01:52:04Z</dcterms:modified>
</cp:coreProperties>
</file>