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9"/>
  </p:notesMasterIdLst>
  <p:sldIdLst>
    <p:sldId id="256" r:id="rId3"/>
    <p:sldId id="257" r:id="rId4"/>
    <p:sldId id="258" r:id="rId5"/>
    <p:sldId id="281" r:id="rId6"/>
    <p:sldId id="259" r:id="rId7"/>
    <p:sldId id="260" r:id="rId8"/>
    <p:sldId id="262" r:id="rId9"/>
    <p:sldId id="276" r:id="rId10"/>
    <p:sldId id="261" r:id="rId11"/>
    <p:sldId id="263" r:id="rId12"/>
    <p:sldId id="264" r:id="rId13"/>
    <p:sldId id="265" r:id="rId14"/>
    <p:sldId id="277" r:id="rId15"/>
    <p:sldId id="267" r:id="rId16"/>
    <p:sldId id="270" r:id="rId17"/>
    <p:sldId id="266" r:id="rId18"/>
    <p:sldId id="282" r:id="rId19"/>
    <p:sldId id="278" r:id="rId20"/>
    <p:sldId id="269" r:id="rId21"/>
    <p:sldId id="268" r:id="rId22"/>
    <p:sldId id="271" r:id="rId23"/>
    <p:sldId id="280" r:id="rId24"/>
    <p:sldId id="283" r:id="rId25"/>
    <p:sldId id="279" r:id="rId26"/>
    <p:sldId id="285" r:id="rId27"/>
    <p:sldId id="284"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E3B3"/>
    <a:srgbClr val="8CBD84"/>
    <a:srgbClr val="EEBD2B"/>
    <a:srgbClr val="ABA444"/>
    <a:srgbClr val="ECD00E"/>
    <a:srgbClr val="78754E"/>
    <a:srgbClr val="EFED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317" autoAdjust="0"/>
  </p:normalViewPr>
  <p:slideViewPr>
    <p:cSldViewPr snapToGrid="0">
      <p:cViewPr varScale="1">
        <p:scale>
          <a:sx n="84" d="100"/>
          <a:sy n="84" d="100"/>
        </p:scale>
        <p:origin x="36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5B81E2-E153-4D2A-931F-B8F706E30864}" type="datetimeFigureOut">
              <a:rPr lang="zh-CN" altLang="en-US" smtClean="0"/>
              <a:t>2019/7/10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51A1E2-7C5C-4B0F-85D2-05C387C889F0}" type="slidenum">
              <a:rPr lang="zh-CN" altLang="en-US" smtClean="0"/>
              <a:t>‹#›</a:t>
            </a:fld>
            <a:endParaRPr lang="zh-CN" altLang="en-US"/>
          </a:p>
        </p:txBody>
      </p:sp>
    </p:spTree>
    <p:extLst>
      <p:ext uri="{BB962C8B-B14F-4D97-AF65-F5344CB8AC3E}">
        <p14:creationId xmlns:p14="http://schemas.microsoft.com/office/powerpoint/2010/main" val="2564730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83655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2493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87743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05616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86102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70836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8516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90858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4819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79987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65003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9646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2019/7/10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39198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7882255" y="1135380"/>
            <a:ext cx="1762760" cy="2390140"/>
            <a:chOff x="7882255" y="1135380"/>
            <a:chExt cx="1762760" cy="2390140"/>
          </a:xfrm>
        </p:grpSpPr>
        <p:sp>
          <p:nvSpPr>
            <p:cNvPr id="18" name="文本框 17"/>
            <p:cNvSpPr txBox="1"/>
            <p:nvPr/>
          </p:nvSpPr>
          <p:spPr>
            <a:xfrm>
              <a:off x="8578850" y="1135380"/>
              <a:ext cx="1066165" cy="1322070"/>
            </a:xfrm>
            <a:prstGeom prst="rect">
              <a:avLst/>
            </a:prstGeom>
            <a:noFill/>
          </p:spPr>
          <p:txBody>
            <a:bodyPr wrap="square" rtlCol="0">
              <a:spAutoFit/>
            </a:bodyPr>
            <a:lstStyle/>
            <a:p>
              <a:r>
                <a:rPr lang="zh-CN" altLang="en-US" sz="8000" dirty="0">
                  <a:solidFill>
                    <a:schemeClr val="tx1">
                      <a:lumMod val="75000"/>
                      <a:lumOff val="25000"/>
                    </a:schemeClr>
                  </a:solidFill>
                  <a:latin typeface="方正清刻本悦宋简体" panose="02000000000000000000" charset="-122"/>
                  <a:ea typeface="方正清刻本悦宋简体" panose="02000000000000000000" charset="-122"/>
                </a:rPr>
                <a:t>日</a:t>
              </a:r>
            </a:p>
          </p:txBody>
        </p:sp>
        <p:sp>
          <p:nvSpPr>
            <p:cNvPr id="20" name="文本框 19"/>
            <p:cNvSpPr txBox="1"/>
            <p:nvPr/>
          </p:nvSpPr>
          <p:spPr>
            <a:xfrm>
              <a:off x="7882255" y="2203450"/>
              <a:ext cx="1066165" cy="1322070"/>
            </a:xfrm>
            <a:prstGeom prst="rect">
              <a:avLst/>
            </a:prstGeom>
            <a:noFill/>
          </p:spPr>
          <p:txBody>
            <a:bodyPr wrap="square" rtlCol="0">
              <a:spAutoFit/>
            </a:bodyPr>
            <a:lstStyle/>
            <a:p>
              <a:r>
                <a:rPr lang="zh-CN" altLang="en-US" sz="8000" dirty="0">
                  <a:solidFill>
                    <a:schemeClr val="tx1">
                      <a:lumMod val="75000"/>
                      <a:lumOff val="25000"/>
                    </a:schemeClr>
                  </a:solidFill>
                  <a:latin typeface="方正清刻本悦宋简体" panose="02000000000000000000" charset="-122"/>
                  <a:ea typeface="方正清刻本悦宋简体" panose="02000000000000000000" charset="-122"/>
                </a:rPr>
                <a:t>系</a:t>
              </a:r>
            </a:p>
          </p:txBody>
        </p:sp>
      </p:grpSp>
      <p:sp>
        <p:nvSpPr>
          <p:cNvPr id="21" name="文本框 20"/>
          <p:cNvSpPr txBox="1"/>
          <p:nvPr/>
        </p:nvSpPr>
        <p:spPr>
          <a:xfrm>
            <a:off x="8956935" y="2319847"/>
            <a:ext cx="921385" cy="2377440"/>
          </a:xfrm>
          <a:prstGeom prst="rect">
            <a:avLst/>
          </a:prstGeom>
          <a:noFill/>
        </p:spPr>
        <p:txBody>
          <a:bodyPr vert="eaVert" wrap="none" rtlCol="0">
            <a:spAutoFit/>
          </a:bodyPr>
          <a:lstStyle/>
          <a:p>
            <a:r>
              <a:rPr lang="zh-CN" altLang="en-US" sz="4400" dirty="0">
                <a:solidFill>
                  <a:schemeClr val="tx1">
                    <a:lumMod val="75000"/>
                    <a:lumOff val="25000"/>
                  </a:schemeClr>
                </a:solidFill>
                <a:latin typeface="方正清刻本悦宋简体" panose="02000000000000000000" charset="-122"/>
                <a:ea typeface="方正清刻本悦宋简体" panose="02000000000000000000" charset="-122"/>
              </a:rPr>
              <a:t>小</a:t>
            </a:r>
            <a:r>
              <a:rPr lang="zh-CN" altLang="en-US" sz="4800" dirty="0">
                <a:solidFill>
                  <a:schemeClr val="tx1">
                    <a:lumMod val="75000"/>
                    <a:lumOff val="25000"/>
                  </a:schemeClr>
                </a:solidFill>
                <a:latin typeface="方正清刻本悦宋简体" panose="02000000000000000000" charset="-122"/>
                <a:ea typeface="方正清刻本悦宋简体" panose="02000000000000000000" charset="-122"/>
              </a:rPr>
              <a:t>の</a:t>
            </a:r>
            <a:r>
              <a:rPr lang="zh-CN" altLang="en-US" sz="4400" dirty="0">
                <a:solidFill>
                  <a:schemeClr val="tx1">
                    <a:lumMod val="75000"/>
                    <a:lumOff val="25000"/>
                  </a:schemeClr>
                </a:solidFill>
                <a:latin typeface="方正清刻本悦宋简体" panose="02000000000000000000" charset="-122"/>
                <a:ea typeface="方正清刻本悦宋简体" panose="02000000000000000000" charset="-122"/>
              </a:rPr>
              <a:t>清新</a:t>
            </a:r>
          </a:p>
        </p:txBody>
      </p:sp>
      <p:grpSp>
        <p:nvGrpSpPr>
          <p:cNvPr id="13" name="组合 12"/>
          <p:cNvGrpSpPr/>
          <p:nvPr/>
        </p:nvGrpSpPr>
        <p:grpSpPr>
          <a:xfrm>
            <a:off x="8208645" y="3448050"/>
            <a:ext cx="843915" cy="2117090"/>
            <a:chOff x="8208645" y="3448050"/>
            <a:chExt cx="843915" cy="2117090"/>
          </a:xfrm>
        </p:grpSpPr>
        <p:sp>
          <p:nvSpPr>
            <p:cNvPr id="22" name="矩形 21"/>
            <p:cNvSpPr/>
            <p:nvPr/>
          </p:nvSpPr>
          <p:spPr>
            <a:xfrm>
              <a:off x="8550910" y="3448050"/>
              <a:ext cx="501650" cy="2117090"/>
            </a:xfrm>
            <a:prstGeom prst="rect">
              <a:avLst/>
            </a:prstGeom>
          </p:spPr>
          <p:txBody>
            <a:bodyPr vert="eaVert" wrap="square">
              <a:spAutoFit/>
            </a:bodyPr>
            <a:lstStyle/>
            <a:p>
              <a:pPr>
                <a:lnSpc>
                  <a:spcPct val="130000"/>
                </a:lnSpc>
              </a:pPr>
              <a:r>
                <a:rPr lang="zh-CN" altLang="en-US" sz="8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text.Click here to enter your text.Click here to enter your text.</a:t>
              </a:r>
            </a:p>
          </p:txBody>
        </p:sp>
        <p:sp>
          <p:nvSpPr>
            <p:cNvPr id="25" name="矩形 24"/>
            <p:cNvSpPr/>
            <p:nvPr/>
          </p:nvSpPr>
          <p:spPr>
            <a:xfrm>
              <a:off x="8208645" y="3525520"/>
              <a:ext cx="422275" cy="1247140"/>
            </a:xfrm>
            <a:prstGeom prst="rect">
              <a:avLst/>
            </a:prstGeom>
          </p:spPr>
          <p:txBody>
            <a:bodyPr vert="eaVert" wrap="square">
              <a:spAutoFit/>
            </a:bodyPr>
            <a:lstStyle/>
            <a:p>
              <a:pPr>
                <a:lnSpc>
                  <a:spcPct val="130000"/>
                </a:lnSpc>
              </a:pPr>
              <a:r>
                <a:rPr lang="zh-CN" altLang="en-US" sz="1200" dirty="0">
                  <a:solidFill>
                    <a:schemeClr val="tx1">
                      <a:lumMod val="75000"/>
                      <a:lumOff val="25000"/>
                    </a:schemeClr>
                  </a:solidFill>
                  <a:latin typeface="造字工房悦圆演示版常规体" charset="-122"/>
                  <a:ea typeface="造字工房悦圆演示版常规体" charset="-122"/>
                  <a:cs typeface="+mn-lt"/>
                  <a:sym typeface="Arial" panose="020B0604020202020204" pitchFamily="34" charset="0"/>
                </a:rPr>
                <a:t>爱上日系小清新</a:t>
              </a:r>
            </a:p>
          </p:txBody>
        </p:sp>
      </p:grpSp>
      <p:pic>
        <p:nvPicPr>
          <p:cNvPr id="14" name="图片 13" descr="3"/>
          <p:cNvPicPr>
            <a:picLocks noChangeAspect="1"/>
          </p:cNvPicPr>
          <p:nvPr/>
        </p:nvPicPr>
        <p:blipFill>
          <a:blip r:embed="rId2"/>
          <a:srcRect l="16451" t="26544" r="13022" b="21858"/>
          <a:stretch>
            <a:fillRect/>
          </a:stretch>
        </p:blipFill>
        <p:spPr>
          <a:xfrm rot="2040000">
            <a:off x="6613038" y="1276677"/>
            <a:ext cx="832485" cy="1069975"/>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436" y="546986"/>
            <a:ext cx="6462897" cy="6462897"/>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028" y="4084124"/>
            <a:ext cx="2459044" cy="2962031"/>
          </a:xfrm>
          <a:prstGeom prst="rect">
            <a:avLst/>
          </a:prstGeom>
        </p:spPr>
      </p:pic>
      <p:pic>
        <p:nvPicPr>
          <p:cNvPr id="11" name="图片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par>
                                <p:cTn id="12" presetID="22" presetClass="entr" presetSubtype="1" fill="hold" grpId="0" nodeType="withEffect">
                                  <p:stCondLst>
                                    <p:cond delay="25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250"/>
                            </p:stCondLst>
                            <p:childTnLst>
                              <p:par>
                                <p:cTn id="16" presetID="22" presetClass="entr" presetSubtype="1"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childTnLst>
                          </p:cTn>
                        </p:par>
                        <p:par>
                          <p:cTn id="19" fill="hold">
                            <p:stCondLst>
                              <p:cond delay="1750"/>
                            </p:stCondLst>
                            <p:childTnLst>
                              <p:par>
                                <p:cTn id="20" presetID="22" presetClass="entr" presetSubtype="4"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par>
                          <p:cTn id="23" fill="hold">
                            <p:stCondLst>
                              <p:cond delay="2250"/>
                            </p:stCondLst>
                            <p:childTnLst>
                              <p:par>
                                <p:cTn id="24" presetID="22" presetClass="entr" presetSubtype="4"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childTnLst>
                          </p:cTn>
                        </p:par>
                        <p:par>
                          <p:cTn id="27" fill="hold">
                            <p:stCondLst>
                              <p:cond delay="2750"/>
                            </p:stCondLst>
                            <p:childTnLst>
                              <p:par>
                                <p:cTn id="28" presetID="22" presetClass="entr" presetSubtype="4"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085850" y="0"/>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4"/>
          <p:cNvPicPr>
            <a:picLocks noChangeAspect="1"/>
          </p:cNvPicPr>
          <p:nvPr/>
        </p:nvPicPr>
        <p:blipFill>
          <a:blip r:embed="rId2"/>
          <a:srcRect l="12111" t="15358" r="13324" b="9373"/>
          <a:stretch>
            <a:fillRect/>
          </a:stretch>
        </p:blipFill>
        <p:spPr>
          <a:xfrm>
            <a:off x="210820" y="2037080"/>
            <a:ext cx="5378450" cy="3085465"/>
          </a:xfrm>
          <a:prstGeom prst="rect">
            <a:avLst/>
          </a:prstGeom>
        </p:spPr>
      </p:pic>
      <p:grpSp>
        <p:nvGrpSpPr>
          <p:cNvPr id="8" name="组合 7"/>
          <p:cNvGrpSpPr/>
          <p:nvPr/>
        </p:nvGrpSpPr>
        <p:grpSpPr>
          <a:xfrm>
            <a:off x="6235700" y="1529253"/>
            <a:ext cx="4277360" cy="1100906"/>
            <a:chOff x="6235700" y="1529253"/>
            <a:chExt cx="4277360" cy="1100906"/>
          </a:xfrm>
        </p:grpSpPr>
        <p:sp>
          <p:nvSpPr>
            <p:cNvPr id="44" name="文本框 43"/>
            <p:cNvSpPr txBox="1"/>
            <p:nvPr/>
          </p:nvSpPr>
          <p:spPr>
            <a:xfrm>
              <a:off x="6235700" y="152925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6235700" y="192214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grpSp>
        <p:nvGrpSpPr>
          <p:cNvPr id="10" name="组合 9"/>
          <p:cNvGrpSpPr/>
          <p:nvPr/>
        </p:nvGrpSpPr>
        <p:grpSpPr>
          <a:xfrm>
            <a:off x="6235700" y="3053253"/>
            <a:ext cx="4277360" cy="1100906"/>
            <a:chOff x="6235700" y="3053253"/>
            <a:chExt cx="4277360" cy="1100906"/>
          </a:xfrm>
        </p:grpSpPr>
        <p:sp>
          <p:nvSpPr>
            <p:cNvPr id="4" name="文本框 3"/>
            <p:cNvSpPr txBox="1"/>
            <p:nvPr/>
          </p:nvSpPr>
          <p:spPr>
            <a:xfrm>
              <a:off x="6235700" y="305325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5" name="文本框 4"/>
            <p:cNvSpPr txBox="1"/>
            <p:nvPr/>
          </p:nvSpPr>
          <p:spPr>
            <a:xfrm>
              <a:off x="6235700" y="344614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grpSp>
        <p:nvGrpSpPr>
          <p:cNvPr id="13" name="组合 12"/>
          <p:cNvGrpSpPr/>
          <p:nvPr/>
        </p:nvGrpSpPr>
        <p:grpSpPr>
          <a:xfrm>
            <a:off x="6235700" y="4577888"/>
            <a:ext cx="4277360" cy="1100906"/>
            <a:chOff x="6235700" y="4577888"/>
            <a:chExt cx="4277360" cy="1100906"/>
          </a:xfrm>
        </p:grpSpPr>
        <p:sp>
          <p:nvSpPr>
            <p:cNvPr id="6" name="文本框 5"/>
            <p:cNvSpPr txBox="1"/>
            <p:nvPr/>
          </p:nvSpPr>
          <p:spPr>
            <a:xfrm>
              <a:off x="6235700" y="457788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7" name="文本框 6"/>
            <p:cNvSpPr txBox="1"/>
            <p:nvPr/>
          </p:nvSpPr>
          <p:spPr>
            <a:xfrm>
              <a:off x="6235700" y="497078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randombar(horizontal)">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711960" y="1799128"/>
            <a:ext cx="5373245" cy="1100906"/>
            <a:chOff x="711960" y="1799128"/>
            <a:chExt cx="5373245" cy="1100906"/>
          </a:xfrm>
        </p:grpSpPr>
        <p:sp>
          <p:nvSpPr>
            <p:cNvPr id="44" name="文本框 43"/>
            <p:cNvSpPr txBox="1"/>
            <p:nvPr/>
          </p:nvSpPr>
          <p:spPr>
            <a:xfrm>
              <a:off x="1807845" y="179912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1807845" y="219202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960" y="1799128"/>
              <a:ext cx="996700" cy="996700"/>
            </a:xfrm>
            <a:prstGeom prst="rect">
              <a:avLst/>
            </a:prstGeom>
            <a:effectLst>
              <a:outerShdw blurRad="50800" dist="38100" dir="2700000" sx="102000" sy="102000" algn="tl" rotWithShape="0">
                <a:prstClr val="black">
                  <a:alpha val="40000"/>
                </a:prstClr>
              </a:outerShdw>
            </a:effectLst>
          </p:spPr>
        </p:pic>
      </p:grpSp>
      <p:grpSp>
        <p:nvGrpSpPr>
          <p:cNvPr id="18" name="组合 17"/>
          <p:cNvGrpSpPr/>
          <p:nvPr/>
        </p:nvGrpSpPr>
        <p:grpSpPr>
          <a:xfrm>
            <a:off x="6283575" y="1799128"/>
            <a:ext cx="5274060" cy="1100906"/>
            <a:chOff x="6283575" y="1799128"/>
            <a:chExt cx="5274060" cy="1100906"/>
          </a:xfrm>
        </p:grpSpPr>
        <p:grpSp>
          <p:nvGrpSpPr>
            <p:cNvPr id="14" name="组合 13"/>
            <p:cNvGrpSpPr/>
            <p:nvPr/>
          </p:nvGrpSpPr>
          <p:grpSpPr>
            <a:xfrm>
              <a:off x="7280275" y="1799128"/>
              <a:ext cx="4277360" cy="1100906"/>
              <a:chOff x="7280275" y="1799128"/>
              <a:chExt cx="4277360" cy="1100906"/>
            </a:xfrm>
          </p:grpSpPr>
          <p:sp>
            <p:nvSpPr>
              <p:cNvPr id="7" name="文本框 6"/>
              <p:cNvSpPr txBox="1"/>
              <p:nvPr/>
            </p:nvSpPr>
            <p:spPr>
              <a:xfrm>
                <a:off x="7280275" y="179912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8" name="文本框 7"/>
              <p:cNvSpPr txBox="1"/>
              <p:nvPr/>
            </p:nvSpPr>
            <p:spPr>
              <a:xfrm>
                <a:off x="7280275" y="219202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3575" y="1799128"/>
              <a:ext cx="996700" cy="996700"/>
            </a:xfrm>
            <a:prstGeom prst="rect">
              <a:avLst/>
            </a:prstGeom>
            <a:effectLst>
              <a:outerShdw blurRad="50800" dist="38100" dir="2700000" sx="102000" sy="102000" algn="tl" rotWithShape="0">
                <a:prstClr val="black">
                  <a:alpha val="40000"/>
                </a:prstClr>
              </a:outerShdw>
            </a:effectLst>
          </p:spPr>
        </p:pic>
      </p:grpSp>
      <p:grpSp>
        <p:nvGrpSpPr>
          <p:cNvPr id="19" name="组合 18"/>
          <p:cNvGrpSpPr/>
          <p:nvPr/>
        </p:nvGrpSpPr>
        <p:grpSpPr>
          <a:xfrm>
            <a:off x="711960" y="4048933"/>
            <a:ext cx="5373245" cy="1100906"/>
            <a:chOff x="711960" y="4048933"/>
            <a:chExt cx="5373245" cy="1100906"/>
          </a:xfrm>
        </p:grpSpPr>
        <p:sp>
          <p:nvSpPr>
            <p:cNvPr id="4" name="文本框 3"/>
            <p:cNvSpPr txBox="1"/>
            <p:nvPr/>
          </p:nvSpPr>
          <p:spPr>
            <a:xfrm>
              <a:off x="1807845" y="404893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5" name="文本框 4"/>
            <p:cNvSpPr txBox="1"/>
            <p:nvPr/>
          </p:nvSpPr>
          <p:spPr>
            <a:xfrm>
              <a:off x="1807845" y="444182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960" y="4048933"/>
              <a:ext cx="996700" cy="996700"/>
            </a:xfrm>
            <a:prstGeom prst="rect">
              <a:avLst/>
            </a:prstGeom>
            <a:effectLst>
              <a:outerShdw blurRad="50800" dist="38100" dir="2700000" sx="102000" sy="102000" algn="tl" rotWithShape="0">
                <a:prstClr val="black">
                  <a:alpha val="40000"/>
                </a:prstClr>
              </a:outerShdw>
            </a:effectLst>
          </p:spPr>
        </p:pic>
      </p:grpSp>
      <p:grpSp>
        <p:nvGrpSpPr>
          <p:cNvPr id="21" name="组合 20"/>
          <p:cNvGrpSpPr/>
          <p:nvPr/>
        </p:nvGrpSpPr>
        <p:grpSpPr>
          <a:xfrm>
            <a:off x="6283575" y="4048933"/>
            <a:ext cx="5274060" cy="1100906"/>
            <a:chOff x="6283575" y="4048933"/>
            <a:chExt cx="5274060" cy="1100906"/>
          </a:xfrm>
        </p:grpSpPr>
        <p:grpSp>
          <p:nvGrpSpPr>
            <p:cNvPr id="20" name="组合 19"/>
            <p:cNvGrpSpPr/>
            <p:nvPr/>
          </p:nvGrpSpPr>
          <p:grpSpPr>
            <a:xfrm>
              <a:off x="7280275" y="4048933"/>
              <a:ext cx="4277360" cy="1100906"/>
              <a:chOff x="7280275" y="4048933"/>
              <a:chExt cx="4277360" cy="1100906"/>
            </a:xfrm>
          </p:grpSpPr>
          <p:sp>
            <p:nvSpPr>
              <p:cNvPr id="10" name="文本框 9"/>
              <p:cNvSpPr txBox="1"/>
              <p:nvPr/>
            </p:nvSpPr>
            <p:spPr>
              <a:xfrm>
                <a:off x="7280275" y="404893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1" name="文本框 10"/>
              <p:cNvSpPr txBox="1"/>
              <p:nvPr/>
            </p:nvSpPr>
            <p:spPr>
              <a:xfrm>
                <a:off x="7280275" y="444182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3575" y="4048933"/>
              <a:ext cx="996700" cy="996700"/>
            </a:xfrm>
            <a:prstGeom prst="rect">
              <a:avLst/>
            </a:prstGeom>
            <a:effectLst>
              <a:outerShdw blurRad="50800" dist="38100" dir="2700000" sx="102000" sy="102000" algn="tl" rotWithShape="0">
                <a:prstClr val="black">
                  <a:alpha val="40000"/>
                </a:prstClr>
              </a:outerShdw>
            </a:effectLst>
          </p:spPr>
        </p:pic>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750"/>
                                        <p:tgtEl>
                                          <p:spTgt spid="13"/>
                                        </p:tgtEl>
                                      </p:cBhvr>
                                    </p:animEffect>
                                  </p:childTnLst>
                                </p:cTn>
                              </p:par>
                              <p:par>
                                <p:cTn id="8" presetID="14" presetClass="entr" presetSubtype="1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randombar(horizontal)">
                                      <p:cBhvr>
                                        <p:cTn id="10" dur="750"/>
                                        <p:tgtEl>
                                          <p:spTgt spid="18"/>
                                        </p:tgtEl>
                                      </p:cBhvr>
                                    </p:animEffect>
                                  </p:childTnLst>
                                </p:cTn>
                              </p:par>
                              <p:par>
                                <p:cTn id="11" presetID="14" presetClass="entr" presetSubtype="1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randombar(horizontal)">
                                      <p:cBhvr>
                                        <p:cTn id="13" dur="750"/>
                                        <p:tgtEl>
                                          <p:spTgt spid="19"/>
                                        </p:tgtEl>
                                      </p:cBhvr>
                                    </p:animEffect>
                                  </p:childTnLst>
                                </p:cTn>
                              </p:par>
                              <p:par>
                                <p:cTn id="14" presetID="14" presetClass="entr" presetSubtype="1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randombar(horizontal)">
                                      <p:cBhvr>
                                        <p:cTn id="16"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44897" y="0"/>
            <a:ext cx="1007110" cy="5168900"/>
            <a:chOff x="1544897" y="0"/>
            <a:chExt cx="1007110" cy="5168900"/>
          </a:xfrm>
        </p:grpSpPr>
        <p:sp>
          <p:nvSpPr>
            <p:cNvPr id="8" name="矩形 7"/>
            <p:cNvSpPr/>
            <p:nvPr/>
          </p:nvSpPr>
          <p:spPr>
            <a:xfrm>
              <a:off x="1544897" y="0"/>
              <a:ext cx="1007110" cy="5168900"/>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649355" y="964757"/>
              <a:ext cx="798195" cy="2936240"/>
            </a:xfrm>
            <a:prstGeom prst="rect">
              <a:avLst/>
            </a:prstGeom>
            <a:noFill/>
          </p:spPr>
          <p:txBody>
            <a:bodyPr vert="eaVert" wrap="none" rtlCol="0">
              <a:spAutoFit/>
            </a:bodyPr>
            <a:lstStyle/>
            <a:p>
              <a:r>
                <a:rPr lang="zh-CN" altLang="en-US" sz="3600" dirty="0">
                  <a:solidFill>
                    <a:schemeClr val="tx1">
                      <a:lumMod val="75000"/>
                      <a:lumOff val="25000"/>
                    </a:schemeClr>
                  </a:solidFill>
                  <a:latin typeface="方正清刻本悦宋简体" panose="02000000000000000000" charset="-122"/>
                  <a:ea typeface="方正清刻本悦宋简体" panose="02000000000000000000" charset="-122"/>
                </a:rPr>
                <a:t>日系</a:t>
              </a:r>
              <a:r>
                <a:rPr lang="zh-CN" altLang="en-US" sz="4000" dirty="0">
                  <a:solidFill>
                    <a:schemeClr val="tx1">
                      <a:lumMod val="75000"/>
                      <a:lumOff val="25000"/>
                    </a:schemeClr>
                  </a:solidFill>
                  <a:latin typeface="方正清刻本悦宋简体" panose="02000000000000000000" charset="-122"/>
                  <a:ea typeface="方正清刻本悦宋简体" panose="02000000000000000000" charset="-122"/>
                </a:rPr>
                <a:t>の小</a:t>
              </a:r>
              <a:r>
                <a:rPr lang="zh-CN" altLang="en-US" sz="3600" dirty="0">
                  <a:solidFill>
                    <a:schemeClr val="tx1">
                      <a:lumMod val="75000"/>
                      <a:lumOff val="25000"/>
                    </a:schemeClr>
                  </a:solidFill>
                  <a:latin typeface="方正清刻本悦宋简体" panose="02000000000000000000" charset="-122"/>
                  <a:ea typeface="方正清刻本悦宋简体" panose="02000000000000000000" charset="-122"/>
                </a:rPr>
                <a:t>清新</a:t>
              </a:r>
            </a:p>
          </p:txBody>
        </p:sp>
      </p:grpSp>
      <p:pic>
        <p:nvPicPr>
          <p:cNvPr id="3" name="图片 2" descr="4"/>
          <p:cNvPicPr>
            <a:picLocks noChangeAspect="1"/>
          </p:cNvPicPr>
          <p:nvPr/>
        </p:nvPicPr>
        <p:blipFill>
          <a:blip r:embed="rId2"/>
          <a:srcRect l="12111" t="15358" r="13324" b="9373"/>
          <a:stretch>
            <a:fillRect/>
          </a:stretch>
        </p:blipFill>
        <p:spPr>
          <a:xfrm>
            <a:off x="-269875" y="4658264"/>
            <a:ext cx="3989705" cy="2289175"/>
          </a:xfrm>
          <a:prstGeom prst="rect">
            <a:avLst/>
          </a:prstGeom>
        </p:spPr>
      </p:pic>
      <p:grpSp>
        <p:nvGrpSpPr>
          <p:cNvPr id="16" name="组合 15"/>
          <p:cNvGrpSpPr/>
          <p:nvPr/>
        </p:nvGrpSpPr>
        <p:grpSpPr>
          <a:xfrm>
            <a:off x="9484995" y="1952625"/>
            <a:ext cx="1257300" cy="2952194"/>
            <a:chOff x="9484995" y="1952625"/>
            <a:chExt cx="1257300" cy="2952194"/>
          </a:xfrm>
        </p:grpSpPr>
        <p:sp>
          <p:nvSpPr>
            <p:cNvPr id="7" name="文本框 6"/>
            <p:cNvSpPr txBox="1"/>
            <p:nvPr/>
          </p:nvSpPr>
          <p:spPr>
            <a:xfrm>
              <a:off x="9484995" y="1952625"/>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2" name="文本框 1"/>
            <p:cNvSpPr txBox="1"/>
            <p:nvPr/>
          </p:nvSpPr>
          <p:spPr>
            <a:xfrm>
              <a:off x="9911298" y="1952704"/>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单击此处编辑您要的内容，建议您在展示时采用微软雅黑字体，本模版所有图形线条及其相应素材均可自由编辑、改色、替换。用户可以在投影仪或者计算机上进行演示也可出来制作成。</a:t>
              </a:r>
            </a:p>
          </p:txBody>
        </p:sp>
      </p:grpSp>
      <p:grpSp>
        <p:nvGrpSpPr>
          <p:cNvPr id="15" name="组合 14"/>
          <p:cNvGrpSpPr/>
          <p:nvPr/>
        </p:nvGrpSpPr>
        <p:grpSpPr>
          <a:xfrm>
            <a:off x="7625715" y="1952625"/>
            <a:ext cx="1257300" cy="2952194"/>
            <a:chOff x="7625715" y="1952625"/>
            <a:chExt cx="1257300" cy="2952194"/>
          </a:xfrm>
        </p:grpSpPr>
        <p:sp>
          <p:nvSpPr>
            <p:cNvPr id="9" name="文本框 8"/>
            <p:cNvSpPr txBox="1"/>
            <p:nvPr/>
          </p:nvSpPr>
          <p:spPr>
            <a:xfrm>
              <a:off x="7625715" y="1952625"/>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0" name="文本框 9"/>
            <p:cNvSpPr txBox="1"/>
            <p:nvPr/>
          </p:nvSpPr>
          <p:spPr>
            <a:xfrm>
              <a:off x="8052018" y="1952704"/>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单击此处编辑您要的内容，建议您在展示时采用微软雅黑字体，本模版所有图形线条及其相应素材均可自由编辑、改色、替换。用户可以在投影仪或者计算机上进行演示也可出来制作成。</a:t>
              </a:r>
            </a:p>
          </p:txBody>
        </p:sp>
      </p:grpSp>
      <p:grpSp>
        <p:nvGrpSpPr>
          <p:cNvPr id="6" name="组合 5"/>
          <p:cNvGrpSpPr/>
          <p:nvPr/>
        </p:nvGrpSpPr>
        <p:grpSpPr>
          <a:xfrm>
            <a:off x="5474970" y="1952625"/>
            <a:ext cx="1257300" cy="2952194"/>
            <a:chOff x="5474970" y="1952625"/>
            <a:chExt cx="1257300" cy="2952194"/>
          </a:xfrm>
        </p:grpSpPr>
        <p:sp>
          <p:nvSpPr>
            <p:cNvPr id="11" name="文本框 10"/>
            <p:cNvSpPr txBox="1"/>
            <p:nvPr/>
          </p:nvSpPr>
          <p:spPr>
            <a:xfrm>
              <a:off x="5474970" y="1952625"/>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2" name="文本框 11"/>
            <p:cNvSpPr txBox="1"/>
            <p:nvPr/>
          </p:nvSpPr>
          <p:spPr>
            <a:xfrm>
              <a:off x="5901273" y="1952704"/>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单击此处编辑您要的内容，建议您在展示时采用微软雅黑字体，本模版所有图形线条及其相应素材均可自由编辑、改色、替换。用户可以在投影仪或者计算机上进行演示也可出来制作成。</a:t>
              </a:r>
            </a:p>
          </p:txBody>
        </p:sp>
      </p:grpSp>
      <p:grpSp>
        <p:nvGrpSpPr>
          <p:cNvPr id="5" name="组合 4"/>
          <p:cNvGrpSpPr/>
          <p:nvPr/>
        </p:nvGrpSpPr>
        <p:grpSpPr>
          <a:xfrm>
            <a:off x="3489960" y="1952625"/>
            <a:ext cx="1257300" cy="2952194"/>
            <a:chOff x="3489960" y="1952625"/>
            <a:chExt cx="1257300" cy="2952194"/>
          </a:xfrm>
        </p:grpSpPr>
        <p:sp>
          <p:nvSpPr>
            <p:cNvPr id="13" name="文本框 12"/>
            <p:cNvSpPr txBox="1"/>
            <p:nvPr/>
          </p:nvSpPr>
          <p:spPr>
            <a:xfrm>
              <a:off x="3489960" y="1952625"/>
              <a:ext cx="459740" cy="2594610"/>
            </a:xfrm>
            <a:prstGeom prst="rect">
              <a:avLst/>
            </a:prstGeom>
            <a:noFill/>
          </p:spPr>
          <p:txBody>
            <a:bodyPr vert="eaVert" wrap="square" rtlCol="0">
              <a:spAutoFit/>
            </a:bodyPr>
            <a:lstStyle/>
            <a:p>
              <a:pPr algn="l"/>
              <a:r>
                <a:rPr lang="zh-CN" altLang="en-US" dirty="0">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4" name="文本框 13"/>
            <p:cNvSpPr txBox="1"/>
            <p:nvPr/>
          </p:nvSpPr>
          <p:spPr>
            <a:xfrm>
              <a:off x="3916263" y="1952704"/>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可出来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833485" y="1977390"/>
            <a:ext cx="613410" cy="2952115"/>
          </a:xfrm>
          <a:prstGeom prst="rect">
            <a:avLst/>
          </a:prstGeom>
          <a:noFill/>
        </p:spPr>
        <p:txBody>
          <a:bodyPr vert="eaVert" wrap="square" rtlCol="0">
            <a:spAutoFit/>
          </a:bodyPr>
          <a:lstStyle/>
          <a:p>
            <a:pPr algn="l"/>
            <a:r>
              <a:rPr lang="zh-CN" altLang="en-US" sz="2800">
                <a:solidFill>
                  <a:schemeClr val="tx1">
                    <a:lumMod val="75000"/>
                    <a:lumOff val="25000"/>
                  </a:schemeClr>
                </a:solidFill>
                <a:latin typeface="方正清刻本悦宋简体" panose="02000000000000000000" charset="-122"/>
                <a:ea typeface="方正清刻本悦宋简体" panose="02000000000000000000" charset="-122"/>
              </a:rPr>
              <a:t>单击此处输入文本</a:t>
            </a:r>
          </a:p>
        </p:txBody>
      </p:sp>
      <p:sp>
        <p:nvSpPr>
          <p:cNvPr id="7" name="文本框 6"/>
          <p:cNvSpPr txBox="1"/>
          <p:nvPr/>
        </p:nvSpPr>
        <p:spPr>
          <a:xfrm>
            <a:off x="9446895" y="197739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sp>
        <p:nvSpPr>
          <p:cNvPr id="8" name="文本框 7"/>
          <p:cNvSpPr txBox="1"/>
          <p:nvPr/>
        </p:nvSpPr>
        <p:spPr>
          <a:xfrm>
            <a:off x="7826375" y="1977390"/>
            <a:ext cx="1106170" cy="2386330"/>
          </a:xfrm>
          <a:prstGeom prst="rect">
            <a:avLst/>
          </a:prstGeom>
          <a:noFill/>
        </p:spPr>
        <p:txBody>
          <a:bodyPr vert="eaVert" wrap="square" rtlCol="0">
            <a:spAutoFit/>
          </a:bodyPr>
          <a:lstStyle/>
          <a:p>
            <a:pPr algn="l"/>
            <a:r>
              <a:rPr lang="zh-CN" altLang="en-US" sz="6000">
                <a:solidFill>
                  <a:schemeClr val="tx1">
                    <a:lumMod val="75000"/>
                    <a:lumOff val="25000"/>
                  </a:schemeClr>
                </a:solidFill>
                <a:latin typeface="方正清刻本悦宋简体" panose="02000000000000000000" charset="-122"/>
                <a:ea typeface="方正清刻本悦宋简体" panose="02000000000000000000" charset="-122"/>
              </a:rPr>
              <a:t>第三节</a:t>
            </a:r>
          </a:p>
        </p:txBody>
      </p:sp>
      <p:pic>
        <p:nvPicPr>
          <p:cNvPr id="9" name="图片 8" descr="3"/>
          <p:cNvPicPr>
            <a:picLocks noChangeAspect="1"/>
          </p:cNvPicPr>
          <p:nvPr/>
        </p:nvPicPr>
        <p:blipFill>
          <a:blip r:embed="rId2"/>
          <a:srcRect l="16451" t="26544" r="13022" b="21858"/>
          <a:stretch>
            <a:fillRect/>
          </a:stretch>
        </p:blipFill>
        <p:spPr>
          <a:xfrm rot="2040000">
            <a:off x="10174584" y="333554"/>
            <a:ext cx="832485" cy="1069975"/>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436" y="546986"/>
            <a:ext cx="6462897" cy="6462897"/>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4462780" y="1134745"/>
            <a:ext cx="2830830" cy="2830830"/>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462780" y="1461135"/>
            <a:ext cx="2830830" cy="2331085"/>
            <a:chOff x="4462780" y="1461135"/>
            <a:chExt cx="2830830" cy="2331085"/>
          </a:xfrm>
        </p:grpSpPr>
        <p:pic>
          <p:nvPicPr>
            <p:cNvPr id="9" name="图片 8" descr="596c2a291f484"/>
            <p:cNvPicPr>
              <a:picLocks noChangeAspect="1"/>
            </p:cNvPicPr>
            <p:nvPr/>
          </p:nvPicPr>
          <p:blipFill>
            <a:blip r:embed="rId2"/>
            <a:srcRect l="15244" t="24580" r="31810" b="21720"/>
            <a:stretch>
              <a:fillRect/>
            </a:stretch>
          </p:blipFill>
          <p:spPr>
            <a:xfrm>
              <a:off x="6646545" y="3029585"/>
              <a:ext cx="647065" cy="762635"/>
            </a:xfrm>
            <a:prstGeom prst="rect">
              <a:avLst/>
            </a:prstGeom>
          </p:spPr>
        </p:pic>
        <p:pic>
          <p:nvPicPr>
            <p:cNvPr id="3" name="图片 2" descr="596c2a291f484"/>
            <p:cNvPicPr>
              <a:picLocks noChangeAspect="1"/>
            </p:cNvPicPr>
            <p:nvPr/>
          </p:nvPicPr>
          <p:blipFill>
            <a:blip r:embed="rId2"/>
            <a:srcRect l="15244" t="24580" r="31810" b="21720"/>
            <a:stretch>
              <a:fillRect/>
            </a:stretch>
          </p:blipFill>
          <p:spPr>
            <a:xfrm>
              <a:off x="4462780" y="1461135"/>
              <a:ext cx="647065" cy="762635"/>
            </a:xfrm>
            <a:prstGeom prst="rect">
              <a:avLst/>
            </a:prstGeom>
          </p:spPr>
        </p:pic>
      </p:grpSp>
      <p:sp>
        <p:nvSpPr>
          <p:cNvPr id="13" name="文本框 12"/>
          <p:cNvSpPr txBox="1"/>
          <p:nvPr/>
        </p:nvSpPr>
        <p:spPr>
          <a:xfrm>
            <a:off x="5337810" y="1483995"/>
            <a:ext cx="428625" cy="2159635"/>
          </a:xfrm>
          <a:prstGeom prst="rect">
            <a:avLst/>
          </a:prstGeom>
          <a:noFill/>
        </p:spPr>
        <p:txBody>
          <a:bodyPr vert="eaVert" wrap="square" rtlCol="0">
            <a:spAutoFit/>
          </a:bodyPr>
          <a:lstStyle/>
          <a:p>
            <a:pPr algn="l"/>
            <a:r>
              <a:rPr lang="zh-CN" altLang="en-US" sz="1600">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4" name="文本框 13"/>
          <p:cNvSpPr txBox="1"/>
          <p:nvPr/>
        </p:nvSpPr>
        <p:spPr>
          <a:xfrm>
            <a:off x="5801995" y="1572260"/>
            <a:ext cx="828675" cy="2063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rPr>
              <a:t>Click here to enter your text.Click here to enter your text.Click here to enter your text.Click here to enter your text</a:t>
            </a:r>
          </a:p>
        </p:txBody>
      </p:sp>
      <p:sp>
        <p:nvSpPr>
          <p:cNvPr id="45" name="文本框 44"/>
          <p:cNvSpPr txBox="1"/>
          <p:nvPr/>
        </p:nvSpPr>
        <p:spPr>
          <a:xfrm>
            <a:off x="1561465" y="4479925"/>
            <a:ext cx="8634095" cy="90024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5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p:txBody>
      </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500"/>
                            </p:stCondLst>
                            <p:childTnLst>
                              <p:par>
                                <p:cTn id="21" presetID="14" presetClass="entr" presetSubtype="10"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randombar(horizontal)">
                                      <p:cBhvr>
                                        <p:cTn id="2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3" grpId="0"/>
      <p:bldP spid="14" grpId="0"/>
      <p:bldP spid="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0" y="1558607"/>
            <a:ext cx="4200525" cy="3791585"/>
            <a:chOff x="0" y="1558607"/>
            <a:chExt cx="4200525" cy="3791585"/>
          </a:xfrm>
        </p:grpSpPr>
        <p:sp>
          <p:nvSpPr>
            <p:cNvPr id="8" name="矩形 7"/>
            <p:cNvSpPr/>
            <p:nvPr/>
          </p:nvSpPr>
          <p:spPr>
            <a:xfrm>
              <a:off x="0" y="1558607"/>
              <a:ext cx="4200525" cy="379158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603567" y="1957704"/>
              <a:ext cx="2993390" cy="2993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5365115" y="1330498"/>
            <a:ext cx="5637530" cy="885463"/>
            <a:chOff x="5365115" y="1330498"/>
            <a:chExt cx="5637530" cy="885463"/>
          </a:xfrm>
        </p:grpSpPr>
        <p:sp>
          <p:nvSpPr>
            <p:cNvPr id="44" name="文本框 43"/>
            <p:cNvSpPr txBox="1"/>
            <p:nvPr/>
          </p:nvSpPr>
          <p:spPr>
            <a:xfrm>
              <a:off x="5365115" y="133049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5365115" y="1723390"/>
              <a:ext cx="5637530"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grpSp>
        <p:nvGrpSpPr>
          <p:cNvPr id="14" name="组合 13"/>
          <p:cNvGrpSpPr/>
          <p:nvPr/>
        </p:nvGrpSpPr>
        <p:grpSpPr>
          <a:xfrm>
            <a:off x="5365115" y="2854498"/>
            <a:ext cx="5637530" cy="885463"/>
            <a:chOff x="5365115" y="2854498"/>
            <a:chExt cx="5637530" cy="885463"/>
          </a:xfrm>
        </p:grpSpPr>
        <p:sp>
          <p:nvSpPr>
            <p:cNvPr id="3" name="文本框 2"/>
            <p:cNvSpPr txBox="1"/>
            <p:nvPr/>
          </p:nvSpPr>
          <p:spPr>
            <a:xfrm>
              <a:off x="5365115" y="2854498"/>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5" name="文本框 4"/>
            <p:cNvSpPr txBox="1"/>
            <p:nvPr/>
          </p:nvSpPr>
          <p:spPr>
            <a:xfrm>
              <a:off x="5365115" y="3247390"/>
              <a:ext cx="5637530"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grpSp>
        <p:nvGrpSpPr>
          <p:cNvPr id="15" name="组合 14"/>
          <p:cNvGrpSpPr/>
          <p:nvPr/>
        </p:nvGrpSpPr>
        <p:grpSpPr>
          <a:xfrm>
            <a:off x="5365115" y="4379133"/>
            <a:ext cx="5637530" cy="885463"/>
            <a:chOff x="5365115" y="4379133"/>
            <a:chExt cx="5637530" cy="885463"/>
          </a:xfrm>
        </p:grpSpPr>
        <p:sp>
          <p:nvSpPr>
            <p:cNvPr id="6" name="文本框 5"/>
            <p:cNvSpPr txBox="1"/>
            <p:nvPr/>
          </p:nvSpPr>
          <p:spPr>
            <a:xfrm>
              <a:off x="5365115" y="4379133"/>
              <a:ext cx="2214880" cy="398780"/>
            </a:xfrm>
            <a:prstGeom prst="rect">
              <a:avLst/>
            </a:prstGeom>
            <a:noFill/>
          </p:spPr>
          <p:txBody>
            <a:bodyPr wrap="none" rtlCol="0">
              <a:spAutoFit/>
            </a:bodyPr>
            <a:lstStyle/>
            <a:p>
              <a:pPr algn="l"/>
              <a:r>
                <a:rPr lang="zh-CN" altLang="en-US" sz="2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7" name="文本框 6"/>
            <p:cNvSpPr txBox="1"/>
            <p:nvPr/>
          </p:nvSpPr>
          <p:spPr>
            <a:xfrm>
              <a:off x="5365115" y="4772025"/>
              <a:ext cx="5637530"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629" y="1892300"/>
            <a:ext cx="3058794" cy="3058794"/>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42465" y="4156738"/>
            <a:ext cx="1435670" cy="7943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294130" y="1697990"/>
            <a:ext cx="1578610" cy="1578610"/>
            <a:chOff x="2350" y="2727"/>
            <a:chExt cx="2486" cy="2486"/>
          </a:xfrm>
        </p:grpSpPr>
        <p:sp>
          <p:nvSpPr>
            <p:cNvPr id="2" name="椭圆 1"/>
            <p:cNvSpPr/>
            <p:nvPr/>
          </p:nvSpPr>
          <p:spPr>
            <a:xfrm>
              <a:off x="2350" y="2727"/>
              <a:ext cx="2487" cy="2487"/>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tx1">
                      <a:lumMod val="75000"/>
                      <a:lumOff val="25000"/>
                    </a:schemeClr>
                  </a:solidFill>
                  <a:latin typeface="方正清刻本悦宋简体" panose="02000000000000000000" charset="-122"/>
                  <a:ea typeface="方正清刻本悦宋简体" panose="02000000000000000000" charset="-122"/>
                </a:rPr>
                <a:t>01</a:t>
              </a:r>
            </a:p>
          </p:txBody>
        </p:sp>
        <p:pic>
          <p:nvPicPr>
            <p:cNvPr id="9" name="图片 8" descr="596c2a291f484"/>
            <p:cNvPicPr>
              <a:picLocks noChangeAspect="1"/>
            </p:cNvPicPr>
            <p:nvPr/>
          </p:nvPicPr>
          <p:blipFill>
            <a:blip r:embed="rId2"/>
            <a:srcRect l="15244" t="24580" r="31810" b="21720"/>
            <a:stretch>
              <a:fillRect/>
            </a:stretch>
          </p:blipFill>
          <p:spPr>
            <a:xfrm>
              <a:off x="2350" y="2727"/>
              <a:ext cx="1262" cy="1486"/>
            </a:xfrm>
            <a:prstGeom prst="rect">
              <a:avLst/>
            </a:prstGeom>
          </p:spPr>
        </p:pic>
      </p:grpSp>
      <p:grpSp>
        <p:nvGrpSpPr>
          <p:cNvPr id="12" name="组合 11"/>
          <p:cNvGrpSpPr/>
          <p:nvPr/>
        </p:nvGrpSpPr>
        <p:grpSpPr>
          <a:xfrm>
            <a:off x="3864610" y="1697990"/>
            <a:ext cx="1578610" cy="1578610"/>
            <a:chOff x="6265" y="2727"/>
            <a:chExt cx="2486" cy="2486"/>
          </a:xfrm>
        </p:grpSpPr>
        <p:sp>
          <p:nvSpPr>
            <p:cNvPr id="3" name="椭圆 2"/>
            <p:cNvSpPr/>
            <p:nvPr/>
          </p:nvSpPr>
          <p:spPr>
            <a:xfrm>
              <a:off x="6265" y="2727"/>
              <a:ext cx="2487" cy="2487"/>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chemeClr val="tx1">
                      <a:lumMod val="75000"/>
                      <a:lumOff val="25000"/>
                    </a:schemeClr>
                  </a:solidFill>
                  <a:latin typeface="方正清刻本悦宋简体" panose="02000000000000000000" charset="-122"/>
                  <a:ea typeface="方正清刻本悦宋简体" panose="02000000000000000000" charset="-122"/>
                </a:rPr>
                <a:t>02</a:t>
              </a:r>
            </a:p>
          </p:txBody>
        </p:sp>
        <p:pic>
          <p:nvPicPr>
            <p:cNvPr id="4" name="图片 3" descr="596c2a291f484"/>
            <p:cNvPicPr>
              <a:picLocks noChangeAspect="1"/>
            </p:cNvPicPr>
            <p:nvPr/>
          </p:nvPicPr>
          <p:blipFill>
            <a:blip r:embed="rId2"/>
            <a:srcRect l="15244" t="24580" r="31810" b="21720"/>
            <a:stretch>
              <a:fillRect/>
            </a:stretch>
          </p:blipFill>
          <p:spPr>
            <a:xfrm>
              <a:off x="6265" y="2727"/>
              <a:ext cx="1262" cy="1486"/>
            </a:xfrm>
            <a:prstGeom prst="rect">
              <a:avLst/>
            </a:prstGeom>
          </p:spPr>
        </p:pic>
      </p:grpSp>
      <p:grpSp>
        <p:nvGrpSpPr>
          <p:cNvPr id="11" name="组合 10"/>
          <p:cNvGrpSpPr/>
          <p:nvPr/>
        </p:nvGrpSpPr>
        <p:grpSpPr>
          <a:xfrm>
            <a:off x="6435090" y="1697990"/>
            <a:ext cx="1578610" cy="1578610"/>
            <a:chOff x="10265" y="2727"/>
            <a:chExt cx="2486" cy="2486"/>
          </a:xfrm>
        </p:grpSpPr>
        <p:sp>
          <p:nvSpPr>
            <p:cNvPr id="5" name="椭圆 4"/>
            <p:cNvSpPr/>
            <p:nvPr/>
          </p:nvSpPr>
          <p:spPr>
            <a:xfrm>
              <a:off x="10265" y="2727"/>
              <a:ext cx="2487" cy="2487"/>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chemeClr val="tx1">
                      <a:lumMod val="75000"/>
                      <a:lumOff val="25000"/>
                    </a:schemeClr>
                  </a:solidFill>
                  <a:latin typeface="方正清刻本悦宋简体" panose="02000000000000000000" charset="-122"/>
                  <a:ea typeface="方正清刻本悦宋简体" panose="02000000000000000000" charset="-122"/>
                </a:rPr>
                <a:t>03</a:t>
              </a:r>
            </a:p>
          </p:txBody>
        </p:sp>
        <p:pic>
          <p:nvPicPr>
            <p:cNvPr id="6" name="图片 5" descr="596c2a291f484"/>
            <p:cNvPicPr>
              <a:picLocks noChangeAspect="1"/>
            </p:cNvPicPr>
            <p:nvPr/>
          </p:nvPicPr>
          <p:blipFill>
            <a:blip r:embed="rId2"/>
            <a:srcRect l="15244" t="24580" r="31810" b="21720"/>
            <a:stretch>
              <a:fillRect/>
            </a:stretch>
          </p:blipFill>
          <p:spPr>
            <a:xfrm>
              <a:off x="10265" y="2727"/>
              <a:ext cx="1262" cy="1486"/>
            </a:xfrm>
            <a:prstGeom prst="rect">
              <a:avLst/>
            </a:prstGeom>
          </p:spPr>
        </p:pic>
      </p:grpSp>
      <p:grpSp>
        <p:nvGrpSpPr>
          <p:cNvPr id="10" name="组合 9"/>
          <p:cNvGrpSpPr/>
          <p:nvPr/>
        </p:nvGrpSpPr>
        <p:grpSpPr>
          <a:xfrm>
            <a:off x="9005570" y="1697990"/>
            <a:ext cx="1578610" cy="1578610"/>
            <a:chOff x="14493" y="2727"/>
            <a:chExt cx="2486" cy="2486"/>
          </a:xfrm>
        </p:grpSpPr>
        <p:sp>
          <p:nvSpPr>
            <p:cNvPr id="7" name="椭圆 6"/>
            <p:cNvSpPr/>
            <p:nvPr/>
          </p:nvSpPr>
          <p:spPr>
            <a:xfrm>
              <a:off x="14493" y="2727"/>
              <a:ext cx="2487" cy="2487"/>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a:solidFill>
                    <a:schemeClr val="tx1">
                      <a:lumMod val="75000"/>
                      <a:lumOff val="25000"/>
                    </a:schemeClr>
                  </a:solidFill>
                  <a:latin typeface="方正清刻本悦宋简体" panose="02000000000000000000" charset="-122"/>
                  <a:ea typeface="方正清刻本悦宋简体" panose="02000000000000000000" charset="-122"/>
                </a:rPr>
                <a:t>04</a:t>
              </a:r>
            </a:p>
          </p:txBody>
        </p:sp>
        <p:pic>
          <p:nvPicPr>
            <p:cNvPr id="8" name="图片 7" descr="596c2a291f484"/>
            <p:cNvPicPr>
              <a:picLocks noChangeAspect="1"/>
            </p:cNvPicPr>
            <p:nvPr/>
          </p:nvPicPr>
          <p:blipFill>
            <a:blip r:embed="rId2"/>
            <a:srcRect l="15244" t="24580" r="31810" b="21720"/>
            <a:stretch>
              <a:fillRect/>
            </a:stretch>
          </p:blipFill>
          <p:spPr>
            <a:xfrm>
              <a:off x="14493" y="2727"/>
              <a:ext cx="1262" cy="1486"/>
            </a:xfrm>
            <a:prstGeom prst="rect">
              <a:avLst/>
            </a:prstGeom>
          </p:spPr>
        </p:pic>
      </p:grpSp>
      <p:grpSp>
        <p:nvGrpSpPr>
          <p:cNvPr id="20" name="组合 19"/>
          <p:cNvGrpSpPr/>
          <p:nvPr/>
        </p:nvGrpSpPr>
        <p:grpSpPr>
          <a:xfrm>
            <a:off x="912813" y="3626168"/>
            <a:ext cx="2341245" cy="1655445"/>
            <a:chOff x="912813" y="3626168"/>
            <a:chExt cx="2341245" cy="1655445"/>
          </a:xfrm>
        </p:grpSpPr>
        <p:sp>
          <p:nvSpPr>
            <p:cNvPr id="1586" name="Shape 1586"/>
            <p:cNvSpPr/>
            <p:nvPr/>
          </p:nvSpPr>
          <p:spPr>
            <a:xfrm>
              <a:off x="1020763" y="39493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1587" name="Shape 1587"/>
            <p:cNvSpPr/>
            <p:nvPr/>
          </p:nvSpPr>
          <p:spPr>
            <a:xfrm>
              <a:off x="912813" y="36261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21" name="组合 20"/>
          <p:cNvGrpSpPr/>
          <p:nvPr/>
        </p:nvGrpSpPr>
        <p:grpSpPr>
          <a:xfrm>
            <a:off x="3483293" y="3626168"/>
            <a:ext cx="2341245" cy="1655445"/>
            <a:chOff x="3483293" y="3626168"/>
            <a:chExt cx="2341245" cy="1655445"/>
          </a:xfrm>
        </p:grpSpPr>
        <p:sp>
          <p:nvSpPr>
            <p:cNvPr id="14" name="Shape 1586"/>
            <p:cNvSpPr/>
            <p:nvPr/>
          </p:nvSpPr>
          <p:spPr>
            <a:xfrm>
              <a:off x="3591243" y="39493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15" name="Shape 1587"/>
            <p:cNvSpPr/>
            <p:nvPr/>
          </p:nvSpPr>
          <p:spPr>
            <a:xfrm>
              <a:off x="3483293" y="36261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22" name="组合 21"/>
          <p:cNvGrpSpPr/>
          <p:nvPr/>
        </p:nvGrpSpPr>
        <p:grpSpPr>
          <a:xfrm>
            <a:off x="6053773" y="3626168"/>
            <a:ext cx="2341245" cy="1655445"/>
            <a:chOff x="6053773" y="3626168"/>
            <a:chExt cx="2341245" cy="1655445"/>
          </a:xfrm>
        </p:grpSpPr>
        <p:sp>
          <p:nvSpPr>
            <p:cNvPr id="16" name="Shape 1586"/>
            <p:cNvSpPr/>
            <p:nvPr/>
          </p:nvSpPr>
          <p:spPr>
            <a:xfrm>
              <a:off x="6161723" y="39493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17" name="Shape 1587"/>
            <p:cNvSpPr/>
            <p:nvPr/>
          </p:nvSpPr>
          <p:spPr>
            <a:xfrm>
              <a:off x="6053773" y="36261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23" name="组合 22"/>
          <p:cNvGrpSpPr/>
          <p:nvPr/>
        </p:nvGrpSpPr>
        <p:grpSpPr>
          <a:xfrm>
            <a:off x="8624253" y="3650298"/>
            <a:ext cx="2341245" cy="1655445"/>
            <a:chOff x="8624253" y="3650298"/>
            <a:chExt cx="2341245" cy="1655445"/>
          </a:xfrm>
        </p:grpSpPr>
        <p:sp>
          <p:nvSpPr>
            <p:cNvPr id="18" name="Shape 1586"/>
            <p:cNvSpPr/>
            <p:nvPr/>
          </p:nvSpPr>
          <p:spPr>
            <a:xfrm>
              <a:off x="8732203" y="397351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19" name="Shape 1587"/>
            <p:cNvSpPr/>
            <p:nvPr/>
          </p:nvSpPr>
          <p:spPr>
            <a:xfrm>
              <a:off x="8624253" y="365029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500"/>
                                        <p:tgtEl>
                                          <p:spTgt spid="20"/>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randombar(horizontal)">
                                      <p:cBhvr>
                                        <p:cTn id="31" dur="500"/>
                                        <p:tgtEl>
                                          <p:spTgt spid="22"/>
                                        </p:tgtEl>
                                      </p:cBhvr>
                                    </p:animEffect>
                                  </p:childTnLst>
                                </p:cTn>
                              </p:par>
                            </p:childTnLst>
                          </p:cTn>
                        </p:par>
                        <p:par>
                          <p:cTn id="32" fill="hold">
                            <p:stCondLst>
                              <p:cond delay="3500"/>
                            </p:stCondLst>
                            <p:childTnLst>
                              <p:par>
                                <p:cTn id="33" presetID="14" presetClass="entr" presetSubtype="1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randombar(horizontal)">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4394587"/>
            <a:ext cx="12192000" cy="2463413"/>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1147609" y="711527"/>
            <a:ext cx="800219" cy="3683060"/>
          </a:xfrm>
          <a:prstGeom prst="rect">
            <a:avLst/>
          </a:prstGeom>
          <a:noFill/>
        </p:spPr>
        <p:txBody>
          <a:bodyPr vert="eaVert" wrap="none" rtlCol="0">
            <a:spAutoFit/>
          </a:bodyPr>
          <a:lstStyle/>
          <a:p>
            <a:pPr algn="l"/>
            <a:r>
              <a:rPr lang="zh-CN" altLang="en-US" sz="4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爱上日系小清新</a:t>
            </a:r>
          </a:p>
        </p:txBody>
      </p:sp>
      <p:sp>
        <p:nvSpPr>
          <p:cNvPr id="45" name="文本框 44"/>
          <p:cNvSpPr txBox="1"/>
          <p:nvPr/>
        </p:nvSpPr>
        <p:spPr>
          <a:xfrm>
            <a:off x="1547718" y="1590261"/>
            <a:ext cx="2123658" cy="4472043"/>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的、</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替换。用户可以在投影仪或者计算机上进行演示也可以将演示文稿打印出来制作成。</a:t>
            </a: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p:txBody>
      </p:sp>
      <p:pic>
        <p:nvPicPr>
          <p:cNvPr id="2" name="图片 1" descr="2"/>
          <p:cNvPicPr>
            <a:picLocks noChangeAspect="1"/>
          </p:cNvPicPr>
          <p:nvPr/>
        </p:nvPicPr>
        <p:blipFill>
          <a:blip r:embed="rId2"/>
          <a:stretch>
            <a:fillRect/>
          </a:stretch>
        </p:blipFill>
        <p:spPr>
          <a:xfrm rot="600000" flipH="1">
            <a:off x="361509" y="4398801"/>
            <a:ext cx="1972310" cy="1503680"/>
          </a:xfrm>
          <a:prstGeom prst="rect">
            <a:avLst/>
          </a:prstGeom>
        </p:spPr>
      </p:pic>
      <p:sp>
        <p:nvSpPr>
          <p:cNvPr id="9" name="文本框 8"/>
          <p:cNvSpPr txBox="1"/>
          <p:nvPr/>
        </p:nvSpPr>
        <p:spPr>
          <a:xfrm>
            <a:off x="3911330" y="1590261"/>
            <a:ext cx="2123658" cy="4472043"/>
          </a:xfrm>
          <a:prstGeom prst="rect">
            <a:avLst/>
          </a:prstGeom>
          <a:noFill/>
        </p:spPr>
        <p:txBody>
          <a:bodyPr vert="eaVert"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的、</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替换。用户可以在投影仪或者计算机上进行演示也可以将演示文稿打印出来制作成。</a:t>
            </a: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9212" y="496186"/>
            <a:ext cx="6462897" cy="6462897"/>
          </a:xfrm>
          <a:prstGeom prst="rect">
            <a:avLst/>
          </a:prstGeom>
        </p:spPr>
      </p:pic>
    </p:spTree>
    <p:extLst>
      <p:ext uri="{BB962C8B-B14F-4D97-AF65-F5344CB8AC3E}">
        <p14:creationId xmlns:p14="http://schemas.microsoft.com/office/powerpoint/2010/main" val="1886791811"/>
      </p:ext>
    </p:extLst>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up)">
                                      <p:cBhvr>
                                        <p:cTn id="7" dur="500"/>
                                        <p:tgtEl>
                                          <p:spTgt spid="4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833485" y="1977390"/>
            <a:ext cx="613410" cy="2952115"/>
          </a:xfrm>
          <a:prstGeom prst="rect">
            <a:avLst/>
          </a:prstGeom>
          <a:noFill/>
        </p:spPr>
        <p:txBody>
          <a:bodyPr vert="eaVert" wrap="square" rtlCol="0">
            <a:spAutoFit/>
          </a:bodyPr>
          <a:lstStyle/>
          <a:p>
            <a:pPr algn="l"/>
            <a:r>
              <a:rPr lang="zh-CN" altLang="en-US" sz="2800">
                <a:solidFill>
                  <a:schemeClr val="tx1">
                    <a:lumMod val="75000"/>
                    <a:lumOff val="25000"/>
                  </a:schemeClr>
                </a:solidFill>
                <a:latin typeface="方正清刻本悦宋简体" panose="02000000000000000000" charset="-122"/>
                <a:ea typeface="方正清刻本悦宋简体" panose="02000000000000000000" charset="-122"/>
              </a:rPr>
              <a:t>单击此处输入文本</a:t>
            </a:r>
          </a:p>
        </p:txBody>
      </p:sp>
      <p:sp>
        <p:nvSpPr>
          <p:cNvPr id="7" name="文本框 6"/>
          <p:cNvSpPr txBox="1"/>
          <p:nvPr/>
        </p:nvSpPr>
        <p:spPr>
          <a:xfrm>
            <a:off x="9446895" y="197739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sp>
        <p:nvSpPr>
          <p:cNvPr id="8" name="文本框 7"/>
          <p:cNvSpPr txBox="1"/>
          <p:nvPr/>
        </p:nvSpPr>
        <p:spPr>
          <a:xfrm>
            <a:off x="7826375" y="1977390"/>
            <a:ext cx="1106170" cy="2386330"/>
          </a:xfrm>
          <a:prstGeom prst="rect">
            <a:avLst/>
          </a:prstGeom>
          <a:noFill/>
        </p:spPr>
        <p:txBody>
          <a:bodyPr vert="eaVert" wrap="square" rtlCol="0">
            <a:spAutoFit/>
          </a:bodyPr>
          <a:lstStyle/>
          <a:p>
            <a:pPr algn="l"/>
            <a:r>
              <a:rPr lang="zh-CN" altLang="en-US" sz="6000">
                <a:solidFill>
                  <a:schemeClr val="tx1">
                    <a:lumMod val="75000"/>
                    <a:lumOff val="25000"/>
                  </a:schemeClr>
                </a:solidFill>
                <a:latin typeface="方正清刻本悦宋简体" panose="02000000000000000000" charset="-122"/>
                <a:ea typeface="方正清刻本悦宋简体" panose="02000000000000000000" charset="-122"/>
              </a:rPr>
              <a:t>第四节</a:t>
            </a:r>
          </a:p>
        </p:txBody>
      </p:sp>
      <p:pic>
        <p:nvPicPr>
          <p:cNvPr id="9" name="图片 8" descr="3"/>
          <p:cNvPicPr>
            <a:picLocks noChangeAspect="1"/>
          </p:cNvPicPr>
          <p:nvPr/>
        </p:nvPicPr>
        <p:blipFill>
          <a:blip r:embed="rId2"/>
          <a:srcRect l="16451" t="26544" r="13022" b="21858"/>
          <a:stretch>
            <a:fillRect/>
          </a:stretch>
        </p:blipFill>
        <p:spPr>
          <a:xfrm rot="2040000">
            <a:off x="10174584" y="333554"/>
            <a:ext cx="832485" cy="1069975"/>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436" y="546986"/>
            <a:ext cx="6462897" cy="6462897"/>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5917565" y="-28575"/>
            <a:ext cx="6274435" cy="686752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155065" y="4126865"/>
            <a:ext cx="3568065" cy="177766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a:p>
            <a:pPr indent="0" algn="ctr" fontAlgn="auto">
              <a:lnSpc>
                <a:spcPct val="200000"/>
              </a:lnSpc>
            </a:pPr>
            <a:endPar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00578" y="1262248"/>
            <a:ext cx="1677037" cy="2020067"/>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88020" y="1262248"/>
            <a:ext cx="1677037" cy="2020067"/>
          </a:xfrm>
          <a:prstGeom prst="rect">
            <a:avLst/>
          </a:prstGeom>
        </p:spPr>
      </p:pic>
      <p:grpSp>
        <p:nvGrpSpPr>
          <p:cNvPr id="6" name="组合 5"/>
          <p:cNvGrpSpPr/>
          <p:nvPr/>
        </p:nvGrpSpPr>
        <p:grpSpPr>
          <a:xfrm>
            <a:off x="791208" y="3282315"/>
            <a:ext cx="4295775" cy="654050"/>
            <a:chOff x="791208" y="3282315"/>
            <a:chExt cx="4295775" cy="654050"/>
          </a:xfrm>
        </p:grpSpPr>
        <p:sp>
          <p:nvSpPr>
            <p:cNvPr id="38" name="文本框 37"/>
            <p:cNvSpPr txBox="1"/>
            <p:nvPr/>
          </p:nvSpPr>
          <p:spPr>
            <a:xfrm>
              <a:off x="908368" y="3282315"/>
              <a:ext cx="4061460" cy="398780"/>
            </a:xfrm>
            <a:prstGeom prst="rect">
              <a:avLst/>
            </a:prstGeom>
            <a:noFill/>
          </p:spPr>
          <p:txBody>
            <a:bodyPr wrap="square" rtlCol="0">
              <a:spAutoFit/>
            </a:bodyPr>
            <a:lstStyle/>
            <a:p>
              <a:pPr algn="ctr"/>
              <a:r>
                <a:rPr lang="zh-CN" altLang="en-US" sz="200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rPr>
                <a:t>单击此处输入您的文本</a:t>
              </a:r>
            </a:p>
          </p:txBody>
        </p:sp>
        <p:sp>
          <p:nvSpPr>
            <p:cNvPr id="13" name="文本框 12"/>
            <p:cNvSpPr txBox="1"/>
            <p:nvPr/>
          </p:nvSpPr>
          <p:spPr>
            <a:xfrm>
              <a:off x="791208" y="3597811"/>
              <a:ext cx="42957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sp>
        <p:nvSpPr>
          <p:cNvPr id="15" name="文本框 14"/>
          <p:cNvSpPr txBox="1"/>
          <p:nvPr/>
        </p:nvSpPr>
        <p:spPr>
          <a:xfrm>
            <a:off x="7459665" y="4126865"/>
            <a:ext cx="3568065" cy="177766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a:p>
            <a:pPr indent="0" algn="ctr" fontAlgn="auto">
              <a:lnSpc>
                <a:spcPct val="200000"/>
              </a:lnSpc>
            </a:pPr>
            <a:endPar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grpSp>
        <p:nvGrpSpPr>
          <p:cNvPr id="7" name="组合 6"/>
          <p:cNvGrpSpPr/>
          <p:nvPr/>
        </p:nvGrpSpPr>
        <p:grpSpPr>
          <a:xfrm>
            <a:off x="7095808" y="3282315"/>
            <a:ext cx="4295775" cy="654050"/>
            <a:chOff x="7095808" y="3282315"/>
            <a:chExt cx="4295775" cy="654050"/>
          </a:xfrm>
        </p:grpSpPr>
        <p:sp>
          <p:nvSpPr>
            <p:cNvPr id="4" name="文本框 3"/>
            <p:cNvSpPr txBox="1"/>
            <p:nvPr/>
          </p:nvSpPr>
          <p:spPr>
            <a:xfrm>
              <a:off x="7095808" y="3282315"/>
              <a:ext cx="4061460" cy="398780"/>
            </a:xfrm>
            <a:prstGeom prst="rect">
              <a:avLst/>
            </a:prstGeom>
            <a:noFill/>
          </p:spPr>
          <p:txBody>
            <a:bodyPr wrap="square" rtlCol="0">
              <a:spAutoFit/>
            </a:bodyPr>
            <a:lstStyle/>
            <a:p>
              <a:pPr algn="ctr"/>
              <a:r>
                <a:rPr lang="zh-CN" altLang="en-US" sz="200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rPr>
                <a:t>单击此处输入您的文本</a:t>
              </a:r>
            </a:p>
          </p:txBody>
        </p:sp>
        <p:sp>
          <p:nvSpPr>
            <p:cNvPr id="16" name="文本框 15"/>
            <p:cNvSpPr txBox="1"/>
            <p:nvPr/>
          </p:nvSpPr>
          <p:spPr>
            <a:xfrm>
              <a:off x="7095808" y="3597811"/>
              <a:ext cx="42957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randombar(horizontal)">
                                      <p:cBhvr>
                                        <p:cTn id="15" dur="500"/>
                                        <p:tgtEl>
                                          <p:spTgt spid="1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360420" y="-5715"/>
            <a:ext cx="8835390" cy="686371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0867390" y="1631315"/>
            <a:ext cx="367030" cy="1372235"/>
          </a:xfrm>
          <a:prstGeom prst="rect">
            <a:avLst/>
          </a:prstGeom>
          <a:noFill/>
        </p:spPr>
        <p:txBody>
          <a:bodyPr vert="eaVert" wrap="square" rtlCol="0">
            <a:spAutoFit/>
          </a:bodyPr>
          <a:lstStyle/>
          <a:p>
            <a:pPr algn="dist"/>
            <a:r>
              <a:rPr lang="en-US" altLang="zh-CN" sz="1200" dirty="0">
                <a:solidFill>
                  <a:schemeClr val="tx1">
                    <a:lumMod val="75000"/>
                    <a:lumOff val="25000"/>
                  </a:schemeClr>
                </a:solidFill>
              </a:rPr>
              <a:t>CONTENTS</a:t>
            </a:r>
          </a:p>
        </p:txBody>
      </p:sp>
      <p:grpSp>
        <p:nvGrpSpPr>
          <p:cNvPr id="15" name="组合 14"/>
          <p:cNvGrpSpPr/>
          <p:nvPr/>
        </p:nvGrpSpPr>
        <p:grpSpPr>
          <a:xfrm>
            <a:off x="9820275" y="728345"/>
            <a:ext cx="1198245" cy="2275205"/>
            <a:chOff x="9820275" y="728345"/>
            <a:chExt cx="1198245" cy="2275205"/>
          </a:xfrm>
        </p:grpSpPr>
        <p:sp>
          <p:nvSpPr>
            <p:cNvPr id="5" name="文本框 4"/>
            <p:cNvSpPr txBox="1"/>
            <p:nvPr/>
          </p:nvSpPr>
          <p:spPr>
            <a:xfrm>
              <a:off x="9971405" y="728345"/>
              <a:ext cx="1047115" cy="1198880"/>
            </a:xfrm>
            <a:prstGeom prst="rect">
              <a:avLst/>
            </a:prstGeom>
            <a:noFill/>
          </p:spPr>
          <p:txBody>
            <a:bodyPr wrap="square" rtlCol="0" anchor="t">
              <a:spAutoFit/>
            </a:bodyPr>
            <a:lstStyle/>
            <a:p>
              <a:r>
                <a:rPr lang="zh-CN" altLang="en-US" sz="7200" dirty="0">
                  <a:solidFill>
                    <a:schemeClr val="tx1">
                      <a:lumMod val="75000"/>
                      <a:lumOff val="25000"/>
                    </a:schemeClr>
                  </a:solidFill>
                  <a:latin typeface="方正清刻本悦宋简体" panose="02000000000000000000" charset="-122"/>
                  <a:ea typeface="方正清刻本悦宋简体" panose="02000000000000000000" charset="-122"/>
                  <a:sym typeface="+mn-ea"/>
                </a:rPr>
                <a:t>目</a:t>
              </a:r>
            </a:p>
          </p:txBody>
        </p:sp>
        <p:sp>
          <p:nvSpPr>
            <p:cNvPr id="8" name="文本框 7"/>
            <p:cNvSpPr txBox="1"/>
            <p:nvPr/>
          </p:nvSpPr>
          <p:spPr>
            <a:xfrm>
              <a:off x="9820275" y="1804670"/>
              <a:ext cx="1047115" cy="1198880"/>
            </a:xfrm>
            <a:prstGeom prst="rect">
              <a:avLst/>
            </a:prstGeom>
            <a:noFill/>
          </p:spPr>
          <p:txBody>
            <a:bodyPr wrap="square" rtlCol="0" anchor="t">
              <a:spAutoFit/>
            </a:bodyPr>
            <a:lstStyle/>
            <a:p>
              <a:r>
                <a:rPr lang="zh-CN" altLang="en-US" sz="7200" dirty="0">
                  <a:solidFill>
                    <a:schemeClr val="tx1">
                      <a:lumMod val="75000"/>
                      <a:lumOff val="25000"/>
                    </a:schemeClr>
                  </a:solidFill>
                  <a:latin typeface="方正清刻本悦宋简体" panose="02000000000000000000" charset="-122"/>
                  <a:ea typeface="方正清刻本悦宋简体" panose="02000000000000000000" charset="-122"/>
                  <a:sym typeface="+mn-ea"/>
                </a:rPr>
                <a:t>录</a:t>
              </a:r>
            </a:p>
          </p:txBody>
        </p:sp>
      </p:grpSp>
      <p:grpSp>
        <p:nvGrpSpPr>
          <p:cNvPr id="2" name="组合 1"/>
          <p:cNvGrpSpPr/>
          <p:nvPr/>
        </p:nvGrpSpPr>
        <p:grpSpPr>
          <a:xfrm>
            <a:off x="5010150" y="1769110"/>
            <a:ext cx="4020185" cy="659130"/>
            <a:chOff x="5010150" y="1769110"/>
            <a:chExt cx="4020185" cy="659130"/>
          </a:xfrm>
        </p:grpSpPr>
        <p:sp>
          <p:nvSpPr>
            <p:cNvPr id="11" name="椭圆 10"/>
            <p:cNvSpPr/>
            <p:nvPr/>
          </p:nvSpPr>
          <p:spPr>
            <a:xfrm>
              <a:off x="5010150" y="1796415"/>
              <a:ext cx="583565" cy="583565"/>
            </a:xfrm>
            <a:prstGeom prst="ellipse">
              <a:avLst/>
            </a:prstGeom>
            <a:solidFill>
              <a:schemeClr val="bg1"/>
            </a:solidFill>
            <a:ln>
              <a:solidFill>
                <a:srgbClr val="EFED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chemeClr val="tx1">
                      <a:lumMod val="75000"/>
                      <a:lumOff val="25000"/>
                    </a:schemeClr>
                  </a:solidFill>
                  <a:latin typeface="微软雅黑" panose="020B0503020204020204" charset="-122"/>
                  <a:ea typeface="微软雅黑" panose="020B0503020204020204" charset="-122"/>
                </a:rPr>
                <a:t>01</a:t>
              </a:r>
            </a:p>
          </p:txBody>
        </p:sp>
        <p:sp>
          <p:nvSpPr>
            <p:cNvPr id="38" name="文本框 37"/>
            <p:cNvSpPr txBox="1"/>
            <p:nvPr/>
          </p:nvSpPr>
          <p:spPr>
            <a:xfrm>
              <a:off x="5808345" y="1769110"/>
              <a:ext cx="3221990" cy="46736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0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kumimoji="0" lang="zh-CN" altLang="en-US" sz="2000" i="0" u="none" strike="noStrike" kern="0" cap="none" spc="0" normalizeH="0" baseline="0" noProof="0" dirty="0">
                <a:ln>
                  <a:noFill/>
                </a:ln>
                <a:solidFill>
                  <a:schemeClr val="tx1">
                    <a:lumMod val="75000"/>
                    <a:lumOff val="25000"/>
                  </a:schemeClr>
                </a:solidFill>
                <a:effectLst/>
                <a:uLnTx/>
                <a:uFillTx/>
                <a:latin typeface="方正清刻本悦宋简体" panose="02000000000000000000" charset="-122"/>
                <a:ea typeface="方正清刻本悦宋简体" panose="02000000000000000000" charset="-122"/>
                <a:sym typeface="+mn-ea"/>
              </a:endParaRPr>
            </a:p>
          </p:txBody>
        </p:sp>
        <p:sp>
          <p:nvSpPr>
            <p:cNvPr id="18" name="文本框 17"/>
            <p:cNvSpPr txBox="1"/>
            <p:nvPr/>
          </p:nvSpPr>
          <p:spPr>
            <a:xfrm>
              <a:off x="5821045" y="2181225"/>
              <a:ext cx="3064510" cy="247015"/>
            </a:xfrm>
            <a:prstGeom prst="rect">
              <a:avLst/>
            </a:prstGeom>
            <a:noFill/>
          </p:spPr>
          <p:txBody>
            <a:bodyPr anchor="ctr"/>
            <a:lstStyle/>
            <a:p>
              <a:pPr algn="l"/>
              <a:r>
                <a:rPr lang="en-US" altLang="zh-CN" sz="900" noProof="0" dirty="0">
                  <a:ln>
                    <a:noFill/>
                  </a:ln>
                  <a:solidFill>
                    <a:schemeClr val="tx1">
                      <a:lumMod val="65000"/>
                      <a:lumOff val="35000"/>
                    </a:schemeClr>
                  </a:solidFill>
                  <a:uLnTx/>
                  <a:uFillTx/>
                  <a:ea typeface="方正舒体" panose="02010601030101010101" charset="-122"/>
                  <a:sym typeface="+mn-ea"/>
                </a:rPr>
                <a:t>ADD YOUR TEXT HERE  ADD YOUR TEXT HERE</a:t>
              </a:r>
              <a:endParaRPr kumimoji="0" lang="en-US" altLang="zh-CN" sz="900" i="0" u="none" strike="noStrike" kern="0" cap="none" spc="0" normalizeH="0" baseline="0" noProof="0" dirty="0">
                <a:ln>
                  <a:noFill/>
                </a:ln>
                <a:solidFill>
                  <a:schemeClr val="tx1">
                    <a:lumMod val="65000"/>
                    <a:lumOff val="35000"/>
                  </a:schemeClr>
                </a:solidFill>
                <a:effectLst/>
                <a:uLnTx/>
                <a:uFillTx/>
                <a:ea typeface="方正舒体" panose="02010601030101010101" charset="-122"/>
                <a:sym typeface="+mn-ea"/>
              </a:endParaRPr>
            </a:p>
          </p:txBody>
        </p:sp>
      </p:grpSp>
      <p:grpSp>
        <p:nvGrpSpPr>
          <p:cNvPr id="3" name="组合 2"/>
          <p:cNvGrpSpPr/>
          <p:nvPr/>
        </p:nvGrpSpPr>
        <p:grpSpPr>
          <a:xfrm>
            <a:off x="5009515" y="2771775"/>
            <a:ext cx="4020820" cy="659130"/>
            <a:chOff x="5009515" y="2771775"/>
            <a:chExt cx="4020820" cy="659130"/>
          </a:xfrm>
        </p:grpSpPr>
        <p:sp>
          <p:nvSpPr>
            <p:cNvPr id="12" name="椭圆 11"/>
            <p:cNvSpPr/>
            <p:nvPr/>
          </p:nvSpPr>
          <p:spPr>
            <a:xfrm>
              <a:off x="5009515" y="2776855"/>
              <a:ext cx="583565" cy="583565"/>
            </a:xfrm>
            <a:prstGeom prst="ellipse">
              <a:avLst/>
            </a:prstGeom>
            <a:solidFill>
              <a:schemeClr val="bg1"/>
            </a:solidFill>
            <a:ln>
              <a:solidFill>
                <a:srgbClr val="EFED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chemeClr val="tx1">
                      <a:lumMod val="75000"/>
                      <a:lumOff val="25000"/>
                    </a:schemeClr>
                  </a:solidFill>
                  <a:latin typeface="微软雅黑" panose="020B0503020204020204" charset="-122"/>
                  <a:ea typeface="微软雅黑" panose="020B0503020204020204" charset="-122"/>
                  <a:sym typeface="+mn-ea"/>
                </a:rPr>
                <a:t>02</a:t>
              </a:r>
            </a:p>
          </p:txBody>
        </p:sp>
        <p:sp>
          <p:nvSpPr>
            <p:cNvPr id="40" name="文本框 39"/>
            <p:cNvSpPr txBox="1"/>
            <p:nvPr/>
          </p:nvSpPr>
          <p:spPr>
            <a:xfrm>
              <a:off x="5808345" y="2771775"/>
              <a:ext cx="3221990" cy="46736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0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kumimoji="0" lang="zh-CN" altLang="en-US" sz="2000" i="0" u="none" strike="noStrike" kern="0" cap="none" spc="0" normalizeH="0" baseline="0" noProof="0" dirty="0">
                <a:ln>
                  <a:noFill/>
                </a:ln>
                <a:solidFill>
                  <a:schemeClr val="tx1">
                    <a:lumMod val="75000"/>
                    <a:lumOff val="25000"/>
                  </a:schemeClr>
                </a:solidFill>
                <a:effectLst/>
                <a:uLnTx/>
                <a:uFillTx/>
                <a:latin typeface="方正清刻本悦宋简体" panose="02000000000000000000" charset="-122"/>
                <a:ea typeface="方正清刻本悦宋简体" panose="02000000000000000000" charset="-122"/>
                <a:sym typeface="+mn-ea"/>
              </a:endParaRPr>
            </a:p>
          </p:txBody>
        </p:sp>
        <p:sp>
          <p:nvSpPr>
            <p:cNvPr id="19" name="文本框 18"/>
            <p:cNvSpPr txBox="1"/>
            <p:nvPr/>
          </p:nvSpPr>
          <p:spPr>
            <a:xfrm>
              <a:off x="5821045" y="3183890"/>
              <a:ext cx="3064510" cy="247015"/>
            </a:xfrm>
            <a:prstGeom prst="rect">
              <a:avLst/>
            </a:prstGeom>
            <a:noFill/>
          </p:spPr>
          <p:txBody>
            <a:bodyPr anchor="ctr"/>
            <a:lstStyle/>
            <a:p>
              <a:pPr algn="l"/>
              <a:r>
                <a:rPr lang="en-US" altLang="zh-CN" sz="900" noProof="0" dirty="0">
                  <a:ln>
                    <a:noFill/>
                  </a:ln>
                  <a:solidFill>
                    <a:schemeClr val="tx1">
                      <a:lumMod val="65000"/>
                      <a:lumOff val="35000"/>
                    </a:schemeClr>
                  </a:solidFill>
                  <a:uLnTx/>
                  <a:uFillTx/>
                  <a:ea typeface="方正舒体" panose="02010601030101010101" charset="-122"/>
                  <a:sym typeface="+mn-ea"/>
                </a:rPr>
                <a:t>ADD YOUR TEXT HERE  ADD YOUR TEXT HERE</a:t>
              </a:r>
              <a:endParaRPr kumimoji="0" lang="en-US" altLang="zh-CN" sz="900" i="0" u="none" strike="noStrike" kern="0" cap="none" spc="0" normalizeH="0" baseline="0" noProof="0" dirty="0">
                <a:ln>
                  <a:noFill/>
                </a:ln>
                <a:solidFill>
                  <a:schemeClr val="tx1">
                    <a:lumMod val="65000"/>
                    <a:lumOff val="35000"/>
                  </a:schemeClr>
                </a:solidFill>
                <a:effectLst/>
                <a:uLnTx/>
                <a:uFillTx/>
                <a:ea typeface="方正舒体" panose="02010601030101010101" charset="-122"/>
                <a:sym typeface="+mn-ea"/>
              </a:endParaRPr>
            </a:p>
          </p:txBody>
        </p:sp>
      </p:grpSp>
      <p:grpSp>
        <p:nvGrpSpPr>
          <p:cNvPr id="9" name="组合 8"/>
          <p:cNvGrpSpPr/>
          <p:nvPr/>
        </p:nvGrpSpPr>
        <p:grpSpPr>
          <a:xfrm>
            <a:off x="5008880" y="3752850"/>
            <a:ext cx="4021455" cy="659130"/>
            <a:chOff x="5008880" y="3752850"/>
            <a:chExt cx="4021455" cy="659130"/>
          </a:xfrm>
        </p:grpSpPr>
        <p:sp>
          <p:nvSpPr>
            <p:cNvPr id="14" name="椭圆 13"/>
            <p:cNvSpPr/>
            <p:nvPr/>
          </p:nvSpPr>
          <p:spPr>
            <a:xfrm>
              <a:off x="5008880" y="3782060"/>
              <a:ext cx="583565" cy="583565"/>
            </a:xfrm>
            <a:prstGeom prst="ellipse">
              <a:avLst/>
            </a:prstGeom>
            <a:solidFill>
              <a:schemeClr val="bg1"/>
            </a:solidFill>
            <a:ln>
              <a:solidFill>
                <a:srgbClr val="EFED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chemeClr val="tx1">
                      <a:lumMod val="75000"/>
                      <a:lumOff val="25000"/>
                    </a:schemeClr>
                  </a:solidFill>
                  <a:latin typeface="微软雅黑" panose="020B0503020204020204" charset="-122"/>
                  <a:ea typeface="微软雅黑" panose="020B0503020204020204" charset="-122"/>
                </a:rPr>
                <a:t>03</a:t>
              </a:r>
            </a:p>
          </p:txBody>
        </p:sp>
        <p:sp>
          <p:nvSpPr>
            <p:cNvPr id="42" name="文本框 41"/>
            <p:cNvSpPr txBox="1"/>
            <p:nvPr/>
          </p:nvSpPr>
          <p:spPr>
            <a:xfrm>
              <a:off x="5808345" y="3752850"/>
              <a:ext cx="3221990" cy="46736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0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kumimoji="0" lang="zh-CN" altLang="en-US" sz="2000" i="0" u="none" strike="noStrike" kern="0" cap="none" spc="0" normalizeH="0" baseline="0" noProof="0" dirty="0">
                <a:ln>
                  <a:noFill/>
                </a:ln>
                <a:solidFill>
                  <a:schemeClr val="tx1">
                    <a:lumMod val="75000"/>
                    <a:lumOff val="25000"/>
                  </a:schemeClr>
                </a:solidFill>
                <a:effectLst/>
                <a:uLnTx/>
                <a:uFillTx/>
                <a:latin typeface="方正清刻本悦宋简体" panose="02000000000000000000" charset="-122"/>
                <a:ea typeface="方正清刻本悦宋简体" panose="02000000000000000000" charset="-122"/>
                <a:sym typeface="+mn-ea"/>
              </a:endParaRPr>
            </a:p>
          </p:txBody>
        </p:sp>
        <p:sp>
          <p:nvSpPr>
            <p:cNvPr id="20" name="文本框 19"/>
            <p:cNvSpPr txBox="1"/>
            <p:nvPr/>
          </p:nvSpPr>
          <p:spPr>
            <a:xfrm>
              <a:off x="5821045" y="4164965"/>
              <a:ext cx="3064510" cy="247015"/>
            </a:xfrm>
            <a:prstGeom prst="rect">
              <a:avLst/>
            </a:prstGeom>
            <a:noFill/>
          </p:spPr>
          <p:txBody>
            <a:bodyPr anchor="ctr"/>
            <a:lstStyle/>
            <a:p>
              <a:pPr algn="l"/>
              <a:r>
                <a:rPr lang="en-US" altLang="zh-CN" sz="900" noProof="0" dirty="0">
                  <a:ln>
                    <a:noFill/>
                  </a:ln>
                  <a:solidFill>
                    <a:schemeClr val="tx1">
                      <a:lumMod val="65000"/>
                      <a:lumOff val="35000"/>
                    </a:schemeClr>
                  </a:solidFill>
                  <a:uLnTx/>
                  <a:uFillTx/>
                  <a:ea typeface="方正舒体" panose="02010601030101010101" charset="-122"/>
                  <a:sym typeface="+mn-ea"/>
                </a:rPr>
                <a:t>ADD YOUR TEXT HERE  ADD YOUR TEXT HERE</a:t>
              </a:r>
              <a:endParaRPr kumimoji="0" lang="en-US" altLang="zh-CN" sz="900" i="0" u="none" strike="noStrike" kern="0" cap="none" spc="0" normalizeH="0" baseline="0" noProof="0" dirty="0">
                <a:ln>
                  <a:noFill/>
                </a:ln>
                <a:solidFill>
                  <a:schemeClr val="tx1">
                    <a:lumMod val="65000"/>
                    <a:lumOff val="35000"/>
                  </a:schemeClr>
                </a:solidFill>
                <a:effectLst/>
                <a:uLnTx/>
                <a:uFillTx/>
                <a:ea typeface="方正舒体" panose="02010601030101010101" charset="-122"/>
                <a:sym typeface="+mn-ea"/>
              </a:endParaRPr>
            </a:p>
          </p:txBody>
        </p:sp>
      </p:grpSp>
      <p:grpSp>
        <p:nvGrpSpPr>
          <p:cNvPr id="10" name="组合 9"/>
          <p:cNvGrpSpPr/>
          <p:nvPr/>
        </p:nvGrpSpPr>
        <p:grpSpPr>
          <a:xfrm>
            <a:off x="5008245" y="4838065"/>
            <a:ext cx="4022090" cy="659130"/>
            <a:chOff x="5008245" y="4838065"/>
            <a:chExt cx="4022090" cy="659130"/>
          </a:xfrm>
        </p:grpSpPr>
        <p:sp>
          <p:nvSpPr>
            <p:cNvPr id="17" name="椭圆 16"/>
            <p:cNvSpPr/>
            <p:nvPr/>
          </p:nvSpPr>
          <p:spPr>
            <a:xfrm>
              <a:off x="5008245" y="4869815"/>
              <a:ext cx="583565" cy="583565"/>
            </a:xfrm>
            <a:prstGeom prst="ellipse">
              <a:avLst/>
            </a:prstGeom>
            <a:solidFill>
              <a:schemeClr val="bg1"/>
            </a:solidFill>
            <a:ln>
              <a:solidFill>
                <a:srgbClr val="EFED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a:solidFill>
                    <a:schemeClr val="tx1">
                      <a:lumMod val="75000"/>
                      <a:lumOff val="25000"/>
                    </a:schemeClr>
                  </a:solidFill>
                  <a:latin typeface="微软雅黑" panose="020B0503020204020204" charset="-122"/>
                  <a:ea typeface="微软雅黑" panose="020B0503020204020204" charset="-122"/>
                </a:rPr>
                <a:t>04</a:t>
              </a:r>
            </a:p>
          </p:txBody>
        </p:sp>
        <p:sp>
          <p:nvSpPr>
            <p:cNvPr id="44" name="文本框 43"/>
            <p:cNvSpPr txBox="1"/>
            <p:nvPr/>
          </p:nvSpPr>
          <p:spPr>
            <a:xfrm>
              <a:off x="5808345" y="4838065"/>
              <a:ext cx="3221990" cy="467360"/>
            </a:xfrm>
            <a:prstGeom prst="rect">
              <a:avLst/>
            </a:prstGeom>
            <a:noFill/>
          </p:spPr>
          <p:txBody>
            <a:bodyPr anchor="ctr"/>
            <a:lstStyle/>
            <a:p>
              <a:pPr marL="0" marR="0" lvl="0" indent="0" algn="l" defTabSz="914400" rtl="0" eaLnBrk="1" fontAlgn="t" latinLnBrk="0" hangingPunct="1">
                <a:spcBef>
                  <a:spcPts val="0"/>
                </a:spcBef>
                <a:spcAft>
                  <a:spcPts val="0"/>
                </a:spcAft>
                <a:buClrTx/>
                <a:buSzTx/>
                <a:buFontTx/>
                <a:buNone/>
                <a:defRPr/>
              </a:pPr>
              <a:r>
                <a:rPr lang="zh-CN" altLang="en-US" sz="20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kumimoji="0" lang="zh-CN" altLang="en-US" sz="2000" i="0" u="none" strike="noStrike" kern="0" cap="none" spc="0" normalizeH="0" baseline="0" noProof="0" dirty="0">
                <a:ln>
                  <a:noFill/>
                </a:ln>
                <a:solidFill>
                  <a:schemeClr val="tx1">
                    <a:lumMod val="75000"/>
                    <a:lumOff val="25000"/>
                  </a:schemeClr>
                </a:solidFill>
                <a:effectLst/>
                <a:uLnTx/>
                <a:uFillTx/>
                <a:latin typeface="方正清刻本悦宋简体" panose="02000000000000000000" charset="-122"/>
                <a:ea typeface="方正清刻本悦宋简体" panose="02000000000000000000" charset="-122"/>
                <a:sym typeface="+mn-ea"/>
              </a:endParaRPr>
            </a:p>
          </p:txBody>
        </p:sp>
        <p:sp>
          <p:nvSpPr>
            <p:cNvPr id="21" name="文本框 20"/>
            <p:cNvSpPr txBox="1"/>
            <p:nvPr/>
          </p:nvSpPr>
          <p:spPr>
            <a:xfrm>
              <a:off x="5821045" y="5250180"/>
              <a:ext cx="3064510" cy="247015"/>
            </a:xfrm>
            <a:prstGeom prst="rect">
              <a:avLst/>
            </a:prstGeom>
            <a:noFill/>
          </p:spPr>
          <p:txBody>
            <a:bodyPr anchor="ctr"/>
            <a:lstStyle/>
            <a:p>
              <a:pPr algn="l"/>
              <a:r>
                <a:rPr lang="en-US" altLang="zh-CN" sz="900" noProof="0" dirty="0">
                  <a:ln>
                    <a:noFill/>
                  </a:ln>
                  <a:solidFill>
                    <a:schemeClr val="tx1">
                      <a:lumMod val="65000"/>
                      <a:lumOff val="35000"/>
                    </a:schemeClr>
                  </a:solidFill>
                  <a:uLnTx/>
                  <a:uFillTx/>
                  <a:ea typeface="方正舒体" panose="02010601030101010101" charset="-122"/>
                  <a:sym typeface="+mn-ea"/>
                </a:rPr>
                <a:t>ADD YOUR TEXT HERE  ADD YOUR TEXT HERE</a:t>
              </a:r>
              <a:endParaRPr kumimoji="0" lang="en-US" altLang="zh-CN" sz="900" i="0" u="none" strike="noStrike" kern="0" cap="none" spc="0" normalizeH="0" baseline="0" noProof="0" dirty="0">
                <a:ln>
                  <a:noFill/>
                </a:ln>
                <a:solidFill>
                  <a:schemeClr val="tx1">
                    <a:lumMod val="65000"/>
                    <a:lumOff val="35000"/>
                  </a:schemeClr>
                </a:solidFill>
                <a:effectLst/>
                <a:uLnTx/>
                <a:uFillTx/>
                <a:ea typeface="方正舒体" panose="02010601030101010101" charset="-122"/>
                <a:sym typeface="+mn-ea"/>
              </a:endParaRPr>
            </a:p>
          </p:txBody>
        </p:sp>
      </p:grpSp>
      <p:pic>
        <p:nvPicPr>
          <p:cNvPr id="22" name="图片 21" descr="3"/>
          <p:cNvPicPr>
            <a:picLocks noChangeAspect="1"/>
          </p:cNvPicPr>
          <p:nvPr/>
        </p:nvPicPr>
        <p:blipFill>
          <a:blip r:embed="rId2"/>
          <a:srcRect l="16451" t="26544" r="13022" b="21858"/>
          <a:stretch>
            <a:fillRect/>
          </a:stretch>
        </p:blipFill>
        <p:spPr>
          <a:xfrm rot="2040000">
            <a:off x="10976610" y="558165"/>
            <a:ext cx="832485" cy="1069975"/>
          </a:xfrm>
          <a:prstGeom prst="rect">
            <a:avLst/>
          </a:prstGeom>
        </p:spPr>
      </p:pic>
      <p:pic>
        <p:nvPicPr>
          <p:cNvPr id="23" name="图片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752" y="550611"/>
            <a:ext cx="6462897" cy="6462897"/>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632931">
            <a:off x="8289155" y="5042154"/>
            <a:ext cx="3719885" cy="205821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randombar(horizontal)">
                                      <p:cBhvr>
                                        <p:cTn id="19" dur="500"/>
                                        <p:tgtEl>
                                          <p:spTgt spid="2"/>
                                        </p:tgtEl>
                                      </p:cBhvr>
                                    </p:animEffect>
                                  </p:childTnLst>
                                </p:cTn>
                              </p:par>
                            </p:childTnLst>
                          </p:cTn>
                        </p:par>
                        <p:par>
                          <p:cTn id="20" fill="hold">
                            <p:stCondLst>
                              <p:cond delay="2000"/>
                            </p:stCondLst>
                            <p:childTnLst>
                              <p:par>
                                <p:cTn id="21" presetID="14" presetClass="entr" presetSubtype="1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randombar(horizontal)">
                                      <p:cBhvr>
                                        <p:cTn id="23" dur="500"/>
                                        <p:tgtEl>
                                          <p:spTgt spid="3"/>
                                        </p:tgtEl>
                                      </p:cBhvr>
                                    </p:animEffect>
                                  </p:childTnLst>
                                </p:cTn>
                              </p:par>
                            </p:childTnLst>
                          </p:cTn>
                        </p:par>
                        <p:par>
                          <p:cTn id="24" fill="hold">
                            <p:stCondLst>
                              <p:cond delay="2500"/>
                            </p:stCondLst>
                            <p:childTnLst>
                              <p:par>
                                <p:cTn id="25" presetID="14" presetClass="entr" presetSubtype="1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randombar(horizontal)">
                                      <p:cBhvr>
                                        <p:cTn id="27" dur="500"/>
                                        <p:tgtEl>
                                          <p:spTgt spid="9"/>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redondeado 2"/>
          <p:cNvSpPr/>
          <p:nvPr/>
        </p:nvSpPr>
        <p:spPr>
          <a:xfrm rot="18900000">
            <a:off x="5200008" y="1819438"/>
            <a:ext cx="1232176" cy="1232176"/>
          </a:xfrm>
          <a:prstGeom prst="roundRect">
            <a:avLst>
              <a:gd name="adj" fmla="val 25097"/>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_tradnl" dirty="0">
                <a:solidFill>
                  <a:schemeClr val="tx1">
                    <a:lumMod val="75000"/>
                    <a:lumOff val="25000"/>
                  </a:schemeClr>
                </a:solidFill>
                <a:latin typeface="方正清刻本悦宋简体" panose="02000000000000000000" charset="-122"/>
                <a:ea typeface="方正清刻本悦宋简体" panose="02000000000000000000" charset="-122"/>
              </a:rPr>
              <a:t>01</a:t>
            </a:r>
          </a:p>
        </p:txBody>
      </p:sp>
      <p:sp>
        <p:nvSpPr>
          <p:cNvPr id="2" name="Rectángulo redondeado 2"/>
          <p:cNvSpPr/>
          <p:nvPr/>
        </p:nvSpPr>
        <p:spPr>
          <a:xfrm rot="18900000">
            <a:off x="4291958" y="2813213"/>
            <a:ext cx="1232176" cy="1232176"/>
          </a:xfrm>
          <a:prstGeom prst="roundRect">
            <a:avLst>
              <a:gd name="adj" fmla="val 25097"/>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_tradnl">
                <a:solidFill>
                  <a:schemeClr val="tx1">
                    <a:lumMod val="75000"/>
                    <a:lumOff val="25000"/>
                  </a:schemeClr>
                </a:solidFill>
                <a:latin typeface="方正清刻本悦宋简体" panose="02000000000000000000" charset="-122"/>
                <a:ea typeface="方正清刻本悦宋简体" panose="02000000000000000000" charset="-122"/>
              </a:rPr>
              <a:t>02</a:t>
            </a:r>
          </a:p>
        </p:txBody>
      </p:sp>
      <p:sp>
        <p:nvSpPr>
          <p:cNvPr id="4" name="Rectángulo redondeado 2"/>
          <p:cNvSpPr/>
          <p:nvPr/>
        </p:nvSpPr>
        <p:spPr>
          <a:xfrm rot="18900000">
            <a:off x="5200008" y="3810163"/>
            <a:ext cx="1232176" cy="1232176"/>
          </a:xfrm>
          <a:prstGeom prst="roundRect">
            <a:avLst>
              <a:gd name="adj" fmla="val 25097"/>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_tradnl">
                <a:solidFill>
                  <a:schemeClr val="tx1">
                    <a:lumMod val="75000"/>
                    <a:lumOff val="25000"/>
                  </a:schemeClr>
                </a:solidFill>
                <a:latin typeface="方正清刻本悦宋简体" panose="02000000000000000000" charset="-122"/>
                <a:ea typeface="方正清刻本悦宋简体" panose="02000000000000000000" charset="-122"/>
              </a:rPr>
              <a:t>03</a:t>
            </a:r>
          </a:p>
        </p:txBody>
      </p:sp>
      <p:sp>
        <p:nvSpPr>
          <p:cNvPr id="5" name="Rectángulo redondeado 2"/>
          <p:cNvSpPr/>
          <p:nvPr/>
        </p:nvSpPr>
        <p:spPr>
          <a:xfrm rot="18900000">
            <a:off x="6141078" y="2813213"/>
            <a:ext cx="1232176" cy="1232176"/>
          </a:xfrm>
          <a:prstGeom prst="roundRect">
            <a:avLst>
              <a:gd name="adj" fmla="val 25097"/>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es-ES_tradnl">
                <a:solidFill>
                  <a:schemeClr val="tx1">
                    <a:lumMod val="75000"/>
                    <a:lumOff val="25000"/>
                  </a:schemeClr>
                </a:solidFill>
                <a:latin typeface="方正清刻本悦宋简体" panose="02000000000000000000" charset="-122"/>
                <a:ea typeface="方正清刻本悦宋简体" panose="02000000000000000000" charset="-122"/>
              </a:rPr>
              <a:t>04</a:t>
            </a:r>
          </a:p>
        </p:txBody>
      </p:sp>
      <p:grpSp>
        <p:nvGrpSpPr>
          <p:cNvPr id="13" name="组合 12"/>
          <p:cNvGrpSpPr/>
          <p:nvPr/>
        </p:nvGrpSpPr>
        <p:grpSpPr>
          <a:xfrm>
            <a:off x="7169785" y="1424478"/>
            <a:ext cx="3344545" cy="1047566"/>
            <a:chOff x="7169785" y="1424478"/>
            <a:chExt cx="3344545" cy="1047566"/>
          </a:xfrm>
        </p:grpSpPr>
        <p:sp>
          <p:nvSpPr>
            <p:cNvPr id="44" name="文本框 43"/>
            <p:cNvSpPr txBox="1"/>
            <p:nvPr/>
          </p:nvSpPr>
          <p:spPr>
            <a:xfrm>
              <a:off x="7169785" y="1424478"/>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7169785" y="1764030"/>
              <a:ext cx="3344545"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16" name="组合 15"/>
          <p:cNvGrpSpPr/>
          <p:nvPr/>
        </p:nvGrpSpPr>
        <p:grpSpPr>
          <a:xfrm>
            <a:off x="7169785" y="4257213"/>
            <a:ext cx="3344545" cy="1047566"/>
            <a:chOff x="7169785" y="4257213"/>
            <a:chExt cx="3344545" cy="1047566"/>
          </a:xfrm>
        </p:grpSpPr>
        <p:sp>
          <p:nvSpPr>
            <p:cNvPr id="6" name="文本框 5"/>
            <p:cNvSpPr txBox="1"/>
            <p:nvPr/>
          </p:nvSpPr>
          <p:spPr>
            <a:xfrm>
              <a:off x="7169785" y="4257213"/>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7" name="文本框 6"/>
            <p:cNvSpPr txBox="1"/>
            <p:nvPr/>
          </p:nvSpPr>
          <p:spPr>
            <a:xfrm>
              <a:off x="7169785" y="4596765"/>
              <a:ext cx="3344545"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14" name="组合 13"/>
          <p:cNvGrpSpPr/>
          <p:nvPr/>
        </p:nvGrpSpPr>
        <p:grpSpPr>
          <a:xfrm>
            <a:off x="946785" y="1424478"/>
            <a:ext cx="3344545" cy="1047566"/>
            <a:chOff x="946785" y="1424478"/>
            <a:chExt cx="3344545" cy="1047566"/>
          </a:xfrm>
        </p:grpSpPr>
        <p:sp>
          <p:nvSpPr>
            <p:cNvPr id="8" name="文本框 7"/>
            <p:cNvSpPr txBox="1"/>
            <p:nvPr/>
          </p:nvSpPr>
          <p:spPr>
            <a:xfrm>
              <a:off x="2482850" y="1424478"/>
              <a:ext cx="1808480" cy="337185"/>
            </a:xfrm>
            <a:prstGeom prst="rect">
              <a:avLst/>
            </a:prstGeom>
            <a:noFill/>
          </p:spPr>
          <p:txBody>
            <a:bodyPr wrap="none" rtlCol="0">
              <a:spAutoFit/>
            </a:bodyPr>
            <a:lstStyle/>
            <a:p>
              <a:pPr algn="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9" name="文本框 8"/>
            <p:cNvSpPr txBox="1"/>
            <p:nvPr/>
          </p:nvSpPr>
          <p:spPr>
            <a:xfrm>
              <a:off x="946785" y="1764030"/>
              <a:ext cx="3344545"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15" name="组合 14"/>
          <p:cNvGrpSpPr/>
          <p:nvPr/>
        </p:nvGrpSpPr>
        <p:grpSpPr>
          <a:xfrm>
            <a:off x="946785" y="4257213"/>
            <a:ext cx="3344545" cy="1047566"/>
            <a:chOff x="946785" y="4257213"/>
            <a:chExt cx="3344545" cy="1047566"/>
          </a:xfrm>
        </p:grpSpPr>
        <p:sp>
          <p:nvSpPr>
            <p:cNvPr id="10" name="文本框 9"/>
            <p:cNvSpPr txBox="1"/>
            <p:nvPr/>
          </p:nvSpPr>
          <p:spPr>
            <a:xfrm>
              <a:off x="2482850" y="4257213"/>
              <a:ext cx="1808480" cy="337185"/>
            </a:xfrm>
            <a:prstGeom prst="rect">
              <a:avLst/>
            </a:prstGeom>
            <a:noFill/>
          </p:spPr>
          <p:txBody>
            <a:bodyPr wrap="none" rtlCol="0">
              <a:spAutoFit/>
            </a:bodyPr>
            <a:lstStyle/>
            <a:p>
              <a:pPr algn="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1" name="文本框 10"/>
            <p:cNvSpPr txBox="1"/>
            <p:nvPr/>
          </p:nvSpPr>
          <p:spPr>
            <a:xfrm>
              <a:off x="946785" y="4596765"/>
              <a:ext cx="3344545"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18100" y="4425805"/>
            <a:ext cx="1338620" cy="24384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fill="hold"/>
                                        <p:tgtEl>
                                          <p:spTgt spid="2"/>
                                        </p:tgtEl>
                                        <p:attrNameLst>
                                          <p:attrName>ppt_w</p:attrName>
                                        </p:attrNameLst>
                                      </p:cBhvr>
                                      <p:tavLst>
                                        <p:tav tm="0">
                                          <p:val>
                                            <p:fltVal val="0"/>
                                          </p:val>
                                        </p:tav>
                                        <p:tav tm="100000">
                                          <p:val>
                                            <p:strVal val="#ppt_w"/>
                                          </p:val>
                                        </p:tav>
                                      </p:tavLst>
                                    </p:anim>
                                    <p:anim calcmode="lin" valueType="num">
                                      <p:cBhvr>
                                        <p:cTn id="13" dur="750" fill="hold"/>
                                        <p:tgtEl>
                                          <p:spTgt spid="2"/>
                                        </p:tgtEl>
                                        <p:attrNameLst>
                                          <p:attrName>ppt_h</p:attrName>
                                        </p:attrNameLst>
                                      </p:cBhvr>
                                      <p:tavLst>
                                        <p:tav tm="0">
                                          <p:val>
                                            <p:fltVal val="0"/>
                                          </p:val>
                                        </p:tav>
                                        <p:tav tm="100000">
                                          <p:val>
                                            <p:strVal val="#ppt_h"/>
                                          </p:val>
                                        </p:tav>
                                      </p:tavLst>
                                    </p:anim>
                                    <p:animEffect transition="in" filter="fade">
                                      <p:cBhvr>
                                        <p:cTn id="14" dur="750"/>
                                        <p:tgtEl>
                                          <p:spTgt spid="2"/>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4"/>
                                        </p:tgtEl>
                                        <p:attrNameLst>
                                          <p:attrName>style.visibility</p:attrName>
                                        </p:attrNameLst>
                                      </p:cBhvr>
                                      <p:to>
                                        <p:strVal val="visible"/>
                                      </p:to>
                                    </p:set>
                                    <p:anim calcmode="lin" valueType="num">
                                      <p:cBhvr>
                                        <p:cTn id="17" dur="750" fill="hold"/>
                                        <p:tgtEl>
                                          <p:spTgt spid="4"/>
                                        </p:tgtEl>
                                        <p:attrNameLst>
                                          <p:attrName>ppt_w</p:attrName>
                                        </p:attrNameLst>
                                      </p:cBhvr>
                                      <p:tavLst>
                                        <p:tav tm="0">
                                          <p:val>
                                            <p:fltVal val="0"/>
                                          </p:val>
                                        </p:tav>
                                        <p:tav tm="100000">
                                          <p:val>
                                            <p:strVal val="#ppt_w"/>
                                          </p:val>
                                        </p:tav>
                                      </p:tavLst>
                                    </p:anim>
                                    <p:anim calcmode="lin" valueType="num">
                                      <p:cBhvr>
                                        <p:cTn id="18" dur="750" fill="hold"/>
                                        <p:tgtEl>
                                          <p:spTgt spid="4"/>
                                        </p:tgtEl>
                                        <p:attrNameLst>
                                          <p:attrName>ppt_h</p:attrName>
                                        </p:attrNameLst>
                                      </p:cBhvr>
                                      <p:tavLst>
                                        <p:tav tm="0">
                                          <p:val>
                                            <p:fltVal val="0"/>
                                          </p:val>
                                        </p:tav>
                                        <p:tav tm="100000">
                                          <p:val>
                                            <p:strVal val="#ppt_h"/>
                                          </p:val>
                                        </p:tav>
                                      </p:tavLst>
                                    </p:anim>
                                    <p:animEffect transition="in" filter="fade">
                                      <p:cBhvr>
                                        <p:cTn id="19" dur="750"/>
                                        <p:tgtEl>
                                          <p:spTgt spid="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5"/>
                                        </p:tgtEl>
                                        <p:attrNameLst>
                                          <p:attrName>style.visibility</p:attrName>
                                        </p:attrNameLst>
                                      </p:cBhvr>
                                      <p:to>
                                        <p:strVal val="visible"/>
                                      </p:to>
                                    </p:set>
                                    <p:anim calcmode="lin" valueType="num">
                                      <p:cBhvr>
                                        <p:cTn id="22" dur="750" fill="hold"/>
                                        <p:tgtEl>
                                          <p:spTgt spid="5"/>
                                        </p:tgtEl>
                                        <p:attrNameLst>
                                          <p:attrName>ppt_w</p:attrName>
                                        </p:attrNameLst>
                                      </p:cBhvr>
                                      <p:tavLst>
                                        <p:tav tm="0">
                                          <p:val>
                                            <p:fltVal val="0"/>
                                          </p:val>
                                        </p:tav>
                                        <p:tav tm="100000">
                                          <p:val>
                                            <p:strVal val="#ppt_w"/>
                                          </p:val>
                                        </p:tav>
                                      </p:tavLst>
                                    </p:anim>
                                    <p:anim calcmode="lin" valueType="num">
                                      <p:cBhvr>
                                        <p:cTn id="23" dur="750" fill="hold"/>
                                        <p:tgtEl>
                                          <p:spTgt spid="5"/>
                                        </p:tgtEl>
                                        <p:attrNameLst>
                                          <p:attrName>ppt_h</p:attrName>
                                        </p:attrNameLst>
                                      </p:cBhvr>
                                      <p:tavLst>
                                        <p:tav tm="0">
                                          <p:val>
                                            <p:fltVal val="0"/>
                                          </p:val>
                                        </p:tav>
                                        <p:tav tm="100000">
                                          <p:val>
                                            <p:strVal val="#ppt_h"/>
                                          </p:val>
                                        </p:tav>
                                      </p:tavLst>
                                    </p:anim>
                                    <p:animEffect transition="in" filter="fade">
                                      <p:cBhvr>
                                        <p:cTn id="24" dur="750"/>
                                        <p:tgtEl>
                                          <p:spTgt spid="5"/>
                                        </p:tgtEl>
                                      </p:cBhvr>
                                    </p:animEffect>
                                  </p:childTnLst>
                                </p:cTn>
                              </p:par>
                            </p:childTnLst>
                          </p:cTn>
                        </p:par>
                        <p:par>
                          <p:cTn id="25" fill="hold">
                            <p:stCondLst>
                              <p:cond delay="1250"/>
                            </p:stCondLst>
                            <p:childTnLst>
                              <p:par>
                                <p:cTn id="26" presetID="14" presetClass="entr" presetSubtype="10"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500"/>
                                        <p:tgtEl>
                                          <p:spTgt spid="14"/>
                                        </p:tgtEl>
                                      </p:cBhvr>
                                    </p:animEffect>
                                  </p:childTnLst>
                                </p:cTn>
                              </p:par>
                            </p:childTnLst>
                          </p:cTn>
                        </p:par>
                        <p:par>
                          <p:cTn id="29" fill="hold">
                            <p:stCondLst>
                              <p:cond delay="1750"/>
                            </p:stCondLst>
                            <p:childTnLst>
                              <p:par>
                                <p:cTn id="30" presetID="14" presetClass="entr" presetSubtype="1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par>
                          <p:cTn id="33" fill="hold">
                            <p:stCondLst>
                              <p:cond delay="2250"/>
                            </p:stCondLst>
                            <p:childTnLst>
                              <p:par>
                                <p:cTn id="34" presetID="14" presetClass="entr" presetSubtype="10"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randombar(horizontal)">
                                      <p:cBhvr>
                                        <p:cTn id="36" dur="500"/>
                                        <p:tgtEl>
                                          <p:spTgt spid="15"/>
                                        </p:tgtEl>
                                      </p:cBhvr>
                                    </p:animEffect>
                                  </p:childTnLst>
                                </p:cTn>
                              </p:par>
                            </p:childTnLst>
                          </p:cTn>
                        </p:par>
                        <p:par>
                          <p:cTn id="37" fill="hold">
                            <p:stCondLst>
                              <p:cond delay="2750"/>
                            </p:stCondLst>
                            <p:childTnLst>
                              <p:par>
                                <p:cTn id="38" presetID="14" presetClass="entr" presetSubtype="10"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randombar(horizontal)">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4" grpId="0" animBg="1"/>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67810" y="-35560"/>
            <a:ext cx="3765550" cy="6929755"/>
            <a:chOff x="4067810" y="-35560"/>
            <a:chExt cx="3765550" cy="6929755"/>
          </a:xfrm>
        </p:grpSpPr>
        <p:sp>
          <p:nvSpPr>
            <p:cNvPr id="8" name="矩形 7"/>
            <p:cNvSpPr/>
            <p:nvPr/>
          </p:nvSpPr>
          <p:spPr>
            <a:xfrm>
              <a:off x="4067810" y="-35560"/>
              <a:ext cx="3765550" cy="692975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371340" y="1962785"/>
              <a:ext cx="2993390" cy="29933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30424" y="1962785"/>
            <a:ext cx="3058794" cy="3058794"/>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8260" y="4227223"/>
            <a:ext cx="1435670" cy="794356"/>
          </a:xfrm>
          <a:prstGeom prst="rect">
            <a:avLst/>
          </a:prstGeom>
        </p:spPr>
      </p:pic>
      <p:grpSp>
        <p:nvGrpSpPr>
          <p:cNvPr id="16" name="组合 15"/>
          <p:cNvGrpSpPr/>
          <p:nvPr/>
        </p:nvGrpSpPr>
        <p:grpSpPr>
          <a:xfrm>
            <a:off x="-633981" y="2355215"/>
            <a:ext cx="4295775" cy="2938588"/>
            <a:chOff x="-633981" y="2355215"/>
            <a:chExt cx="4295775" cy="2938588"/>
          </a:xfrm>
        </p:grpSpPr>
        <p:sp>
          <p:nvSpPr>
            <p:cNvPr id="5" name="文本框 4"/>
            <p:cNvSpPr txBox="1"/>
            <p:nvPr/>
          </p:nvSpPr>
          <p:spPr>
            <a:xfrm>
              <a:off x="546735" y="2355215"/>
              <a:ext cx="3064510" cy="398780"/>
            </a:xfrm>
            <a:prstGeom prst="rect">
              <a:avLst/>
            </a:prstGeom>
            <a:noFill/>
          </p:spPr>
          <p:txBody>
            <a:bodyPr wrap="square" rtlCol="0">
              <a:spAutoFit/>
            </a:bodyPr>
            <a:lstStyle/>
            <a:p>
              <a:pPr algn="r"/>
              <a:r>
                <a:rPr lang="zh-CN" altLang="en-US" sz="200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rPr>
                <a:t>单击此处输入您的文本</a:t>
              </a:r>
            </a:p>
          </p:txBody>
        </p:sp>
        <p:sp>
          <p:nvSpPr>
            <p:cNvPr id="11" name="文本框 10"/>
            <p:cNvSpPr txBox="1"/>
            <p:nvPr/>
          </p:nvSpPr>
          <p:spPr>
            <a:xfrm>
              <a:off x="93729" y="3516137"/>
              <a:ext cx="3568065" cy="177766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a:p>
              <a:pPr indent="0" algn="r" fontAlgn="auto">
                <a:lnSpc>
                  <a:spcPct val="200000"/>
                </a:lnSpc>
              </a:pPr>
              <a:endPar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sp>
          <p:nvSpPr>
            <p:cNvPr id="12" name="文本框 11"/>
            <p:cNvSpPr txBox="1"/>
            <p:nvPr/>
          </p:nvSpPr>
          <p:spPr>
            <a:xfrm>
              <a:off x="-633981" y="2753995"/>
              <a:ext cx="4295775" cy="5465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r"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a:t>
              </a:r>
              <a:endPar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indent="0" algn="r" fontAlgn="auto">
                <a:lnSpc>
                  <a:spcPct val="200000"/>
                </a:lnSpc>
              </a:pPr>
              <a:r>
                <a:rPr lang="zh-CN" altLang="en-US"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to </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enter your text</a:t>
              </a:r>
              <a:r>
                <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grpSp>
        <p:nvGrpSpPr>
          <p:cNvPr id="18" name="组合 17"/>
          <p:cNvGrpSpPr/>
          <p:nvPr/>
        </p:nvGrpSpPr>
        <p:grpSpPr>
          <a:xfrm>
            <a:off x="8130540" y="2355215"/>
            <a:ext cx="4295775" cy="2938588"/>
            <a:chOff x="8130540" y="2355215"/>
            <a:chExt cx="4295775" cy="2938588"/>
          </a:xfrm>
        </p:grpSpPr>
        <p:grpSp>
          <p:nvGrpSpPr>
            <p:cNvPr id="17" name="组合 16"/>
            <p:cNvGrpSpPr/>
            <p:nvPr/>
          </p:nvGrpSpPr>
          <p:grpSpPr>
            <a:xfrm>
              <a:off x="8130540" y="2355215"/>
              <a:ext cx="3568065" cy="2938588"/>
              <a:chOff x="8130540" y="2355215"/>
              <a:chExt cx="3568065" cy="2938588"/>
            </a:xfrm>
          </p:grpSpPr>
          <p:sp>
            <p:nvSpPr>
              <p:cNvPr id="4" name="文本框 3"/>
              <p:cNvSpPr txBox="1"/>
              <p:nvPr/>
            </p:nvSpPr>
            <p:spPr>
              <a:xfrm>
                <a:off x="8130540" y="2355215"/>
                <a:ext cx="3064510" cy="398780"/>
              </a:xfrm>
              <a:prstGeom prst="rect">
                <a:avLst/>
              </a:prstGeom>
              <a:noFill/>
            </p:spPr>
            <p:txBody>
              <a:bodyPr wrap="square" rtlCol="0">
                <a:spAutoFit/>
              </a:bodyPr>
              <a:lstStyle/>
              <a:p>
                <a:pPr algn="l"/>
                <a:r>
                  <a:rPr lang="zh-CN" altLang="en-US" sz="200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rPr>
                  <a:t>单击此处输入您的文本</a:t>
                </a:r>
              </a:p>
            </p:txBody>
          </p:sp>
          <p:sp>
            <p:nvSpPr>
              <p:cNvPr id="13" name="文本框 12"/>
              <p:cNvSpPr txBox="1"/>
              <p:nvPr/>
            </p:nvSpPr>
            <p:spPr>
              <a:xfrm>
                <a:off x="8130540" y="3516137"/>
                <a:ext cx="3568065" cy="177766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单击此处编辑您要的内容，建议您在展示时采用微软雅黑字体，本模版所有图形线条及其相应素材均可自由编辑、改色、替换。用户可以在投影仪或者计算机上进行演示也可以将演示文稿打印出来制作成。</a:t>
                </a:r>
              </a:p>
              <a:p>
                <a:pPr indent="0" fontAlgn="auto">
                  <a:lnSpc>
                    <a:spcPct val="200000"/>
                  </a:lnSpc>
                </a:pPr>
                <a:endPar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p:txBody>
          </p:sp>
        </p:grpSp>
        <p:sp>
          <p:nvSpPr>
            <p:cNvPr id="14" name="文本框 13"/>
            <p:cNvSpPr txBox="1"/>
            <p:nvPr/>
          </p:nvSpPr>
          <p:spPr>
            <a:xfrm>
              <a:off x="8130540" y="2753995"/>
              <a:ext cx="4295775" cy="5465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fontAlgn="auto">
                <a:lnSpc>
                  <a:spcPct val="200000"/>
                </a:lnSpc>
              </a:pP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to enter your text</a:t>
              </a:r>
              <a:r>
                <a:rPr lang="en-US" altLang="zh-CN"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Click here </a:t>
              </a:r>
              <a:endPar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endParaRPr>
            </a:p>
            <a:p>
              <a:pPr indent="0" fontAlgn="auto">
                <a:lnSpc>
                  <a:spcPct val="200000"/>
                </a:lnSpc>
              </a:pPr>
              <a:r>
                <a:rPr lang="zh-CN" altLang="en-US"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to </a:t>
              </a:r>
              <a:r>
                <a:rPr lang="zh-CN" altLang="en-US" sz="800" dirty="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enter your text</a:t>
              </a:r>
              <a:r>
                <a:rPr lang="en-US" altLang="zh-CN" sz="800" dirty="0" smtClean="0">
                  <a:solidFill>
                    <a:schemeClr val="tx1">
                      <a:lumMod val="65000"/>
                      <a:lumOff val="35000"/>
                    </a:schemeClr>
                  </a:solidFill>
                  <a:latin typeface="Arial" panose="020B0604020202020204" pitchFamily="34" charset="0"/>
                  <a:ea typeface="微软雅黑" panose="020B0503020204020204" charset="-122"/>
                  <a:sym typeface="Arial" panose="020B0604020202020204" pitchFamily="34" charset="0"/>
                </a:rPr>
                <a:t>..</a:t>
              </a:r>
              <a:endParaRPr lang="en-US" altLang="zh-CN" sz="800" kern="0" noProof="0" dirty="0" smtClean="0">
                <a:ln>
                  <a:noFill/>
                </a:ln>
                <a:solidFill>
                  <a:schemeClr val="tx1">
                    <a:lumMod val="65000"/>
                    <a:lumOff val="35000"/>
                  </a:schemeClr>
                </a:solidFill>
                <a:uLnTx/>
                <a:uFillTx/>
                <a:latin typeface="Arial" panose="020B0604020202020204" pitchFamily="34" charset="0"/>
                <a:ea typeface="微软雅黑" panose="020B0503020204020204" charset="-122"/>
                <a:sym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544897" y="0"/>
            <a:ext cx="1007110" cy="5168900"/>
            <a:chOff x="1544897" y="0"/>
            <a:chExt cx="1007110" cy="5168900"/>
          </a:xfrm>
        </p:grpSpPr>
        <p:sp>
          <p:nvSpPr>
            <p:cNvPr id="7" name="矩形 6"/>
            <p:cNvSpPr/>
            <p:nvPr/>
          </p:nvSpPr>
          <p:spPr>
            <a:xfrm>
              <a:off x="1544897" y="0"/>
              <a:ext cx="1007110" cy="5168900"/>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649355" y="964757"/>
              <a:ext cx="798195" cy="2936240"/>
            </a:xfrm>
            <a:prstGeom prst="rect">
              <a:avLst/>
            </a:prstGeom>
            <a:noFill/>
          </p:spPr>
          <p:txBody>
            <a:bodyPr vert="eaVert" wrap="none" rtlCol="0">
              <a:spAutoFit/>
            </a:bodyPr>
            <a:lstStyle/>
            <a:p>
              <a:r>
                <a:rPr lang="zh-CN" altLang="en-US" sz="3600" dirty="0">
                  <a:solidFill>
                    <a:schemeClr val="tx1">
                      <a:lumMod val="75000"/>
                      <a:lumOff val="25000"/>
                    </a:schemeClr>
                  </a:solidFill>
                  <a:latin typeface="方正清刻本悦宋简体" panose="02000000000000000000" charset="-122"/>
                  <a:ea typeface="方正清刻本悦宋简体" panose="02000000000000000000" charset="-122"/>
                </a:rPr>
                <a:t>日系</a:t>
              </a:r>
              <a:r>
                <a:rPr lang="zh-CN" altLang="en-US" sz="4000" dirty="0">
                  <a:solidFill>
                    <a:schemeClr val="tx1">
                      <a:lumMod val="75000"/>
                      <a:lumOff val="25000"/>
                    </a:schemeClr>
                  </a:solidFill>
                  <a:latin typeface="方正清刻本悦宋简体" panose="02000000000000000000" charset="-122"/>
                  <a:ea typeface="方正清刻本悦宋简体" panose="02000000000000000000" charset="-122"/>
                </a:rPr>
                <a:t>の小</a:t>
              </a:r>
              <a:r>
                <a:rPr lang="zh-CN" altLang="en-US" sz="3600" dirty="0">
                  <a:solidFill>
                    <a:schemeClr val="tx1">
                      <a:lumMod val="75000"/>
                      <a:lumOff val="25000"/>
                    </a:schemeClr>
                  </a:solidFill>
                  <a:latin typeface="方正清刻本悦宋简体" panose="02000000000000000000" charset="-122"/>
                  <a:ea typeface="方正清刻本悦宋简体" panose="02000000000000000000" charset="-122"/>
                </a:rPr>
                <a:t>清新</a:t>
              </a:r>
            </a:p>
          </p:txBody>
        </p:sp>
      </p:grpSp>
      <p:grpSp>
        <p:nvGrpSpPr>
          <p:cNvPr id="19" name="组合 18"/>
          <p:cNvGrpSpPr/>
          <p:nvPr/>
        </p:nvGrpSpPr>
        <p:grpSpPr>
          <a:xfrm>
            <a:off x="3623362" y="1914525"/>
            <a:ext cx="1250898" cy="3462529"/>
            <a:chOff x="3623362" y="1914525"/>
            <a:chExt cx="1250898" cy="3462529"/>
          </a:xfrm>
        </p:grpSpPr>
        <p:sp>
          <p:nvSpPr>
            <p:cNvPr id="18" name="椭圆 17"/>
            <p:cNvSpPr/>
            <p:nvPr/>
          </p:nvSpPr>
          <p:spPr>
            <a:xfrm>
              <a:off x="3680677" y="1914525"/>
              <a:ext cx="406400" cy="406400"/>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3623362" y="2000250"/>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17" name="文本框 16"/>
            <p:cNvSpPr txBox="1"/>
            <p:nvPr/>
          </p:nvSpPr>
          <p:spPr>
            <a:xfrm>
              <a:off x="4043263" y="2424939"/>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可出来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20" name="组合 19"/>
          <p:cNvGrpSpPr/>
          <p:nvPr/>
        </p:nvGrpSpPr>
        <p:grpSpPr>
          <a:xfrm>
            <a:off x="6417362" y="1914525"/>
            <a:ext cx="1250898" cy="3462529"/>
            <a:chOff x="3623362" y="1914525"/>
            <a:chExt cx="1250898" cy="3462529"/>
          </a:xfrm>
        </p:grpSpPr>
        <p:sp>
          <p:nvSpPr>
            <p:cNvPr id="21" name="椭圆 20"/>
            <p:cNvSpPr/>
            <p:nvPr/>
          </p:nvSpPr>
          <p:spPr>
            <a:xfrm>
              <a:off x="3680677" y="1914525"/>
              <a:ext cx="406400" cy="406400"/>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3623362" y="2000250"/>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23" name="文本框 22"/>
            <p:cNvSpPr txBox="1"/>
            <p:nvPr/>
          </p:nvSpPr>
          <p:spPr>
            <a:xfrm>
              <a:off x="4043263" y="2424939"/>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可出来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grpSp>
        <p:nvGrpSpPr>
          <p:cNvPr id="24" name="组合 23"/>
          <p:cNvGrpSpPr/>
          <p:nvPr/>
        </p:nvGrpSpPr>
        <p:grpSpPr>
          <a:xfrm>
            <a:off x="9211362" y="1914525"/>
            <a:ext cx="1250898" cy="3462529"/>
            <a:chOff x="3623362" y="1914525"/>
            <a:chExt cx="1250898" cy="3462529"/>
          </a:xfrm>
        </p:grpSpPr>
        <p:sp>
          <p:nvSpPr>
            <p:cNvPr id="25" name="椭圆 24"/>
            <p:cNvSpPr/>
            <p:nvPr/>
          </p:nvSpPr>
          <p:spPr>
            <a:xfrm>
              <a:off x="3680677" y="1914525"/>
              <a:ext cx="406400" cy="406400"/>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3623362" y="2000250"/>
              <a:ext cx="459740" cy="2594610"/>
            </a:xfrm>
            <a:prstGeom prst="rect">
              <a:avLst/>
            </a:prstGeom>
            <a:noFill/>
          </p:spPr>
          <p:txBody>
            <a:bodyPr vert="eaVert" wrap="square" rtlCol="0">
              <a:spAutoFit/>
            </a:bodyPr>
            <a:lstStyle/>
            <a:p>
              <a:pPr algn="l"/>
              <a:r>
                <a:rPr lang="zh-CN" altLang="en-US">
                  <a:solidFill>
                    <a:schemeClr val="tx1">
                      <a:lumMod val="75000"/>
                      <a:lumOff val="25000"/>
                    </a:schemeClr>
                  </a:solidFill>
                  <a:latin typeface="方正清刻本悦宋简体" panose="02000000000000000000" charset="-122"/>
                  <a:ea typeface="方正清刻本悦宋简体" panose="02000000000000000000" charset="-122"/>
                </a:rPr>
                <a:t>单击此处输入您的文本</a:t>
              </a:r>
            </a:p>
          </p:txBody>
        </p:sp>
        <p:sp>
          <p:nvSpPr>
            <p:cNvPr id="27" name="文本框 26"/>
            <p:cNvSpPr txBox="1"/>
            <p:nvPr/>
          </p:nvSpPr>
          <p:spPr>
            <a:xfrm>
              <a:off x="4043263" y="2424939"/>
              <a:ext cx="830997" cy="2952115"/>
            </a:xfrm>
            <a:prstGeom prst="rect">
              <a:avLst/>
            </a:prstGeom>
            <a:noFill/>
          </p:spPr>
          <p:txBody>
            <a:bodyPr vert="eaVert" wrap="square" rtlCol="0">
              <a:spAutoFit/>
            </a:body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可出来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p:txBody>
        </p:sp>
      </p:grpSp>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797" y="3201411"/>
            <a:ext cx="2351560" cy="4138746"/>
          </a:xfrm>
          <a:prstGeom prst="rect">
            <a:avLst/>
          </a:prstGeom>
        </p:spPr>
      </p:pic>
    </p:spTree>
    <p:extLst>
      <p:ext uri="{BB962C8B-B14F-4D97-AF65-F5344CB8AC3E}">
        <p14:creationId xmlns:p14="http://schemas.microsoft.com/office/powerpoint/2010/main" val="2955394796"/>
      </p:ext>
    </p:extLst>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500"/>
                                        <p:tgtEl>
                                          <p:spTgt spid="2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500"/>
                                        <p:tgtEl>
                                          <p:spTgt spid="2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
                                        <p:tgtEl>
                                          <p:spTgt spid="1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88010" y="1094741"/>
            <a:ext cx="3018790" cy="4810760"/>
          </a:xfrm>
          <a:prstGeom prst="rect">
            <a:avLst/>
          </a:prstGeom>
          <a:noFill/>
          <a:ln w="28575">
            <a:solidFill>
              <a:srgbClr val="C5E3B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950913" y="3845642"/>
            <a:ext cx="2341245" cy="1655445"/>
            <a:chOff x="1395413" y="3600768"/>
            <a:chExt cx="2341245" cy="1655445"/>
          </a:xfrm>
        </p:grpSpPr>
        <p:sp>
          <p:nvSpPr>
            <p:cNvPr id="5" name="Shape 1586"/>
            <p:cNvSpPr/>
            <p:nvPr/>
          </p:nvSpPr>
          <p:spPr>
            <a:xfrm>
              <a:off x="1503363" y="39239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6" name="Shape 1587"/>
            <p:cNvSpPr/>
            <p:nvPr/>
          </p:nvSpPr>
          <p:spPr>
            <a:xfrm>
              <a:off x="1395413" y="36007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34" name="组合 33"/>
          <p:cNvGrpSpPr/>
          <p:nvPr/>
        </p:nvGrpSpPr>
        <p:grpSpPr>
          <a:xfrm>
            <a:off x="952817" y="1203167"/>
            <a:ext cx="2289176" cy="2289176"/>
            <a:chOff x="952817" y="1203167"/>
            <a:chExt cx="2289176" cy="2289176"/>
          </a:xfrm>
        </p:grpSpPr>
        <p:sp>
          <p:nvSpPr>
            <p:cNvPr id="8" name="椭圆 7"/>
            <p:cNvSpPr/>
            <p:nvPr/>
          </p:nvSpPr>
          <p:spPr>
            <a:xfrm>
              <a:off x="952817" y="1203167"/>
              <a:ext cx="2289176" cy="2289176"/>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b="38468"/>
            <a:stretch/>
          </p:blipFill>
          <p:spPr>
            <a:xfrm>
              <a:off x="985544" y="1608729"/>
              <a:ext cx="2234859" cy="1691776"/>
            </a:xfrm>
            <a:prstGeom prst="rect">
              <a:avLst/>
            </a:prstGeom>
          </p:spPr>
        </p:pic>
      </p:grpSp>
      <p:sp>
        <p:nvSpPr>
          <p:cNvPr id="22" name="矩形 21"/>
          <p:cNvSpPr/>
          <p:nvPr/>
        </p:nvSpPr>
        <p:spPr>
          <a:xfrm>
            <a:off x="4575810" y="1094741"/>
            <a:ext cx="3018790" cy="4810760"/>
          </a:xfrm>
          <a:prstGeom prst="rect">
            <a:avLst/>
          </a:prstGeom>
          <a:noFill/>
          <a:ln w="28575">
            <a:solidFill>
              <a:srgbClr val="C5E3B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938713" y="3845642"/>
            <a:ext cx="2341245" cy="1655445"/>
            <a:chOff x="1395413" y="3600768"/>
            <a:chExt cx="2341245" cy="1655445"/>
          </a:xfrm>
        </p:grpSpPr>
        <p:sp>
          <p:nvSpPr>
            <p:cNvPr id="24" name="Shape 1586"/>
            <p:cNvSpPr/>
            <p:nvPr/>
          </p:nvSpPr>
          <p:spPr>
            <a:xfrm>
              <a:off x="1503363" y="39239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25" name="Shape 1587"/>
            <p:cNvSpPr/>
            <p:nvPr/>
          </p:nvSpPr>
          <p:spPr>
            <a:xfrm>
              <a:off x="1395413" y="36007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35" name="组合 34"/>
          <p:cNvGrpSpPr/>
          <p:nvPr/>
        </p:nvGrpSpPr>
        <p:grpSpPr>
          <a:xfrm>
            <a:off x="4940617" y="1203167"/>
            <a:ext cx="2289176" cy="2289176"/>
            <a:chOff x="4940617" y="1203167"/>
            <a:chExt cx="2289176" cy="2289176"/>
          </a:xfrm>
        </p:grpSpPr>
        <p:sp>
          <p:nvSpPr>
            <p:cNvPr id="26" name="椭圆 25"/>
            <p:cNvSpPr/>
            <p:nvPr/>
          </p:nvSpPr>
          <p:spPr>
            <a:xfrm>
              <a:off x="4940617" y="1203167"/>
              <a:ext cx="2289176" cy="2289176"/>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p:cNvPicPr>
              <a:picLocks noChangeAspect="1"/>
            </p:cNvPicPr>
            <p:nvPr/>
          </p:nvPicPr>
          <p:blipFill rotWithShape="1">
            <a:blip r:embed="rId2">
              <a:extLst>
                <a:ext uri="{28A0092B-C50C-407E-A947-70E740481C1C}">
                  <a14:useLocalDpi xmlns:a14="http://schemas.microsoft.com/office/drawing/2010/main" val="0"/>
                </a:ext>
              </a:extLst>
            </a:blip>
            <a:srcRect b="38468"/>
            <a:stretch/>
          </p:blipFill>
          <p:spPr>
            <a:xfrm>
              <a:off x="4973344" y="1608729"/>
              <a:ext cx="2234859" cy="1691776"/>
            </a:xfrm>
            <a:prstGeom prst="rect">
              <a:avLst/>
            </a:prstGeom>
          </p:spPr>
        </p:pic>
      </p:grpSp>
      <p:sp>
        <p:nvSpPr>
          <p:cNvPr id="28" name="矩形 27"/>
          <p:cNvSpPr/>
          <p:nvPr/>
        </p:nvSpPr>
        <p:spPr>
          <a:xfrm>
            <a:off x="8563610" y="1094741"/>
            <a:ext cx="3018790" cy="4810760"/>
          </a:xfrm>
          <a:prstGeom prst="rect">
            <a:avLst/>
          </a:prstGeom>
          <a:noFill/>
          <a:ln w="28575">
            <a:solidFill>
              <a:srgbClr val="C5E3B3"/>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8926513" y="3845642"/>
            <a:ext cx="2341245" cy="1655445"/>
            <a:chOff x="1395413" y="3600768"/>
            <a:chExt cx="2341245" cy="1655445"/>
          </a:xfrm>
        </p:grpSpPr>
        <p:sp>
          <p:nvSpPr>
            <p:cNvPr id="30" name="Shape 1586"/>
            <p:cNvSpPr/>
            <p:nvPr/>
          </p:nvSpPr>
          <p:spPr>
            <a:xfrm>
              <a:off x="1503363" y="3923983"/>
              <a:ext cx="2125345" cy="1332230"/>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sp>
          <p:nvSpPr>
            <p:cNvPr id="31" name="Shape 1587"/>
            <p:cNvSpPr/>
            <p:nvPr/>
          </p:nvSpPr>
          <p:spPr>
            <a:xfrm>
              <a:off x="1395413" y="3600768"/>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36" name="组合 35"/>
          <p:cNvGrpSpPr/>
          <p:nvPr/>
        </p:nvGrpSpPr>
        <p:grpSpPr>
          <a:xfrm>
            <a:off x="8928417" y="1203167"/>
            <a:ext cx="2289176" cy="2289176"/>
            <a:chOff x="8928417" y="1203167"/>
            <a:chExt cx="2289176" cy="2289176"/>
          </a:xfrm>
        </p:grpSpPr>
        <p:sp>
          <p:nvSpPr>
            <p:cNvPr id="32" name="椭圆 31"/>
            <p:cNvSpPr/>
            <p:nvPr/>
          </p:nvSpPr>
          <p:spPr>
            <a:xfrm>
              <a:off x="8928417" y="1203167"/>
              <a:ext cx="2289176" cy="2289176"/>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rotWithShape="1">
            <a:blip r:embed="rId2">
              <a:extLst>
                <a:ext uri="{28A0092B-C50C-407E-A947-70E740481C1C}">
                  <a14:useLocalDpi xmlns:a14="http://schemas.microsoft.com/office/drawing/2010/main" val="0"/>
                </a:ext>
              </a:extLst>
            </a:blip>
            <a:srcRect b="38468"/>
            <a:stretch/>
          </p:blipFill>
          <p:spPr>
            <a:xfrm>
              <a:off x="8961144" y="1608729"/>
              <a:ext cx="2234859" cy="1691776"/>
            </a:xfrm>
            <a:prstGeom prst="rect">
              <a:avLst/>
            </a:prstGeom>
          </p:spPr>
        </p:pic>
      </p:grpSp>
    </p:spTree>
    <p:extLst>
      <p:ext uri="{BB962C8B-B14F-4D97-AF65-F5344CB8AC3E}">
        <p14:creationId xmlns:p14="http://schemas.microsoft.com/office/powerpoint/2010/main" val="2532023587"/>
      </p:ext>
    </p:extLst>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barn(inVertical)">
                                      <p:cBhvr>
                                        <p:cTn id="15" dur="500"/>
                                        <p:tgtEl>
                                          <p:spTgt spid="3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inVertical)">
                                      <p:cBhvr>
                                        <p:cTn id="19" dur="500"/>
                                        <p:tgtEl>
                                          <p:spTgt spid="22"/>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barn(inVertical)">
                                      <p:cBhvr>
                                        <p:cTn id="27" dur="500"/>
                                        <p:tgtEl>
                                          <p:spTgt spid="35"/>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barn(inVertical)">
                                      <p:cBhvr>
                                        <p:cTn id="31" dur="500"/>
                                        <p:tgtEl>
                                          <p:spTgt spid="28"/>
                                        </p:tgtEl>
                                      </p:cBhvr>
                                    </p:animEffect>
                                  </p:childTnLst>
                                </p:cTn>
                              </p:par>
                            </p:childTnLst>
                          </p:cTn>
                        </p:par>
                        <p:par>
                          <p:cTn id="32" fill="hold">
                            <p:stCondLst>
                              <p:cond delay="3500"/>
                            </p:stCondLst>
                            <p:childTnLst>
                              <p:par>
                                <p:cTn id="33" presetID="16" presetClass="entr" presetSubtype="21"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barn(inVertical)">
                                      <p:cBhvr>
                                        <p:cTn id="35" dur="500"/>
                                        <p:tgtEl>
                                          <p:spTgt spid="29"/>
                                        </p:tgtEl>
                                      </p:cBhvr>
                                    </p:animEffect>
                                  </p:childTnLst>
                                </p:cTn>
                              </p:par>
                            </p:childTnLst>
                          </p:cTn>
                        </p:par>
                        <p:par>
                          <p:cTn id="36" fill="hold">
                            <p:stCondLst>
                              <p:cond delay="4000"/>
                            </p:stCondLst>
                            <p:childTnLst>
                              <p:par>
                                <p:cTn id="37" presetID="16" presetClass="entr" presetSubtype="21" fill="hold"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inVertical)">
                                      <p:cBhvr>
                                        <p:cTn id="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886200" y="-5715"/>
            <a:ext cx="829691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descr="3"/>
          <p:cNvPicPr>
            <a:picLocks noChangeAspect="1"/>
          </p:cNvPicPr>
          <p:nvPr/>
        </p:nvPicPr>
        <p:blipFill>
          <a:blip r:embed="rId2"/>
          <a:srcRect l="16451" t="26544" r="13022" b="21858"/>
          <a:stretch>
            <a:fillRect/>
          </a:stretch>
        </p:blipFill>
        <p:spPr>
          <a:xfrm rot="2040000">
            <a:off x="9461885" y="1146703"/>
            <a:ext cx="832485" cy="1069975"/>
          </a:xfrm>
          <a:prstGeom prst="rect">
            <a:avLst/>
          </a:prstGeom>
        </p:spPr>
      </p:pic>
      <p:sp>
        <p:nvSpPr>
          <p:cNvPr id="2" name="文本框 1"/>
          <p:cNvSpPr txBox="1"/>
          <p:nvPr/>
        </p:nvSpPr>
        <p:spPr>
          <a:xfrm>
            <a:off x="8477885" y="1757045"/>
            <a:ext cx="1106170" cy="3999865"/>
          </a:xfrm>
          <a:prstGeom prst="rect">
            <a:avLst/>
          </a:prstGeom>
          <a:noFill/>
        </p:spPr>
        <p:txBody>
          <a:bodyPr vert="eaVert" wrap="square" rtlCol="0">
            <a:spAutoFit/>
          </a:bodyPr>
          <a:lstStyle/>
          <a:p>
            <a:pPr algn="l"/>
            <a:r>
              <a:rPr lang="zh-CN" altLang="en-US" sz="6000" dirty="0">
                <a:solidFill>
                  <a:schemeClr val="tx1">
                    <a:lumMod val="75000"/>
                    <a:lumOff val="25000"/>
                  </a:schemeClr>
                </a:solidFill>
                <a:latin typeface="方正清刻本悦宋简体" panose="02000000000000000000" charset="-122"/>
                <a:ea typeface="方正清刻本悦宋简体" panose="02000000000000000000" charset="-122"/>
              </a:rPr>
              <a:t>谢谢观看</a:t>
            </a:r>
          </a:p>
        </p:txBody>
      </p:sp>
      <p:sp>
        <p:nvSpPr>
          <p:cNvPr id="3" name="文本框 2"/>
          <p:cNvSpPr txBox="1"/>
          <p:nvPr/>
        </p:nvSpPr>
        <p:spPr>
          <a:xfrm>
            <a:off x="9596755" y="228092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436" y="546986"/>
            <a:ext cx="6462897" cy="6462897"/>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1028" y="4084124"/>
            <a:ext cx="2459044" cy="2962031"/>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47886" y="4506595"/>
            <a:ext cx="4406634" cy="2438189"/>
          </a:xfrm>
          <a:prstGeom prst="rect">
            <a:avLst/>
          </a:prstGeom>
        </p:spPr>
      </p:pic>
      <p:pic>
        <p:nvPicPr>
          <p:cNvPr id="11" name="图片 10" descr="3"/>
          <p:cNvPicPr>
            <a:picLocks noChangeAspect="1"/>
          </p:cNvPicPr>
          <p:nvPr/>
        </p:nvPicPr>
        <p:blipFill>
          <a:blip r:embed="rId2"/>
          <a:srcRect l="16451" t="26544" r="13022" b="21858"/>
          <a:stretch>
            <a:fillRect/>
          </a:stretch>
        </p:blipFill>
        <p:spPr>
          <a:xfrm rot="20403175" flipH="1">
            <a:off x="7749437" y="4194031"/>
            <a:ext cx="832485" cy="10699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http://www.ypppt.com/article/2017/3443.html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62151" y="1429481"/>
            <a:ext cx="3225064" cy="646232"/>
          </a:xfrm>
          <a:prstGeom prst="rect">
            <a:avLst/>
          </a:prstGeom>
        </p:spPr>
      </p:pic>
    </p:spTree>
    <p:extLst>
      <p:ext uri="{BB962C8B-B14F-4D97-AF65-F5344CB8AC3E}">
        <p14:creationId xmlns:p14="http://schemas.microsoft.com/office/powerpoint/2010/main" val="9986356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20759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descr="3"/>
          <p:cNvPicPr>
            <a:picLocks noChangeAspect="1"/>
          </p:cNvPicPr>
          <p:nvPr/>
        </p:nvPicPr>
        <p:blipFill>
          <a:blip r:embed="rId2"/>
          <a:srcRect l="16451" t="26544" r="13022" b="21858"/>
          <a:stretch>
            <a:fillRect/>
          </a:stretch>
        </p:blipFill>
        <p:spPr>
          <a:xfrm rot="2040000">
            <a:off x="10174584" y="333554"/>
            <a:ext cx="832485" cy="1069975"/>
          </a:xfrm>
          <a:prstGeom prst="rect">
            <a:avLst/>
          </a:prstGeom>
        </p:spPr>
      </p:pic>
      <p:sp>
        <p:nvSpPr>
          <p:cNvPr id="5" name="文本框 4"/>
          <p:cNvSpPr txBox="1"/>
          <p:nvPr/>
        </p:nvSpPr>
        <p:spPr>
          <a:xfrm>
            <a:off x="8833485" y="1977390"/>
            <a:ext cx="613410" cy="2952115"/>
          </a:xfrm>
          <a:prstGeom prst="rect">
            <a:avLst/>
          </a:prstGeom>
          <a:noFill/>
        </p:spPr>
        <p:txBody>
          <a:bodyPr vert="eaVert" wrap="square" rtlCol="0">
            <a:spAutoFit/>
          </a:bodyPr>
          <a:lstStyle/>
          <a:p>
            <a:pPr algn="l"/>
            <a:r>
              <a:rPr lang="zh-CN" altLang="en-US" sz="2800">
                <a:solidFill>
                  <a:schemeClr val="tx1">
                    <a:lumMod val="75000"/>
                    <a:lumOff val="25000"/>
                  </a:schemeClr>
                </a:solidFill>
                <a:latin typeface="方正清刻本悦宋简体" panose="02000000000000000000" charset="-122"/>
                <a:ea typeface="方正清刻本悦宋简体" panose="02000000000000000000" charset="-122"/>
              </a:rPr>
              <a:t>单击此处输入文本</a:t>
            </a:r>
          </a:p>
        </p:txBody>
      </p:sp>
      <p:sp>
        <p:nvSpPr>
          <p:cNvPr id="7" name="文本框 6"/>
          <p:cNvSpPr txBox="1"/>
          <p:nvPr/>
        </p:nvSpPr>
        <p:spPr>
          <a:xfrm>
            <a:off x="9446895" y="197739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sp>
        <p:nvSpPr>
          <p:cNvPr id="8" name="文本框 7"/>
          <p:cNvSpPr txBox="1"/>
          <p:nvPr/>
        </p:nvSpPr>
        <p:spPr>
          <a:xfrm>
            <a:off x="7826375" y="1977390"/>
            <a:ext cx="1106170" cy="2386330"/>
          </a:xfrm>
          <a:prstGeom prst="rect">
            <a:avLst/>
          </a:prstGeom>
          <a:noFill/>
        </p:spPr>
        <p:txBody>
          <a:bodyPr vert="eaVert" wrap="square" rtlCol="0">
            <a:spAutoFit/>
          </a:bodyPr>
          <a:lstStyle/>
          <a:p>
            <a:pPr algn="l"/>
            <a:r>
              <a:rPr lang="zh-CN" altLang="en-US" sz="6000">
                <a:solidFill>
                  <a:schemeClr val="tx1">
                    <a:lumMod val="75000"/>
                    <a:lumOff val="25000"/>
                  </a:schemeClr>
                </a:solidFill>
                <a:latin typeface="方正清刻本悦宋简体" panose="02000000000000000000" charset="-122"/>
                <a:ea typeface="方正清刻本悦宋简体" panose="02000000000000000000" charset="-122"/>
              </a:rPr>
              <a:t>第一节</a:t>
            </a:r>
          </a:p>
        </p:txBody>
      </p:sp>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436" y="546986"/>
            <a:ext cx="6462897" cy="6462897"/>
          </a:xfrm>
          <a:prstGeom prst="rect">
            <a:avLst/>
          </a:prstGeom>
        </p:spPr>
      </p:pic>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up)">
                                      <p:cBhvr>
                                        <p:cTn id="16" dur="500"/>
                                        <p:tgtEl>
                                          <p:spTgt spid="7"/>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2260316"/>
            <a:ext cx="12192000" cy="2856213"/>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t="39001" b="29089"/>
          <a:stretch/>
        </p:blipFill>
        <p:spPr>
          <a:xfrm>
            <a:off x="2605356" y="667823"/>
            <a:ext cx="6858000" cy="2188396"/>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8099" y="4398036"/>
            <a:ext cx="3561708" cy="2755637"/>
          </a:xfrm>
          <a:prstGeom prst="rect">
            <a:avLst/>
          </a:prstGeom>
        </p:spPr>
      </p:pic>
      <p:sp>
        <p:nvSpPr>
          <p:cNvPr id="12" name="文本框 11"/>
          <p:cNvSpPr txBox="1"/>
          <p:nvPr/>
        </p:nvSpPr>
        <p:spPr>
          <a:xfrm>
            <a:off x="5191760" y="2687626"/>
            <a:ext cx="1808480" cy="337185"/>
          </a:xfrm>
          <a:prstGeom prst="rect">
            <a:avLst/>
          </a:prstGeom>
          <a:noFill/>
        </p:spPr>
        <p:txBody>
          <a:bodyPr wrap="none" rtlCol="0">
            <a:spAutoFit/>
          </a:bodyPr>
          <a:lstStyle/>
          <a:p>
            <a:pPr algn="ct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4" name="文本框 13"/>
          <p:cNvSpPr txBox="1"/>
          <p:nvPr/>
        </p:nvSpPr>
        <p:spPr>
          <a:xfrm>
            <a:off x="1176201" y="3136127"/>
            <a:ext cx="9839599" cy="181588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打印出来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gn="ctr">
              <a:lnSpc>
                <a:spcPct val="200000"/>
              </a:lnSpc>
            </a:pP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gn="ct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。单击</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。单击</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此处编辑您要的内容，建议您在展示时采用微软雅黑字体，本模版所有图形线条及其相应素材均可自由编辑、改色、替换。用户可以在投影仪或者计算机上进行演示也可以将演示文稿打印出来制作成。</a:t>
            </a:r>
          </a:p>
          <a:p>
            <a:pPr algn="ct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gn="ct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p:txBody>
      </p:sp>
    </p:spTree>
    <p:extLst>
      <p:ext uri="{BB962C8B-B14F-4D97-AF65-F5344CB8AC3E}">
        <p14:creationId xmlns:p14="http://schemas.microsoft.com/office/powerpoint/2010/main" val="2222182011"/>
      </p:ext>
    </p:extLst>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500"/>
                                        <p:tgtEl>
                                          <p:spTgt spid="12"/>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inVertical)">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483870" y="4132049"/>
            <a:ext cx="2670810" cy="1532751"/>
            <a:chOff x="483870" y="4132049"/>
            <a:chExt cx="2670810" cy="1532751"/>
          </a:xfrm>
        </p:grpSpPr>
        <p:sp>
          <p:nvSpPr>
            <p:cNvPr id="1586" name="Shape 1586"/>
            <p:cNvSpPr/>
            <p:nvPr/>
          </p:nvSpPr>
          <p:spPr>
            <a:xfrm>
              <a:off x="483870" y="4577323"/>
              <a:ext cx="2670810" cy="1087477"/>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a:t>
              </a:r>
              <a:r>
                <a:rPr lang="zh-CN" altLang="en-US" sz="800" dirty="0" smtClean="0">
                  <a:solidFill>
                    <a:schemeClr val="bg1">
                      <a:lumMod val="50000"/>
                    </a:schemeClr>
                  </a:solidFill>
                  <a:latin typeface="+mn-lt"/>
                  <a:ea typeface="微软雅黑" panose="020B0503020204020204" charset="-122"/>
                  <a:cs typeface="+mn-lt"/>
                  <a:sym typeface="Arial" panose="020B0604020202020204" pitchFamily="34" charset="0"/>
                </a:rPr>
                <a:t>自由</a:t>
              </a:r>
              <a:endParaRPr lang="en-US" altLang="zh-CN" sz="800" dirty="0" smtClean="0">
                <a:solidFill>
                  <a:schemeClr val="bg1">
                    <a:lumMod val="50000"/>
                  </a:schemeClr>
                </a:solidFill>
                <a:latin typeface="+mn-lt"/>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smtClean="0">
                  <a:solidFill>
                    <a:schemeClr val="bg1">
                      <a:lumMod val="50000"/>
                    </a:schemeClr>
                  </a:solidFill>
                  <a:latin typeface="+mn-lt"/>
                  <a:ea typeface="微软雅黑" panose="020B0503020204020204" charset="-122"/>
                  <a:cs typeface="+mn-lt"/>
                  <a:sym typeface="Arial" panose="020B0604020202020204" pitchFamily="34" charset="0"/>
                </a:rPr>
                <a:t>编辑、改色</a:t>
              </a: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、替换。用户可以在投影仪</a:t>
              </a:r>
              <a:r>
                <a:rPr lang="zh-CN" altLang="en-US" sz="800" dirty="0" smtClean="0">
                  <a:solidFill>
                    <a:schemeClr val="bg1">
                      <a:lumMod val="50000"/>
                    </a:schemeClr>
                  </a:solidFill>
                  <a:latin typeface="+mn-lt"/>
                  <a:ea typeface="微软雅黑" panose="020B0503020204020204" charset="-122"/>
                  <a:cs typeface="+mn-lt"/>
                  <a:sym typeface="Arial" panose="020B0604020202020204" pitchFamily="34" charset="0"/>
                </a:rPr>
                <a:t>或者</a:t>
              </a:r>
              <a:endParaRPr lang="en-US" altLang="zh-CN" sz="800" dirty="0" smtClean="0">
                <a:solidFill>
                  <a:schemeClr val="bg1">
                    <a:lumMod val="50000"/>
                  </a:schemeClr>
                </a:solidFill>
                <a:latin typeface="+mn-lt"/>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smtClean="0">
                  <a:solidFill>
                    <a:schemeClr val="bg1">
                      <a:lumMod val="50000"/>
                    </a:schemeClr>
                  </a:solidFill>
                  <a:latin typeface="+mn-lt"/>
                  <a:ea typeface="微软雅黑" panose="020B0503020204020204" charset="-122"/>
                  <a:cs typeface="+mn-lt"/>
                  <a:sym typeface="Arial" panose="020B0604020202020204" pitchFamily="34" charset="0"/>
                </a:rPr>
                <a:t>计算上进演示也可以成</a:t>
              </a:r>
              <a:r>
                <a:rPr lang="zh-CN" altLang="en-US" sz="800" dirty="0">
                  <a:solidFill>
                    <a:schemeClr val="bg1">
                      <a:lumMod val="50000"/>
                    </a:schemeClr>
                  </a:solidFill>
                  <a:latin typeface="+mn-lt"/>
                  <a:ea typeface="微软雅黑" panose="020B0503020204020204" charset="-122"/>
                  <a:cs typeface="+mn-lt"/>
                  <a:sym typeface="Arial" panose="020B0604020202020204" pitchFamily="34" charset="0"/>
                </a:rPr>
                <a:t>。</a:t>
              </a:r>
              <a:endParaRPr lang="en-US" altLang="zh-CN" sz="800" dirty="0">
                <a:solidFill>
                  <a:schemeClr val="bg1">
                    <a:lumMod val="50000"/>
                  </a:schemeClr>
                </a:solidFill>
                <a:latin typeface="+mn-lt"/>
                <a:ea typeface="微软雅黑" panose="020B0503020204020204" charset="-122"/>
                <a:cs typeface="+mn-lt"/>
                <a:sym typeface="Arial" panose="020B0604020202020204" pitchFamily="34" charset="0"/>
              </a:endParaRPr>
            </a:p>
          </p:txBody>
        </p:sp>
        <p:sp>
          <p:nvSpPr>
            <p:cNvPr id="1587" name="Shape 1587"/>
            <p:cNvSpPr/>
            <p:nvPr/>
          </p:nvSpPr>
          <p:spPr>
            <a:xfrm>
              <a:off x="648653" y="4132049"/>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15" name="组合 14"/>
          <p:cNvGrpSpPr/>
          <p:nvPr/>
        </p:nvGrpSpPr>
        <p:grpSpPr>
          <a:xfrm>
            <a:off x="3346450" y="4132049"/>
            <a:ext cx="2670810" cy="1532255"/>
            <a:chOff x="3346450" y="4132049"/>
            <a:chExt cx="2670810" cy="1532255"/>
          </a:xfrm>
        </p:grpSpPr>
        <p:sp>
          <p:nvSpPr>
            <p:cNvPr id="7" name="Shape 1586"/>
            <p:cNvSpPr/>
            <p:nvPr/>
          </p:nvSpPr>
          <p:spPr>
            <a:xfrm>
              <a:off x="3346450" y="4577819"/>
              <a:ext cx="2670810" cy="1086485"/>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编辑、改色、替换。用户可以在投影仪或者</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计算上进演示也可以成。</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p:txBody>
        </p:sp>
        <p:sp>
          <p:nvSpPr>
            <p:cNvPr id="8" name="Shape 1587"/>
            <p:cNvSpPr/>
            <p:nvPr/>
          </p:nvSpPr>
          <p:spPr>
            <a:xfrm>
              <a:off x="3511233" y="4132049"/>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19" name="组合 18"/>
          <p:cNvGrpSpPr/>
          <p:nvPr/>
        </p:nvGrpSpPr>
        <p:grpSpPr>
          <a:xfrm>
            <a:off x="6267450" y="4132049"/>
            <a:ext cx="2670810" cy="1532255"/>
            <a:chOff x="6267450" y="4132049"/>
            <a:chExt cx="2670810" cy="1532255"/>
          </a:xfrm>
        </p:grpSpPr>
        <p:sp>
          <p:nvSpPr>
            <p:cNvPr id="9" name="Shape 1586"/>
            <p:cNvSpPr/>
            <p:nvPr/>
          </p:nvSpPr>
          <p:spPr>
            <a:xfrm>
              <a:off x="6267450" y="4577819"/>
              <a:ext cx="2670810" cy="1086485"/>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编辑、改色、替换。用户可以在投影仪或者</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计算上进演示也可以成。</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p:txBody>
        </p:sp>
        <p:sp>
          <p:nvSpPr>
            <p:cNvPr id="10" name="Shape 1587"/>
            <p:cNvSpPr/>
            <p:nvPr/>
          </p:nvSpPr>
          <p:spPr>
            <a:xfrm>
              <a:off x="6432233" y="4132049"/>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grpSp>
        <p:nvGrpSpPr>
          <p:cNvPr id="20" name="组合 19"/>
          <p:cNvGrpSpPr/>
          <p:nvPr/>
        </p:nvGrpSpPr>
        <p:grpSpPr>
          <a:xfrm>
            <a:off x="9230995" y="4132049"/>
            <a:ext cx="2670810" cy="1532255"/>
            <a:chOff x="9230995" y="4132049"/>
            <a:chExt cx="2670810" cy="1532255"/>
          </a:xfrm>
        </p:grpSpPr>
        <p:sp>
          <p:nvSpPr>
            <p:cNvPr id="11" name="Shape 1586"/>
            <p:cNvSpPr/>
            <p:nvPr/>
          </p:nvSpPr>
          <p:spPr>
            <a:xfrm>
              <a:off x="9230995" y="4577819"/>
              <a:ext cx="2670810" cy="1086485"/>
            </a:xfrm>
            <a:prstGeom prst="rect">
              <a:avLst/>
            </a:prstGeom>
            <a:ln w="12700">
              <a:miter lim="400000"/>
            </a:ln>
          </p:spPr>
          <p:txBody>
            <a:bodyPr wrap="square" lIns="50800" tIns="50800" rIns="50800" bIns="50800" anchor="ctr">
              <a:spAutoFit/>
            </a:bodyPr>
            <a:lstStyle>
              <a:lvl1pPr algn="l" defTabSz="457200">
                <a:lnSpc>
                  <a:spcPct val="120000"/>
                </a:lnSpc>
                <a:defRPr sz="2000">
                  <a:solidFill>
                    <a:srgbClr val="A6AAA9"/>
                  </a:solidFill>
                  <a:latin typeface="Arial" panose="020B0604020202020204"/>
                  <a:ea typeface="Arial" panose="020B0604020202020204"/>
                  <a:cs typeface="Arial" panose="020B0604020202020204"/>
                  <a:sym typeface="Arial" panose="020B0604020202020204"/>
                </a:defRPr>
              </a:lvl1pPr>
            </a:lstStyle>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编辑、改色、替换。用户可以在投影仪或者</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a:p>
              <a:pPr lvl="0" algn="ctr" fontAlgn="auto">
                <a:lnSpc>
                  <a:spcPct val="200000"/>
                </a:lnSpc>
                <a:defRPr sz="1800">
                  <a:solidFill>
                    <a:srgbClr val="000000"/>
                  </a:solidFill>
                </a:defRPr>
              </a:pPr>
              <a:r>
                <a:rPr lang="zh-CN" altLang="en-US" sz="800" dirty="0">
                  <a:solidFill>
                    <a:schemeClr val="bg1">
                      <a:lumMod val="50000"/>
                    </a:schemeClr>
                  </a:solidFill>
                  <a:ea typeface="微软雅黑" panose="020B0503020204020204" charset="-122"/>
                  <a:cs typeface="+mn-lt"/>
                  <a:sym typeface="Arial" panose="020B0604020202020204" pitchFamily="34" charset="0"/>
                </a:rPr>
                <a:t>计算上进演示也可以成。</a:t>
              </a:r>
              <a:endParaRPr lang="en-US" altLang="zh-CN" sz="800" dirty="0">
                <a:solidFill>
                  <a:schemeClr val="bg1">
                    <a:lumMod val="50000"/>
                  </a:schemeClr>
                </a:solidFill>
                <a:ea typeface="微软雅黑" panose="020B0503020204020204" charset="-122"/>
                <a:cs typeface="+mn-lt"/>
                <a:sym typeface="Arial" panose="020B0604020202020204" pitchFamily="34" charset="0"/>
              </a:endParaRPr>
            </a:p>
          </p:txBody>
        </p:sp>
        <p:sp>
          <p:nvSpPr>
            <p:cNvPr id="12" name="Shape 1587"/>
            <p:cNvSpPr/>
            <p:nvPr/>
          </p:nvSpPr>
          <p:spPr>
            <a:xfrm>
              <a:off x="9395778" y="4132049"/>
              <a:ext cx="2341245" cy="347345"/>
            </a:xfrm>
            <a:prstGeom prst="rect">
              <a:avLst/>
            </a:prstGeom>
            <a:ln w="12700">
              <a:miter lim="400000"/>
            </a:ln>
          </p:spPr>
          <p:txBody>
            <a:bodyPr wrap="square" lIns="50800" tIns="50800" rIns="50800" bIns="50800" anchor="ctr">
              <a:spAutoFit/>
            </a:bodyPr>
            <a:lstStyle>
              <a:lvl1pPr algn="l">
                <a:defRPr sz="3000">
                  <a:solidFill>
                    <a:srgbClr val="53585F"/>
                  </a:solidFill>
                  <a:latin typeface="Helvetica"/>
                  <a:ea typeface="Helvetica"/>
                  <a:cs typeface="Helvetica"/>
                  <a:sym typeface="Helvetica"/>
                </a:defRPr>
              </a:lvl1pPr>
            </a:lstStyle>
            <a:p>
              <a:pPr marL="0" marR="0" lvl="0" indent="0" algn="ctr" defTabSz="914400" rtl="0" eaLnBrk="1" fontAlgn="t" latinLnBrk="0" hangingPunct="1">
                <a:spcBef>
                  <a:spcPts val="0"/>
                </a:spcBef>
                <a:spcAft>
                  <a:spcPts val="0"/>
                </a:spcAft>
                <a:buClrTx/>
                <a:buSzTx/>
                <a:buFontTx/>
                <a:buNone/>
                <a:defRPr/>
              </a:pPr>
              <a:r>
                <a:rPr lang="zh-CN" altLang="en-US" sz="1600"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rPr>
                <a:t>在此输入您的标题</a:t>
              </a:r>
              <a:endParaRPr lang="zh-CN" altLang="en-US" sz="1600" b="1" kern="0" noProof="0" dirty="0">
                <a:ln>
                  <a:noFill/>
                </a:ln>
                <a:solidFill>
                  <a:schemeClr val="tx1">
                    <a:lumMod val="75000"/>
                    <a:lumOff val="25000"/>
                  </a:schemeClr>
                </a:solidFill>
                <a:uLnTx/>
                <a:uFillTx/>
                <a:latin typeface="方正清刻本悦宋简体" panose="02000000000000000000" charset="-122"/>
                <a:ea typeface="方正清刻本悦宋简体" panose="02000000000000000000" charset="-122"/>
                <a:sym typeface="+mn-ea"/>
              </a:endParaRPr>
            </a:p>
          </p:txBody>
        </p:sp>
      </p:gr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0272" y="1294544"/>
            <a:ext cx="1458006" cy="2655870"/>
          </a:xfrm>
          <a:prstGeom prst="rect">
            <a:avLst/>
          </a:prstGeom>
        </p:spPr>
      </p:pic>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2852" y="1294544"/>
            <a:ext cx="1458006" cy="2655870"/>
          </a:xfrm>
          <a:prstGeom prst="rect">
            <a:avLst/>
          </a:prstGeom>
        </p:spPr>
      </p:pic>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3852" y="1294544"/>
            <a:ext cx="1458006" cy="2655870"/>
          </a:xfrm>
          <a:prstGeom prst="rect">
            <a:avLst/>
          </a:prstGeom>
        </p:spPr>
      </p:pic>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37397" y="1294544"/>
            <a:ext cx="1458006" cy="26558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down)">
                                      <p:cBhvr>
                                        <p:cTn id="19" dur="500"/>
                                        <p:tgtEl>
                                          <p:spTgt spid="18"/>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75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327785" y="-8255"/>
            <a:ext cx="1560195"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766945" y="1620058"/>
            <a:ext cx="5818505" cy="916112"/>
            <a:chOff x="4766945" y="1620058"/>
            <a:chExt cx="5818505" cy="916112"/>
          </a:xfrm>
        </p:grpSpPr>
        <p:sp>
          <p:nvSpPr>
            <p:cNvPr id="44" name="文本框 43"/>
            <p:cNvSpPr txBox="1"/>
            <p:nvPr/>
          </p:nvSpPr>
          <p:spPr>
            <a:xfrm>
              <a:off x="4766945" y="1620058"/>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4766945" y="2012950"/>
              <a:ext cx="581850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打印出来</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制作成。</a:t>
              </a:r>
            </a:p>
          </p:txBody>
        </p:sp>
      </p:grpSp>
      <p:grpSp>
        <p:nvGrpSpPr>
          <p:cNvPr id="7" name="组合 6"/>
          <p:cNvGrpSpPr/>
          <p:nvPr/>
        </p:nvGrpSpPr>
        <p:grpSpPr>
          <a:xfrm>
            <a:off x="4766945" y="3058333"/>
            <a:ext cx="5818505" cy="885463"/>
            <a:chOff x="4766945" y="3058333"/>
            <a:chExt cx="5818505" cy="885463"/>
          </a:xfrm>
        </p:grpSpPr>
        <p:sp>
          <p:nvSpPr>
            <p:cNvPr id="9" name="文本框 8"/>
            <p:cNvSpPr txBox="1"/>
            <p:nvPr/>
          </p:nvSpPr>
          <p:spPr>
            <a:xfrm>
              <a:off x="4766945" y="3058333"/>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0" name="文本框 9"/>
            <p:cNvSpPr txBox="1"/>
            <p:nvPr/>
          </p:nvSpPr>
          <p:spPr>
            <a:xfrm>
              <a:off x="4766945" y="3451225"/>
              <a:ext cx="5818505"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grpSp>
        <p:nvGrpSpPr>
          <p:cNvPr id="14" name="组合 13"/>
          <p:cNvGrpSpPr/>
          <p:nvPr/>
        </p:nvGrpSpPr>
        <p:grpSpPr>
          <a:xfrm>
            <a:off x="4766945" y="4455333"/>
            <a:ext cx="5818505" cy="885463"/>
            <a:chOff x="4766945" y="4455333"/>
            <a:chExt cx="5818505" cy="885463"/>
          </a:xfrm>
        </p:grpSpPr>
        <p:sp>
          <p:nvSpPr>
            <p:cNvPr id="11" name="文本框 10"/>
            <p:cNvSpPr txBox="1"/>
            <p:nvPr/>
          </p:nvSpPr>
          <p:spPr>
            <a:xfrm>
              <a:off x="4766945" y="4455333"/>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3" name="文本框 12"/>
            <p:cNvSpPr txBox="1"/>
            <p:nvPr/>
          </p:nvSpPr>
          <p:spPr>
            <a:xfrm>
              <a:off x="4766945" y="4848225"/>
              <a:ext cx="5818505" cy="4925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p:txBody>
        </p:sp>
      </p:gr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8707" y="1158004"/>
            <a:ext cx="4586442" cy="458644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6943725" y="1366058"/>
            <a:ext cx="4277360" cy="1131556"/>
            <a:chOff x="6943725" y="1366058"/>
            <a:chExt cx="4277360" cy="1131556"/>
          </a:xfrm>
        </p:grpSpPr>
        <p:sp>
          <p:nvSpPr>
            <p:cNvPr id="44" name="文本框 43"/>
            <p:cNvSpPr txBox="1"/>
            <p:nvPr/>
          </p:nvSpPr>
          <p:spPr>
            <a:xfrm>
              <a:off x="6943725" y="1366058"/>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45" name="文本框 44"/>
            <p:cNvSpPr txBox="1"/>
            <p:nvPr/>
          </p:nvSpPr>
          <p:spPr>
            <a:xfrm>
              <a:off x="6943725" y="1758950"/>
              <a:ext cx="4277360"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演示文稿</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编辑</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您要的内容，建议您在展示时采用微软雅黑字体</a:t>
              </a:r>
            </a:p>
          </p:txBody>
        </p:sp>
      </p:grpSp>
      <p:grpSp>
        <p:nvGrpSpPr>
          <p:cNvPr id="20" name="组合 19"/>
          <p:cNvGrpSpPr/>
          <p:nvPr/>
        </p:nvGrpSpPr>
        <p:grpSpPr>
          <a:xfrm>
            <a:off x="6943725" y="3444413"/>
            <a:ext cx="4277360" cy="1100906"/>
            <a:chOff x="6943725" y="3444413"/>
            <a:chExt cx="4277360" cy="1100906"/>
          </a:xfrm>
        </p:grpSpPr>
        <p:sp>
          <p:nvSpPr>
            <p:cNvPr id="5" name="文本框 4"/>
            <p:cNvSpPr txBox="1"/>
            <p:nvPr/>
          </p:nvSpPr>
          <p:spPr>
            <a:xfrm>
              <a:off x="6943725" y="3444413"/>
              <a:ext cx="1808480" cy="337185"/>
            </a:xfrm>
            <a:prstGeom prst="rect">
              <a:avLst/>
            </a:prstGeom>
            <a:noFill/>
          </p:spPr>
          <p:txBody>
            <a:bodyPr wrap="none" rtlCol="0">
              <a:spAutoFit/>
            </a:bodyPr>
            <a:lstStyle/>
            <a:p>
              <a:pPr algn="l"/>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6" name="文本框 5"/>
            <p:cNvSpPr txBox="1"/>
            <p:nvPr/>
          </p:nvSpPr>
          <p:spPr>
            <a:xfrm>
              <a:off x="6943725" y="3837305"/>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grpSp>
        <p:nvGrpSpPr>
          <p:cNvPr id="18" name="组合 17"/>
          <p:cNvGrpSpPr/>
          <p:nvPr/>
        </p:nvGrpSpPr>
        <p:grpSpPr>
          <a:xfrm>
            <a:off x="629920" y="2486198"/>
            <a:ext cx="4277360" cy="1100906"/>
            <a:chOff x="629920" y="2486198"/>
            <a:chExt cx="4277360" cy="1100906"/>
          </a:xfrm>
        </p:grpSpPr>
        <p:sp>
          <p:nvSpPr>
            <p:cNvPr id="7" name="文本框 6"/>
            <p:cNvSpPr txBox="1"/>
            <p:nvPr/>
          </p:nvSpPr>
          <p:spPr>
            <a:xfrm>
              <a:off x="3098800" y="2486198"/>
              <a:ext cx="1808480" cy="337185"/>
            </a:xfrm>
            <a:prstGeom prst="rect">
              <a:avLst/>
            </a:prstGeom>
            <a:noFill/>
          </p:spPr>
          <p:txBody>
            <a:bodyPr wrap="none" rtlCol="0">
              <a:spAutoFit/>
            </a:bodyPr>
            <a:lstStyle/>
            <a:p>
              <a:pPr algn="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8" name="文本框 7"/>
            <p:cNvSpPr txBox="1"/>
            <p:nvPr/>
          </p:nvSpPr>
          <p:spPr>
            <a:xfrm>
              <a:off x="629920" y="287909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grpSp>
        <p:nvGrpSpPr>
          <p:cNvPr id="25" name="组合 24"/>
          <p:cNvGrpSpPr/>
          <p:nvPr/>
        </p:nvGrpSpPr>
        <p:grpSpPr>
          <a:xfrm>
            <a:off x="629920" y="4844588"/>
            <a:ext cx="4277360" cy="1100906"/>
            <a:chOff x="629920" y="4844588"/>
            <a:chExt cx="4277360" cy="1100906"/>
          </a:xfrm>
        </p:grpSpPr>
        <p:sp>
          <p:nvSpPr>
            <p:cNvPr id="9" name="文本框 8"/>
            <p:cNvSpPr txBox="1"/>
            <p:nvPr/>
          </p:nvSpPr>
          <p:spPr>
            <a:xfrm>
              <a:off x="3098800" y="4844588"/>
              <a:ext cx="1808480" cy="337185"/>
            </a:xfrm>
            <a:prstGeom prst="rect">
              <a:avLst/>
            </a:prstGeom>
            <a:noFill/>
          </p:spPr>
          <p:txBody>
            <a:bodyPr wrap="none" rtlCol="0">
              <a:spAutoFit/>
            </a:bodyPr>
            <a:lstStyle/>
            <a:p>
              <a:pPr algn="r"/>
              <a:r>
                <a:rPr lang="zh-CN" altLang="en-US" sz="16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在此添加您的文本</a:t>
              </a:r>
            </a:p>
          </p:txBody>
        </p:sp>
        <p:sp>
          <p:nvSpPr>
            <p:cNvPr id="10" name="文本框 9"/>
            <p:cNvSpPr txBox="1"/>
            <p:nvPr/>
          </p:nvSpPr>
          <p:spPr>
            <a:xfrm>
              <a:off x="629920" y="5237480"/>
              <a:ext cx="4277360" cy="708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gn="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编辑您要的内容，建议您在展示时采用微软雅黑字体</a:t>
              </a:r>
            </a:p>
          </p:txBody>
        </p:sp>
      </p:grpSp>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6205" y="1335305"/>
            <a:ext cx="1257520" cy="1036233"/>
          </a:xfrm>
          <a:prstGeom prst="rect">
            <a:avLst/>
          </a:prstGeom>
          <a:effectLst>
            <a:outerShdw blurRad="50800" dist="38100" dir="2700000" sx="102000" sy="102000" algn="tl" rotWithShape="0">
              <a:prstClr val="black">
                <a:alpha val="40000"/>
              </a:prstClr>
            </a:outerShdw>
          </a:effectLst>
        </p:spPr>
      </p:pic>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1805" y="2432917"/>
            <a:ext cx="1257520" cy="1036233"/>
          </a:xfrm>
          <a:prstGeom prst="rect">
            <a:avLst/>
          </a:prstGeom>
          <a:effectLst>
            <a:outerShdw blurRad="50800" dist="38100" dir="2700000" sx="102000" sy="102000" algn="tl" rotWithShape="0">
              <a:prstClr val="black">
                <a:alpha val="40000"/>
              </a:prstClr>
            </a:outerShdw>
          </a:effectLst>
        </p:spPr>
      </p:pic>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1805" y="4733478"/>
            <a:ext cx="1257520" cy="1036233"/>
          </a:xfrm>
          <a:prstGeom prst="rect">
            <a:avLst/>
          </a:prstGeom>
          <a:effectLst>
            <a:outerShdw blurRad="50800" dist="38100" dir="2700000" sx="102000" sy="102000" algn="tl" rotWithShape="0">
              <a:prstClr val="black">
                <a:alpha val="40000"/>
              </a:prstClr>
            </a:outerShdw>
          </a:effectLst>
        </p:spPr>
      </p:pic>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86205" y="3355831"/>
            <a:ext cx="1257520" cy="1036233"/>
          </a:xfrm>
          <a:prstGeom prst="rect">
            <a:avLst/>
          </a:prstGeom>
          <a:effectLst>
            <a:outerShdw blurRad="50800" dist="38100" dir="2700000" sx="102000" sy="102000" algn="tl" rotWithShape="0">
              <a:prstClr val="black">
                <a:alpha val="40000"/>
              </a:prstClr>
            </a:outerShdw>
          </a:effectLst>
        </p:spPr>
      </p:pic>
      <p:sp>
        <p:nvSpPr>
          <p:cNvPr id="19" name="椭圆 18"/>
          <p:cNvSpPr/>
          <p:nvPr/>
        </p:nvSpPr>
        <p:spPr>
          <a:xfrm>
            <a:off x="1744980" y="318447"/>
            <a:ext cx="591820" cy="591820"/>
          </a:xfrm>
          <a:prstGeom prst="ellipse">
            <a:avLst/>
          </a:prstGeom>
          <a:solidFill>
            <a:srgbClr val="C5E3B3">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l="20027" t="26004"/>
          <a:stretch/>
        </p:blipFill>
        <p:spPr>
          <a:xfrm>
            <a:off x="0" y="0"/>
            <a:ext cx="1355417" cy="1228714"/>
          </a:xfrm>
          <a:prstGeom prst="rect">
            <a:avLst/>
          </a:prstGeom>
        </p:spPr>
      </p:pic>
      <p:sp>
        <p:nvSpPr>
          <p:cNvPr id="21" name="椭圆 20"/>
          <p:cNvSpPr/>
          <p:nvPr/>
        </p:nvSpPr>
        <p:spPr>
          <a:xfrm>
            <a:off x="553248" y="1504224"/>
            <a:ext cx="370840" cy="370840"/>
          </a:xfrm>
          <a:prstGeom prst="ellipse">
            <a:avLst/>
          </a:prstGeom>
          <a:solidFill>
            <a:srgbClr val="C5E3B3">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935228" y="1587500"/>
            <a:ext cx="330328" cy="330328"/>
          </a:xfrm>
          <a:prstGeom prst="ellipse">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rotWithShape="1">
          <a:blip r:embed="rId3">
            <a:extLst>
              <a:ext uri="{28A0092B-C50C-407E-A947-70E740481C1C}">
                <a14:useLocalDpi xmlns:a14="http://schemas.microsoft.com/office/drawing/2010/main" val="0"/>
              </a:ext>
            </a:extLst>
          </a:blip>
          <a:srcRect l="34199" t="41404"/>
          <a:stretch/>
        </p:blipFill>
        <p:spPr>
          <a:xfrm rot="10800000">
            <a:off x="11076774" y="5885010"/>
            <a:ext cx="1115225" cy="9729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right)">
                                      <p:cBhvr>
                                        <p:cTn id="27" dur="500"/>
                                        <p:tgtEl>
                                          <p:spTgt spid="18"/>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right)">
                                      <p:cBhvr>
                                        <p:cTn id="31" dur="500"/>
                                        <p:tgtEl>
                                          <p:spTgt spid="25"/>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22160" y="-5715"/>
            <a:ext cx="3628390" cy="687514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833485" y="1977390"/>
            <a:ext cx="613410" cy="2952115"/>
          </a:xfrm>
          <a:prstGeom prst="rect">
            <a:avLst/>
          </a:prstGeom>
          <a:noFill/>
        </p:spPr>
        <p:txBody>
          <a:bodyPr vert="eaVert" wrap="square" rtlCol="0">
            <a:spAutoFit/>
          </a:bodyPr>
          <a:lstStyle/>
          <a:p>
            <a:pPr algn="l"/>
            <a:r>
              <a:rPr lang="zh-CN" altLang="en-US" sz="2800">
                <a:solidFill>
                  <a:schemeClr val="tx1">
                    <a:lumMod val="75000"/>
                    <a:lumOff val="25000"/>
                  </a:schemeClr>
                </a:solidFill>
                <a:latin typeface="方正清刻本悦宋简体" panose="02000000000000000000" charset="-122"/>
                <a:ea typeface="方正清刻本悦宋简体" panose="02000000000000000000" charset="-122"/>
              </a:rPr>
              <a:t>单击此处输入文本</a:t>
            </a:r>
          </a:p>
        </p:txBody>
      </p:sp>
      <p:sp>
        <p:nvSpPr>
          <p:cNvPr id="7" name="文本框 6"/>
          <p:cNvSpPr txBox="1"/>
          <p:nvPr/>
        </p:nvSpPr>
        <p:spPr>
          <a:xfrm>
            <a:off x="9446895" y="1977390"/>
            <a:ext cx="613410" cy="2952115"/>
          </a:xfrm>
          <a:prstGeom prst="rect">
            <a:avLst/>
          </a:prstGeom>
          <a:noFill/>
        </p:spPr>
        <p:txBody>
          <a:bodyPr vert="eaVert" wrap="square" rtlCol="0">
            <a:spAutoFit/>
          </a:bodyPr>
          <a:lstStyle/>
          <a:p>
            <a:pPr algn="l" fontAlgn="auto">
              <a:lnSpc>
                <a:spcPct val="200000"/>
              </a:lnSpc>
            </a:pP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r>
              <a:rPr lang="zh-CN" altLang="en-US" sz="700" dirty="0">
                <a:solidFill>
                  <a:schemeClr val="tx1">
                    <a:lumMod val="75000"/>
                    <a:lumOff val="25000"/>
                  </a:schemeClr>
                </a:solidFill>
                <a:ea typeface="微软雅黑" panose="020B0503020204020204" charset="-122"/>
                <a:cs typeface="+mn-lt"/>
                <a:sym typeface="Arial" panose="020B0604020202020204" pitchFamily="34" charset="0"/>
              </a:rPr>
              <a:t>Click here to enter your text</a:t>
            </a:r>
            <a:r>
              <a:rPr lang="en-US" altLang="zh-CN" sz="700" dirty="0">
                <a:solidFill>
                  <a:schemeClr val="tx1">
                    <a:lumMod val="75000"/>
                    <a:lumOff val="25000"/>
                  </a:schemeClr>
                </a:solidFill>
                <a:ea typeface="微软雅黑" panose="020B0503020204020204" charset="-122"/>
                <a:cs typeface="+mn-lt"/>
                <a:sym typeface="Arial" panose="020B0604020202020204" pitchFamily="34" charset="0"/>
              </a:rPr>
              <a:t>.</a:t>
            </a:r>
            <a:endParaRPr lang="en-US" altLang="zh-CN" sz="700" dirty="0">
              <a:solidFill>
                <a:schemeClr val="tx1">
                  <a:lumMod val="75000"/>
                  <a:lumOff val="25000"/>
                </a:schemeClr>
              </a:solidFill>
              <a:latin typeface="Arial" panose="020B0604020202020204" pitchFamily="34" charset="0"/>
              <a:ea typeface="微软雅黑" panose="020B0503020204020204" charset="-122"/>
              <a:cs typeface="+mn-lt"/>
              <a:sym typeface="Arial" panose="020B0604020202020204" pitchFamily="34" charset="0"/>
            </a:endParaRPr>
          </a:p>
        </p:txBody>
      </p:sp>
      <p:sp>
        <p:nvSpPr>
          <p:cNvPr id="8" name="文本框 7"/>
          <p:cNvSpPr txBox="1"/>
          <p:nvPr/>
        </p:nvSpPr>
        <p:spPr>
          <a:xfrm>
            <a:off x="7826375" y="1977390"/>
            <a:ext cx="1106170" cy="2386330"/>
          </a:xfrm>
          <a:prstGeom prst="rect">
            <a:avLst/>
          </a:prstGeom>
          <a:noFill/>
        </p:spPr>
        <p:txBody>
          <a:bodyPr vert="eaVert" wrap="square" rtlCol="0">
            <a:spAutoFit/>
          </a:bodyPr>
          <a:lstStyle/>
          <a:p>
            <a:pPr algn="l"/>
            <a:r>
              <a:rPr lang="zh-CN" altLang="en-US" sz="6000">
                <a:solidFill>
                  <a:schemeClr val="tx1">
                    <a:lumMod val="75000"/>
                    <a:lumOff val="25000"/>
                  </a:schemeClr>
                </a:solidFill>
                <a:latin typeface="方正清刻本悦宋简体" panose="02000000000000000000" charset="-122"/>
                <a:ea typeface="方正清刻本悦宋简体" panose="02000000000000000000" charset="-122"/>
              </a:rPr>
              <a:t>第二节</a:t>
            </a:r>
          </a:p>
        </p:txBody>
      </p:sp>
      <p:pic>
        <p:nvPicPr>
          <p:cNvPr id="9" name="图片 8" descr="3"/>
          <p:cNvPicPr>
            <a:picLocks noChangeAspect="1"/>
          </p:cNvPicPr>
          <p:nvPr/>
        </p:nvPicPr>
        <p:blipFill>
          <a:blip r:embed="rId2"/>
          <a:srcRect l="16451" t="26544" r="13022" b="21858"/>
          <a:stretch>
            <a:fillRect/>
          </a:stretch>
        </p:blipFill>
        <p:spPr>
          <a:xfrm rot="2040000">
            <a:off x="10174584" y="333554"/>
            <a:ext cx="832485" cy="1069975"/>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436" y="546986"/>
            <a:ext cx="6462897" cy="6462897"/>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7886" y="4506595"/>
            <a:ext cx="4406634" cy="243818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3020" y="1406525"/>
            <a:ext cx="12255500" cy="3791585"/>
          </a:xfrm>
          <a:prstGeom prst="rect">
            <a:avLst/>
          </a:prstGeom>
          <a:solidFill>
            <a:srgbClr val="C5E3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1065530" y="2073448"/>
            <a:ext cx="3738880" cy="706755"/>
          </a:xfrm>
          <a:prstGeom prst="rect">
            <a:avLst/>
          </a:prstGeom>
          <a:noFill/>
        </p:spPr>
        <p:txBody>
          <a:bodyPr wrap="none" rtlCol="0">
            <a:spAutoFit/>
          </a:bodyPr>
          <a:lstStyle/>
          <a:p>
            <a:pPr algn="l"/>
            <a:r>
              <a:rPr lang="zh-CN" altLang="en-US" sz="4000" noProof="0" dirty="0">
                <a:ln>
                  <a:noFill/>
                </a:ln>
                <a:solidFill>
                  <a:schemeClr val="tx1">
                    <a:lumMod val="65000"/>
                    <a:lumOff val="35000"/>
                  </a:schemeClr>
                </a:solidFill>
                <a:uLnTx/>
                <a:uFillTx/>
                <a:latin typeface="方正清刻本悦宋简体" panose="02000000000000000000" charset="-122"/>
                <a:ea typeface="方正清刻本悦宋简体" panose="02000000000000000000" charset="-122"/>
                <a:sym typeface="+mn-ea"/>
              </a:rPr>
              <a:t>爱上日系小清新</a:t>
            </a:r>
          </a:p>
        </p:txBody>
      </p:sp>
      <p:sp>
        <p:nvSpPr>
          <p:cNvPr id="45" name="文本框 44"/>
          <p:cNvSpPr txBox="1"/>
          <p:nvPr/>
        </p:nvSpPr>
        <p:spPr>
          <a:xfrm>
            <a:off x="1065530" y="2980055"/>
            <a:ext cx="6815455" cy="224676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endParaRPr lang="en-US" altLang="zh-CN" sz="700" dirty="0" smtClean="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en-US" altLang="zh-CN"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r>
              <a:rPr lang="zh-CN" altLang="en-US" sz="700" dirty="0" smtClean="0">
                <a:solidFill>
                  <a:schemeClr val="tx1">
                    <a:lumMod val="65000"/>
                    <a:lumOff val="35000"/>
                  </a:schemeClr>
                </a:solidFill>
                <a:ea typeface="微软雅黑" panose="020B0503020204020204" charset="-122"/>
                <a:cs typeface="+mn-lt"/>
                <a:sym typeface="Arial" panose="020B0604020202020204" pitchFamily="34" charset="0"/>
              </a:rPr>
              <a:t>。</a:t>
            </a:r>
            <a:r>
              <a:rPr lang="zh-CN" altLang="en-US" sz="700" dirty="0">
                <a:solidFill>
                  <a:schemeClr val="tx1">
                    <a:lumMod val="65000"/>
                    <a:lumOff val="35000"/>
                  </a:schemeClr>
                </a:solidFill>
                <a:ea typeface="微软雅黑" panose="020B0503020204020204" charset="-122"/>
                <a:cs typeface="+mn-lt"/>
                <a:sym typeface="Arial" panose="020B0604020202020204" pitchFamily="34" charset="0"/>
              </a:rPr>
              <a:t>单击此处编辑您要的内容，建议您在展示时采用微软雅黑字体，本模版所有图形线条及其相应素材均可自由编辑、改色、替换。用户可以在投影仪或者计算机上进行演示也可以将演示文稿打印出来制作成。</a:t>
            </a: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a:p>
            <a:pPr>
              <a:lnSpc>
                <a:spcPct val="200000"/>
              </a:lnSpc>
            </a:pPr>
            <a:endParaRPr lang="zh-CN" altLang="en-US" sz="700" dirty="0">
              <a:solidFill>
                <a:schemeClr val="tx1">
                  <a:lumMod val="65000"/>
                  <a:lumOff val="35000"/>
                </a:schemeClr>
              </a:solidFill>
              <a:ea typeface="微软雅黑" panose="020B0503020204020204" charset="-122"/>
              <a:cs typeface="+mn-lt"/>
              <a:sym typeface="Arial" panose="020B0604020202020204" pitchFamily="34" charset="0"/>
            </a:endParaRPr>
          </a:p>
        </p:txBody>
      </p:sp>
      <p:pic>
        <p:nvPicPr>
          <p:cNvPr id="2" name="图片 1" descr="2"/>
          <p:cNvPicPr>
            <a:picLocks noChangeAspect="1"/>
          </p:cNvPicPr>
          <p:nvPr/>
        </p:nvPicPr>
        <p:blipFill>
          <a:blip r:embed="rId2"/>
          <a:stretch>
            <a:fillRect/>
          </a:stretch>
        </p:blipFill>
        <p:spPr>
          <a:xfrm rot="600000" flipH="1">
            <a:off x="-469898" y="618886"/>
            <a:ext cx="1972310" cy="150368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438490" y="1222040"/>
            <a:ext cx="5748976" cy="57489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6000">
        <p:random/>
      </p:transition>
    </mc:Choice>
    <mc:Fallback xmlns="">
      <p:transition spd="slow" advClick="0" advTm="6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randombar(horizontal)">
                                      <p:cBhvr>
                                        <p:cTn id="11" dur="500"/>
                                        <p:tgtEl>
                                          <p:spTgt spid="4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randombar(horizontal)">
                                      <p:cBhvr>
                                        <p:cTn id="15" dur="500"/>
                                        <p:tgtEl>
                                          <p:spTgt spid="45"/>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4" grpId="0"/>
      <p:bldP spid="4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327</TotalTime>
  <Words>6864</Words>
  <Application>Microsoft Office PowerPoint</Application>
  <PresentationFormat>宽屏</PresentationFormat>
  <Paragraphs>189</Paragraphs>
  <Slides>26</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Meiryo</vt:lpstr>
      <vt:lpstr>方正清刻本悦宋简体</vt:lpstr>
      <vt:lpstr>方正舒体</vt:lpstr>
      <vt:lpstr>宋体</vt:lpstr>
      <vt:lpstr>微软雅黑</vt:lpstr>
      <vt:lpstr>造字工房悦圆演示版常规体</vt:lpstr>
      <vt:lpstr>Arial</vt:lpstr>
      <vt:lpstr>Calibri</vt:lpstr>
      <vt:lpstr>Calibri Light</vt:lpstr>
      <vt:lpstr>Helvetica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优品PPT</cp:lastModifiedBy>
  <cp:revision>21</cp:revision>
  <dcterms:created xsi:type="dcterms:W3CDTF">2018-06-04T07:16:00Z</dcterms:created>
  <dcterms:modified xsi:type="dcterms:W3CDTF">2019-07-10T01:28:03Z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