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0" r:id="rId11"/>
    <p:sldId id="269" r:id="rId12"/>
    <p:sldId id="268" r:id="rId13"/>
    <p:sldId id="270" r:id="rId14"/>
    <p:sldId id="271" r:id="rId15"/>
    <p:sldId id="261" r:id="rId16"/>
    <p:sldId id="272" r:id="rId17"/>
    <p:sldId id="273" r:id="rId18"/>
    <p:sldId id="274" r:id="rId19"/>
    <p:sldId id="275" r:id="rId20"/>
    <p:sldId id="262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322"/>
    <a:srgbClr val="EDEDED"/>
    <a:srgbClr val="817976"/>
    <a:srgbClr val="5A8140"/>
    <a:srgbClr val="479382"/>
    <a:srgbClr val="8FC4AD"/>
    <a:srgbClr val="539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861" autoAdjust="0"/>
  </p:normalViewPr>
  <p:slideViewPr>
    <p:cSldViewPr snapToGrid="0" showGuides="1">
      <p:cViewPr varScale="1">
        <p:scale>
          <a:sx n="88" d="100"/>
          <a:sy n="88" d="100"/>
        </p:scale>
        <p:origin x="222" y="96"/>
      </p:cViewPr>
      <p:guideLst>
        <p:guide orient="horz" pos="2137"/>
        <p:guide pos="3840"/>
        <p:guide pos="483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25087-5BB6-4448-8983-0A9DCA58EC6B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8BE9C-5C4F-484E-9D47-0FB1AD3529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26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47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594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47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06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66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85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31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948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47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6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0026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151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80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653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831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42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109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42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070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3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565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001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21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09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D6C3E8-1E28-49BD-8338-8F97A1983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3A11087-BEE7-496E-B627-5CC650D69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172122-9ED8-4844-9C64-7F046B43F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A840827-C97A-41C7-8D31-2697382F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A94735-BD19-4237-9D94-2F60664F8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4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21D310-367B-4D32-9BC3-488DB93BC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9C3458-D29B-4C2C-AFAB-D4EFD6984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A65917-2C05-43A0-AD02-43F05E050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2775DB-6CD8-43BC-B724-9F3A1788F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DC5066-016A-40F2-9EA9-49D43CFC0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082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C1FBFB0-C43F-4F91-B64D-6AF03617EE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7CA78BC-6473-4E86-9E0E-BA63983055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D03F0B-C1F7-4BE9-A36F-74ED19BA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092937-9FE9-4A39-AD56-0702DFD5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38C0D18-5ECC-4CA4-A5F0-233041492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0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919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108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630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72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81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27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12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93B2DC-AE13-4DE8-8F62-7079BF302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5BE206A-A218-4DDC-8ACB-053826811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BBFD779-4B2C-4953-8D2F-E342FBE4A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18B71BF-B280-4F2D-A2C2-34999B00C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3339D24-9AD3-4AA6-A39D-DC9D83E0D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850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009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0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47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334B0C-8842-45C2-9962-D2F48F1D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BDB3B9D-7166-447B-B070-1B2B0B6BD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08E4E6-A966-4787-897F-7DF76A5ED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8A11E1D-6DFE-4360-AE2F-37C92817E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75482FD-074E-4656-91A0-D69029CC5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3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90FE87-9521-4B1A-8A22-CE19E5803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AA6BAA-C98F-4103-A105-FF60DA445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938D17D-5140-4D6D-ADFC-CCACBB39D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5772EE7-FD6C-4EF7-827F-B47A1EAA7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B1EB5E5-2152-4307-BCE4-0780900D3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A5A868-EDC1-4604-89FC-004D3C8DE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9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305C62-4DF5-4A2D-A4FE-70CAE29A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40B3B07-C75D-4C86-929F-9AEDC0D3E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6FF1FA1-05DF-4F5D-B5A9-F78E65B57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80A0A9-26DB-4C7C-92C5-62E6BCB739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8F28A27-4279-407E-B4CC-395DB1E405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FE3508B-008C-4B2F-A48B-43662393C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D65A682-2BAB-4528-BB6F-BEB2FB4C5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D6740FE-11BB-4132-8091-7A72BA40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12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A35611-B31D-4623-A251-15B34211C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880B8A6-F042-4084-B7B4-35F58451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FE16776-E48B-4E0E-8249-629F1D8BD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BD89E2A-898B-421D-9680-E622676DD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727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22B49F9-AA54-45F6-A7BF-BD20F4780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3B0625-9EE5-4521-AC6B-0D477622F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5B8D9B-1BCA-4EC4-B25B-633CA3F1E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5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5AEFFC-B94C-4D46-AA88-FAAEACA0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1491E3E-ED73-459D-A07C-B9967DBD8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59A0F64-7CB6-4E38-8FC8-A73E1B0C78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5D29FC8-2AA8-40A1-9594-888886000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F34599F-77D5-417C-B73C-BA1DB38DE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7CC09E5-917F-4259-8A5F-452F0B1EA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42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CAD32B-F344-47F6-87E7-F247D747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BB62A09-48AB-4849-A982-1D506A6A71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6C9350A-63EC-4417-AD9F-08C807D5B8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FDF39C5-35EC-4627-8794-274BD960F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EDE8F9-2EAD-422C-B397-7AF2AAE7D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0017FA4-9624-4599-B55C-0300217A9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31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81D5BC7-8E28-4BD9-A545-A4E10637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C546B1-0D92-4997-AFD2-72470F88E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C184C3-A3AD-48CE-BAA3-E7379313D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9FDA1-C2AD-4592-92C7-E7CF4CD18BE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2C4336-C0D8-4403-B0B3-921CEBEA0F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3582E9-2068-4234-B0F1-5615386A2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2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139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E46CC5D-CB24-4716-900D-5AB94878FC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" y="2153048"/>
            <a:ext cx="3246478" cy="473267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64887" y="575946"/>
            <a:ext cx="2276313" cy="117047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8D4B3BE-E572-4E3B-A453-6D3E7E7CBE20}"/>
              </a:ext>
            </a:extLst>
          </p:cNvPr>
          <p:cNvGrpSpPr/>
          <p:nvPr/>
        </p:nvGrpSpPr>
        <p:grpSpPr>
          <a:xfrm>
            <a:off x="3485029" y="743825"/>
            <a:ext cx="5221939" cy="5221939"/>
            <a:chOff x="3485029" y="743825"/>
            <a:chExt cx="5221939" cy="5221939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75E4F1D6-879B-41F5-BD86-3A67761041AF}"/>
                </a:ext>
              </a:extLst>
            </p:cNvPr>
            <p:cNvSpPr/>
            <p:nvPr/>
          </p:nvSpPr>
          <p:spPr>
            <a:xfrm>
              <a:off x="3485029" y="743825"/>
              <a:ext cx="5221939" cy="5221939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0D5AC96-AD81-48D9-962F-A421B0F37E4D}"/>
                </a:ext>
              </a:extLst>
            </p:cNvPr>
            <p:cNvSpPr/>
            <p:nvPr/>
          </p:nvSpPr>
          <p:spPr>
            <a:xfrm>
              <a:off x="3827927" y="1012520"/>
              <a:ext cx="4607270" cy="4607270"/>
            </a:xfrm>
            <a:prstGeom prst="ellipse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1D3E2DB-C27A-4D23-950E-A847AA0FBD12}"/>
                </a:ext>
              </a:extLst>
            </p:cNvPr>
            <p:cNvSpPr txBox="1"/>
            <p:nvPr/>
          </p:nvSpPr>
          <p:spPr>
            <a:xfrm>
              <a:off x="4550096" y="2077521"/>
              <a:ext cx="59876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/>
                <a:t>简约</a:t>
              </a:r>
              <a:r>
                <a:rPr lang="zh-CN" altLang="en-US" sz="3200" b="1" dirty="0" smtClean="0"/>
                <a:t>中</a:t>
              </a:r>
              <a:r>
                <a:rPr lang="zh-CN" altLang="en-US" sz="3200" b="1" dirty="0"/>
                <a:t>国</a:t>
              </a:r>
              <a:r>
                <a:rPr lang="zh-CN" altLang="en-US" sz="3200" b="1" dirty="0" smtClean="0"/>
                <a:t>风</a:t>
              </a:r>
              <a:endParaRPr lang="zh-CN" altLang="en-US" sz="3200" b="1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C57039B-9EB0-4CC6-A136-ABC7D9A95E27}"/>
                </a:ext>
              </a:extLst>
            </p:cNvPr>
            <p:cNvSpPr txBox="1"/>
            <p:nvPr/>
          </p:nvSpPr>
          <p:spPr>
            <a:xfrm>
              <a:off x="5209512" y="1548858"/>
              <a:ext cx="584154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/>
                <a:t>主题工作汇报</a:t>
              </a:r>
              <a:r>
                <a:rPr lang="en-US" altLang="zh-CN" sz="2800" dirty="0"/>
                <a:t>PPT</a:t>
              </a:r>
              <a:endParaRPr lang="zh-CN" altLang="en-US" sz="28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76E1E059-D9C3-40B8-94F7-CC62200B10FE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8" y="1634312"/>
              <a:ext cx="0" cy="3363685"/>
            </a:xfrm>
            <a:prstGeom prst="line">
              <a:avLst/>
            </a:prstGeom>
            <a:ln w="19050">
              <a:solidFill>
                <a:srgbClr val="2223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0">
              <a:extLst>
                <a:ext uri="{FF2B5EF4-FFF2-40B4-BE49-F238E27FC236}">
                  <a16:creationId xmlns:a16="http://schemas.microsoft.com/office/drawing/2014/main" xmlns="" id="{9AF87EB2-9BE7-4264-A119-A81B353A8858}"/>
                </a:ext>
              </a:extLst>
            </p:cNvPr>
            <p:cNvSpPr txBox="1"/>
            <p:nvPr/>
          </p:nvSpPr>
          <p:spPr>
            <a:xfrm>
              <a:off x="5725931" y="1913683"/>
              <a:ext cx="1846659" cy="29616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pPr algn="just"/>
              <a:endParaRPr lang="zh-CN" altLang="en-US" dirty="0">
                <a:solidFill>
                  <a:srgbClr val="222322"/>
                </a:solidFill>
              </a:endParaRPr>
            </a:p>
            <a:p>
              <a:pPr algn="just"/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6CDD5B4-E27C-40D4-B135-C691AB0F8B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9613">
            <a:off x="7914897" y="1616689"/>
            <a:ext cx="3609889" cy="270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9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DB24CB-DEC6-47F3-9DDC-7CD453EAD92F}"/>
              </a:ext>
            </a:extLst>
          </p:cNvPr>
          <p:cNvGrpSpPr/>
          <p:nvPr/>
        </p:nvGrpSpPr>
        <p:grpSpPr>
          <a:xfrm>
            <a:off x="1044103" y="1550895"/>
            <a:ext cx="9148061" cy="3881768"/>
            <a:chOff x="1044103" y="1550895"/>
            <a:chExt cx="9148061" cy="388176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DA6732E-2DE1-4D61-8B94-440B14CE2A1A}"/>
                </a:ext>
              </a:extLst>
            </p:cNvPr>
            <p:cNvSpPr txBox="1"/>
            <p:nvPr/>
          </p:nvSpPr>
          <p:spPr>
            <a:xfrm>
              <a:off x="5055247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2222A157-72E0-4574-BD70-F86DC893CAF2}"/>
                </a:ext>
              </a:extLst>
            </p:cNvPr>
            <p:cNvGrpSpPr/>
            <p:nvPr/>
          </p:nvGrpSpPr>
          <p:grpSpPr>
            <a:xfrm>
              <a:off x="9558285" y="1550895"/>
              <a:ext cx="633879" cy="1929271"/>
              <a:chOff x="1353440" y="1950038"/>
              <a:chExt cx="633879" cy="1929271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DEA0B2EA-59E2-49DC-A09B-F63187E4AFA0}"/>
                  </a:ext>
                </a:extLst>
              </p:cNvPr>
              <p:cNvSpPr/>
              <p:nvPr/>
            </p:nvSpPr>
            <p:spPr>
              <a:xfrm>
                <a:off x="1353440" y="1950038"/>
                <a:ext cx="613620" cy="1890850"/>
              </a:xfrm>
              <a:prstGeom prst="rect">
                <a:avLst/>
              </a:prstGeom>
              <a:noFill/>
              <a:ln w="19050"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6C6F8B94-1BBA-4F8D-A1E0-5BAD465E5686}"/>
                  </a:ext>
                </a:extLst>
              </p:cNvPr>
              <p:cNvSpPr txBox="1"/>
              <p:nvPr/>
            </p:nvSpPr>
            <p:spPr>
              <a:xfrm>
                <a:off x="1525654" y="2269583"/>
                <a:ext cx="461665" cy="1609726"/>
              </a:xfrm>
              <a:prstGeom prst="rect">
                <a:avLst/>
              </a:prstGeom>
              <a:solidFill>
                <a:srgbClr val="EDEDED"/>
              </a:solidFill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9B7CDE4-EAB5-4CA3-9D4F-A9384E3F1F5E}"/>
                </a:ext>
              </a:extLst>
            </p:cNvPr>
            <p:cNvSpPr txBox="1"/>
            <p:nvPr/>
          </p:nvSpPr>
          <p:spPr>
            <a:xfrm>
              <a:off x="6058033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304D53D-49C8-4606-83FF-D54C3CCC5993}"/>
                </a:ext>
              </a:extLst>
            </p:cNvPr>
            <p:cNvSpPr txBox="1"/>
            <p:nvPr/>
          </p:nvSpPr>
          <p:spPr>
            <a:xfrm>
              <a:off x="7060819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34978B0-6340-4872-ADE2-3E3EEBB07EDA}"/>
                </a:ext>
              </a:extLst>
            </p:cNvPr>
            <p:cNvSpPr txBox="1"/>
            <p:nvPr/>
          </p:nvSpPr>
          <p:spPr>
            <a:xfrm>
              <a:off x="8063607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214343D-C8E4-4E03-837E-34ED977B8405}"/>
                </a:ext>
              </a:extLst>
            </p:cNvPr>
            <p:cNvSpPr txBox="1"/>
            <p:nvPr/>
          </p:nvSpPr>
          <p:spPr>
            <a:xfrm>
              <a:off x="3049675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E86DBD1-5F29-4DEB-BEED-DC084D05A3A1}"/>
                </a:ext>
              </a:extLst>
            </p:cNvPr>
            <p:cNvSpPr txBox="1"/>
            <p:nvPr/>
          </p:nvSpPr>
          <p:spPr>
            <a:xfrm>
              <a:off x="4052461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233EE1B-797B-4355-936C-4F117FFB6901}"/>
                </a:ext>
              </a:extLst>
            </p:cNvPr>
            <p:cNvSpPr txBox="1"/>
            <p:nvPr/>
          </p:nvSpPr>
          <p:spPr>
            <a:xfrm>
              <a:off x="1044103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10FA1D4-F8EC-4903-991B-9C82667125E8}"/>
                </a:ext>
              </a:extLst>
            </p:cNvPr>
            <p:cNvSpPr txBox="1"/>
            <p:nvPr/>
          </p:nvSpPr>
          <p:spPr>
            <a:xfrm>
              <a:off x="2046889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581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EE4A6F-4704-4CC5-B195-74BBCE993EA4}"/>
              </a:ext>
            </a:extLst>
          </p:cNvPr>
          <p:cNvSpPr/>
          <p:nvPr/>
        </p:nvSpPr>
        <p:spPr>
          <a:xfrm>
            <a:off x="0" y="1809477"/>
            <a:ext cx="12192000" cy="2457723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8D2622E-FF3E-4E56-B6F2-F0FF39ABF6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" y="2153048"/>
            <a:ext cx="3246478" cy="4732671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D9BEFAE-F259-43DC-9996-0DF7672F00AC}"/>
              </a:ext>
            </a:extLst>
          </p:cNvPr>
          <p:cNvGrpSpPr/>
          <p:nvPr/>
        </p:nvGrpSpPr>
        <p:grpSpPr>
          <a:xfrm>
            <a:off x="2981770" y="2153048"/>
            <a:ext cx="3457126" cy="1438428"/>
            <a:chOff x="3554623" y="3379826"/>
            <a:chExt cx="2874464" cy="1438428"/>
          </a:xfrm>
        </p:grpSpPr>
        <p:sp>
          <p:nvSpPr>
            <p:cNvPr id="25" name="文本框 22">
              <a:extLst>
                <a:ext uri="{FF2B5EF4-FFF2-40B4-BE49-F238E27FC236}">
                  <a16:creationId xmlns:a16="http://schemas.microsoft.com/office/drawing/2014/main" xmlns="" id="{2AB0A417-145D-43D7-9B3C-BE80853FD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6" name="文本框 23">
              <a:extLst>
                <a:ext uri="{FF2B5EF4-FFF2-40B4-BE49-F238E27FC236}">
                  <a16:creationId xmlns:a16="http://schemas.microsoft.com/office/drawing/2014/main" xmlns="" id="{5F13E6A7-F81F-4B76-8E07-1C5BF45927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68810A7-B800-473B-BEEF-FD0BCEC2E1BD}"/>
              </a:ext>
            </a:extLst>
          </p:cNvPr>
          <p:cNvGrpSpPr/>
          <p:nvPr/>
        </p:nvGrpSpPr>
        <p:grpSpPr>
          <a:xfrm>
            <a:off x="2944130" y="3598228"/>
            <a:ext cx="3457126" cy="1438428"/>
            <a:chOff x="3554623" y="3379826"/>
            <a:chExt cx="2874464" cy="1438428"/>
          </a:xfrm>
        </p:grpSpPr>
        <p:sp>
          <p:nvSpPr>
            <p:cNvPr id="28" name="文本框 22">
              <a:extLst>
                <a:ext uri="{FF2B5EF4-FFF2-40B4-BE49-F238E27FC236}">
                  <a16:creationId xmlns:a16="http://schemas.microsoft.com/office/drawing/2014/main" xmlns="" id="{C9EE59AD-5316-430B-A64B-B2C02DD99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9" name="文本框 23">
              <a:extLst>
                <a:ext uri="{FF2B5EF4-FFF2-40B4-BE49-F238E27FC236}">
                  <a16:creationId xmlns:a16="http://schemas.microsoft.com/office/drawing/2014/main" xmlns="" id="{CE84ECD3-41EC-4E70-9AB7-7DF45A6CBB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0E238A47-5131-4242-9998-0AF22361B5B4}"/>
              </a:ext>
            </a:extLst>
          </p:cNvPr>
          <p:cNvGrpSpPr/>
          <p:nvPr/>
        </p:nvGrpSpPr>
        <p:grpSpPr>
          <a:xfrm>
            <a:off x="6987491" y="2153048"/>
            <a:ext cx="3457126" cy="1438428"/>
            <a:chOff x="3554623" y="3379826"/>
            <a:chExt cx="2874464" cy="1438428"/>
          </a:xfrm>
        </p:grpSpPr>
        <p:sp>
          <p:nvSpPr>
            <p:cNvPr id="37" name="文本框 22">
              <a:extLst>
                <a:ext uri="{FF2B5EF4-FFF2-40B4-BE49-F238E27FC236}">
                  <a16:creationId xmlns:a16="http://schemas.microsoft.com/office/drawing/2014/main" xmlns="" id="{7E16DA85-C618-4C80-BC05-3BCBF09F69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38" name="文本框 23">
              <a:extLst>
                <a:ext uri="{FF2B5EF4-FFF2-40B4-BE49-F238E27FC236}">
                  <a16:creationId xmlns:a16="http://schemas.microsoft.com/office/drawing/2014/main" xmlns="" id="{9D8A9F88-93B7-47F2-8A33-483496D4F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E1C85A0-3209-44A0-A35D-A30783CEFC57}"/>
              </a:ext>
            </a:extLst>
          </p:cNvPr>
          <p:cNvGrpSpPr/>
          <p:nvPr/>
        </p:nvGrpSpPr>
        <p:grpSpPr>
          <a:xfrm>
            <a:off x="6949851" y="3598228"/>
            <a:ext cx="3457126" cy="1438428"/>
            <a:chOff x="3554623" y="3379826"/>
            <a:chExt cx="2874464" cy="1438428"/>
          </a:xfrm>
        </p:grpSpPr>
        <p:sp>
          <p:nvSpPr>
            <p:cNvPr id="40" name="文本框 22">
              <a:extLst>
                <a:ext uri="{FF2B5EF4-FFF2-40B4-BE49-F238E27FC236}">
                  <a16:creationId xmlns:a16="http://schemas.microsoft.com/office/drawing/2014/main" xmlns="" id="{69A99FC4-9CDD-46A9-BB20-5F93DD22D5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41" name="文本框 23">
              <a:extLst>
                <a:ext uri="{FF2B5EF4-FFF2-40B4-BE49-F238E27FC236}">
                  <a16:creationId xmlns:a16="http://schemas.microsoft.com/office/drawing/2014/main" xmlns="" id="{CED944EB-6B0A-4404-9647-1FFCA5E93E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98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877B3DB-99AC-4AA3-97D2-404C9484620E}"/>
              </a:ext>
            </a:extLst>
          </p:cNvPr>
          <p:cNvGrpSpPr/>
          <p:nvPr/>
        </p:nvGrpSpPr>
        <p:grpSpPr>
          <a:xfrm>
            <a:off x="0" y="-81841"/>
            <a:ext cx="12192001" cy="6960274"/>
            <a:chOff x="0" y="-81841"/>
            <a:chExt cx="12192001" cy="69602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 flipH="1" flipV="1">
              <a:off x="5671260" y="35769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xmlns="" id="{10F411D6-ECE1-4219-A71E-30DE08259F14}"/>
              </a:ext>
            </a:extLst>
          </p:cNvPr>
          <p:cNvSpPr/>
          <p:nvPr/>
        </p:nvSpPr>
        <p:spPr>
          <a:xfrm>
            <a:off x="1390649" y="1964784"/>
            <a:ext cx="9410700" cy="382905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04DEEE8-1CDF-4977-A13E-00DD5B5A0228}"/>
              </a:ext>
            </a:extLst>
          </p:cNvPr>
          <p:cNvGrpSpPr/>
          <p:nvPr/>
        </p:nvGrpSpPr>
        <p:grpSpPr>
          <a:xfrm>
            <a:off x="2037441" y="2466080"/>
            <a:ext cx="3457126" cy="1438428"/>
            <a:chOff x="3554623" y="3379826"/>
            <a:chExt cx="2874464" cy="1438428"/>
          </a:xfrm>
        </p:grpSpPr>
        <p:sp>
          <p:nvSpPr>
            <p:cNvPr id="13" name="文本框 22">
              <a:extLst>
                <a:ext uri="{FF2B5EF4-FFF2-40B4-BE49-F238E27FC236}">
                  <a16:creationId xmlns:a16="http://schemas.microsoft.com/office/drawing/2014/main" xmlns="" id="{3ABAE07F-1C79-4E0A-A8E4-E54842C055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4" name="文本框 23">
              <a:extLst>
                <a:ext uri="{FF2B5EF4-FFF2-40B4-BE49-F238E27FC236}">
                  <a16:creationId xmlns:a16="http://schemas.microsoft.com/office/drawing/2014/main" xmlns="" id="{08796C45-01BD-4660-BBE5-C6825904F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D4A1ADA-9DE3-4986-A3E2-2B450F2FDF2D}"/>
              </a:ext>
            </a:extLst>
          </p:cNvPr>
          <p:cNvGrpSpPr/>
          <p:nvPr/>
        </p:nvGrpSpPr>
        <p:grpSpPr>
          <a:xfrm>
            <a:off x="2037441" y="3879309"/>
            <a:ext cx="3457126" cy="1438428"/>
            <a:chOff x="3554623" y="3379826"/>
            <a:chExt cx="2874464" cy="1438428"/>
          </a:xfrm>
        </p:grpSpPr>
        <p:sp>
          <p:nvSpPr>
            <p:cNvPr id="17" name="文本框 22">
              <a:extLst>
                <a:ext uri="{FF2B5EF4-FFF2-40B4-BE49-F238E27FC236}">
                  <a16:creationId xmlns:a16="http://schemas.microsoft.com/office/drawing/2014/main" xmlns="" id="{94576F76-B268-4164-9810-5777B298D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8" name="文本框 23">
              <a:extLst>
                <a:ext uri="{FF2B5EF4-FFF2-40B4-BE49-F238E27FC236}">
                  <a16:creationId xmlns:a16="http://schemas.microsoft.com/office/drawing/2014/main" xmlns="" id="{1AAD0864-B4E5-4442-980B-50146D7FEE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D4C41AA-3221-4C85-996F-2A3B8C2D4C8D}"/>
              </a:ext>
            </a:extLst>
          </p:cNvPr>
          <p:cNvGrpSpPr/>
          <p:nvPr/>
        </p:nvGrpSpPr>
        <p:grpSpPr>
          <a:xfrm>
            <a:off x="6470647" y="2466080"/>
            <a:ext cx="3457126" cy="1438428"/>
            <a:chOff x="3554623" y="3379826"/>
            <a:chExt cx="2874464" cy="1438428"/>
          </a:xfrm>
        </p:grpSpPr>
        <p:sp>
          <p:nvSpPr>
            <p:cNvPr id="20" name="文本框 22">
              <a:extLst>
                <a:ext uri="{FF2B5EF4-FFF2-40B4-BE49-F238E27FC236}">
                  <a16:creationId xmlns:a16="http://schemas.microsoft.com/office/drawing/2014/main" xmlns="" id="{02807E3D-3FBD-4B43-85BF-441637DC5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1" name="文本框 23">
              <a:extLst>
                <a:ext uri="{FF2B5EF4-FFF2-40B4-BE49-F238E27FC236}">
                  <a16:creationId xmlns:a16="http://schemas.microsoft.com/office/drawing/2014/main" xmlns="" id="{FFA1D050-38E7-4E49-A1B7-68EEE08A5E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59A13AF-0BBC-4301-8A6D-4F20C3192AE6}"/>
              </a:ext>
            </a:extLst>
          </p:cNvPr>
          <p:cNvGrpSpPr/>
          <p:nvPr/>
        </p:nvGrpSpPr>
        <p:grpSpPr>
          <a:xfrm>
            <a:off x="6470647" y="3879309"/>
            <a:ext cx="3457126" cy="1438428"/>
            <a:chOff x="3554623" y="3379826"/>
            <a:chExt cx="2874464" cy="1438428"/>
          </a:xfrm>
        </p:grpSpPr>
        <p:sp>
          <p:nvSpPr>
            <p:cNvPr id="24" name="文本框 22">
              <a:extLst>
                <a:ext uri="{FF2B5EF4-FFF2-40B4-BE49-F238E27FC236}">
                  <a16:creationId xmlns:a16="http://schemas.microsoft.com/office/drawing/2014/main" xmlns="" id="{BE5B3E8C-F606-444C-B1DE-42F552CA30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5" name="文本框 23">
              <a:extLst>
                <a:ext uri="{FF2B5EF4-FFF2-40B4-BE49-F238E27FC236}">
                  <a16:creationId xmlns:a16="http://schemas.microsoft.com/office/drawing/2014/main" xmlns="" id="{69BA3E1A-FB6C-4C70-98E2-A74049F3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35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9B02759-EF69-4635-BE36-AE82090D2F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576">
            <a:off x="1369743" y="1006656"/>
            <a:ext cx="4309013" cy="322631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9FC3D43-BAC0-4990-A2B5-A0C8C351C687}"/>
              </a:ext>
            </a:extLst>
          </p:cNvPr>
          <p:cNvGrpSpPr/>
          <p:nvPr/>
        </p:nvGrpSpPr>
        <p:grpSpPr>
          <a:xfrm>
            <a:off x="1795686" y="4155612"/>
            <a:ext cx="3457126" cy="2205607"/>
            <a:chOff x="3554623" y="3379826"/>
            <a:chExt cx="2874464" cy="2205607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xmlns="" id="{2760FDC9-CDF4-49C6-A52E-3E90D8DADF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3" name="文本框 23">
              <a:extLst>
                <a:ext uri="{FF2B5EF4-FFF2-40B4-BE49-F238E27FC236}">
                  <a16:creationId xmlns:a16="http://schemas.microsoft.com/office/drawing/2014/main" xmlns="" id="{E72E789E-D33B-4EE5-95F9-49A607965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文本框 23">
              <a:extLst>
                <a:ext uri="{FF2B5EF4-FFF2-40B4-BE49-F238E27FC236}">
                  <a16:creationId xmlns:a16="http://schemas.microsoft.com/office/drawing/2014/main" xmlns="" id="{9D363C68-F3EA-406C-B219-1B802C4F34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4532837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1DC65C-65EA-4520-A46E-A595D12C8A8F}"/>
              </a:ext>
            </a:extLst>
          </p:cNvPr>
          <p:cNvGrpSpPr/>
          <p:nvPr/>
        </p:nvGrpSpPr>
        <p:grpSpPr>
          <a:xfrm>
            <a:off x="6505483" y="2096193"/>
            <a:ext cx="3955291" cy="3181350"/>
            <a:chOff x="6505483" y="2096193"/>
            <a:chExt cx="3955291" cy="318135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92B751EA-860B-4D46-8B7D-1113A4A72BE7}"/>
                </a:ext>
              </a:extLst>
            </p:cNvPr>
            <p:cNvSpPr txBox="1"/>
            <p:nvPr/>
          </p:nvSpPr>
          <p:spPr>
            <a:xfrm>
              <a:off x="8442323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8145DF3-2734-4FAA-818B-65682F3D04EF}"/>
                </a:ext>
              </a:extLst>
            </p:cNvPr>
            <p:cNvSpPr txBox="1"/>
            <p:nvPr/>
          </p:nvSpPr>
          <p:spPr>
            <a:xfrm>
              <a:off x="9445111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101A276-65C1-4C7A-95CB-B13ED37F3AD1}"/>
                </a:ext>
              </a:extLst>
            </p:cNvPr>
            <p:cNvSpPr txBox="1"/>
            <p:nvPr/>
          </p:nvSpPr>
          <p:spPr>
            <a:xfrm>
              <a:off x="6505483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D4CAEA7-0722-4218-A2FC-B410F997311E}"/>
                </a:ext>
              </a:extLst>
            </p:cNvPr>
            <p:cNvSpPr txBox="1"/>
            <p:nvPr/>
          </p:nvSpPr>
          <p:spPr>
            <a:xfrm>
              <a:off x="7508271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160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第三章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51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22BDC37-EFCB-4F78-B924-13E0AEA771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177" y="1420024"/>
            <a:ext cx="4179650" cy="3625206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C33F917-5752-45B1-9C60-2EF1AD84C35D}"/>
              </a:ext>
            </a:extLst>
          </p:cNvPr>
          <p:cNvGrpSpPr/>
          <p:nvPr/>
        </p:nvGrpSpPr>
        <p:grpSpPr>
          <a:xfrm>
            <a:off x="2367284" y="1809477"/>
            <a:ext cx="1458501" cy="4013611"/>
            <a:chOff x="8721918" y="2334831"/>
            <a:chExt cx="1458501" cy="318135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2A9F7B8-9A39-48FC-B9B6-254A0783F588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491A7C8-A9CF-4913-8B1D-3573C6AAFBE4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28AFD58-C7F8-4658-841A-2D662942AD3F}"/>
              </a:ext>
            </a:extLst>
          </p:cNvPr>
          <p:cNvGrpSpPr/>
          <p:nvPr/>
        </p:nvGrpSpPr>
        <p:grpSpPr>
          <a:xfrm>
            <a:off x="997058" y="1809477"/>
            <a:ext cx="1458501" cy="4013611"/>
            <a:chOff x="8721918" y="2334831"/>
            <a:chExt cx="1458501" cy="318135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02F64F2-1A04-47AB-AA58-AE60C4C4B225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DF52FF0-CDEA-44A9-BA9B-9952B1E519B6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6CFC9A6-244A-4EE9-8517-F9EDAFD51044}"/>
              </a:ext>
            </a:extLst>
          </p:cNvPr>
          <p:cNvGrpSpPr/>
          <p:nvPr/>
        </p:nvGrpSpPr>
        <p:grpSpPr>
          <a:xfrm>
            <a:off x="9599827" y="1822318"/>
            <a:ext cx="1458501" cy="4013611"/>
            <a:chOff x="8721918" y="2334831"/>
            <a:chExt cx="1458501" cy="318135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30B6066-ED81-430F-91EC-C019285BB986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B6C41C9B-8757-4AE6-ADBE-812284AD1C7D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1B922D1-419A-451D-B027-9F8C450FBA80}"/>
              </a:ext>
            </a:extLst>
          </p:cNvPr>
          <p:cNvGrpSpPr/>
          <p:nvPr/>
        </p:nvGrpSpPr>
        <p:grpSpPr>
          <a:xfrm>
            <a:off x="8229601" y="1822318"/>
            <a:ext cx="1458501" cy="4013611"/>
            <a:chOff x="8721918" y="2334831"/>
            <a:chExt cx="1458501" cy="318135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B9C55C9-A3CF-45ED-BB4F-9323A463D2E7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4E04804-6CEF-4DA1-B86F-DF5E5FD063CD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32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EF4F00F-8FA2-4F78-A9DB-562ED967AB44}"/>
              </a:ext>
            </a:extLst>
          </p:cNvPr>
          <p:cNvGrpSpPr/>
          <p:nvPr/>
        </p:nvGrpSpPr>
        <p:grpSpPr>
          <a:xfrm>
            <a:off x="0" y="-55394"/>
            <a:ext cx="12192001" cy="6949738"/>
            <a:chOff x="0" y="-86098"/>
            <a:chExt cx="12192001" cy="694973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 flipH="1" flipV="1">
              <a:off x="5671260" y="33864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BB2903B-A409-432B-ACB6-E6F1961A1216}"/>
              </a:ext>
            </a:extLst>
          </p:cNvPr>
          <p:cNvSpPr/>
          <p:nvPr/>
        </p:nvSpPr>
        <p:spPr>
          <a:xfrm>
            <a:off x="833435" y="1466850"/>
            <a:ext cx="5872165" cy="1962150"/>
          </a:xfrm>
          <a:prstGeom prst="roundRect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222B72A4-C59C-4644-92E8-D7D5A60F861B}"/>
              </a:ext>
            </a:extLst>
          </p:cNvPr>
          <p:cNvSpPr/>
          <p:nvPr/>
        </p:nvSpPr>
        <p:spPr>
          <a:xfrm>
            <a:off x="833435" y="3917596"/>
            <a:ext cx="5872165" cy="1962150"/>
          </a:xfrm>
          <a:prstGeom prst="roundRect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3304043-05E1-4E48-86D8-AF488389CDAA}"/>
              </a:ext>
            </a:extLst>
          </p:cNvPr>
          <p:cNvSpPr/>
          <p:nvPr/>
        </p:nvSpPr>
        <p:spPr>
          <a:xfrm>
            <a:off x="6291260" y="2865785"/>
            <a:ext cx="3943350" cy="1547309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B7D0AFC-311B-49F3-A0F0-1B98F2B673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553" y="788878"/>
            <a:ext cx="2904594" cy="423324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41C65FE-0DE0-4FF2-9948-F209390E33CF}"/>
              </a:ext>
            </a:extLst>
          </p:cNvPr>
          <p:cNvGrpSpPr/>
          <p:nvPr/>
        </p:nvGrpSpPr>
        <p:grpSpPr>
          <a:xfrm>
            <a:off x="1239378" y="1889155"/>
            <a:ext cx="3457126" cy="1438428"/>
            <a:chOff x="3554623" y="3379826"/>
            <a:chExt cx="2874464" cy="1438428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F896CEAA-BF26-430B-BACB-9122EB7520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710F17FB-6A3E-4C60-868B-B00F1464A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DE58D65-8477-4F9F-8B87-F405B125D78D}"/>
              </a:ext>
            </a:extLst>
          </p:cNvPr>
          <p:cNvGrpSpPr/>
          <p:nvPr/>
        </p:nvGrpSpPr>
        <p:grpSpPr>
          <a:xfrm>
            <a:off x="1239378" y="4315503"/>
            <a:ext cx="3457126" cy="1438428"/>
            <a:chOff x="3554623" y="3379826"/>
            <a:chExt cx="2874464" cy="1438428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xmlns="" id="{197BCB1C-D8C5-47F5-BD2D-6DEDB5185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xmlns="" id="{2388A5A9-A349-4835-AA83-221B7C2C54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52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9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931B4CF-C3A3-4203-A1DF-5593ADC55417}"/>
              </a:ext>
            </a:extLst>
          </p:cNvPr>
          <p:cNvGrpSpPr/>
          <p:nvPr/>
        </p:nvGrpSpPr>
        <p:grpSpPr>
          <a:xfrm>
            <a:off x="0" y="-81841"/>
            <a:ext cx="12192001" cy="6960274"/>
            <a:chOff x="0" y="-81841"/>
            <a:chExt cx="12192001" cy="69602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 flipH="1" flipV="1">
              <a:off x="5671260" y="35769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36D7B4F0-FF68-40F8-9666-A4DB02C507D5}"/>
              </a:ext>
            </a:extLst>
          </p:cNvPr>
          <p:cNvSpPr/>
          <p:nvPr/>
        </p:nvSpPr>
        <p:spPr>
          <a:xfrm>
            <a:off x="76200" y="57150"/>
            <a:ext cx="11849100" cy="6591300"/>
          </a:xfrm>
          <a:custGeom>
            <a:avLst/>
            <a:gdLst>
              <a:gd name="connsiteX0" fmla="*/ 0 w 11849100"/>
              <a:gd name="connsiteY0" fmla="*/ 6591300 h 6591300"/>
              <a:gd name="connsiteX1" fmla="*/ 2038350 w 11849100"/>
              <a:gd name="connsiteY1" fmla="*/ 4495800 h 6591300"/>
              <a:gd name="connsiteX2" fmla="*/ 3867150 w 11849100"/>
              <a:gd name="connsiteY2" fmla="*/ 4895850 h 6591300"/>
              <a:gd name="connsiteX3" fmla="*/ 5105400 w 11849100"/>
              <a:gd name="connsiteY3" fmla="*/ 3562350 h 6591300"/>
              <a:gd name="connsiteX4" fmla="*/ 7886700 w 11849100"/>
              <a:gd name="connsiteY4" fmla="*/ 3314700 h 6591300"/>
              <a:gd name="connsiteX5" fmla="*/ 8877300 w 11849100"/>
              <a:gd name="connsiteY5" fmla="*/ 1371600 h 6591300"/>
              <a:gd name="connsiteX6" fmla="*/ 11163300 w 11849100"/>
              <a:gd name="connsiteY6" fmla="*/ 1028700 h 6591300"/>
              <a:gd name="connsiteX7" fmla="*/ 11849100 w 11849100"/>
              <a:gd name="connsiteY7" fmla="*/ 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9100" h="6591300">
                <a:moveTo>
                  <a:pt x="0" y="6591300"/>
                </a:moveTo>
                <a:cubicBezTo>
                  <a:pt x="696912" y="5684837"/>
                  <a:pt x="1393825" y="4778375"/>
                  <a:pt x="2038350" y="4495800"/>
                </a:cubicBezTo>
                <a:cubicBezTo>
                  <a:pt x="2682875" y="4213225"/>
                  <a:pt x="3355975" y="5051425"/>
                  <a:pt x="3867150" y="4895850"/>
                </a:cubicBezTo>
                <a:cubicBezTo>
                  <a:pt x="4378325" y="4740275"/>
                  <a:pt x="4435475" y="3825875"/>
                  <a:pt x="5105400" y="3562350"/>
                </a:cubicBezTo>
                <a:cubicBezTo>
                  <a:pt x="5775325" y="3298825"/>
                  <a:pt x="7258050" y="3679825"/>
                  <a:pt x="7886700" y="3314700"/>
                </a:cubicBezTo>
                <a:cubicBezTo>
                  <a:pt x="8515350" y="2949575"/>
                  <a:pt x="8331200" y="1752600"/>
                  <a:pt x="8877300" y="1371600"/>
                </a:cubicBezTo>
                <a:cubicBezTo>
                  <a:pt x="9423400" y="990600"/>
                  <a:pt x="10668000" y="1257300"/>
                  <a:pt x="11163300" y="1028700"/>
                </a:cubicBezTo>
                <a:cubicBezTo>
                  <a:pt x="11658600" y="800100"/>
                  <a:pt x="11753850" y="400050"/>
                  <a:pt x="11849100" y="0"/>
                </a:cubicBezTo>
              </a:path>
            </a:pathLst>
          </a:cu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1BE7585-1BA3-4EEA-B44B-1D818EAE18F2}"/>
              </a:ext>
            </a:extLst>
          </p:cNvPr>
          <p:cNvGrpSpPr/>
          <p:nvPr/>
        </p:nvGrpSpPr>
        <p:grpSpPr>
          <a:xfrm>
            <a:off x="1989524" y="3295946"/>
            <a:ext cx="1241936" cy="1775632"/>
            <a:chOff x="3314700" y="2358218"/>
            <a:chExt cx="1241936" cy="177563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13FB907F-8CA0-4FCE-9963-3A52DBC2AF5D}"/>
                </a:ext>
              </a:extLst>
            </p:cNvPr>
            <p:cNvSpPr/>
            <p:nvPr/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1B9B6CDD-DDEE-49F2-845F-28DE49C690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86" t="44914"/>
            <a:stretch/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3F601C5-B612-45E0-B997-F4A546BF54C9}"/>
              </a:ext>
            </a:extLst>
          </p:cNvPr>
          <p:cNvGrpSpPr/>
          <p:nvPr/>
        </p:nvGrpSpPr>
        <p:grpSpPr>
          <a:xfrm>
            <a:off x="4758814" y="2282314"/>
            <a:ext cx="1241936" cy="1775632"/>
            <a:chOff x="3314700" y="2358218"/>
            <a:chExt cx="1241936" cy="177563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71D8B3B-9F30-4DBB-8FC3-FA3A1B92FDCF}"/>
                </a:ext>
              </a:extLst>
            </p:cNvPr>
            <p:cNvSpPr/>
            <p:nvPr/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2CB9D8F8-BF7A-480C-B733-91F1585F4C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86" t="44914"/>
            <a:stretch/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DFF32B2-306D-4A25-95C8-84F05ABDBE40}"/>
              </a:ext>
            </a:extLst>
          </p:cNvPr>
          <p:cNvGrpSpPr/>
          <p:nvPr/>
        </p:nvGrpSpPr>
        <p:grpSpPr>
          <a:xfrm>
            <a:off x="7512150" y="1809477"/>
            <a:ext cx="1241936" cy="1775632"/>
            <a:chOff x="3314700" y="2358218"/>
            <a:chExt cx="1241936" cy="177563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ACF18C7-D8CE-46CA-B628-34BB63DB71E2}"/>
                </a:ext>
              </a:extLst>
            </p:cNvPr>
            <p:cNvSpPr/>
            <p:nvPr/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25235C26-39C8-4502-82F5-EE399B75FF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86" t="44914"/>
            <a:stretch/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D9301B4-ED6D-4DD6-B11A-BA84467D7FAB}"/>
              </a:ext>
            </a:extLst>
          </p:cNvPr>
          <p:cNvGrpSpPr/>
          <p:nvPr/>
        </p:nvGrpSpPr>
        <p:grpSpPr>
          <a:xfrm>
            <a:off x="3030251" y="5102875"/>
            <a:ext cx="3457126" cy="1377625"/>
            <a:chOff x="3554623" y="3379826"/>
            <a:chExt cx="2874464" cy="1635345"/>
          </a:xfrm>
        </p:grpSpPr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xmlns="" id="{4F677489-91C3-4D83-8FF5-07F9FDA62C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2" name="文本框 23">
              <a:extLst>
                <a:ext uri="{FF2B5EF4-FFF2-40B4-BE49-F238E27FC236}">
                  <a16:creationId xmlns:a16="http://schemas.microsoft.com/office/drawing/2014/main" xmlns="" id="{3D6E0B6E-D694-4FF7-82B7-479BB3760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60"/>
              <a:ext cx="2874464" cy="1249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3892403-A346-4BD1-A029-A6018E7F3484}"/>
              </a:ext>
            </a:extLst>
          </p:cNvPr>
          <p:cNvGrpSpPr/>
          <p:nvPr/>
        </p:nvGrpSpPr>
        <p:grpSpPr>
          <a:xfrm>
            <a:off x="5723341" y="3992641"/>
            <a:ext cx="3457126" cy="1377625"/>
            <a:chOff x="3554623" y="3379826"/>
            <a:chExt cx="2874464" cy="1635345"/>
          </a:xfrm>
        </p:grpSpPr>
        <p:sp>
          <p:nvSpPr>
            <p:cNvPr id="25" name="文本框 22">
              <a:extLst>
                <a:ext uri="{FF2B5EF4-FFF2-40B4-BE49-F238E27FC236}">
                  <a16:creationId xmlns:a16="http://schemas.microsoft.com/office/drawing/2014/main" xmlns="" id="{2C30E9D1-C124-4BE7-986B-A51728632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6" name="文本框 23">
              <a:extLst>
                <a:ext uri="{FF2B5EF4-FFF2-40B4-BE49-F238E27FC236}">
                  <a16:creationId xmlns:a16="http://schemas.microsoft.com/office/drawing/2014/main" xmlns="" id="{6C4F2F5D-5B9B-4CDF-9F1F-0941E6C6A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60"/>
              <a:ext cx="2874464" cy="1249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40F1BB4-A2C4-49A8-B471-0639BCAF677A}"/>
              </a:ext>
            </a:extLst>
          </p:cNvPr>
          <p:cNvGrpSpPr/>
          <p:nvPr/>
        </p:nvGrpSpPr>
        <p:grpSpPr>
          <a:xfrm>
            <a:off x="8772253" y="2215175"/>
            <a:ext cx="2731622" cy="1377625"/>
            <a:chOff x="3554623" y="3379826"/>
            <a:chExt cx="2874464" cy="1635345"/>
          </a:xfrm>
        </p:grpSpPr>
        <p:sp>
          <p:nvSpPr>
            <p:cNvPr id="28" name="文本框 22">
              <a:extLst>
                <a:ext uri="{FF2B5EF4-FFF2-40B4-BE49-F238E27FC236}">
                  <a16:creationId xmlns:a16="http://schemas.microsoft.com/office/drawing/2014/main" xmlns="" id="{C6106E37-67B1-4184-971A-4DCF9B4845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9" name="文本框 23">
              <a:extLst>
                <a:ext uri="{FF2B5EF4-FFF2-40B4-BE49-F238E27FC236}">
                  <a16:creationId xmlns:a16="http://schemas.microsoft.com/office/drawing/2014/main" xmlns="" id="{276D28AA-E157-46B6-974C-2D6637DAA1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60"/>
              <a:ext cx="2874464" cy="1249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112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B9F0753A-6FCF-4538-8FF4-5ACAE6D16140}"/>
              </a:ext>
            </a:extLst>
          </p:cNvPr>
          <p:cNvSpPr/>
          <p:nvPr/>
        </p:nvSpPr>
        <p:spPr>
          <a:xfrm>
            <a:off x="6968985" y="1419526"/>
            <a:ext cx="4214814" cy="4214814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A76945D-79B4-4AEF-AF31-B3017517E790}"/>
              </a:ext>
            </a:extLst>
          </p:cNvPr>
          <p:cNvSpPr/>
          <p:nvPr/>
        </p:nvSpPr>
        <p:spPr>
          <a:xfrm>
            <a:off x="833435" y="1419526"/>
            <a:ext cx="3352800" cy="3352800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E35A207-5D7B-437A-98E3-444F68EBF7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62" y="518358"/>
            <a:ext cx="2904594" cy="423324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1124673-03CB-44F9-8F53-1BCB516B4999}"/>
              </a:ext>
            </a:extLst>
          </p:cNvPr>
          <p:cNvSpPr/>
          <p:nvPr/>
        </p:nvSpPr>
        <p:spPr>
          <a:xfrm>
            <a:off x="4414491" y="4084517"/>
            <a:ext cx="1847281" cy="1847281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DD717ED-3099-4F31-9B43-FBCAA36DAC3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0596">
            <a:off x="4761112" y="3730945"/>
            <a:ext cx="2082880" cy="1559526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C99A48E-5A7F-4B1C-BC67-E2C24CCF692C}"/>
              </a:ext>
            </a:extLst>
          </p:cNvPr>
          <p:cNvGrpSpPr/>
          <p:nvPr/>
        </p:nvGrpSpPr>
        <p:grpSpPr>
          <a:xfrm>
            <a:off x="8982374" y="1765634"/>
            <a:ext cx="1458501" cy="4013611"/>
            <a:chOff x="8721918" y="2334831"/>
            <a:chExt cx="1458501" cy="318135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279331D-29CB-4FC2-BC10-932B15FB6DF1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3E39204-9BDF-4173-825A-22E37151E116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DE9A220-9A2B-41D0-9773-D5C0453779B2}"/>
              </a:ext>
            </a:extLst>
          </p:cNvPr>
          <p:cNvGrpSpPr/>
          <p:nvPr/>
        </p:nvGrpSpPr>
        <p:grpSpPr>
          <a:xfrm>
            <a:off x="7612148" y="1765634"/>
            <a:ext cx="1458501" cy="4013611"/>
            <a:chOff x="8721918" y="2334831"/>
            <a:chExt cx="1458501" cy="318135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3331E08-731D-4C10-9DC3-4954BB20208F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811B624-6B30-4DDC-819F-02C3E945BB93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51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第四章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44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F74D415-C971-4C2E-842C-F806B8B8E698}"/>
              </a:ext>
            </a:extLst>
          </p:cNvPr>
          <p:cNvSpPr/>
          <p:nvPr/>
        </p:nvSpPr>
        <p:spPr>
          <a:xfrm>
            <a:off x="2168935" y="1724449"/>
            <a:ext cx="8155852" cy="3918166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AA46A0F-B962-47F3-B7ED-56DCEFF5C8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7646">
            <a:off x="801007" y="160033"/>
            <a:ext cx="4210960" cy="315060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C714F41-F109-44AF-9645-36CF5A273ACA}"/>
              </a:ext>
            </a:extLst>
          </p:cNvPr>
          <p:cNvSpPr txBox="1"/>
          <p:nvPr/>
        </p:nvSpPr>
        <p:spPr>
          <a:xfrm>
            <a:off x="3073907" y="3064801"/>
            <a:ext cx="1015663" cy="18220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/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2202AEC-41D4-4154-955A-8E5C8DD5273A}"/>
              </a:ext>
            </a:extLst>
          </p:cNvPr>
          <p:cNvGrpSpPr/>
          <p:nvPr/>
        </p:nvGrpSpPr>
        <p:grpSpPr>
          <a:xfrm>
            <a:off x="4775078" y="2097467"/>
            <a:ext cx="4638076" cy="3572221"/>
            <a:chOff x="4775078" y="2097467"/>
            <a:chExt cx="4638076" cy="357222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13A47DC9-4BD0-4007-87DB-1B58CEE684A2}"/>
                </a:ext>
              </a:extLst>
            </p:cNvPr>
            <p:cNvGrpSpPr/>
            <p:nvPr/>
          </p:nvGrpSpPr>
          <p:grpSpPr>
            <a:xfrm>
              <a:off x="4775078" y="2097467"/>
              <a:ext cx="866060" cy="3141334"/>
              <a:chOff x="3716093" y="2000949"/>
              <a:chExt cx="866060" cy="3141334"/>
            </a:xfrm>
          </p:grpSpPr>
          <p:sp>
            <p:nvSpPr>
              <p:cNvPr id="26" name="文本框 37">
                <a:extLst>
                  <a:ext uri="{FF2B5EF4-FFF2-40B4-BE49-F238E27FC236}">
                    <a16:creationId xmlns:a16="http://schemas.microsoft.com/office/drawing/2014/main" xmlns="" id="{D07965B7-A50F-4447-89BA-D2DD5623FED8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壹</a:t>
                </a:r>
              </a:p>
            </p:txBody>
          </p:sp>
          <p:sp>
            <p:nvSpPr>
              <p:cNvPr id="28" name="文本框 34">
                <a:extLst>
                  <a:ext uri="{FF2B5EF4-FFF2-40B4-BE49-F238E27FC236}">
                    <a16:creationId xmlns:a16="http://schemas.microsoft.com/office/drawing/2014/main" xmlns="" id="{C27CB628-F32A-4AD7-8F16-3B50DE51AAEC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24676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zh-CN" altLang="en-US" sz="2800" cap="none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cap="none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42013ECF-C301-4017-B010-7F0512E5F18B}"/>
                </a:ext>
              </a:extLst>
            </p:cNvPr>
            <p:cNvGrpSpPr/>
            <p:nvPr/>
          </p:nvGrpSpPr>
          <p:grpSpPr>
            <a:xfrm>
              <a:off x="6032417" y="2097467"/>
              <a:ext cx="866060" cy="3141334"/>
              <a:chOff x="3716093" y="2000949"/>
              <a:chExt cx="866060" cy="3141334"/>
            </a:xfrm>
          </p:grpSpPr>
          <p:sp>
            <p:nvSpPr>
              <p:cNvPr id="32" name="文本框 37">
                <a:extLst>
                  <a:ext uri="{FF2B5EF4-FFF2-40B4-BE49-F238E27FC236}">
                    <a16:creationId xmlns:a16="http://schemas.microsoft.com/office/drawing/2014/main" xmlns="" id="{F14DDBD8-534F-4BF5-9446-A7B4464A20A2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贰</a:t>
                </a:r>
              </a:p>
            </p:txBody>
          </p:sp>
          <p:sp>
            <p:nvSpPr>
              <p:cNvPr id="33" name="文本框 34">
                <a:extLst>
                  <a:ext uri="{FF2B5EF4-FFF2-40B4-BE49-F238E27FC236}">
                    <a16:creationId xmlns:a16="http://schemas.microsoft.com/office/drawing/2014/main" xmlns="" id="{5FDFAB3B-1E61-4408-B975-04A075A19C5D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24676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/>
                <a:r>
                  <a:rPr lang="zh-CN" altLang="en-US" sz="2800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4F6EA58E-0B29-47A4-8E57-ADAF37AB3769}"/>
                </a:ext>
              </a:extLst>
            </p:cNvPr>
            <p:cNvGrpSpPr/>
            <p:nvPr/>
          </p:nvGrpSpPr>
          <p:grpSpPr>
            <a:xfrm>
              <a:off x="7289756" y="2097467"/>
              <a:ext cx="866060" cy="3141334"/>
              <a:chOff x="3716093" y="2000949"/>
              <a:chExt cx="866060" cy="3141334"/>
            </a:xfrm>
          </p:grpSpPr>
          <p:sp>
            <p:nvSpPr>
              <p:cNvPr id="35" name="文本框 37">
                <a:extLst>
                  <a:ext uri="{FF2B5EF4-FFF2-40B4-BE49-F238E27FC236}">
                    <a16:creationId xmlns:a16="http://schemas.microsoft.com/office/drawing/2014/main" xmlns="" id="{35ED3B34-6C55-4C8D-B518-54715FE3EB98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叁</a:t>
                </a:r>
              </a:p>
            </p:txBody>
          </p:sp>
          <p:sp>
            <p:nvSpPr>
              <p:cNvPr id="36" name="文本框 34">
                <a:extLst>
                  <a:ext uri="{FF2B5EF4-FFF2-40B4-BE49-F238E27FC236}">
                    <a16:creationId xmlns:a16="http://schemas.microsoft.com/office/drawing/2014/main" xmlns="" id="{364228B3-D94B-475F-9798-A03ED07CDBEB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24676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/>
                <a:r>
                  <a:rPr lang="zh-CN" altLang="en-US" sz="2800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1A10F845-6E10-4917-883F-92DD80CEAA21}"/>
                </a:ext>
              </a:extLst>
            </p:cNvPr>
            <p:cNvGrpSpPr/>
            <p:nvPr/>
          </p:nvGrpSpPr>
          <p:grpSpPr>
            <a:xfrm>
              <a:off x="8547094" y="2097467"/>
              <a:ext cx="866060" cy="3572221"/>
              <a:chOff x="3716093" y="2000949"/>
              <a:chExt cx="866060" cy="357222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542D373D-D225-47BC-B7DB-5196C48968BA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肆</a:t>
                </a:r>
              </a:p>
            </p:txBody>
          </p:sp>
          <p:sp>
            <p:nvSpPr>
              <p:cNvPr id="39" name="文本框 34">
                <a:extLst>
                  <a:ext uri="{FF2B5EF4-FFF2-40B4-BE49-F238E27FC236}">
                    <a16:creationId xmlns:a16="http://schemas.microsoft.com/office/drawing/2014/main" xmlns="" id="{5BDE4AE5-B5CF-4E1A-B43D-B248B0B38FCD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677656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/>
                <a:r>
                  <a:rPr lang="zh-CN" altLang="en-US" sz="2800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dirty="0">
                  <a:solidFill>
                    <a:srgbClr val="222322"/>
                  </a:solidFill>
                  <a:latin typeface="+mn-ea"/>
                </a:endParaRPr>
              </a:p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2800" cap="none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71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3B6638-005D-471B-B769-86D60796B43B}"/>
              </a:ext>
            </a:extLst>
          </p:cNvPr>
          <p:cNvSpPr/>
          <p:nvPr/>
        </p:nvSpPr>
        <p:spPr>
          <a:xfrm>
            <a:off x="-20174" y="1977670"/>
            <a:ext cx="6419849" cy="2628900"/>
          </a:xfrm>
          <a:prstGeom prst="rect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C7936D-D19A-4CCE-9A29-D38B1220442C}"/>
              </a:ext>
            </a:extLst>
          </p:cNvPr>
          <p:cNvSpPr/>
          <p:nvPr/>
        </p:nvSpPr>
        <p:spPr>
          <a:xfrm>
            <a:off x="6972300" y="3619500"/>
            <a:ext cx="5219700" cy="2628900"/>
          </a:xfrm>
          <a:prstGeom prst="rect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083674E-0DB2-488E-B34E-B4D2037D1AD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86" t="44914"/>
          <a:stretch/>
        </p:blipFill>
        <p:spPr>
          <a:xfrm flipH="1">
            <a:off x="-2" y="1653664"/>
            <a:ext cx="1804968" cy="2628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73FBD16-1661-4951-9D26-3DEAA404E97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17" y="3780828"/>
            <a:ext cx="2125390" cy="309760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8F2356B-A70A-4FA7-9CFC-0043D800D48C}"/>
              </a:ext>
            </a:extLst>
          </p:cNvPr>
          <p:cNvGrpSpPr/>
          <p:nvPr/>
        </p:nvGrpSpPr>
        <p:grpSpPr>
          <a:xfrm>
            <a:off x="2254920" y="2206271"/>
            <a:ext cx="3457126" cy="1438428"/>
            <a:chOff x="3554623" y="3379826"/>
            <a:chExt cx="2874464" cy="1438428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24C3E5CF-16B7-4303-A209-4395403A01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11717A97-1521-446C-BBA8-35A05B1415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C232B13-FDAD-4EA3-BD41-0327A4101A3A}"/>
              </a:ext>
            </a:extLst>
          </p:cNvPr>
          <p:cNvGrpSpPr/>
          <p:nvPr/>
        </p:nvGrpSpPr>
        <p:grpSpPr>
          <a:xfrm>
            <a:off x="2254920" y="3350874"/>
            <a:ext cx="3457126" cy="1438428"/>
            <a:chOff x="3554623" y="3379826"/>
            <a:chExt cx="2874464" cy="1438428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xmlns="" id="{E7CA680E-1D93-49E7-897C-AB43394D61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xmlns="" id="{749362CC-C226-420C-8ADB-A8A760EA1B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DD7C476-57F0-46A7-AD41-7934CC889A8E}"/>
              </a:ext>
            </a:extLst>
          </p:cNvPr>
          <p:cNvGrpSpPr/>
          <p:nvPr/>
        </p:nvGrpSpPr>
        <p:grpSpPr>
          <a:xfrm>
            <a:off x="7243081" y="4282564"/>
            <a:ext cx="2811948" cy="1438428"/>
            <a:chOff x="3554623" y="3379826"/>
            <a:chExt cx="2874464" cy="1438428"/>
          </a:xfrm>
        </p:grpSpPr>
        <p:sp>
          <p:nvSpPr>
            <p:cNvPr id="22" name="文本框 22">
              <a:extLst>
                <a:ext uri="{FF2B5EF4-FFF2-40B4-BE49-F238E27FC236}">
                  <a16:creationId xmlns:a16="http://schemas.microsoft.com/office/drawing/2014/main" xmlns="" id="{5A5BD222-CDDE-4D4D-BB24-3DD54FFD08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89C597D-F775-486F-9432-CA78CBEEC3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66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F5BA41A-BBC8-44FB-82AA-9945C245E5EF}"/>
              </a:ext>
            </a:extLst>
          </p:cNvPr>
          <p:cNvGrpSpPr/>
          <p:nvPr/>
        </p:nvGrpSpPr>
        <p:grpSpPr>
          <a:xfrm>
            <a:off x="723903" y="1542777"/>
            <a:ext cx="3990974" cy="4115073"/>
            <a:chOff x="1066800" y="1542777"/>
            <a:chExt cx="3990974" cy="411507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47BCBD9F-48F4-47FA-920C-0C19558113B7}"/>
                </a:ext>
              </a:extLst>
            </p:cNvPr>
            <p:cNvSpPr/>
            <p:nvPr/>
          </p:nvSpPr>
          <p:spPr>
            <a:xfrm>
              <a:off x="1066800" y="1542777"/>
              <a:ext cx="2952750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D3552B9-ECE5-491E-B943-F7D6BBFB356B}"/>
                </a:ext>
              </a:extLst>
            </p:cNvPr>
            <p:cNvSpPr/>
            <p:nvPr/>
          </p:nvSpPr>
          <p:spPr>
            <a:xfrm>
              <a:off x="4355377" y="1542777"/>
              <a:ext cx="702397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BBCAA73-FE90-4279-A194-606834E2FCEE}"/>
              </a:ext>
            </a:extLst>
          </p:cNvPr>
          <p:cNvGrpSpPr/>
          <p:nvPr/>
        </p:nvGrpSpPr>
        <p:grpSpPr>
          <a:xfrm>
            <a:off x="7181851" y="1542776"/>
            <a:ext cx="3990974" cy="4115073"/>
            <a:chOff x="1066800" y="1542777"/>
            <a:chExt cx="3990974" cy="411507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5BB0D40-92B9-492C-8932-2DE4B7003EFB}"/>
                </a:ext>
              </a:extLst>
            </p:cNvPr>
            <p:cNvSpPr/>
            <p:nvPr/>
          </p:nvSpPr>
          <p:spPr>
            <a:xfrm>
              <a:off x="1066800" y="1542777"/>
              <a:ext cx="2952750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0547345-D3E8-471A-AB61-06BEAAE1C93D}"/>
                </a:ext>
              </a:extLst>
            </p:cNvPr>
            <p:cNvSpPr/>
            <p:nvPr/>
          </p:nvSpPr>
          <p:spPr>
            <a:xfrm>
              <a:off x="4355377" y="1542777"/>
              <a:ext cx="702397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249AF27-1151-4D01-9549-4BCAD15AF6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7747">
            <a:off x="5309511" y="3638071"/>
            <a:ext cx="2896956" cy="216905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862CDBB-826F-4450-BB51-92E35C1F4D2A}"/>
              </a:ext>
            </a:extLst>
          </p:cNvPr>
          <p:cNvGrpSpPr/>
          <p:nvPr/>
        </p:nvGrpSpPr>
        <p:grpSpPr>
          <a:xfrm>
            <a:off x="814180" y="1735080"/>
            <a:ext cx="3862096" cy="4013611"/>
            <a:chOff x="6499385" y="2275861"/>
            <a:chExt cx="3862096" cy="318135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F509E45-BAD2-4604-A4B5-7805D3B1AD61}"/>
                </a:ext>
              </a:extLst>
            </p:cNvPr>
            <p:cNvSpPr txBox="1"/>
            <p:nvPr/>
          </p:nvSpPr>
          <p:spPr>
            <a:xfrm>
              <a:off x="9438151" y="2444216"/>
              <a:ext cx="923330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sz="2400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753AC1D-1E80-410D-A05A-03E9AA610568}"/>
                </a:ext>
              </a:extLst>
            </p:cNvPr>
            <p:cNvSpPr txBox="1"/>
            <p:nvPr/>
          </p:nvSpPr>
          <p:spPr>
            <a:xfrm>
              <a:off x="80966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7496840-4696-4D69-8D5C-4216BE98E4E5}"/>
                </a:ext>
              </a:extLst>
            </p:cNvPr>
            <p:cNvSpPr txBox="1"/>
            <p:nvPr/>
          </p:nvSpPr>
          <p:spPr>
            <a:xfrm>
              <a:off x="729803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CF510B2-16CE-458E-91BC-7F415FB63DB7}"/>
                </a:ext>
              </a:extLst>
            </p:cNvPr>
            <p:cNvSpPr txBox="1"/>
            <p:nvPr/>
          </p:nvSpPr>
          <p:spPr>
            <a:xfrm>
              <a:off x="64993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5D6BC01-E40B-4A18-BCCE-276F78249D92}"/>
              </a:ext>
            </a:extLst>
          </p:cNvPr>
          <p:cNvGrpSpPr/>
          <p:nvPr/>
        </p:nvGrpSpPr>
        <p:grpSpPr>
          <a:xfrm>
            <a:off x="7212953" y="1735080"/>
            <a:ext cx="3862096" cy="4013611"/>
            <a:chOff x="6499385" y="2275861"/>
            <a:chExt cx="3862096" cy="318135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D17553B9-B133-4BAB-8A6D-EE4DF9B6AA7E}"/>
                </a:ext>
              </a:extLst>
            </p:cNvPr>
            <p:cNvSpPr txBox="1"/>
            <p:nvPr/>
          </p:nvSpPr>
          <p:spPr>
            <a:xfrm>
              <a:off x="9438151" y="2444216"/>
              <a:ext cx="923330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sz="2400" dirty="0">
                <a:solidFill>
                  <a:srgbClr val="22232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E166219D-8D4A-405B-919F-4AAE580C74F5}"/>
                </a:ext>
              </a:extLst>
            </p:cNvPr>
            <p:cNvSpPr txBox="1"/>
            <p:nvPr/>
          </p:nvSpPr>
          <p:spPr>
            <a:xfrm>
              <a:off x="80966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4C2468B-2FCD-497C-BD6C-150ACB464E61}"/>
                </a:ext>
              </a:extLst>
            </p:cNvPr>
            <p:cNvSpPr txBox="1"/>
            <p:nvPr/>
          </p:nvSpPr>
          <p:spPr>
            <a:xfrm>
              <a:off x="729803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E67154C-12E4-454D-AC43-12D74DA3B79B}"/>
                </a:ext>
              </a:extLst>
            </p:cNvPr>
            <p:cNvSpPr txBox="1"/>
            <p:nvPr/>
          </p:nvSpPr>
          <p:spPr>
            <a:xfrm>
              <a:off x="64993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773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A151515-B0DC-4B5D-B549-38AC0352ABE3}"/>
              </a:ext>
            </a:extLst>
          </p:cNvPr>
          <p:cNvGrpSpPr/>
          <p:nvPr/>
        </p:nvGrpSpPr>
        <p:grpSpPr>
          <a:xfrm>
            <a:off x="1390650" y="2059253"/>
            <a:ext cx="8825376" cy="2113389"/>
            <a:chOff x="1885950" y="2078124"/>
            <a:chExt cx="8825376" cy="2113389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13D15E80-F267-4699-B5F2-EABAFEC3896A}"/>
                </a:ext>
              </a:extLst>
            </p:cNvPr>
            <p:cNvCxnSpPr/>
            <p:nvPr/>
          </p:nvCxnSpPr>
          <p:spPr>
            <a:xfrm>
              <a:off x="3581401" y="3004457"/>
              <a:ext cx="7129925" cy="0"/>
            </a:xfrm>
            <a:prstGeom prst="straightConnector1">
              <a:avLst/>
            </a:prstGeom>
            <a:ln>
              <a:solidFill>
                <a:srgbClr val="22232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CFC985E8-741C-4557-9660-88CD9815282D}"/>
                </a:ext>
              </a:extLst>
            </p:cNvPr>
            <p:cNvGrpSpPr/>
            <p:nvPr/>
          </p:nvGrpSpPr>
          <p:grpSpPr>
            <a:xfrm>
              <a:off x="1885950" y="2078124"/>
              <a:ext cx="2113389" cy="2113389"/>
              <a:chOff x="7592946" y="1983969"/>
              <a:chExt cx="3098386" cy="3098386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56F787D1-5376-4208-AAE2-972D0EB0ECF6}"/>
                  </a:ext>
                </a:extLst>
              </p:cNvPr>
              <p:cNvGrpSpPr/>
              <p:nvPr/>
            </p:nvGrpSpPr>
            <p:grpSpPr>
              <a:xfrm>
                <a:off x="7592946" y="1983969"/>
                <a:ext cx="3098386" cy="3098386"/>
                <a:chOff x="5615665" y="1924412"/>
                <a:chExt cx="3098386" cy="3098386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AB2860E6-9DCF-45B4-BADA-DD4767A6E0A4}"/>
                    </a:ext>
                  </a:extLst>
                </p:cNvPr>
                <p:cNvSpPr/>
                <p:nvPr/>
              </p:nvSpPr>
              <p:spPr>
                <a:xfrm>
                  <a:off x="5615665" y="1924412"/>
                  <a:ext cx="3098386" cy="3098386"/>
                </a:xfrm>
                <a:prstGeom prst="ellipse">
                  <a:avLst/>
                </a:prstGeom>
                <a:solidFill>
                  <a:srgbClr val="EDEDED"/>
                </a:solidFill>
                <a:ln>
                  <a:solidFill>
                    <a:srgbClr val="2223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rgbClr val="222322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1D64C1D4-AB33-44C2-A6D0-DE8D4C19D462}"/>
                    </a:ext>
                  </a:extLst>
                </p:cNvPr>
                <p:cNvSpPr txBox="1"/>
                <p:nvPr/>
              </p:nvSpPr>
              <p:spPr>
                <a:xfrm>
                  <a:off x="6721988" y="2291576"/>
                  <a:ext cx="812202" cy="236405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rgbClr val="222322"/>
                      </a:solidFill>
                    </a:rPr>
                    <a:t>输入标题</a:t>
                  </a:r>
                </a:p>
              </p:txBody>
            </p:sp>
          </p:grpSp>
          <p:sp>
            <p:nvSpPr>
              <p:cNvPr id="28" name="圆: 空心 27">
                <a:extLst>
                  <a:ext uri="{FF2B5EF4-FFF2-40B4-BE49-F238E27FC236}">
                    <a16:creationId xmlns:a16="http://schemas.microsoft.com/office/drawing/2014/main" xmlns="" id="{7D6E032F-4874-4D28-B121-D4A9CE44192F}"/>
                  </a:ext>
                </a:extLst>
              </p:cNvPr>
              <p:cNvSpPr/>
              <p:nvPr/>
            </p:nvSpPr>
            <p:spPr>
              <a:xfrm>
                <a:off x="7692709" y="2057762"/>
                <a:ext cx="2903945" cy="2903945"/>
              </a:xfrm>
              <a:prstGeom prst="donut">
                <a:avLst>
                  <a:gd name="adj" fmla="val 2854"/>
                </a:avLst>
              </a:prstGeom>
              <a:solidFill>
                <a:srgbClr val="222322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CAECD7A-7B7A-4E8A-A0AF-E6E3525AFABE}"/>
                </a:ext>
              </a:extLst>
            </p:cNvPr>
            <p:cNvGrpSpPr/>
            <p:nvPr/>
          </p:nvGrpSpPr>
          <p:grpSpPr>
            <a:xfrm>
              <a:off x="5053741" y="2786033"/>
              <a:ext cx="476121" cy="436848"/>
              <a:chOff x="1885950" y="2294244"/>
              <a:chExt cx="476121" cy="43684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380A2761-73E0-4229-8BFA-738899FEAB02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5D61F5FC-3A37-45DD-852B-70A930C98261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01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672239E-C13F-4A52-B710-C003378979C7}"/>
                </a:ext>
              </a:extLst>
            </p:cNvPr>
            <p:cNvGrpSpPr/>
            <p:nvPr/>
          </p:nvGrpSpPr>
          <p:grpSpPr>
            <a:xfrm>
              <a:off x="6509367" y="2786033"/>
              <a:ext cx="476121" cy="436848"/>
              <a:chOff x="1885950" y="2294244"/>
              <a:chExt cx="476121" cy="4368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311A7C82-16EC-45A9-BA69-97242E3C8E57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D2166011-85D0-4FE4-97D6-F4058FB3D24E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02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F3EA01F-2116-4868-B1E8-3A47BA7802A2}"/>
                </a:ext>
              </a:extLst>
            </p:cNvPr>
            <p:cNvGrpSpPr/>
            <p:nvPr/>
          </p:nvGrpSpPr>
          <p:grpSpPr>
            <a:xfrm>
              <a:off x="7964993" y="2786033"/>
              <a:ext cx="476121" cy="436848"/>
              <a:chOff x="1885950" y="2294244"/>
              <a:chExt cx="476121" cy="436848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4817EEE-E7EE-4D74-8AED-318CA2E2E02E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78AAA077-A618-4672-9C6D-0D79DC4C5037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03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5C107B8B-5467-42A2-A1D6-F16A747408B1}"/>
                </a:ext>
              </a:extLst>
            </p:cNvPr>
            <p:cNvGrpSpPr/>
            <p:nvPr/>
          </p:nvGrpSpPr>
          <p:grpSpPr>
            <a:xfrm>
              <a:off x="9420620" y="2786033"/>
              <a:ext cx="476121" cy="436848"/>
              <a:chOff x="1885950" y="2294244"/>
              <a:chExt cx="476121" cy="436848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890D65A8-D840-4511-A637-D468FE26DD83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8AD756B1-DFA6-42D1-A12F-36C678BDE7B5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04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9D4C8A5-1FB9-43BF-946D-A7882054EE1C}"/>
              </a:ext>
            </a:extLst>
          </p:cNvPr>
          <p:cNvSpPr txBox="1"/>
          <p:nvPr/>
        </p:nvSpPr>
        <p:spPr>
          <a:xfrm>
            <a:off x="3857748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777BE5C-0772-4BCB-9CC1-2E0828A8EE26}"/>
              </a:ext>
            </a:extLst>
          </p:cNvPr>
          <p:cNvSpPr txBox="1"/>
          <p:nvPr/>
        </p:nvSpPr>
        <p:spPr>
          <a:xfrm>
            <a:off x="5416400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B94A2CA-F6D0-413A-829F-467727E820D0}"/>
              </a:ext>
            </a:extLst>
          </p:cNvPr>
          <p:cNvSpPr txBox="1"/>
          <p:nvPr/>
        </p:nvSpPr>
        <p:spPr>
          <a:xfrm>
            <a:off x="6823362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29B4FA6-F6A1-46ED-9882-2B4500727498}"/>
              </a:ext>
            </a:extLst>
          </p:cNvPr>
          <p:cNvSpPr txBox="1"/>
          <p:nvPr/>
        </p:nvSpPr>
        <p:spPr>
          <a:xfrm>
            <a:off x="8318262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47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22FFF85-0AC5-4379-A6A9-D47B65EA6B1C}"/>
              </a:ext>
            </a:extLst>
          </p:cNvPr>
          <p:cNvGrpSpPr/>
          <p:nvPr/>
        </p:nvGrpSpPr>
        <p:grpSpPr>
          <a:xfrm>
            <a:off x="0" y="-81841"/>
            <a:ext cx="12192001" cy="6960274"/>
            <a:chOff x="0" y="-81841"/>
            <a:chExt cx="12192001" cy="69602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50"/>
            <a:stretch/>
          </p:blipFill>
          <p:spPr>
            <a:xfrm rot="5400000" flipH="1" flipV="1">
              <a:off x="5671260" y="35769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36A7577-E4D9-4FB1-ADB5-2421425FDDFB}"/>
              </a:ext>
            </a:extLst>
          </p:cNvPr>
          <p:cNvGrpSpPr/>
          <p:nvPr/>
        </p:nvGrpSpPr>
        <p:grpSpPr>
          <a:xfrm>
            <a:off x="1416991" y="1712518"/>
            <a:ext cx="8973376" cy="3984172"/>
            <a:chOff x="1416991" y="1712518"/>
            <a:chExt cx="8973376" cy="398417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76A07B07-5B74-481D-BAAF-4DB24A086769}"/>
                </a:ext>
              </a:extLst>
            </p:cNvPr>
            <p:cNvGrpSpPr/>
            <p:nvPr/>
          </p:nvGrpSpPr>
          <p:grpSpPr>
            <a:xfrm>
              <a:off x="1416991" y="1712518"/>
              <a:ext cx="2450162" cy="3984172"/>
              <a:chOff x="4815595" y="1785257"/>
              <a:chExt cx="2450162" cy="3984172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xmlns="" id="{D0D2B3ED-2922-45CC-8366-2D36C566E299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9DEAF1D0-D275-491F-B8B5-87235FD5577F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solidFill>
                <a:srgbClr val="22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E1ED80A5-4760-40F7-832E-6A2AE2EDCA97}"/>
                </a:ext>
              </a:extLst>
            </p:cNvPr>
            <p:cNvGrpSpPr/>
            <p:nvPr/>
          </p:nvGrpSpPr>
          <p:grpSpPr>
            <a:xfrm>
              <a:off x="4678598" y="1712518"/>
              <a:ext cx="2450162" cy="3984172"/>
              <a:chOff x="4815595" y="1785257"/>
              <a:chExt cx="2450162" cy="3984172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xmlns="" id="{D74D0AED-E832-4FB1-9981-7B45DD8A265A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7B6A0208-AB9B-4076-893A-AE7B574D1684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solidFill>
                <a:srgbClr val="22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B603227E-984A-4A61-A102-E45863EC434C}"/>
                </a:ext>
              </a:extLst>
            </p:cNvPr>
            <p:cNvGrpSpPr/>
            <p:nvPr/>
          </p:nvGrpSpPr>
          <p:grpSpPr>
            <a:xfrm>
              <a:off x="7940205" y="1712518"/>
              <a:ext cx="2450162" cy="3984172"/>
              <a:chOff x="4815595" y="1785257"/>
              <a:chExt cx="2450162" cy="3984172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8A4EF4B1-0BEE-44D5-BE86-3501E4C51781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81CE4047-D769-4761-AAC8-F63567CE0645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solidFill>
                <a:srgbClr val="22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C49895D-5C31-4599-AEE7-6A820D33A9F1}"/>
                </a:ext>
              </a:extLst>
            </p:cNvPr>
            <p:cNvGrpSpPr/>
            <p:nvPr/>
          </p:nvGrpSpPr>
          <p:grpSpPr>
            <a:xfrm>
              <a:off x="8518024" y="2292584"/>
              <a:ext cx="1458501" cy="2824039"/>
              <a:chOff x="8721918" y="2334831"/>
              <a:chExt cx="1458501" cy="3181350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D769C02B-068B-4E8C-95B9-854736082FAE}"/>
                  </a:ext>
                </a:extLst>
              </p:cNvPr>
              <p:cNvSpPr txBox="1"/>
              <p:nvPr/>
            </p:nvSpPr>
            <p:spPr>
              <a:xfrm>
                <a:off x="9441755" y="2396875"/>
                <a:ext cx="738664" cy="264867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A61C556F-1AC6-453C-B7BE-46F3D4D93FD0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B00CE2D-8F49-4D62-B3A4-8D6EAEF34482}"/>
                </a:ext>
              </a:extLst>
            </p:cNvPr>
            <p:cNvGrpSpPr/>
            <p:nvPr/>
          </p:nvGrpSpPr>
          <p:grpSpPr>
            <a:xfrm>
              <a:off x="5338611" y="2292584"/>
              <a:ext cx="1458501" cy="2824039"/>
              <a:chOff x="8721918" y="2334831"/>
              <a:chExt cx="1458501" cy="3181350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D14B90B8-BADB-4D3E-8B3E-87ECAD53FFA8}"/>
                  </a:ext>
                </a:extLst>
              </p:cNvPr>
              <p:cNvSpPr txBox="1"/>
              <p:nvPr/>
            </p:nvSpPr>
            <p:spPr>
              <a:xfrm>
                <a:off x="9441755" y="2396875"/>
                <a:ext cx="738664" cy="264867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81F56630-5856-4A30-9797-A2D7847BCBC4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F55AD57-1EB9-4A49-B6F9-2B8EE69A262C}"/>
                </a:ext>
              </a:extLst>
            </p:cNvPr>
            <p:cNvGrpSpPr/>
            <p:nvPr/>
          </p:nvGrpSpPr>
          <p:grpSpPr>
            <a:xfrm>
              <a:off x="1881476" y="2292584"/>
              <a:ext cx="1458501" cy="2824039"/>
              <a:chOff x="8721918" y="2334831"/>
              <a:chExt cx="1458501" cy="318135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748F1002-46E6-4844-A06E-D7FEC7814BD4}"/>
                  </a:ext>
                </a:extLst>
              </p:cNvPr>
              <p:cNvSpPr txBox="1"/>
              <p:nvPr/>
            </p:nvSpPr>
            <p:spPr>
              <a:xfrm>
                <a:off x="9441755" y="2396875"/>
                <a:ext cx="738664" cy="264867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DDC83051-2297-4848-B680-7020A694311A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768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E46CC5D-CB24-4716-900D-5AB94878FC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" y="2153048"/>
            <a:ext cx="3246478" cy="473267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8D4B3BE-E572-4E3B-A453-6D3E7E7CBE20}"/>
              </a:ext>
            </a:extLst>
          </p:cNvPr>
          <p:cNvGrpSpPr/>
          <p:nvPr/>
        </p:nvGrpSpPr>
        <p:grpSpPr>
          <a:xfrm>
            <a:off x="3485029" y="743825"/>
            <a:ext cx="5221939" cy="5221939"/>
            <a:chOff x="3485029" y="743825"/>
            <a:chExt cx="5221939" cy="5221939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75E4F1D6-879B-41F5-BD86-3A67761041AF}"/>
                </a:ext>
              </a:extLst>
            </p:cNvPr>
            <p:cNvSpPr/>
            <p:nvPr/>
          </p:nvSpPr>
          <p:spPr>
            <a:xfrm>
              <a:off x="3485029" y="743825"/>
              <a:ext cx="5221939" cy="5221939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0D5AC96-AD81-48D9-962F-A421B0F37E4D}"/>
                </a:ext>
              </a:extLst>
            </p:cNvPr>
            <p:cNvSpPr/>
            <p:nvPr/>
          </p:nvSpPr>
          <p:spPr>
            <a:xfrm>
              <a:off x="3827927" y="1012520"/>
              <a:ext cx="4607270" cy="4607270"/>
            </a:xfrm>
            <a:prstGeom prst="ellipse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6CDD5B4-E27C-40D4-B135-C691AB0F8B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9101">
            <a:off x="7914897" y="1616689"/>
            <a:ext cx="3609889" cy="270285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62416D6-1CDF-4764-A929-A91D5184E5D8}"/>
              </a:ext>
            </a:extLst>
          </p:cNvPr>
          <p:cNvGrpSpPr/>
          <p:nvPr/>
        </p:nvGrpSpPr>
        <p:grpSpPr>
          <a:xfrm>
            <a:off x="4812559" y="1238210"/>
            <a:ext cx="2432408" cy="4100949"/>
            <a:chOff x="2448234" y="1488564"/>
            <a:chExt cx="2432408" cy="410094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0DFCB84-A614-420D-BFA2-DA639F4C5DF8}"/>
                </a:ext>
              </a:extLst>
            </p:cNvPr>
            <p:cNvSpPr txBox="1"/>
            <p:nvPr/>
          </p:nvSpPr>
          <p:spPr>
            <a:xfrm>
              <a:off x="2448234" y="1488564"/>
              <a:ext cx="11414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>
                  <a:solidFill>
                    <a:srgbClr val="222322"/>
                  </a:solidFill>
                </a:rPr>
                <a:t>感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3C7CF90-9101-4C07-A546-D7D617A8EE4F}"/>
                </a:ext>
              </a:extLst>
            </p:cNvPr>
            <p:cNvSpPr txBox="1"/>
            <p:nvPr/>
          </p:nvSpPr>
          <p:spPr>
            <a:xfrm>
              <a:off x="3702766" y="2460918"/>
              <a:ext cx="11778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>
                  <a:solidFill>
                    <a:srgbClr val="222322"/>
                  </a:solidFill>
                </a:rPr>
                <a:t>谢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ADABBF4B-6386-4E79-9DBE-DBA8EE5D91E8}"/>
                </a:ext>
              </a:extLst>
            </p:cNvPr>
            <p:cNvSpPr txBox="1"/>
            <p:nvPr/>
          </p:nvSpPr>
          <p:spPr>
            <a:xfrm>
              <a:off x="2475804" y="3058224"/>
              <a:ext cx="11414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>
                  <a:solidFill>
                    <a:srgbClr val="222322"/>
                  </a:solidFill>
                </a:rPr>
                <a:t>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D49639D-EE24-489D-8F16-98C3D2D18278}"/>
                </a:ext>
              </a:extLst>
            </p:cNvPr>
            <p:cNvSpPr txBox="1"/>
            <p:nvPr/>
          </p:nvSpPr>
          <p:spPr>
            <a:xfrm>
              <a:off x="3402716" y="4019853"/>
              <a:ext cx="1224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>
                  <a:solidFill>
                    <a:srgbClr val="222322"/>
                  </a:solidFill>
                </a:rPr>
                <a:t>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585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8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第一章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2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88D76F2-4680-4F75-9F9C-1620DC198C09}"/>
              </a:ext>
            </a:extLst>
          </p:cNvPr>
          <p:cNvGrpSpPr/>
          <p:nvPr/>
        </p:nvGrpSpPr>
        <p:grpSpPr>
          <a:xfrm>
            <a:off x="1353440" y="1950038"/>
            <a:ext cx="4839053" cy="3438118"/>
            <a:chOff x="1353440" y="1950038"/>
            <a:chExt cx="4839053" cy="34381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BAA29A5-50F9-4418-93A5-597EBAE1420C}"/>
                </a:ext>
              </a:extLst>
            </p:cNvPr>
            <p:cNvSpPr txBox="1"/>
            <p:nvPr/>
          </p:nvSpPr>
          <p:spPr>
            <a:xfrm>
              <a:off x="2032337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FEEF099-54AE-4272-9B47-3BC3DB31E662}"/>
                </a:ext>
              </a:extLst>
            </p:cNvPr>
            <p:cNvGrpSpPr/>
            <p:nvPr/>
          </p:nvGrpSpPr>
          <p:grpSpPr>
            <a:xfrm>
              <a:off x="1353440" y="1950038"/>
              <a:ext cx="633879" cy="1929271"/>
              <a:chOff x="1353440" y="1950038"/>
              <a:chExt cx="633879" cy="1929271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F0733BE7-156D-484F-9B23-31FBA87F5BB2}"/>
                  </a:ext>
                </a:extLst>
              </p:cNvPr>
              <p:cNvSpPr/>
              <p:nvPr/>
            </p:nvSpPr>
            <p:spPr>
              <a:xfrm>
                <a:off x="1353440" y="1950038"/>
                <a:ext cx="613620" cy="1890850"/>
              </a:xfrm>
              <a:prstGeom prst="rect">
                <a:avLst/>
              </a:prstGeom>
              <a:noFill/>
              <a:ln w="19050"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F248986C-3F5A-4E8B-985D-70C63BD5A77E}"/>
                  </a:ext>
                </a:extLst>
              </p:cNvPr>
              <p:cNvSpPr txBox="1"/>
              <p:nvPr/>
            </p:nvSpPr>
            <p:spPr>
              <a:xfrm>
                <a:off x="1525654" y="2269583"/>
                <a:ext cx="461665" cy="1609726"/>
              </a:xfrm>
              <a:prstGeom prst="rect">
                <a:avLst/>
              </a:prstGeom>
              <a:solidFill>
                <a:srgbClr val="EDEDED"/>
              </a:solidFill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4EE01CA-0940-47C3-B131-A26AA5A02023}"/>
                </a:ext>
              </a:extLst>
            </p:cNvPr>
            <p:cNvSpPr txBox="1"/>
            <p:nvPr/>
          </p:nvSpPr>
          <p:spPr>
            <a:xfrm>
              <a:off x="3080501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9BFC3C4-D278-4159-A410-E9EEA030E94C}"/>
                </a:ext>
              </a:extLst>
            </p:cNvPr>
            <p:cNvSpPr txBox="1"/>
            <p:nvPr/>
          </p:nvSpPr>
          <p:spPr>
            <a:xfrm>
              <a:off x="4128665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5F3854C6-CFA2-4357-A110-88C90B04A37C}"/>
                </a:ext>
              </a:extLst>
            </p:cNvPr>
            <p:cNvSpPr txBox="1"/>
            <p:nvPr/>
          </p:nvSpPr>
          <p:spPr>
            <a:xfrm>
              <a:off x="5176830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CD3E589-F6EC-4F61-9F27-2ABCA73F83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058" y="2668494"/>
            <a:ext cx="4179650" cy="362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0D3F59E-DDCA-497F-A3D8-3178EC3CE79B}"/>
              </a:ext>
            </a:extLst>
          </p:cNvPr>
          <p:cNvGrpSpPr/>
          <p:nvPr/>
        </p:nvGrpSpPr>
        <p:grpSpPr>
          <a:xfrm>
            <a:off x="5615665" y="1924412"/>
            <a:ext cx="3098386" cy="3098386"/>
            <a:chOff x="5615665" y="1924412"/>
            <a:chExt cx="3098386" cy="309838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2B70E5CA-C65C-41A2-A291-C2229597C49D}"/>
                </a:ext>
              </a:extLst>
            </p:cNvPr>
            <p:cNvSpPr/>
            <p:nvPr/>
          </p:nvSpPr>
          <p:spPr>
            <a:xfrm>
              <a:off x="5615665" y="1924412"/>
              <a:ext cx="3098386" cy="3098386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22322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04540D34-A905-46BC-92AE-80391F523442}"/>
                </a:ext>
              </a:extLst>
            </p:cNvPr>
            <p:cNvSpPr txBox="1"/>
            <p:nvPr/>
          </p:nvSpPr>
          <p:spPr>
            <a:xfrm>
              <a:off x="6795526" y="2291575"/>
              <a:ext cx="738664" cy="23640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222322"/>
                  </a:solidFill>
                </a:rPr>
                <a:t>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1ADED9E-2937-469E-BA85-2B3360A7BCA9}"/>
              </a:ext>
            </a:extLst>
          </p:cNvPr>
          <p:cNvGrpSpPr/>
          <p:nvPr/>
        </p:nvGrpSpPr>
        <p:grpSpPr>
          <a:xfrm>
            <a:off x="2467116" y="2169582"/>
            <a:ext cx="1458501" cy="3181350"/>
            <a:chOff x="8721918" y="2334831"/>
            <a:chExt cx="1458501" cy="318135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5B874AE-9DFC-47D2-9ADD-AC4AEA80D0AF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FB9AC7A-CBF8-4254-9434-8D1E8BC4D8DE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842454B-B307-40B8-AF04-C2769C4B2D21}"/>
              </a:ext>
            </a:extLst>
          </p:cNvPr>
          <p:cNvGrpSpPr/>
          <p:nvPr/>
        </p:nvGrpSpPr>
        <p:grpSpPr>
          <a:xfrm>
            <a:off x="1096890" y="2169582"/>
            <a:ext cx="1458501" cy="3181350"/>
            <a:chOff x="8721918" y="2334831"/>
            <a:chExt cx="1458501" cy="318135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3EBFA8E-C354-449A-B89E-B3F81036E467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5FDB853-B351-41AA-B688-45CF7C80406E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A0060B9-53AB-4A1C-BE0B-9ECEB6C60AC9}"/>
              </a:ext>
            </a:extLst>
          </p:cNvPr>
          <p:cNvGrpSpPr/>
          <p:nvPr/>
        </p:nvGrpSpPr>
        <p:grpSpPr>
          <a:xfrm>
            <a:off x="8833481" y="2169582"/>
            <a:ext cx="1458501" cy="3181350"/>
            <a:chOff x="8721918" y="2334831"/>
            <a:chExt cx="1458501" cy="318135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251D2B9-5537-43A7-B37D-97759E6E09CE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DF35563-B1F4-4A32-B5B9-3EC9F22C5B85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43D429D-700C-40E9-9D6C-7DA965AB09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52" flipH="1">
            <a:off x="4174251" y="3264726"/>
            <a:ext cx="2647385" cy="198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2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39411" y="346500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5485451-E349-404A-8CE8-0D2745730844}"/>
              </a:ext>
            </a:extLst>
          </p:cNvPr>
          <p:cNvGrpSpPr/>
          <p:nvPr/>
        </p:nvGrpSpPr>
        <p:grpSpPr>
          <a:xfrm>
            <a:off x="1162188" y="1347012"/>
            <a:ext cx="3124062" cy="4286249"/>
            <a:chOff x="1162188" y="1347012"/>
            <a:chExt cx="3124062" cy="428624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C8DE3D81-92DC-4817-8688-42B089E3A485}"/>
                </a:ext>
              </a:extLst>
            </p:cNvPr>
            <p:cNvSpPr/>
            <p:nvPr/>
          </p:nvSpPr>
          <p:spPr>
            <a:xfrm>
              <a:off x="1210610" y="1347012"/>
              <a:ext cx="3075640" cy="4286249"/>
            </a:xfrm>
            <a:prstGeom prst="rect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77B67EE-B333-4FD8-BFE2-D319A631820A}"/>
                </a:ext>
              </a:extLst>
            </p:cNvPr>
            <p:cNvGrpSpPr/>
            <p:nvPr/>
          </p:nvGrpSpPr>
          <p:grpSpPr>
            <a:xfrm>
              <a:off x="2506157" y="1838325"/>
              <a:ext cx="1458501" cy="3181350"/>
              <a:chOff x="8721918" y="2334831"/>
              <a:chExt cx="1458501" cy="3181350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A91F0C71-AE3D-48EE-94BC-8EEC186671B8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EE8ACDE-D909-42C4-9323-381700A905AD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1D77B7C-3606-46CE-9294-9372BE3DC6E6}"/>
                </a:ext>
              </a:extLst>
            </p:cNvPr>
            <p:cNvGrpSpPr/>
            <p:nvPr/>
          </p:nvGrpSpPr>
          <p:grpSpPr>
            <a:xfrm>
              <a:off x="1162188" y="1900370"/>
              <a:ext cx="1458501" cy="3181350"/>
              <a:chOff x="8721918" y="2334831"/>
              <a:chExt cx="1458501" cy="3181350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C3A55984-94DF-4ACB-AC04-41E8C0FBCEBB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B7240D0-5967-4686-8DAC-3ABE6A388023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1C64F0E-61C9-4BD6-ACD7-13A2E7A215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5242">
            <a:off x="3478900" y="2147346"/>
            <a:ext cx="3459676" cy="2588498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F28B34-5F1D-40C3-AD11-9209F96EBA23}"/>
              </a:ext>
            </a:extLst>
          </p:cNvPr>
          <p:cNvGrpSpPr/>
          <p:nvPr/>
        </p:nvGrpSpPr>
        <p:grpSpPr>
          <a:xfrm>
            <a:off x="6289092" y="1347013"/>
            <a:ext cx="3124062" cy="4286249"/>
            <a:chOff x="1162188" y="1347012"/>
            <a:chExt cx="3124062" cy="428624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E0ADA06-8CAF-417B-97D8-2EBFA8224BB7}"/>
                </a:ext>
              </a:extLst>
            </p:cNvPr>
            <p:cNvSpPr/>
            <p:nvPr/>
          </p:nvSpPr>
          <p:spPr>
            <a:xfrm>
              <a:off x="1210610" y="1347012"/>
              <a:ext cx="3075640" cy="4286249"/>
            </a:xfrm>
            <a:prstGeom prst="rect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69E0AFE-B7DF-4DC8-8521-A10DEEC45995}"/>
                </a:ext>
              </a:extLst>
            </p:cNvPr>
            <p:cNvGrpSpPr/>
            <p:nvPr/>
          </p:nvGrpSpPr>
          <p:grpSpPr>
            <a:xfrm>
              <a:off x="2506157" y="1838325"/>
              <a:ext cx="1458501" cy="3181350"/>
              <a:chOff x="8721918" y="2334831"/>
              <a:chExt cx="1458501" cy="318135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612F4C82-2E0F-4106-BE05-2207227A2700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64F2BAF3-BC75-4F54-BF4D-751E44867525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992C175-59E6-4C5A-83B8-0965895EF951}"/>
                </a:ext>
              </a:extLst>
            </p:cNvPr>
            <p:cNvGrpSpPr/>
            <p:nvPr/>
          </p:nvGrpSpPr>
          <p:grpSpPr>
            <a:xfrm>
              <a:off x="1162188" y="1900370"/>
              <a:ext cx="1458501" cy="3181350"/>
              <a:chOff x="8721918" y="2334831"/>
              <a:chExt cx="1458501" cy="31813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39A39262-C613-4E7E-AB3C-DB71AEE704EF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058F317F-0770-47A2-9B11-B423EF121BBC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EB88635-3FA3-4224-BD8F-547C34CA1A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4476">
            <a:off x="8519860" y="3680700"/>
            <a:ext cx="2684027" cy="200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8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9A054-B594-4278-A0BC-77E2742AF0AE}"/>
              </a:ext>
            </a:extLst>
          </p:cNvPr>
          <p:cNvSpPr/>
          <p:nvPr/>
        </p:nvSpPr>
        <p:spPr>
          <a:xfrm>
            <a:off x="7765329" y="2273565"/>
            <a:ext cx="3295650" cy="5030406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7DAA144-763D-4B54-B798-D0CCCCA91C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23" y="1859737"/>
            <a:ext cx="3648872" cy="5317972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887F856-712B-4AF2-BBAE-CA8B1B7F45CF}"/>
              </a:ext>
            </a:extLst>
          </p:cNvPr>
          <p:cNvGrpSpPr/>
          <p:nvPr/>
        </p:nvGrpSpPr>
        <p:grpSpPr>
          <a:xfrm>
            <a:off x="8826495" y="1587088"/>
            <a:ext cx="1458501" cy="4013611"/>
            <a:chOff x="8721918" y="2334831"/>
            <a:chExt cx="1458501" cy="318135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F79DC13-0BB0-4688-B827-9F43496DD687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92F9D168-195D-4E09-8D4F-070F182AC302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5EAA2BB-0045-47F4-841A-F820DCA6FDB8}"/>
              </a:ext>
            </a:extLst>
          </p:cNvPr>
          <p:cNvGrpSpPr/>
          <p:nvPr/>
        </p:nvGrpSpPr>
        <p:grpSpPr>
          <a:xfrm>
            <a:off x="7456269" y="1587088"/>
            <a:ext cx="1458501" cy="4013611"/>
            <a:chOff x="8721918" y="2334831"/>
            <a:chExt cx="1458501" cy="318135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AC32050-E106-43F7-8A33-E49F4292999F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EF43BF4-6A67-4CFC-8015-87A928D1DE3B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1122F2D-4497-4209-B3AA-A5A78A8E0492}"/>
              </a:ext>
            </a:extLst>
          </p:cNvPr>
          <p:cNvGrpSpPr/>
          <p:nvPr/>
        </p:nvGrpSpPr>
        <p:grpSpPr>
          <a:xfrm>
            <a:off x="6004867" y="1587088"/>
            <a:ext cx="1458501" cy="4013611"/>
            <a:chOff x="8721918" y="2334831"/>
            <a:chExt cx="1458501" cy="318135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04F8C1E-C352-4792-A602-21A5318C6C3B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5FEF1ED-7156-47A1-8411-3F6A93C35E2C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220BAAD-B238-4FA1-BDCB-B322275B96AA}"/>
              </a:ext>
            </a:extLst>
          </p:cNvPr>
          <p:cNvGrpSpPr/>
          <p:nvPr/>
        </p:nvGrpSpPr>
        <p:grpSpPr>
          <a:xfrm>
            <a:off x="4634641" y="1587088"/>
            <a:ext cx="1458501" cy="4013611"/>
            <a:chOff x="8721918" y="2334831"/>
            <a:chExt cx="1458501" cy="318135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29CC5FB-A5DB-4D83-93F2-510A231E5B12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B0D3E60-74E6-4EB9-AA06-E3AB9C7CD458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743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B299760-DCC6-41D6-A55F-7A4311165933}"/>
              </a:ext>
            </a:extLst>
          </p:cNvPr>
          <p:cNvSpPr/>
          <p:nvPr/>
        </p:nvSpPr>
        <p:spPr>
          <a:xfrm rot="5400000">
            <a:off x="867376" y="1359848"/>
            <a:ext cx="3295650" cy="5030406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345E907-426B-4959-84FC-634C8B0446DE}"/>
              </a:ext>
            </a:extLst>
          </p:cNvPr>
          <p:cNvGrpSpPr/>
          <p:nvPr/>
        </p:nvGrpSpPr>
        <p:grpSpPr>
          <a:xfrm>
            <a:off x="1357078" y="2227225"/>
            <a:ext cx="4880434" cy="1438428"/>
            <a:chOff x="3554623" y="3379826"/>
            <a:chExt cx="2874464" cy="1438428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xmlns="" id="{91735797-3DC4-48C8-BDC3-3036BA9CC8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3" name="文本框 23">
              <a:extLst>
                <a:ext uri="{FF2B5EF4-FFF2-40B4-BE49-F238E27FC236}">
                  <a16:creationId xmlns:a16="http://schemas.microsoft.com/office/drawing/2014/main" xmlns="" id="{760DDB32-1945-4A82-A8B9-101FFA6CD6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A443A52-3CFF-455D-96A0-DF3E2736477E}"/>
              </a:ext>
            </a:extLst>
          </p:cNvPr>
          <p:cNvGrpSpPr/>
          <p:nvPr/>
        </p:nvGrpSpPr>
        <p:grpSpPr>
          <a:xfrm>
            <a:off x="1357078" y="3410865"/>
            <a:ext cx="4880434" cy="1438428"/>
            <a:chOff x="3554623" y="3379826"/>
            <a:chExt cx="2874464" cy="1438428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68E19A3C-CD78-4D74-8F22-9940A033DC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9D0309C2-FD2C-4853-B444-3E9F160F3E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5CEBDF2-237F-47E7-8224-8C9A0FD52E4C}"/>
              </a:ext>
            </a:extLst>
          </p:cNvPr>
          <p:cNvGrpSpPr/>
          <p:nvPr/>
        </p:nvGrpSpPr>
        <p:grpSpPr>
          <a:xfrm>
            <a:off x="1357077" y="4594506"/>
            <a:ext cx="4880434" cy="1438428"/>
            <a:chOff x="3554623" y="3379826"/>
            <a:chExt cx="2874464" cy="1438428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xmlns="" id="{7B3CC666-776B-4511-9ACE-2B3BB766D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xmlns="" id="{1D0BFBFE-9943-435B-A692-DD2C3754B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E246D43-7DCB-4176-A02C-8643A2CA6E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974" y="3144789"/>
            <a:ext cx="3342876" cy="289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0" b="38756"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第二章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9299" r="49477" b="76469"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14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1101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杨任东竹石体-Light"/>
        <a:ea typeface="杨任东竹石体-Light"/>
        <a:cs typeface=""/>
      </a:majorFont>
      <a:minorFont>
        <a:latin typeface="杨任东竹石体-Light"/>
        <a:ea typeface="杨任东竹石体-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22232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2199</Words>
  <Application>Microsoft Office PowerPoint</Application>
  <PresentationFormat>宽屏</PresentationFormat>
  <Paragraphs>194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等线</vt:lpstr>
      <vt:lpstr>思源黑体 CN Medium</vt:lpstr>
      <vt:lpstr>宋体</vt:lpstr>
      <vt:lpstr>微软雅黑</vt:lpstr>
      <vt:lpstr>杨任东竹石体-Light</vt:lpstr>
      <vt:lpstr>杨任东竹石体-Medium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88</cp:revision>
  <dcterms:created xsi:type="dcterms:W3CDTF">2019-02-11T06:51:27Z</dcterms:created>
  <dcterms:modified xsi:type="dcterms:W3CDTF">2019-06-13T02:22:59Z</dcterms:modified>
</cp:coreProperties>
</file>