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256" r:id="rId3"/>
    <p:sldId id="258" r:id="rId4"/>
    <p:sldId id="259" r:id="rId5"/>
    <p:sldId id="261" r:id="rId6"/>
    <p:sldId id="262" r:id="rId7"/>
    <p:sldId id="263" r:id="rId8"/>
    <p:sldId id="264" r:id="rId9"/>
    <p:sldId id="265" r:id="rId10"/>
    <p:sldId id="269" r:id="rId11"/>
    <p:sldId id="270" r:id="rId12"/>
    <p:sldId id="271" r:id="rId13"/>
    <p:sldId id="272" r:id="rId14"/>
    <p:sldId id="273" r:id="rId15"/>
    <p:sldId id="266" r:id="rId16"/>
    <p:sldId id="274" r:id="rId17"/>
    <p:sldId id="276" r:id="rId18"/>
    <p:sldId id="277" r:id="rId19"/>
    <p:sldId id="278" r:id="rId20"/>
    <p:sldId id="267" r:id="rId21"/>
    <p:sldId id="280" r:id="rId22"/>
    <p:sldId id="281" r:id="rId23"/>
    <p:sldId id="268" r:id="rId24"/>
    <p:sldId id="282" r:id="rId25"/>
    <p:sldId id="283" r:id="rId26"/>
    <p:sldId id="279" r:id="rId27"/>
    <p:sldId id="28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3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01304C"/>
    <a:srgbClr val="049AAB"/>
    <a:srgbClr val="9BD7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3" autoAdjust="0"/>
    <p:restoredTop sz="94660"/>
  </p:normalViewPr>
  <p:slideViewPr>
    <p:cSldViewPr snapToGrid="0" showGuides="1">
      <p:cViewPr varScale="1">
        <p:scale>
          <a:sx n="113" d="100"/>
          <a:sy n="113" d="100"/>
        </p:scale>
        <p:origin x="396" y="96"/>
      </p:cViewPr>
      <p:guideLst>
        <p:guide orient="horz" pos="3838"/>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72375087290003E-2"/>
          <c:y val="0.17316116752022603"/>
          <c:w val="0.95409979993046712"/>
          <c:h val="0.59658347724270544"/>
        </c:manualLayout>
      </c:layout>
      <c:barChart>
        <c:barDir val="col"/>
        <c:grouping val="clustered"/>
        <c:varyColors val="0"/>
        <c:ser>
          <c:idx val="0"/>
          <c:order val="0"/>
          <c:tx>
            <c:strRef>
              <c:f>Sheet1!$B$1</c:f>
              <c:strCache>
                <c:ptCount val="1"/>
                <c:pt idx="0">
                  <c:v>Series 1</c:v>
                </c:pt>
              </c:strCache>
            </c:strRef>
          </c:tx>
          <c:spPr>
            <a:solidFill>
              <a:srgbClr val="00B0F0"/>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10</c:v>
                </c:pt>
                <c:pt idx="1">
                  <c:v>20</c:v>
                </c:pt>
                <c:pt idx="2">
                  <c:v>30</c:v>
                </c:pt>
                <c:pt idx="3">
                  <c:v>40</c:v>
                </c:pt>
              </c:numCache>
            </c:numRef>
          </c:val>
          <c:extLst xmlns:c16r2="http://schemas.microsoft.com/office/drawing/2015/06/chart">
            <c:ext xmlns:c16="http://schemas.microsoft.com/office/drawing/2014/chart" uri="{C3380CC4-5D6E-409C-BE32-E72D297353CC}">
              <c16:uniqueId val="{00000000-1471-4D2C-8E8F-E42B639A79A5}"/>
            </c:ext>
          </c:extLst>
        </c:ser>
        <c:ser>
          <c:idx val="1"/>
          <c:order val="1"/>
          <c:tx>
            <c:strRef>
              <c:f>Sheet1!$C$1</c:f>
              <c:strCache>
                <c:ptCount val="1"/>
                <c:pt idx="0">
                  <c:v>Series 2</c:v>
                </c:pt>
              </c:strCache>
            </c:strRef>
          </c:tx>
          <c:spPr>
            <a:solidFill>
              <a:srgbClr val="9BD74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20</c:v>
                </c:pt>
                <c:pt idx="1">
                  <c:v>30</c:v>
                </c:pt>
                <c:pt idx="2">
                  <c:v>40</c:v>
                </c:pt>
                <c:pt idx="3">
                  <c:v>45</c:v>
                </c:pt>
              </c:numCache>
            </c:numRef>
          </c:val>
          <c:extLst xmlns:c16r2="http://schemas.microsoft.com/office/drawing/2015/06/chart">
            <c:ext xmlns:c16="http://schemas.microsoft.com/office/drawing/2014/chart" uri="{C3380CC4-5D6E-409C-BE32-E72D297353CC}">
              <c16:uniqueId val="{00000001-1471-4D2C-8E8F-E42B639A79A5}"/>
            </c:ext>
          </c:extLst>
        </c:ser>
        <c:ser>
          <c:idx val="2"/>
          <c:order val="2"/>
          <c:tx>
            <c:strRef>
              <c:f>Sheet1!$D$1</c:f>
              <c:strCache>
                <c:ptCount val="1"/>
                <c:pt idx="0">
                  <c:v>Series 3</c:v>
                </c:pt>
              </c:strCache>
            </c:strRef>
          </c:tx>
          <c:spPr>
            <a:solidFill>
              <a:srgbClr val="595959"/>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40</c:v>
                </c:pt>
                <c:pt idx="1">
                  <c:v>50</c:v>
                </c:pt>
                <c:pt idx="2">
                  <c:v>50</c:v>
                </c:pt>
                <c:pt idx="3">
                  <c:v>60</c:v>
                </c:pt>
              </c:numCache>
            </c:numRef>
          </c:val>
          <c:extLst xmlns:c16r2="http://schemas.microsoft.com/office/drawing/2015/06/chart">
            <c:ext xmlns:c16="http://schemas.microsoft.com/office/drawing/2014/chart" uri="{C3380CC4-5D6E-409C-BE32-E72D297353CC}">
              <c16:uniqueId val="{00000002-1471-4D2C-8E8F-E42B639A79A5}"/>
            </c:ext>
          </c:extLst>
        </c:ser>
        <c:ser>
          <c:idx val="3"/>
          <c:order val="3"/>
          <c:tx>
            <c:strRef>
              <c:f>Sheet1!$E$1</c:f>
              <c:strCache>
                <c:ptCount val="1"/>
                <c:pt idx="0">
                  <c:v>Series 4</c:v>
                </c:pt>
              </c:strCache>
            </c:strRef>
          </c:tx>
          <c:spPr>
            <a:solidFill>
              <a:srgbClr val="049AAB"/>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40</c:v>
                </c:pt>
                <c:pt idx="1">
                  <c:v>50</c:v>
                </c:pt>
                <c:pt idx="2">
                  <c:v>90</c:v>
                </c:pt>
                <c:pt idx="3">
                  <c:v>80</c:v>
                </c:pt>
              </c:numCache>
            </c:numRef>
          </c:val>
          <c:extLst xmlns:c16r2="http://schemas.microsoft.com/office/drawing/2015/06/chart">
            <c:ext xmlns:c16="http://schemas.microsoft.com/office/drawing/2014/chart" uri="{C3380CC4-5D6E-409C-BE32-E72D297353CC}">
              <c16:uniqueId val="{00000003-1471-4D2C-8E8F-E42B639A79A5}"/>
            </c:ext>
          </c:extLst>
        </c:ser>
        <c:ser>
          <c:idx val="4"/>
          <c:order val="4"/>
          <c:tx>
            <c:strRef>
              <c:f>Sheet1!$F$1</c:f>
              <c:strCache>
                <c:ptCount val="1"/>
                <c:pt idx="0">
                  <c:v>Series 5</c:v>
                </c:pt>
              </c:strCache>
            </c:strRef>
          </c:tx>
          <c:spPr>
            <a:solidFill>
              <a:srgbClr val="01304C"/>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Sheet1!$F$2:$F$5</c:f>
              <c:numCache>
                <c:formatCode>General</c:formatCode>
                <c:ptCount val="4"/>
                <c:pt idx="0">
                  <c:v>70</c:v>
                </c:pt>
                <c:pt idx="1">
                  <c:v>75</c:v>
                </c:pt>
                <c:pt idx="2">
                  <c:v>60</c:v>
                </c:pt>
                <c:pt idx="3">
                  <c:v>90</c:v>
                </c:pt>
              </c:numCache>
            </c:numRef>
          </c:val>
          <c:extLst xmlns:c16r2="http://schemas.microsoft.com/office/drawing/2015/06/chart">
            <c:ext xmlns:c16="http://schemas.microsoft.com/office/drawing/2014/chart" uri="{C3380CC4-5D6E-409C-BE32-E72D297353CC}">
              <c16:uniqueId val="{00000004-1471-4D2C-8E8F-E42B639A79A5}"/>
            </c:ext>
          </c:extLst>
        </c:ser>
        <c:dLbls>
          <c:showLegendKey val="0"/>
          <c:showVal val="0"/>
          <c:showCatName val="0"/>
          <c:showSerName val="0"/>
          <c:showPercent val="0"/>
          <c:showBubbleSize val="0"/>
        </c:dLbls>
        <c:gapWidth val="219"/>
        <c:axId val="-805186432"/>
        <c:axId val="-805182080"/>
      </c:barChart>
      <c:catAx>
        <c:axId val="-805186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805182080"/>
        <c:crosses val="autoZero"/>
        <c:auto val="1"/>
        <c:lblAlgn val="ctr"/>
        <c:lblOffset val="100"/>
        <c:noMultiLvlLbl val="0"/>
      </c:catAx>
      <c:valAx>
        <c:axId val="-805182080"/>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805186432"/>
        <c:crosses val="autoZero"/>
        <c:crossBetween val="between"/>
      </c:valAx>
      <c:spPr>
        <a:noFill/>
        <a:ln>
          <a:noFill/>
        </a:ln>
        <a:effectLst/>
      </c:spPr>
    </c:plotArea>
    <c:legend>
      <c:legendPos val="b"/>
      <c:layout>
        <c:manualLayout>
          <c:xMode val="edge"/>
          <c:yMode val="edge"/>
          <c:x val="0.25355717382283649"/>
          <c:y val="0.90242809614783537"/>
          <c:w val="0.4904759578739491"/>
          <c:h val="7.0148598685300836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B9F880-EF78-4CE5-8929-A76C5A4A6CB0}" type="datetimeFigureOut">
              <a:rPr lang="zh-CN" altLang="en-US" smtClean="0"/>
              <a:t>2022/6/10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CC0F3B-3555-49D8-9B6D-84C44B282B93}" type="slidenum">
              <a:rPr lang="zh-CN" altLang="en-US" smtClean="0"/>
              <a:t>‹#›</a:t>
            </a:fld>
            <a:endParaRPr lang="zh-CN" altLang="en-US"/>
          </a:p>
        </p:txBody>
      </p:sp>
    </p:spTree>
    <p:extLst>
      <p:ext uri="{BB962C8B-B14F-4D97-AF65-F5344CB8AC3E}">
        <p14:creationId xmlns:p14="http://schemas.microsoft.com/office/powerpoint/2010/main" val="1200854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a:t>
            </a:fld>
            <a:endParaRPr lang="zh-CN" altLang="en-US"/>
          </a:p>
        </p:txBody>
      </p:sp>
    </p:spTree>
    <p:extLst>
      <p:ext uri="{BB962C8B-B14F-4D97-AF65-F5344CB8AC3E}">
        <p14:creationId xmlns:p14="http://schemas.microsoft.com/office/powerpoint/2010/main" val="3345648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10</a:t>
            </a:fld>
            <a:endParaRPr lang="en-US">
              <a:solidFill>
                <a:prstClr val="black"/>
              </a:solidFill>
            </a:endParaRPr>
          </a:p>
        </p:txBody>
      </p:sp>
    </p:spTree>
    <p:extLst>
      <p:ext uri="{BB962C8B-B14F-4D97-AF65-F5344CB8AC3E}">
        <p14:creationId xmlns:p14="http://schemas.microsoft.com/office/powerpoint/2010/main" val="35614764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11</a:t>
            </a:fld>
            <a:endParaRPr lang="zh-CN" altLang="en-US"/>
          </a:p>
        </p:txBody>
      </p:sp>
    </p:spTree>
    <p:extLst>
      <p:ext uri="{BB962C8B-B14F-4D97-AF65-F5344CB8AC3E}">
        <p14:creationId xmlns:p14="http://schemas.microsoft.com/office/powerpoint/2010/main" val="31030775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ChangeArrowheads="1"/>
          </p:cNvSpPr>
          <p:nvPr>
            <p:ph type="sldImg" idx="4294967295"/>
          </p:nvPr>
        </p:nvSpPr>
        <p:spPr>
          <a:ln>
            <a:miter lim="800000"/>
          </a:ln>
        </p:spPr>
      </p:sp>
      <p:sp>
        <p:nvSpPr>
          <p:cNvPr id="15362" name="备注占位符 2"/>
          <p:cNvSpPr>
            <a:spLocks noGrp="1" noChangeArrowheads="1"/>
          </p:cNvSpPr>
          <p:nvPr>
            <p:ph type="body" idx="4294967295"/>
          </p:nvPr>
        </p:nvSpPr>
        <p:spPr/>
        <p:txBody>
          <a:bodyPr/>
          <a:lstStyle/>
          <a:p>
            <a:endParaRPr lang="zh-CN" altLang="en-US"/>
          </a:p>
        </p:txBody>
      </p:sp>
      <p:sp>
        <p:nvSpPr>
          <p:cNvPr id="15363" name="灯片编号占位符 3"/>
          <p:cNvSpPr>
            <a:spLocks noGrp="1" noChangeArrowheads="1"/>
          </p:cNvSpPr>
          <p:nvPr>
            <p:ph type="sldNum" sz="quarter" idx="5"/>
          </p:nvPr>
        </p:nvSpPr>
        <p:spPr bwMode="auto">
          <a:noFill/>
          <a:ln>
            <a:miter lim="800000"/>
            <a:headEnd/>
            <a:tailEnd/>
          </a:ln>
        </p:spPr>
        <p:txBody>
          <a:bodyPr/>
          <a:lstStyle/>
          <a:p>
            <a:fld id="{BCEFD0A4-5D1E-44F4-A3F4-33C16D9CDA60}" type="slidenum">
              <a:rPr lang="zh-CN" altLang="en-US"/>
              <a:pPr/>
              <a:t>12</a:t>
            </a:fld>
            <a:endParaRPr lang="zh-CN" altLang="en-US"/>
          </a:p>
        </p:txBody>
      </p:sp>
    </p:spTree>
    <p:extLst>
      <p:ext uri="{BB962C8B-B14F-4D97-AF65-F5344CB8AC3E}">
        <p14:creationId xmlns:p14="http://schemas.microsoft.com/office/powerpoint/2010/main" val="1132194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13</a:t>
            </a:fld>
            <a:endParaRPr lang="zh-CN" altLang="en-US"/>
          </a:p>
        </p:txBody>
      </p:sp>
    </p:spTree>
    <p:extLst>
      <p:ext uri="{BB962C8B-B14F-4D97-AF65-F5344CB8AC3E}">
        <p14:creationId xmlns:p14="http://schemas.microsoft.com/office/powerpoint/2010/main" val="6446983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14</a:t>
            </a:fld>
            <a:endParaRPr lang="zh-CN" altLang="en-US"/>
          </a:p>
        </p:txBody>
      </p:sp>
    </p:spTree>
    <p:extLst>
      <p:ext uri="{BB962C8B-B14F-4D97-AF65-F5344CB8AC3E}">
        <p14:creationId xmlns:p14="http://schemas.microsoft.com/office/powerpoint/2010/main" val="27902177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15</a:t>
            </a:fld>
            <a:endParaRPr lang="zh-CN" altLang="en-US"/>
          </a:p>
        </p:txBody>
      </p:sp>
    </p:spTree>
    <p:extLst>
      <p:ext uri="{BB962C8B-B14F-4D97-AF65-F5344CB8AC3E}">
        <p14:creationId xmlns:p14="http://schemas.microsoft.com/office/powerpoint/2010/main" val="3385555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16</a:t>
            </a:fld>
            <a:endParaRPr lang="en-US">
              <a:solidFill>
                <a:prstClr val="black"/>
              </a:solidFill>
            </a:endParaRPr>
          </a:p>
        </p:txBody>
      </p:sp>
    </p:spTree>
    <p:extLst>
      <p:ext uri="{BB962C8B-B14F-4D97-AF65-F5344CB8AC3E}">
        <p14:creationId xmlns:p14="http://schemas.microsoft.com/office/powerpoint/2010/main" val="10744375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17</a:t>
            </a:fld>
            <a:endParaRPr lang="en-US">
              <a:solidFill>
                <a:prstClr val="black"/>
              </a:solidFill>
            </a:endParaRPr>
          </a:p>
        </p:txBody>
      </p:sp>
    </p:spTree>
    <p:extLst>
      <p:ext uri="{BB962C8B-B14F-4D97-AF65-F5344CB8AC3E}">
        <p14:creationId xmlns:p14="http://schemas.microsoft.com/office/powerpoint/2010/main" val="2493159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18</a:t>
            </a:fld>
            <a:endParaRPr lang="en-US">
              <a:solidFill>
                <a:prstClr val="black"/>
              </a:solidFill>
            </a:endParaRPr>
          </a:p>
        </p:txBody>
      </p:sp>
    </p:spTree>
    <p:extLst>
      <p:ext uri="{BB962C8B-B14F-4D97-AF65-F5344CB8AC3E}">
        <p14:creationId xmlns:p14="http://schemas.microsoft.com/office/powerpoint/2010/main" val="4234240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19</a:t>
            </a:fld>
            <a:endParaRPr lang="zh-CN" altLang="en-US"/>
          </a:p>
        </p:txBody>
      </p:sp>
    </p:spTree>
    <p:extLst>
      <p:ext uri="{BB962C8B-B14F-4D97-AF65-F5344CB8AC3E}">
        <p14:creationId xmlns:p14="http://schemas.microsoft.com/office/powerpoint/2010/main" val="2774626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2</a:t>
            </a:fld>
            <a:endParaRPr lang="zh-CN" altLang="en-US"/>
          </a:p>
        </p:txBody>
      </p:sp>
    </p:spTree>
    <p:extLst>
      <p:ext uri="{BB962C8B-B14F-4D97-AF65-F5344CB8AC3E}">
        <p14:creationId xmlns:p14="http://schemas.microsoft.com/office/powerpoint/2010/main" val="41362841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20</a:t>
            </a:fld>
            <a:endParaRPr lang="zh-CN" altLang="en-US"/>
          </a:p>
        </p:txBody>
      </p:sp>
    </p:spTree>
    <p:extLst>
      <p:ext uri="{BB962C8B-B14F-4D97-AF65-F5344CB8AC3E}">
        <p14:creationId xmlns:p14="http://schemas.microsoft.com/office/powerpoint/2010/main" val="1498138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6261764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22</a:t>
            </a:fld>
            <a:endParaRPr lang="zh-CN" altLang="en-US"/>
          </a:p>
        </p:txBody>
      </p:sp>
    </p:spTree>
    <p:extLst>
      <p:ext uri="{BB962C8B-B14F-4D97-AF65-F5344CB8AC3E}">
        <p14:creationId xmlns:p14="http://schemas.microsoft.com/office/powerpoint/2010/main" val="18854475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013787F-E41C-4EA5-957B-617F14A256D1}" type="slidenum">
              <a:rPr lang="zh-CN" altLang="en-US" smtClean="0"/>
              <a:t>23</a:t>
            </a:fld>
            <a:endParaRPr lang="zh-CN" altLang="en-US"/>
          </a:p>
        </p:txBody>
      </p:sp>
    </p:spTree>
    <p:extLst>
      <p:ext uri="{BB962C8B-B14F-4D97-AF65-F5344CB8AC3E}">
        <p14:creationId xmlns:p14="http://schemas.microsoft.com/office/powerpoint/2010/main" val="31474020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DBC85BC-AF5A-456C-9EA9-AAE689E37031}" type="slidenum">
              <a:rPr lang="zh-CN" altLang="en-US" smtClean="0"/>
              <a:t>24</a:t>
            </a:fld>
            <a:endParaRPr lang="zh-CN" altLang="en-US"/>
          </a:p>
        </p:txBody>
      </p:sp>
    </p:spTree>
    <p:extLst>
      <p:ext uri="{BB962C8B-B14F-4D97-AF65-F5344CB8AC3E}">
        <p14:creationId xmlns:p14="http://schemas.microsoft.com/office/powerpoint/2010/main" val="1586691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25</a:t>
            </a:fld>
            <a:endParaRPr lang="zh-CN" altLang="en-US"/>
          </a:p>
        </p:txBody>
      </p:sp>
    </p:spTree>
    <p:extLst>
      <p:ext uri="{BB962C8B-B14F-4D97-AF65-F5344CB8AC3E}">
        <p14:creationId xmlns:p14="http://schemas.microsoft.com/office/powerpoint/2010/main" val="2275730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14150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3</a:t>
            </a:fld>
            <a:endParaRPr lang="zh-CN" altLang="en-US"/>
          </a:p>
        </p:txBody>
      </p:sp>
    </p:spTree>
    <p:extLst>
      <p:ext uri="{BB962C8B-B14F-4D97-AF65-F5344CB8AC3E}">
        <p14:creationId xmlns:p14="http://schemas.microsoft.com/office/powerpoint/2010/main" val="956354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4</a:t>
            </a:fld>
            <a:endParaRPr lang="zh-CN" altLang="en-US"/>
          </a:p>
        </p:txBody>
      </p:sp>
    </p:spTree>
    <p:extLst>
      <p:ext uri="{BB962C8B-B14F-4D97-AF65-F5344CB8AC3E}">
        <p14:creationId xmlns:p14="http://schemas.microsoft.com/office/powerpoint/2010/main" val="2236927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5</a:t>
            </a:fld>
            <a:endParaRPr lang="zh-CN" altLang="en-US"/>
          </a:p>
        </p:txBody>
      </p:sp>
    </p:spTree>
    <p:extLst>
      <p:ext uri="{BB962C8B-B14F-4D97-AF65-F5344CB8AC3E}">
        <p14:creationId xmlns:p14="http://schemas.microsoft.com/office/powerpoint/2010/main" val="1057712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726476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7</a:t>
            </a:fld>
            <a:endParaRPr lang="zh-CN" altLang="en-US"/>
          </a:p>
        </p:txBody>
      </p:sp>
    </p:spTree>
    <p:extLst>
      <p:ext uri="{BB962C8B-B14F-4D97-AF65-F5344CB8AC3E}">
        <p14:creationId xmlns:p14="http://schemas.microsoft.com/office/powerpoint/2010/main" val="2495815779"/>
      </p:ext>
    </p:extLst>
  </p:cSld>
  <p:clrMapOvr>
    <a:overrideClrMapping bg1="lt1" tx1="dk1" bg2="lt2" tx2="dk2" accent1="accent1" accent2="accent2" accent3="accent3" accent4="accent4" accent5="accent5" accent6="accent6" hlink="hlink" folHlink="folHlink"/>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CC0F3B-3555-49D8-9B6D-84C44B282B93}" type="slidenum">
              <a:rPr lang="zh-CN" altLang="en-US" smtClean="0"/>
              <a:t>8</a:t>
            </a:fld>
            <a:endParaRPr lang="zh-CN" altLang="en-US"/>
          </a:p>
        </p:txBody>
      </p:sp>
    </p:spTree>
    <p:extLst>
      <p:ext uri="{BB962C8B-B14F-4D97-AF65-F5344CB8AC3E}">
        <p14:creationId xmlns:p14="http://schemas.microsoft.com/office/powerpoint/2010/main" val="3315874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9</a:t>
            </a:fld>
            <a:endParaRPr lang="en-US">
              <a:solidFill>
                <a:prstClr val="black"/>
              </a:solidFill>
            </a:endParaRPr>
          </a:p>
        </p:txBody>
      </p:sp>
    </p:spTree>
    <p:extLst>
      <p:ext uri="{BB962C8B-B14F-4D97-AF65-F5344CB8AC3E}">
        <p14:creationId xmlns:p14="http://schemas.microsoft.com/office/powerpoint/2010/main" val="374639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5C5D5D-743C-4FF8-B9C3-A0DD898B05A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4096A20-0609-4F1F-AB9C-5A06C1EA2F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0DE306BF-1BAA-471D-97B1-94D352667E38}"/>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26565ECE-6B77-4121-A107-3D41A4A9401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BD94C87-9FB5-4594-B109-B4DEB5DEFDCF}"/>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150675335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D92241C-DB14-4B99-B1EF-DCA0779D90F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D9525843-8584-48B8-B788-F6F79984137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315F231-52A3-4A02-B27A-16BF06594388}"/>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7C21DF73-D365-4DC3-AFD8-8BDEEAF5C9C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02C71F-E46A-47D4-9AC3-AF40114D4B55}"/>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86433805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3771259E-6B73-4B8A-8C48-71320A0091D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DAF820C5-FC19-4BBC-BB01-B78CC3D493A1}"/>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7603EDA-2345-465C-9B48-1B75A62AD289}"/>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9EC2C586-2C70-4C04-BCAE-033FD2AB46E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A2CE0E4-EE87-4307-AFFB-DC766A7BE0F9}"/>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66300650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36727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675588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235692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09537"/>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981704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6897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962136"/>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73746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04972C7-C966-45FB-B808-ACB6CB1192F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1EA6CDE8-0007-4F2A-9179-EB9D756B0D57}"/>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E181A9A5-DD71-4C4C-89D6-DCC2920D5F7F}"/>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7FC335DC-1D77-4FF2-AFA3-1996D2564B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6D75417-A250-4FA0-B350-F873EC084D07}"/>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47416370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1595017"/>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044315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03334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FFC50AC-B190-4006-987D-A6F7C8349B9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EDAAF77-9ECC-4BAC-AAB9-FDE1797092F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B45A23E5-E5FB-46DC-9C90-9BA02F4E88C9}"/>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5B9BF5B6-FD50-456C-9D08-4B46A13FC0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E001E07-A7DA-43C4-B755-5F24B6E38D37}"/>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1435063244"/>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C351B8C-089C-4484-A44C-16599F16E3B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5A67AD7-558F-4B80-AA5B-F133D90EC66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DB08F078-3E7A-4397-9241-CB874F5A35AF}"/>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F6D6D190-4E2E-4620-8FE0-DE41E7F75829}"/>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F0E987AB-253C-461C-A465-C41F852C13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62F26E6-2532-45A0-8AC1-A31BDB8C4FCB}"/>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3096368786"/>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xmlns="" id="{9ACD6E7D-F4E7-4992-B41B-7748B5EB0A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9805" b="14175"/>
          <a:stretch/>
        </p:blipFill>
        <p:spPr>
          <a:xfrm>
            <a:off x="1549237" y="0"/>
            <a:ext cx="9896002" cy="6858000"/>
          </a:xfrm>
          <a:prstGeom prst="rect">
            <a:avLst/>
          </a:prstGeom>
        </p:spPr>
      </p:pic>
      <p:sp>
        <p:nvSpPr>
          <p:cNvPr id="18" name="矩形 17">
            <a:extLst>
              <a:ext uri="{FF2B5EF4-FFF2-40B4-BE49-F238E27FC236}">
                <a16:creationId xmlns:a16="http://schemas.microsoft.com/office/drawing/2014/main" xmlns="" id="{97342B3B-1D02-4CE4-8AAF-918D4A4AF919}"/>
              </a:ext>
            </a:extLst>
          </p:cNvPr>
          <p:cNvSpPr/>
          <p:nvPr userDrawn="1"/>
        </p:nvSpPr>
        <p:spPr>
          <a:xfrm>
            <a:off x="0" y="0"/>
            <a:ext cx="12192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日期占位符 6">
            <a:extLst>
              <a:ext uri="{FF2B5EF4-FFF2-40B4-BE49-F238E27FC236}">
                <a16:creationId xmlns:a16="http://schemas.microsoft.com/office/drawing/2014/main" xmlns="" id="{ABB05600-6EBD-423C-8AD0-62116B4BF5EF}"/>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8" name="页脚占位符 7">
            <a:extLst>
              <a:ext uri="{FF2B5EF4-FFF2-40B4-BE49-F238E27FC236}">
                <a16:creationId xmlns:a16="http://schemas.microsoft.com/office/drawing/2014/main" xmlns="" id="{E0186644-E0E3-4F62-83E0-A6FA6CFAAB0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0C1F7BDA-F035-4302-A3B7-6DB4535E4A83}"/>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pic>
        <p:nvPicPr>
          <p:cNvPr id="10" name="图片 9">
            <a:extLst>
              <a:ext uri="{FF2B5EF4-FFF2-40B4-BE49-F238E27FC236}">
                <a16:creationId xmlns:a16="http://schemas.microsoft.com/office/drawing/2014/main" xmlns="" id="{441D27FF-CB5F-4827-BAA2-358B3934C52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15358" r="9145" b="27542"/>
          <a:stretch/>
        </p:blipFill>
        <p:spPr>
          <a:xfrm>
            <a:off x="10965148" y="4212719"/>
            <a:ext cx="5624997" cy="3036745"/>
          </a:xfrm>
          <a:prstGeom prst="rect">
            <a:avLst/>
          </a:prstGeom>
        </p:spPr>
      </p:pic>
      <p:grpSp>
        <p:nvGrpSpPr>
          <p:cNvPr id="11" name="组合 10">
            <a:extLst>
              <a:ext uri="{FF2B5EF4-FFF2-40B4-BE49-F238E27FC236}">
                <a16:creationId xmlns:a16="http://schemas.microsoft.com/office/drawing/2014/main" xmlns="" id="{C49EA254-2AE1-402A-A394-E0F7C54D299F}"/>
              </a:ext>
            </a:extLst>
          </p:cNvPr>
          <p:cNvGrpSpPr/>
          <p:nvPr userDrawn="1"/>
        </p:nvGrpSpPr>
        <p:grpSpPr>
          <a:xfrm>
            <a:off x="425065" y="325953"/>
            <a:ext cx="508902" cy="396897"/>
            <a:chOff x="6468477" y="1576639"/>
            <a:chExt cx="555374" cy="433141"/>
          </a:xfrm>
        </p:grpSpPr>
        <p:sp>
          <p:nvSpPr>
            <p:cNvPr id="12" name="矩形 11">
              <a:extLst>
                <a:ext uri="{FF2B5EF4-FFF2-40B4-BE49-F238E27FC236}">
                  <a16:creationId xmlns:a16="http://schemas.microsoft.com/office/drawing/2014/main" xmlns="" id="{1851E7B0-005A-435B-A971-758B3AEBEB0A}"/>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矩形 12">
              <a:extLst>
                <a:ext uri="{FF2B5EF4-FFF2-40B4-BE49-F238E27FC236}">
                  <a16:creationId xmlns:a16="http://schemas.microsoft.com/office/drawing/2014/main" xmlns="" id="{71095379-CBA7-4C76-A9C5-9909DBCE56F9}"/>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4" name="组合 13">
            <a:extLst>
              <a:ext uri="{FF2B5EF4-FFF2-40B4-BE49-F238E27FC236}">
                <a16:creationId xmlns:a16="http://schemas.microsoft.com/office/drawing/2014/main" xmlns="" id="{BDCF5305-4427-4A43-85E0-9517FD682580}"/>
              </a:ext>
            </a:extLst>
          </p:cNvPr>
          <p:cNvGrpSpPr/>
          <p:nvPr userDrawn="1"/>
        </p:nvGrpSpPr>
        <p:grpSpPr>
          <a:xfrm>
            <a:off x="11014363" y="322118"/>
            <a:ext cx="831273" cy="374073"/>
            <a:chOff x="11014363" y="322118"/>
            <a:chExt cx="831273" cy="374073"/>
          </a:xfrm>
        </p:grpSpPr>
        <p:sp>
          <p:nvSpPr>
            <p:cNvPr id="15" name="矩形: 圆角 14">
              <a:extLst>
                <a:ext uri="{FF2B5EF4-FFF2-40B4-BE49-F238E27FC236}">
                  <a16:creationId xmlns:a16="http://schemas.microsoft.com/office/drawing/2014/main" xmlns="" id="{136A0102-E8E5-43D8-B093-DA38E3D802A0}"/>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6F7D0EE0-00EF-4450-A77F-E638E954AE21}"/>
                </a:ext>
              </a:extLst>
            </p:cNvPr>
            <p:cNvSpPr txBox="1"/>
            <p:nvPr/>
          </p:nvSpPr>
          <p:spPr>
            <a:xfrm>
              <a:off x="11014363" y="357637"/>
              <a:ext cx="784895" cy="338554"/>
            </a:xfrm>
            <a:prstGeom prst="rect">
              <a:avLst/>
            </a:prstGeom>
            <a:noFill/>
          </p:spPr>
          <p:txBody>
            <a:bodyPr wrap="none" rtlCol="0">
              <a:spAutoFit/>
            </a:bodyPr>
            <a:lstStyle/>
            <a:p>
              <a:r>
                <a:rPr lang="en-US" altLang="zh-CN" sz="1600" b="1" i="1" dirty="0">
                  <a:solidFill>
                    <a:schemeClr val="bg1"/>
                  </a:solidFill>
                  <a:latin typeface="微软雅黑" panose="020B0503020204020204" pitchFamily="34" charset="-122"/>
                  <a:ea typeface="微软雅黑" panose="020B0503020204020204" pitchFamily="34" charset="-122"/>
                </a:rPr>
                <a:t>LOGO</a:t>
              </a:r>
              <a:endParaRPr lang="zh-CN" altLang="en-US" sz="1600" b="1" i="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3520494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4E8D2A-3D55-49BB-B51A-42F8B0E60FC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864332A-1E47-401D-9B9A-716519662B4C}"/>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4" name="页脚占位符 3">
            <a:extLst>
              <a:ext uri="{FF2B5EF4-FFF2-40B4-BE49-F238E27FC236}">
                <a16:creationId xmlns:a16="http://schemas.microsoft.com/office/drawing/2014/main" xmlns="" id="{01CE389A-3AE8-4019-8B76-F8B0CB66B18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DF3EF99-D210-4A19-B971-6688D1676420}"/>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406794587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E7D6F1A-A574-4D83-820E-A9ACB8ACA38A}"/>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3" name="页脚占位符 2">
            <a:extLst>
              <a:ext uri="{FF2B5EF4-FFF2-40B4-BE49-F238E27FC236}">
                <a16:creationId xmlns:a16="http://schemas.microsoft.com/office/drawing/2014/main" xmlns="" id="{8092D4D2-8D73-46BD-8A06-A0DAB453552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39897AC-715A-4968-B1EE-1891177BDDDA}"/>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66863840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B183E7-E772-4659-BF32-81A4BF18058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BF0C4015-6354-4BD3-B630-65B4603033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80DD3D96-7A38-447C-8A41-A63F7F57E1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4D11B7D-6081-4AEF-8D34-A614E37ED03C}"/>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8FF89C58-0DEC-4185-A39C-A333A351E16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D001FDE-3E3F-4886-915B-31C547D02044}"/>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298054083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72EB4C-506A-4DEF-AF85-899F9972DC2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C311D35F-57D3-49A5-A7C1-092C7CE681E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CFF963D-210C-428F-9074-4884477CA6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3CD9B8A0-2000-4B3D-A982-10AB5F827044}"/>
              </a:ext>
            </a:extLst>
          </p:cNvPr>
          <p:cNvSpPr>
            <a:spLocks noGrp="1"/>
          </p:cNvSpPr>
          <p:nvPr>
            <p:ph type="dt" sz="half" idx="10"/>
          </p:nvPr>
        </p:nvSpPr>
        <p:spPr/>
        <p:txBody>
          <a:bodyPr/>
          <a:lstStyle/>
          <a:p>
            <a:fld id="{0ADFEFE9-5CC8-4A14-B701-39B2293DE163}" type="datetimeFigureOut">
              <a:rPr lang="zh-CN" altLang="en-US" smtClean="0"/>
              <a:t>2022/6/10</a:t>
            </a:fld>
            <a:endParaRPr lang="zh-CN" altLang="en-US"/>
          </a:p>
        </p:txBody>
      </p:sp>
      <p:sp>
        <p:nvSpPr>
          <p:cNvPr id="6" name="页脚占位符 5">
            <a:extLst>
              <a:ext uri="{FF2B5EF4-FFF2-40B4-BE49-F238E27FC236}">
                <a16:creationId xmlns:a16="http://schemas.microsoft.com/office/drawing/2014/main" xmlns="" id="{5CFDA460-C817-43EF-B8BB-5A9C8A0CAF9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7DC6096-286A-4B4B-8617-FC59B82541F9}"/>
              </a:ext>
            </a:extLst>
          </p:cNvPr>
          <p:cNvSpPr>
            <a:spLocks noGrp="1"/>
          </p:cNvSpPr>
          <p:nvPr>
            <p:ph type="sldNum" sz="quarter" idx="12"/>
          </p:nvPr>
        </p:nvSpPr>
        <p:spPr/>
        <p:txBody>
          <a:body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2346590054"/>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65BB93CA-D405-4FA7-876A-A8FF1FC6DF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611A327-F8A8-4255-862D-59D8B7D758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8D2FE6D-D83D-4F03-8130-30D7F468B9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DFEFE9-5CC8-4A14-B701-39B2293DE163}" type="datetimeFigureOut">
              <a:rPr lang="zh-CN" altLang="en-US" smtClean="0"/>
              <a:t>2022/6/10</a:t>
            </a:fld>
            <a:endParaRPr lang="zh-CN" altLang="en-US"/>
          </a:p>
        </p:txBody>
      </p:sp>
      <p:sp>
        <p:nvSpPr>
          <p:cNvPr id="5" name="页脚占位符 4">
            <a:extLst>
              <a:ext uri="{FF2B5EF4-FFF2-40B4-BE49-F238E27FC236}">
                <a16:creationId xmlns:a16="http://schemas.microsoft.com/office/drawing/2014/main" xmlns="" id="{9F734D41-E07A-45C8-A098-DA1DB5A058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C90ACBD-0A2E-4129-8C40-6820008019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52E9B-727B-4729-83FF-03B5A5A86894}" type="slidenum">
              <a:rPr lang="zh-CN" altLang="en-US" smtClean="0"/>
              <a:t>‹#›</a:t>
            </a:fld>
            <a:endParaRPr lang="zh-CN" altLang="en-US"/>
          </a:p>
        </p:txBody>
      </p:sp>
    </p:spTree>
    <p:extLst>
      <p:ext uri="{BB962C8B-B14F-4D97-AF65-F5344CB8AC3E}">
        <p14:creationId xmlns:p14="http://schemas.microsoft.com/office/powerpoint/2010/main" val="4148484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74492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矩形 259">
            <a:extLst>
              <a:ext uri="{FF2B5EF4-FFF2-40B4-BE49-F238E27FC236}">
                <a16:creationId xmlns:a16="http://schemas.microsoft.com/office/drawing/2014/main" xmlns="" id="{72553B15-E488-4499-A746-6EF0A9B141DF}"/>
              </a:ext>
            </a:extLst>
          </p:cNvPr>
          <p:cNvSpPr>
            <a:spLocks noChangeArrowheads="1"/>
          </p:cNvSpPr>
          <p:nvPr/>
        </p:nvSpPr>
        <p:spPr bwMode="auto">
          <a:xfrm>
            <a:off x="5746948" y="3103462"/>
            <a:ext cx="5733852"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cap="all" dirty="0">
                <a:solidFill>
                  <a:srgbClr val="049AAB"/>
                </a:solidFill>
                <a:latin typeface="Arial" panose="020B0604020202020204" pitchFamily="34" charset="0"/>
                <a:cs typeface="Arial" panose="020B0604020202020204" pitchFamily="34" charset="0"/>
              </a:rPr>
              <a:t>商务</a:t>
            </a:r>
            <a:r>
              <a:rPr lang="zh-CN" altLang="en-US" sz="5400" b="1" cap="all" dirty="0">
                <a:solidFill>
                  <a:srgbClr val="9BD744"/>
                </a:solidFill>
                <a:latin typeface="Arial" panose="020B0604020202020204" pitchFamily="34" charset="0"/>
                <a:cs typeface="Arial" panose="020B0604020202020204" pitchFamily="34" charset="0"/>
              </a:rPr>
              <a:t>商业</a:t>
            </a:r>
            <a:r>
              <a:rPr lang="en-US" altLang="zh-CN" sz="5400" b="1" cap="all" dirty="0">
                <a:solidFill>
                  <a:schemeClr val="tx1">
                    <a:lumMod val="65000"/>
                    <a:lumOff val="35000"/>
                  </a:schemeClr>
                </a:solidFill>
                <a:latin typeface="Arial" panose="020B0604020202020204" pitchFamily="34" charset="0"/>
                <a:cs typeface="Arial" panose="020B0604020202020204" pitchFamily="34" charset="0"/>
              </a:rPr>
              <a:t>PPT</a:t>
            </a:r>
            <a:r>
              <a:rPr lang="zh-CN" altLang="en-US" sz="5400" b="1" cap="all" dirty="0">
                <a:solidFill>
                  <a:schemeClr val="tx1">
                    <a:lumMod val="65000"/>
                    <a:lumOff val="35000"/>
                  </a:schemeClr>
                </a:solidFill>
                <a:latin typeface="Arial" panose="020B0604020202020204" pitchFamily="34" charset="0"/>
                <a:cs typeface="Arial" panose="020B0604020202020204" pitchFamily="34" charset="0"/>
              </a:rPr>
              <a:t>模版</a:t>
            </a:r>
            <a:endParaRPr lang="zh-CN" altLang="en-US" sz="4400" cap="all"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矩形 259">
            <a:extLst>
              <a:ext uri="{FF2B5EF4-FFF2-40B4-BE49-F238E27FC236}">
                <a16:creationId xmlns:a16="http://schemas.microsoft.com/office/drawing/2014/main" xmlns="" id="{2C574F2A-FF5B-4063-8762-2EA8AC586CF2}"/>
              </a:ext>
            </a:extLst>
          </p:cNvPr>
          <p:cNvSpPr>
            <a:spLocks noChangeArrowheads="1"/>
          </p:cNvSpPr>
          <p:nvPr/>
        </p:nvSpPr>
        <p:spPr bwMode="auto">
          <a:xfrm>
            <a:off x="5746948" y="4119446"/>
            <a:ext cx="555605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a:solidFill>
                  <a:srgbClr val="01304C"/>
                </a:solidFill>
                <a:cs typeface="Arial" panose="020B0604020202020204" pitchFamily="34" charset="0"/>
              </a:rPr>
              <a:t>BUSINESS REPORT POWERPOINT</a:t>
            </a:r>
          </a:p>
        </p:txBody>
      </p:sp>
      <p:sp>
        <p:nvSpPr>
          <p:cNvPr id="15" name="矩形 259">
            <a:extLst>
              <a:ext uri="{FF2B5EF4-FFF2-40B4-BE49-F238E27FC236}">
                <a16:creationId xmlns:a16="http://schemas.microsoft.com/office/drawing/2014/main" xmlns="" id="{CECDA555-61D4-4FBB-A1B2-1016984A90D4}"/>
              </a:ext>
            </a:extLst>
          </p:cNvPr>
          <p:cNvSpPr>
            <a:spLocks noChangeArrowheads="1"/>
          </p:cNvSpPr>
          <p:nvPr/>
        </p:nvSpPr>
        <p:spPr bwMode="auto">
          <a:xfrm>
            <a:off x="5746948" y="4852707"/>
            <a:ext cx="4857552"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600" dirty="0">
                <a:solidFill>
                  <a:schemeClr val="tx1">
                    <a:lumMod val="65000"/>
                    <a:lumOff val="35000"/>
                  </a:schemeClr>
                </a:solidFill>
                <a:cs typeface="Arial" panose="020B0604020202020204" pitchFamily="34" charset="0"/>
              </a:rPr>
              <a:t>汇报人</a:t>
            </a:r>
            <a:r>
              <a:rPr lang="zh-CN" altLang="en-US" sz="1600" dirty="0" smtClean="0">
                <a:solidFill>
                  <a:schemeClr val="tx1">
                    <a:lumMod val="65000"/>
                    <a:lumOff val="35000"/>
                  </a:schemeClr>
                </a:solidFill>
                <a:cs typeface="Arial" panose="020B0604020202020204" pitchFamily="34" charset="0"/>
              </a:rPr>
              <a:t>：</a:t>
            </a:r>
            <a:r>
              <a:rPr lang="zh-CN" altLang="en-US" sz="1600" dirty="0">
                <a:solidFill>
                  <a:schemeClr val="tx1">
                    <a:lumMod val="65000"/>
                    <a:lumOff val="35000"/>
                  </a:schemeClr>
                </a:solidFill>
                <a:cs typeface="Arial" panose="020B0604020202020204" pitchFamily="34" charset="0"/>
              </a:rPr>
              <a:t>优</a:t>
            </a:r>
            <a:r>
              <a:rPr lang="zh-CN" altLang="en-US" sz="1600" dirty="0" smtClean="0">
                <a:solidFill>
                  <a:schemeClr val="tx1">
                    <a:lumMod val="65000"/>
                    <a:lumOff val="35000"/>
                  </a:schemeClr>
                </a:solidFill>
                <a:cs typeface="Arial" panose="020B0604020202020204" pitchFamily="34" charset="0"/>
              </a:rPr>
              <a:t>品</a:t>
            </a:r>
            <a:r>
              <a:rPr lang="en-US" altLang="zh-CN" sz="1600" dirty="0" smtClean="0">
                <a:solidFill>
                  <a:schemeClr val="tx1">
                    <a:lumMod val="65000"/>
                    <a:lumOff val="35000"/>
                  </a:schemeClr>
                </a:solidFill>
                <a:cs typeface="Arial" panose="020B0604020202020204" pitchFamily="34" charset="0"/>
              </a:rPr>
              <a:t>PPT</a:t>
            </a:r>
            <a:r>
              <a:rPr lang="zh-CN" altLang="en-US" sz="1600" dirty="0" smtClean="0">
                <a:solidFill>
                  <a:schemeClr val="tx1">
                    <a:lumMod val="65000"/>
                    <a:lumOff val="35000"/>
                  </a:schemeClr>
                </a:solidFill>
                <a:cs typeface="Arial" panose="020B0604020202020204" pitchFamily="34" charset="0"/>
              </a:rPr>
              <a:t>        </a:t>
            </a:r>
            <a:r>
              <a:rPr lang="en-US" altLang="zh-CN" sz="1600" dirty="0">
                <a:solidFill>
                  <a:schemeClr val="tx1">
                    <a:lumMod val="65000"/>
                    <a:lumOff val="35000"/>
                  </a:schemeClr>
                </a:solidFill>
                <a:cs typeface="Arial" panose="020B0604020202020204" pitchFamily="34" charset="0"/>
              </a:rPr>
              <a:t>Report Person: </a:t>
            </a:r>
            <a:r>
              <a:rPr lang="en-US" altLang="zh-CN" sz="1600" dirty="0" smtClean="0">
                <a:solidFill>
                  <a:schemeClr val="tx1">
                    <a:lumMod val="65000"/>
                    <a:lumOff val="35000"/>
                  </a:schemeClr>
                </a:solidFill>
                <a:cs typeface="Arial" panose="020B0604020202020204" pitchFamily="34" charset="0"/>
              </a:rPr>
              <a:t>YPPPT</a:t>
            </a:r>
            <a:endParaRPr lang="zh-CN" altLang="en-US" sz="1600" dirty="0">
              <a:solidFill>
                <a:schemeClr val="tx1">
                  <a:lumMod val="65000"/>
                  <a:lumOff val="35000"/>
                </a:schemeClr>
              </a:solidFill>
              <a:cs typeface="Arial" panose="020B0604020202020204" pitchFamily="34" charset="0"/>
            </a:endParaRPr>
          </a:p>
        </p:txBody>
      </p:sp>
      <p:sp>
        <p:nvSpPr>
          <p:cNvPr id="16" name="矩形 259">
            <a:extLst>
              <a:ext uri="{FF2B5EF4-FFF2-40B4-BE49-F238E27FC236}">
                <a16:creationId xmlns:a16="http://schemas.microsoft.com/office/drawing/2014/main" xmlns="" id="{87289048-F8E2-4142-93EA-81B67F3D6AE7}"/>
              </a:ext>
            </a:extLst>
          </p:cNvPr>
          <p:cNvSpPr>
            <a:spLocks noChangeArrowheads="1"/>
          </p:cNvSpPr>
          <p:nvPr/>
        </p:nvSpPr>
        <p:spPr bwMode="auto">
          <a:xfrm>
            <a:off x="5746948" y="1872356"/>
            <a:ext cx="2483768"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cap="all" dirty="0" smtClean="0">
                <a:solidFill>
                  <a:schemeClr val="tx1">
                    <a:lumMod val="65000"/>
                    <a:lumOff val="35000"/>
                  </a:schemeClr>
                </a:solidFill>
                <a:latin typeface="Impact" panose="020B0806030902050204" pitchFamily="34" charset="0"/>
                <a:cs typeface="Arial" panose="020B0604020202020204" pitchFamily="34" charset="0"/>
              </a:rPr>
              <a:t>20</a:t>
            </a:r>
            <a:r>
              <a:rPr lang="en-US" altLang="zh-CN" sz="8000" cap="all" dirty="0">
                <a:solidFill>
                  <a:srgbClr val="049AAB"/>
                </a:solidFill>
                <a:latin typeface="Impact" panose="020B0806030902050204" pitchFamily="34" charset="0"/>
                <a:cs typeface="Arial" panose="020B0604020202020204" pitchFamily="34" charset="0"/>
              </a:rPr>
              <a:t>XX</a:t>
            </a:r>
            <a:endParaRPr lang="zh-CN" altLang="en-US" sz="8000" cap="all" dirty="0">
              <a:solidFill>
                <a:srgbClr val="049AAB"/>
              </a:solidFill>
              <a:latin typeface="Impact" panose="020B0806030902050204" pitchFamily="34" charset="0"/>
              <a:cs typeface="Arial" panose="020B0604020202020204" pitchFamily="34" charset="0"/>
            </a:endParaRPr>
          </a:p>
        </p:txBody>
      </p:sp>
      <p:grpSp>
        <p:nvGrpSpPr>
          <p:cNvPr id="17" name="组合 16">
            <a:extLst>
              <a:ext uri="{FF2B5EF4-FFF2-40B4-BE49-F238E27FC236}">
                <a16:creationId xmlns:a16="http://schemas.microsoft.com/office/drawing/2014/main" xmlns="" id="{0C53E459-C028-4568-97B8-EB9A78C44437}"/>
              </a:ext>
            </a:extLst>
          </p:cNvPr>
          <p:cNvGrpSpPr/>
          <p:nvPr/>
        </p:nvGrpSpPr>
        <p:grpSpPr>
          <a:xfrm>
            <a:off x="11014363" y="322118"/>
            <a:ext cx="831273" cy="374073"/>
            <a:chOff x="11014363" y="322118"/>
            <a:chExt cx="831273" cy="374073"/>
          </a:xfrm>
        </p:grpSpPr>
        <p:sp>
          <p:nvSpPr>
            <p:cNvPr id="18" name="矩形: 圆角 17">
              <a:extLst>
                <a:ext uri="{FF2B5EF4-FFF2-40B4-BE49-F238E27FC236}">
                  <a16:creationId xmlns:a16="http://schemas.microsoft.com/office/drawing/2014/main" xmlns="" id="{2D81C7F0-4B77-413A-887D-0430141C51EB}"/>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BC79075A-A714-4AC4-88E7-9D7B27987C0E}"/>
                </a:ext>
              </a:extLst>
            </p:cNvPr>
            <p:cNvSpPr txBox="1"/>
            <p:nvPr/>
          </p:nvSpPr>
          <p:spPr>
            <a:xfrm>
              <a:off x="11014363" y="357637"/>
              <a:ext cx="784895" cy="338554"/>
            </a:xfrm>
            <a:prstGeom prst="rect">
              <a:avLst/>
            </a:prstGeom>
            <a:noFill/>
          </p:spPr>
          <p:txBody>
            <a:bodyPr wrap="none" rtlCol="0">
              <a:spAutoFit/>
            </a:bodyPr>
            <a:lstStyle/>
            <a:p>
              <a:r>
                <a:rPr lang="en-US" altLang="zh-CN" sz="1600" b="1" i="1" dirty="0">
                  <a:solidFill>
                    <a:schemeClr val="bg1"/>
                  </a:solidFill>
                  <a:latin typeface="微软雅黑" panose="020B0503020204020204" pitchFamily="34" charset="-122"/>
                  <a:ea typeface="微软雅黑" panose="020B0503020204020204" pitchFamily="34" charset="-122"/>
                </a:rPr>
                <a:t>LOGO</a:t>
              </a:r>
              <a:endParaRPr lang="zh-CN" altLang="en-US" sz="1600" b="1" i="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8495445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6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6"/>
                                        </p:tgtEl>
                                      </p:cBhvr>
                                    </p:animEffect>
                                    <p:animScale>
                                      <p:cBhvr>
                                        <p:cTn id="15" dur="250" autoRev="1" fill="hold"/>
                                        <p:tgtEl>
                                          <p:spTgt spid="16"/>
                                        </p:tgtEl>
                                      </p:cBhvr>
                                      <p:by x="105000" y="105000"/>
                                    </p:animScale>
                                  </p:childTnLst>
                                </p:cTn>
                              </p:par>
                            </p:childTnLst>
                          </p:cTn>
                        </p:par>
                        <p:par>
                          <p:cTn id="16" fill="hold">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20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25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4"/>
                                        </p:tgtEl>
                                        <p:attrNameLst>
                                          <p:attrName>ppt_y</p:attrName>
                                        </p:attrNameLst>
                                      </p:cBhvr>
                                      <p:tavLst>
                                        <p:tav tm="0">
                                          <p:val>
                                            <p:strVal val="#ppt_y"/>
                                          </p:val>
                                        </p:tav>
                                        <p:tav tm="100000">
                                          <p:val>
                                            <p:strVal val="#ppt_y"/>
                                          </p:val>
                                        </p:tav>
                                      </p:tavLst>
                                    </p:anim>
                                    <p:anim calcmode="lin" valueType="num">
                                      <p:cBhvr>
                                        <p:cTn id="3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4"/>
                                        </p:tgtEl>
                                      </p:cBhvr>
                                    </p:animEffect>
                                  </p:childTnLst>
                                </p:cTn>
                              </p:par>
                            </p:childTnLst>
                          </p:cTn>
                        </p:par>
                        <p:par>
                          <p:cTn id="36" fill="hold">
                            <p:stCondLst>
                              <p:cond delay="420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childTnLst>
                          </p:cTn>
                        </p:par>
                        <p:par>
                          <p:cTn id="40" fill="hold">
                            <p:stCondLst>
                              <p:cond delay="47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anim calcmode="lin" valueType="num">
                                      <p:cBhvr>
                                        <p:cTn id="4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5"/>
                                        </p:tgtEl>
                                      </p:cBhvr>
                                    </p:animEffect>
                                  </p:childTnLst>
                                </p:cTn>
                              </p:par>
                            </p:childTnLst>
                          </p:cTn>
                        </p:par>
                        <p:par>
                          <p:cTn id="48" fill="hold">
                            <p:stCondLst>
                              <p:cond delay="6500"/>
                            </p:stCondLst>
                            <p:childTnLst>
                              <p:par>
                                <p:cTn id="49" presetID="26" presetClass="emph" presetSubtype="0" fill="hold" grpId="1" nodeType="afterEffect">
                                  <p:stCondLst>
                                    <p:cond delay="0"/>
                                  </p:stCondLst>
                                  <p:iterate type="lt">
                                    <p:tmPct val="0"/>
                                  </p:iterate>
                                  <p:childTnLst>
                                    <p:animEffect transition="out" filter="fade">
                                      <p:cBhvr>
                                        <p:cTn id="50" dur="500" tmFilter="0, 0; .2, .5; .8, .5; 1, 0"/>
                                        <p:tgtEl>
                                          <p:spTgt spid="15"/>
                                        </p:tgtEl>
                                      </p:cBhvr>
                                    </p:animEffect>
                                    <p:animScale>
                                      <p:cBhvr>
                                        <p:cTn id="51"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P spid="16" grpId="0"/>
      <p:bldP spid="16"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759134" y="3655034"/>
            <a:ext cx="2247965" cy="1077218"/>
          </a:xfrm>
          <a:prstGeom prst="rect">
            <a:avLst/>
          </a:prstGeom>
        </p:spPr>
        <p:txBody>
          <a:bodyPr wrap="square">
            <a:spAutoFit/>
          </a:bodyPr>
          <a:lstStyle/>
          <a:p>
            <a:pPr lvl="0"/>
            <a:r>
              <a:rPr lang="zh-CN" altLang="en-US" sz="1600" dirty="0">
                <a:solidFill>
                  <a:prstClr val="black"/>
                </a:solidFill>
                <a:sym typeface="+mn-lt"/>
              </a:rPr>
              <a:t>点击添加相关标题文字，点击添加相关标题文字，点击添加相关标题文字，点击添加相关标题文字</a:t>
            </a:r>
            <a:endParaRPr lang="en-GB" altLang="zh-CN" sz="1600" dirty="0">
              <a:solidFill>
                <a:prstClr val="black"/>
              </a:solidFill>
              <a:sym typeface="+mn-lt"/>
            </a:endParaRPr>
          </a:p>
        </p:txBody>
      </p:sp>
      <p:sp>
        <p:nvSpPr>
          <p:cNvPr id="5" name="Freeform 18"/>
          <p:cNvSpPr/>
          <p:nvPr/>
        </p:nvSpPr>
        <p:spPr bwMode="auto">
          <a:xfrm>
            <a:off x="3299986" y="3238369"/>
            <a:ext cx="6323861" cy="2089967"/>
          </a:xfrm>
          <a:custGeom>
            <a:avLst/>
            <a:gdLst>
              <a:gd name="T0" fmla="*/ 4948 w 8907"/>
              <a:gd name="T1" fmla="*/ 90 h 2930"/>
              <a:gd name="T2" fmla="*/ 273 w 8907"/>
              <a:gd name="T3" fmla="*/ 1302 h 2930"/>
              <a:gd name="T4" fmla="*/ 3960 w 8907"/>
              <a:gd name="T5" fmla="*/ 2840 h 2930"/>
              <a:gd name="T6" fmla="*/ 8635 w 8907"/>
              <a:gd name="T7" fmla="*/ 1627 h 2930"/>
              <a:gd name="T8" fmla="*/ 4948 w 8907"/>
              <a:gd name="T9" fmla="*/ 90 h 2930"/>
            </a:gdLst>
            <a:ahLst/>
            <a:cxnLst>
              <a:cxn ang="0">
                <a:pos x="T0" y="T1"/>
              </a:cxn>
              <a:cxn ang="0">
                <a:pos x="T2" y="T3"/>
              </a:cxn>
              <a:cxn ang="0">
                <a:pos x="T4" y="T5"/>
              </a:cxn>
              <a:cxn ang="0">
                <a:pos x="T6" y="T7"/>
              </a:cxn>
              <a:cxn ang="0">
                <a:pos x="T8" y="T9"/>
              </a:cxn>
            </a:cxnLst>
            <a:rect l="0" t="0" r="r" b="b"/>
            <a:pathLst>
              <a:path w="8907" h="2930">
                <a:moveTo>
                  <a:pt x="4948" y="90"/>
                </a:moveTo>
                <a:cubicBezTo>
                  <a:pt x="2639" y="0"/>
                  <a:pt x="546" y="543"/>
                  <a:pt x="273" y="1302"/>
                </a:cubicBezTo>
                <a:cubicBezTo>
                  <a:pt x="0" y="2062"/>
                  <a:pt x="1651" y="2750"/>
                  <a:pt x="3960" y="2840"/>
                </a:cubicBezTo>
                <a:cubicBezTo>
                  <a:pt x="6269" y="2930"/>
                  <a:pt x="8362" y="2387"/>
                  <a:pt x="8635" y="1627"/>
                </a:cubicBezTo>
                <a:cubicBezTo>
                  <a:pt x="8907" y="868"/>
                  <a:pt x="7257" y="180"/>
                  <a:pt x="4948" y="90"/>
                </a:cubicBezTo>
                <a:close/>
              </a:path>
            </a:pathLst>
          </a:cu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endParaRPr lang="zh-CN" altLang="en-US" sz="1799"/>
          </a:p>
        </p:txBody>
      </p:sp>
      <p:sp>
        <p:nvSpPr>
          <p:cNvPr id="6" name="Freeform 19"/>
          <p:cNvSpPr/>
          <p:nvPr/>
        </p:nvSpPr>
        <p:spPr bwMode="auto">
          <a:xfrm>
            <a:off x="7802363" y="3350236"/>
            <a:ext cx="785711" cy="259272"/>
          </a:xfrm>
          <a:custGeom>
            <a:avLst/>
            <a:gdLst>
              <a:gd name="T0" fmla="*/ 614 w 1106"/>
              <a:gd name="T1" fmla="*/ 11 h 364"/>
              <a:gd name="T2" fmla="*/ 34 w 1106"/>
              <a:gd name="T3" fmla="*/ 161 h 364"/>
              <a:gd name="T4" fmla="*/ 492 w 1106"/>
              <a:gd name="T5" fmla="*/ 352 h 364"/>
              <a:gd name="T6" fmla="*/ 1072 w 1106"/>
              <a:gd name="T7" fmla="*/ 202 h 364"/>
              <a:gd name="T8" fmla="*/ 614 w 1106"/>
              <a:gd name="T9" fmla="*/ 11 h 364"/>
            </a:gdLst>
            <a:ahLst/>
            <a:cxnLst>
              <a:cxn ang="0">
                <a:pos x="T0" y="T1"/>
              </a:cxn>
              <a:cxn ang="0">
                <a:pos x="T2" y="T3"/>
              </a:cxn>
              <a:cxn ang="0">
                <a:pos x="T4" y="T5"/>
              </a:cxn>
              <a:cxn ang="0">
                <a:pos x="T6" y="T7"/>
              </a:cxn>
              <a:cxn ang="0">
                <a:pos x="T8" y="T9"/>
              </a:cxn>
            </a:cxnLst>
            <a:rect l="0" t="0" r="r" b="b"/>
            <a:pathLst>
              <a:path w="1106" h="364">
                <a:moveTo>
                  <a:pt x="614" y="11"/>
                </a:moveTo>
                <a:cubicBezTo>
                  <a:pt x="327" y="0"/>
                  <a:pt x="68" y="67"/>
                  <a:pt x="34" y="161"/>
                </a:cubicBezTo>
                <a:cubicBezTo>
                  <a:pt x="0" y="256"/>
                  <a:pt x="205" y="341"/>
                  <a:pt x="492" y="352"/>
                </a:cubicBezTo>
                <a:cubicBezTo>
                  <a:pt x="778" y="364"/>
                  <a:pt x="1038" y="296"/>
                  <a:pt x="1072" y="202"/>
                </a:cubicBezTo>
                <a:cubicBezTo>
                  <a:pt x="1106" y="107"/>
                  <a:pt x="901" y="22"/>
                  <a:pt x="614" y="11"/>
                </a:cubicBezTo>
                <a:close/>
              </a:path>
            </a:pathLst>
          </a:custGeom>
          <a:solidFill>
            <a:schemeClr val="accent1">
              <a:alpha val="40000"/>
            </a:schemeClr>
          </a:solidFill>
          <a:ln>
            <a:noFill/>
          </a:ln>
        </p:spPr>
        <p:txBody>
          <a:bodyPr vert="horz" wrap="square" lIns="91404" tIns="45702" rIns="91404" bIns="45702" numCol="1" anchor="t" anchorCtr="0" compatLnSpc="1"/>
          <a:lstStyle/>
          <a:p>
            <a:endParaRPr lang="zh-CN" altLang="en-US" sz="1799"/>
          </a:p>
        </p:txBody>
      </p:sp>
      <p:sp>
        <p:nvSpPr>
          <p:cNvPr id="7" name="Freeform 20"/>
          <p:cNvSpPr/>
          <p:nvPr/>
        </p:nvSpPr>
        <p:spPr bwMode="auto">
          <a:xfrm>
            <a:off x="7281188" y="5042741"/>
            <a:ext cx="840987" cy="276381"/>
          </a:xfrm>
          <a:custGeom>
            <a:avLst/>
            <a:gdLst>
              <a:gd name="T0" fmla="*/ 1011 w 1184"/>
              <a:gd name="T1" fmla="*/ 297 h 389"/>
              <a:gd name="T2" fmla="*/ 905 w 1184"/>
              <a:gd name="T3" fmla="*/ 57 h 389"/>
              <a:gd name="T4" fmla="*/ 173 w 1184"/>
              <a:gd name="T5" fmla="*/ 91 h 389"/>
              <a:gd name="T6" fmla="*/ 279 w 1184"/>
              <a:gd name="T7" fmla="*/ 332 h 389"/>
              <a:gd name="T8" fmla="*/ 1011 w 1184"/>
              <a:gd name="T9" fmla="*/ 297 h 389"/>
            </a:gdLst>
            <a:ahLst/>
            <a:cxnLst>
              <a:cxn ang="0">
                <a:pos x="T0" y="T1"/>
              </a:cxn>
              <a:cxn ang="0">
                <a:pos x="T2" y="T3"/>
              </a:cxn>
              <a:cxn ang="0">
                <a:pos x="T4" y="T5"/>
              </a:cxn>
              <a:cxn ang="0">
                <a:pos x="T6" y="T7"/>
              </a:cxn>
              <a:cxn ang="0">
                <a:pos x="T8" y="T9"/>
              </a:cxn>
            </a:cxnLst>
            <a:rect l="0" t="0" r="r" b="b"/>
            <a:pathLst>
              <a:path w="1184" h="389">
                <a:moveTo>
                  <a:pt x="1011" y="297"/>
                </a:moveTo>
                <a:cubicBezTo>
                  <a:pt x="1184" y="221"/>
                  <a:pt x="1136" y="113"/>
                  <a:pt x="905" y="57"/>
                </a:cubicBezTo>
                <a:cubicBezTo>
                  <a:pt x="673" y="0"/>
                  <a:pt x="346" y="15"/>
                  <a:pt x="173" y="91"/>
                </a:cubicBezTo>
                <a:cubicBezTo>
                  <a:pt x="0" y="168"/>
                  <a:pt x="48" y="275"/>
                  <a:pt x="279" y="332"/>
                </a:cubicBezTo>
                <a:cubicBezTo>
                  <a:pt x="511" y="389"/>
                  <a:pt x="838" y="373"/>
                  <a:pt x="1011" y="297"/>
                </a:cubicBezTo>
                <a:close/>
              </a:path>
            </a:pathLst>
          </a:custGeom>
          <a:solidFill>
            <a:schemeClr val="accent1">
              <a:alpha val="40000"/>
            </a:schemeClr>
          </a:solidFill>
          <a:ln>
            <a:noFill/>
          </a:ln>
        </p:spPr>
        <p:txBody>
          <a:bodyPr vert="horz" wrap="square" lIns="91404" tIns="45702" rIns="91404" bIns="45702" numCol="1" anchor="t" anchorCtr="0" compatLnSpc="1"/>
          <a:lstStyle/>
          <a:p>
            <a:endParaRPr lang="zh-CN" altLang="en-US" sz="1799" dirty="0"/>
          </a:p>
        </p:txBody>
      </p:sp>
      <p:sp>
        <p:nvSpPr>
          <p:cNvPr id="8" name="Freeform 21"/>
          <p:cNvSpPr/>
          <p:nvPr/>
        </p:nvSpPr>
        <p:spPr bwMode="auto">
          <a:xfrm>
            <a:off x="3068352" y="4049086"/>
            <a:ext cx="843619" cy="279013"/>
          </a:xfrm>
          <a:custGeom>
            <a:avLst/>
            <a:gdLst>
              <a:gd name="T0" fmla="*/ 114 w 1188"/>
              <a:gd name="T1" fmla="*/ 264 h 391"/>
              <a:gd name="T2" fmla="*/ 800 w 1188"/>
              <a:gd name="T3" fmla="*/ 354 h 391"/>
              <a:gd name="T4" fmla="*/ 1074 w 1188"/>
              <a:gd name="T5" fmla="*/ 128 h 391"/>
              <a:gd name="T6" fmla="*/ 387 w 1188"/>
              <a:gd name="T7" fmla="*/ 38 h 391"/>
              <a:gd name="T8" fmla="*/ 114 w 1188"/>
              <a:gd name="T9" fmla="*/ 264 h 391"/>
            </a:gdLst>
            <a:ahLst/>
            <a:cxnLst>
              <a:cxn ang="0">
                <a:pos x="T0" y="T1"/>
              </a:cxn>
              <a:cxn ang="0">
                <a:pos x="T2" y="T3"/>
              </a:cxn>
              <a:cxn ang="0">
                <a:pos x="T4" y="T5"/>
              </a:cxn>
              <a:cxn ang="0">
                <a:pos x="T6" y="T7"/>
              </a:cxn>
              <a:cxn ang="0">
                <a:pos x="T8" y="T9"/>
              </a:cxn>
            </a:cxnLst>
            <a:rect l="0" t="0" r="r" b="b"/>
            <a:pathLst>
              <a:path w="1188" h="391">
                <a:moveTo>
                  <a:pt x="114" y="264"/>
                </a:moveTo>
                <a:cubicBezTo>
                  <a:pt x="228" y="351"/>
                  <a:pt x="535" y="391"/>
                  <a:pt x="800" y="354"/>
                </a:cubicBezTo>
                <a:cubicBezTo>
                  <a:pt x="1066" y="316"/>
                  <a:pt x="1188" y="215"/>
                  <a:pt x="1074" y="128"/>
                </a:cubicBezTo>
                <a:cubicBezTo>
                  <a:pt x="960" y="41"/>
                  <a:pt x="653" y="0"/>
                  <a:pt x="387" y="38"/>
                </a:cubicBezTo>
                <a:cubicBezTo>
                  <a:pt x="122" y="75"/>
                  <a:pt x="0" y="176"/>
                  <a:pt x="114" y="264"/>
                </a:cubicBezTo>
                <a:close/>
              </a:path>
            </a:pathLst>
          </a:custGeom>
          <a:solidFill>
            <a:schemeClr val="accent1">
              <a:alpha val="40000"/>
            </a:schemeClr>
          </a:solidFill>
          <a:ln>
            <a:noFill/>
          </a:ln>
        </p:spPr>
        <p:txBody>
          <a:bodyPr vert="horz" wrap="square" lIns="91404" tIns="45702" rIns="91404" bIns="45702" numCol="1" anchor="t" anchorCtr="0" compatLnSpc="1"/>
          <a:lstStyle/>
          <a:p>
            <a:endParaRPr lang="zh-CN" altLang="en-US" sz="1799"/>
          </a:p>
        </p:txBody>
      </p:sp>
      <p:sp>
        <p:nvSpPr>
          <p:cNvPr id="9" name="Freeform 22"/>
          <p:cNvSpPr/>
          <p:nvPr/>
        </p:nvSpPr>
        <p:spPr bwMode="auto">
          <a:xfrm>
            <a:off x="4364711" y="3589767"/>
            <a:ext cx="4194411" cy="1385854"/>
          </a:xfrm>
          <a:custGeom>
            <a:avLst/>
            <a:gdLst>
              <a:gd name="T0" fmla="*/ 3280 w 5906"/>
              <a:gd name="T1" fmla="*/ 59 h 1942"/>
              <a:gd name="T2" fmla="*/ 181 w 5906"/>
              <a:gd name="T3" fmla="*/ 863 h 1942"/>
              <a:gd name="T4" fmla="*/ 2625 w 5906"/>
              <a:gd name="T5" fmla="*/ 1883 h 1942"/>
              <a:gd name="T6" fmla="*/ 5725 w 5906"/>
              <a:gd name="T7" fmla="*/ 1079 h 1942"/>
              <a:gd name="T8" fmla="*/ 3280 w 5906"/>
              <a:gd name="T9" fmla="*/ 59 h 1942"/>
            </a:gdLst>
            <a:ahLst/>
            <a:cxnLst>
              <a:cxn ang="0">
                <a:pos x="T0" y="T1"/>
              </a:cxn>
              <a:cxn ang="0">
                <a:pos x="T2" y="T3"/>
              </a:cxn>
              <a:cxn ang="0">
                <a:pos x="T4" y="T5"/>
              </a:cxn>
              <a:cxn ang="0">
                <a:pos x="T6" y="T7"/>
              </a:cxn>
              <a:cxn ang="0">
                <a:pos x="T8" y="T9"/>
              </a:cxn>
            </a:cxnLst>
            <a:rect l="0" t="0" r="r" b="b"/>
            <a:pathLst>
              <a:path w="5906" h="1942">
                <a:moveTo>
                  <a:pt x="3280" y="59"/>
                </a:moveTo>
                <a:cubicBezTo>
                  <a:pt x="1749" y="0"/>
                  <a:pt x="361" y="360"/>
                  <a:pt x="181" y="863"/>
                </a:cubicBezTo>
                <a:cubicBezTo>
                  <a:pt x="0" y="1367"/>
                  <a:pt x="1094" y="1823"/>
                  <a:pt x="2625" y="1883"/>
                </a:cubicBezTo>
                <a:cubicBezTo>
                  <a:pt x="4156" y="1942"/>
                  <a:pt x="5544" y="1582"/>
                  <a:pt x="5725" y="1079"/>
                </a:cubicBezTo>
                <a:cubicBezTo>
                  <a:pt x="5906" y="575"/>
                  <a:pt x="4812" y="119"/>
                  <a:pt x="3280" y="59"/>
                </a:cubicBezTo>
                <a:close/>
              </a:path>
            </a:pathLst>
          </a:custGeom>
          <a:solidFill>
            <a:schemeClr val="accent1">
              <a:lumMod val="20000"/>
              <a:lumOff val="80000"/>
              <a:alpha val="70000"/>
            </a:schemeClr>
          </a:solidFill>
          <a:ln w="17463" cap="flat">
            <a:noFill/>
            <a:prstDash val="solid"/>
            <a:miter lim="800000"/>
          </a:ln>
        </p:spPr>
        <p:txBody>
          <a:bodyPr vert="horz" wrap="square" lIns="91404" tIns="45702" rIns="91404" bIns="45702" numCol="1" anchor="t" anchorCtr="0" compatLnSpc="1"/>
          <a:lstStyle/>
          <a:p>
            <a:endParaRPr lang="zh-CN" altLang="en-US" sz="1799"/>
          </a:p>
        </p:txBody>
      </p:sp>
      <p:sp>
        <p:nvSpPr>
          <p:cNvPr id="10" name="Freeform 26"/>
          <p:cNvSpPr/>
          <p:nvPr/>
        </p:nvSpPr>
        <p:spPr bwMode="auto">
          <a:xfrm>
            <a:off x="5883490" y="4091201"/>
            <a:ext cx="1156851" cy="382985"/>
          </a:xfrm>
          <a:custGeom>
            <a:avLst/>
            <a:gdLst>
              <a:gd name="T0" fmla="*/ 905 w 1630"/>
              <a:gd name="T1" fmla="*/ 16 h 536"/>
              <a:gd name="T2" fmla="*/ 50 w 1630"/>
              <a:gd name="T3" fmla="*/ 238 h 536"/>
              <a:gd name="T4" fmla="*/ 725 w 1630"/>
              <a:gd name="T5" fmla="*/ 520 h 536"/>
              <a:gd name="T6" fmla="*/ 1580 w 1630"/>
              <a:gd name="T7" fmla="*/ 298 h 536"/>
              <a:gd name="T8" fmla="*/ 905 w 1630"/>
              <a:gd name="T9" fmla="*/ 16 h 536"/>
            </a:gdLst>
            <a:ahLst/>
            <a:cxnLst>
              <a:cxn ang="0">
                <a:pos x="T0" y="T1"/>
              </a:cxn>
              <a:cxn ang="0">
                <a:pos x="T2" y="T3"/>
              </a:cxn>
              <a:cxn ang="0">
                <a:pos x="T4" y="T5"/>
              </a:cxn>
              <a:cxn ang="0">
                <a:pos x="T6" y="T7"/>
              </a:cxn>
              <a:cxn ang="0">
                <a:pos x="T8" y="T9"/>
              </a:cxn>
            </a:cxnLst>
            <a:rect l="0" t="0" r="r" b="b"/>
            <a:pathLst>
              <a:path w="1630" h="536">
                <a:moveTo>
                  <a:pt x="905" y="16"/>
                </a:moveTo>
                <a:cubicBezTo>
                  <a:pt x="483" y="0"/>
                  <a:pt x="100" y="99"/>
                  <a:pt x="50" y="238"/>
                </a:cubicBezTo>
                <a:cubicBezTo>
                  <a:pt x="0" y="377"/>
                  <a:pt x="302" y="503"/>
                  <a:pt x="725" y="520"/>
                </a:cubicBezTo>
                <a:cubicBezTo>
                  <a:pt x="1147" y="536"/>
                  <a:pt x="1530" y="437"/>
                  <a:pt x="1580" y="298"/>
                </a:cubicBezTo>
                <a:cubicBezTo>
                  <a:pt x="1630" y="159"/>
                  <a:pt x="1328" y="33"/>
                  <a:pt x="905" y="16"/>
                </a:cubicBezTo>
                <a:close/>
              </a:path>
            </a:pathLst>
          </a:custGeom>
          <a:solidFill>
            <a:srgbClr val="999999">
              <a:alpha val="50000"/>
            </a:srgbClr>
          </a:solidFill>
          <a:ln>
            <a:noFill/>
          </a:ln>
        </p:spPr>
        <p:txBody>
          <a:bodyPr vert="horz" wrap="square" lIns="91404" tIns="45702" rIns="91404" bIns="45702" numCol="1" anchor="t" anchorCtr="0" compatLnSpc="1"/>
          <a:lstStyle/>
          <a:p>
            <a:endParaRPr lang="zh-CN" altLang="en-US" sz="1799"/>
          </a:p>
        </p:txBody>
      </p:sp>
      <p:sp>
        <p:nvSpPr>
          <p:cNvPr id="11" name="Freeform 27"/>
          <p:cNvSpPr/>
          <p:nvPr/>
        </p:nvSpPr>
        <p:spPr bwMode="auto">
          <a:xfrm>
            <a:off x="5696154" y="1719155"/>
            <a:ext cx="1546000" cy="2548259"/>
          </a:xfrm>
          <a:custGeom>
            <a:avLst/>
            <a:gdLst>
              <a:gd name="T0" fmla="*/ 1193 w 2386"/>
              <a:gd name="T1" fmla="*/ 0 h 3916"/>
              <a:gd name="T2" fmla="*/ 2386 w 2386"/>
              <a:gd name="T3" fmla="*/ 1193 h 3916"/>
              <a:gd name="T4" fmla="*/ 2036 w 2386"/>
              <a:gd name="T5" fmla="*/ 2277 h 3916"/>
              <a:gd name="T6" fmla="*/ 1193 w 2386"/>
              <a:gd name="T7" fmla="*/ 3916 h 3916"/>
              <a:gd name="T8" fmla="*/ 345 w 2386"/>
              <a:gd name="T9" fmla="*/ 2272 h 3916"/>
              <a:gd name="T10" fmla="*/ 0 w 2386"/>
              <a:gd name="T11" fmla="*/ 1193 h 3916"/>
              <a:gd name="T12" fmla="*/ 1193 w 2386"/>
              <a:gd name="T13" fmla="*/ 0 h 3916"/>
            </a:gdLst>
            <a:ahLst/>
            <a:cxnLst>
              <a:cxn ang="0">
                <a:pos x="T0" y="T1"/>
              </a:cxn>
              <a:cxn ang="0">
                <a:pos x="T2" y="T3"/>
              </a:cxn>
              <a:cxn ang="0">
                <a:pos x="T4" y="T5"/>
              </a:cxn>
              <a:cxn ang="0">
                <a:pos x="T6" y="T7"/>
              </a:cxn>
              <a:cxn ang="0">
                <a:pos x="T8" y="T9"/>
              </a:cxn>
              <a:cxn ang="0">
                <a:pos x="T10" y="T11"/>
              </a:cxn>
              <a:cxn ang="0">
                <a:pos x="T12" y="T13"/>
              </a:cxn>
            </a:cxnLst>
            <a:rect l="0" t="0" r="r" b="b"/>
            <a:pathLst>
              <a:path w="2386" h="3916">
                <a:moveTo>
                  <a:pt x="1193" y="0"/>
                </a:moveTo>
                <a:cubicBezTo>
                  <a:pt x="1852" y="0"/>
                  <a:pt x="2386" y="534"/>
                  <a:pt x="2386" y="1193"/>
                </a:cubicBezTo>
                <a:cubicBezTo>
                  <a:pt x="2386" y="1522"/>
                  <a:pt x="2212" y="1948"/>
                  <a:pt x="2036" y="2277"/>
                </a:cubicBezTo>
                <a:lnTo>
                  <a:pt x="1193" y="3916"/>
                </a:lnTo>
                <a:lnTo>
                  <a:pt x="345" y="2272"/>
                </a:lnTo>
                <a:cubicBezTo>
                  <a:pt x="211" y="2010"/>
                  <a:pt x="25" y="1509"/>
                  <a:pt x="0" y="1193"/>
                </a:cubicBezTo>
                <a:cubicBezTo>
                  <a:pt x="0" y="534"/>
                  <a:pt x="534" y="0"/>
                  <a:pt x="1193" y="0"/>
                </a:cubicBezTo>
                <a:close/>
              </a:path>
            </a:pathLst>
          </a:custGeom>
          <a:solidFill>
            <a:srgbClr val="049AAB"/>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endParaRPr lang="zh-CN" altLang="en-US" sz="1999" b="1">
              <a:solidFill>
                <a:schemeClr val="accent1"/>
              </a:solidFill>
              <a:latin typeface="+mj-ea"/>
              <a:ea typeface="+mj-ea"/>
            </a:endParaRPr>
          </a:p>
        </p:txBody>
      </p:sp>
      <p:sp>
        <p:nvSpPr>
          <p:cNvPr id="12" name="矩形 11"/>
          <p:cNvSpPr/>
          <p:nvPr/>
        </p:nvSpPr>
        <p:spPr>
          <a:xfrm>
            <a:off x="5696154" y="2200924"/>
            <a:ext cx="1624068" cy="830673"/>
          </a:xfrm>
          <a:prstGeom prst="rect">
            <a:avLst/>
          </a:prstGeom>
        </p:spPr>
        <p:txBody>
          <a:bodyPr wrap="square">
            <a:spAutoFit/>
          </a:bodyPr>
          <a:lstStyle/>
          <a:p>
            <a:pPr algn="ctr"/>
            <a:r>
              <a:rPr lang="zh-CN" altLang="en-US" sz="2399" b="1" dirty="0">
                <a:solidFill>
                  <a:schemeClr val="bg1"/>
                </a:solidFill>
                <a:latin typeface="+mn-ea"/>
              </a:rPr>
              <a:t>第一期目标市场</a:t>
            </a:r>
          </a:p>
        </p:txBody>
      </p:sp>
      <p:grpSp>
        <p:nvGrpSpPr>
          <p:cNvPr id="13" name="组合 12"/>
          <p:cNvGrpSpPr/>
          <p:nvPr/>
        </p:nvGrpSpPr>
        <p:grpSpPr>
          <a:xfrm>
            <a:off x="3210490" y="3183093"/>
            <a:ext cx="596193" cy="984442"/>
            <a:chOff x="2386013" y="3190876"/>
            <a:chExt cx="719137" cy="1187450"/>
          </a:xfrm>
        </p:grpSpPr>
        <p:sp>
          <p:nvSpPr>
            <p:cNvPr id="14" name="Freeform 24"/>
            <p:cNvSpPr/>
            <p:nvPr/>
          </p:nvSpPr>
          <p:spPr bwMode="auto">
            <a:xfrm>
              <a:off x="2386013" y="31908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1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7"/>
                    <a:pt x="717" y="802"/>
                  </a:cubicBezTo>
                  <a:lnTo>
                    <a:pt x="420" y="1380"/>
                  </a:lnTo>
                  <a:lnTo>
                    <a:pt x="121" y="800"/>
                  </a:lnTo>
                  <a:cubicBezTo>
                    <a:pt x="74" y="708"/>
                    <a:pt x="8" y="532"/>
                    <a:pt x="0" y="420"/>
                  </a:cubicBezTo>
                  <a:cubicBezTo>
                    <a:pt x="0" y="188"/>
                    <a:pt x="188" y="0"/>
                    <a:pt x="420" y="0"/>
                  </a:cubicBezTo>
                  <a:close/>
                </a:path>
              </a:pathLst>
            </a:custGeom>
            <a:solidFill>
              <a:schemeClr val="bg1"/>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endParaRPr lang="zh-CN" altLang="en-US" sz="1999" b="1">
                <a:solidFill>
                  <a:schemeClr val="accent2"/>
                </a:solidFill>
                <a:latin typeface="+mj-ea"/>
                <a:ea typeface="+mj-ea"/>
              </a:endParaRPr>
            </a:p>
          </p:txBody>
        </p:sp>
        <p:sp>
          <p:nvSpPr>
            <p:cNvPr id="15" name="矩形 14"/>
            <p:cNvSpPr/>
            <p:nvPr/>
          </p:nvSpPr>
          <p:spPr>
            <a:xfrm>
              <a:off x="2490140" y="3321670"/>
              <a:ext cx="473926" cy="704935"/>
            </a:xfrm>
            <a:prstGeom prst="rect">
              <a:avLst/>
            </a:prstGeom>
            <a:noFill/>
            <a:ln w="38100" cap="flat">
              <a:no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r>
                <a:rPr lang="en-US" altLang="zh-CN" sz="2800" b="1" dirty="0">
                  <a:solidFill>
                    <a:srgbClr val="049AAB"/>
                  </a:solidFill>
                  <a:latin typeface="+mj-ea"/>
                  <a:ea typeface="+mj-ea"/>
                </a:rPr>
                <a:t>1</a:t>
              </a:r>
              <a:endParaRPr lang="zh-CN" altLang="en-US" sz="2800" b="1" dirty="0">
                <a:solidFill>
                  <a:srgbClr val="049AAB"/>
                </a:solidFill>
                <a:latin typeface="+mj-ea"/>
                <a:ea typeface="+mj-ea"/>
              </a:endParaRPr>
            </a:p>
          </p:txBody>
        </p:sp>
      </p:grpSp>
      <p:grpSp>
        <p:nvGrpSpPr>
          <p:cNvPr id="16" name="组合 15"/>
          <p:cNvGrpSpPr/>
          <p:nvPr/>
        </p:nvGrpSpPr>
        <p:grpSpPr>
          <a:xfrm>
            <a:off x="7919497" y="2467134"/>
            <a:ext cx="596193" cy="984442"/>
            <a:chOff x="8066088" y="2327276"/>
            <a:chExt cx="719137" cy="1187450"/>
          </a:xfrm>
        </p:grpSpPr>
        <p:sp>
          <p:nvSpPr>
            <p:cNvPr id="17"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bg1"/>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endParaRPr lang="zh-CN" altLang="en-US" sz="1999" b="1" dirty="0">
                <a:solidFill>
                  <a:schemeClr val="accent2"/>
                </a:solidFill>
                <a:latin typeface="+mj-ea"/>
                <a:ea typeface="+mj-ea"/>
              </a:endParaRPr>
            </a:p>
          </p:txBody>
        </p:sp>
        <p:sp>
          <p:nvSpPr>
            <p:cNvPr id="19" name="矩形 18"/>
            <p:cNvSpPr/>
            <p:nvPr/>
          </p:nvSpPr>
          <p:spPr>
            <a:xfrm>
              <a:off x="8244643" y="2431982"/>
              <a:ext cx="491321" cy="705089"/>
            </a:xfrm>
            <a:prstGeom prst="rect">
              <a:avLst/>
            </a:prstGeom>
          </p:spPr>
          <p:txBody>
            <a:bodyPr wrap="none">
              <a:spAutoFit/>
            </a:bodyPr>
            <a:lstStyle/>
            <a:p>
              <a:r>
                <a:rPr lang="en-US" altLang="zh-CN" sz="3199" dirty="0">
                  <a:solidFill>
                    <a:srgbClr val="049AAB"/>
                  </a:solidFill>
                  <a:latin typeface="Lifeline JL" panose="00000400000000000000" pitchFamily="2" charset="0"/>
                </a:rPr>
                <a:t>2</a:t>
              </a:r>
              <a:endParaRPr lang="zh-CN" altLang="en-US" sz="3199" dirty="0">
                <a:solidFill>
                  <a:srgbClr val="049AAB"/>
                </a:solidFill>
                <a:latin typeface="Lifeline JL" panose="00000400000000000000" pitchFamily="2" charset="0"/>
              </a:endParaRPr>
            </a:p>
          </p:txBody>
        </p:sp>
      </p:grpSp>
      <p:grpSp>
        <p:nvGrpSpPr>
          <p:cNvPr id="20" name="组合 19"/>
          <p:cNvGrpSpPr/>
          <p:nvPr/>
        </p:nvGrpSpPr>
        <p:grpSpPr>
          <a:xfrm>
            <a:off x="7418062" y="4189908"/>
            <a:ext cx="597510" cy="984442"/>
            <a:chOff x="7461250" y="4405313"/>
            <a:chExt cx="720725" cy="1187450"/>
          </a:xfrm>
        </p:grpSpPr>
        <p:sp>
          <p:nvSpPr>
            <p:cNvPr id="21" name="Freeform 25"/>
            <p:cNvSpPr/>
            <p:nvPr/>
          </p:nvSpPr>
          <p:spPr bwMode="auto">
            <a:xfrm>
              <a:off x="7461250" y="4405313"/>
              <a:ext cx="720725" cy="1187450"/>
            </a:xfrm>
            <a:custGeom>
              <a:avLst/>
              <a:gdLst>
                <a:gd name="T0" fmla="*/ 421 w 841"/>
                <a:gd name="T1" fmla="*/ 0 h 1380"/>
                <a:gd name="T2" fmla="*/ 841 w 841"/>
                <a:gd name="T3" fmla="*/ 420 h 1380"/>
                <a:gd name="T4" fmla="*/ 718 w 841"/>
                <a:gd name="T5" fmla="*/ 802 h 1380"/>
                <a:gd name="T6" fmla="*/ 421 w 841"/>
                <a:gd name="T7" fmla="*/ 1380 h 1380"/>
                <a:gd name="T8" fmla="*/ 122 w 841"/>
                <a:gd name="T9" fmla="*/ 801 h 1380"/>
                <a:gd name="T10" fmla="*/ 0 w 841"/>
                <a:gd name="T11" fmla="*/ 420 h 1380"/>
                <a:gd name="T12" fmla="*/ 421 w 841"/>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1" h="1380">
                  <a:moveTo>
                    <a:pt x="421" y="0"/>
                  </a:moveTo>
                  <a:cubicBezTo>
                    <a:pt x="653" y="0"/>
                    <a:pt x="841" y="188"/>
                    <a:pt x="841" y="420"/>
                  </a:cubicBezTo>
                  <a:cubicBezTo>
                    <a:pt x="841" y="537"/>
                    <a:pt x="780" y="687"/>
                    <a:pt x="718" y="802"/>
                  </a:cubicBezTo>
                  <a:lnTo>
                    <a:pt x="421" y="1380"/>
                  </a:lnTo>
                  <a:lnTo>
                    <a:pt x="122" y="801"/>
                  </a:lnTo>
                  <a:cubicBezTo>
                    <a:pt x="75" y="709"/>
                    <a:pt x="9" y="532"/>
                    <a:pt x="0" y="420"/>
                  </a:cubicBezTo>
                  <a:cubicBezTo>
                    <a:pt x="0" y="188"/>
                    <a:pt x="189" y="0"/>
                    <a:pt x="421" y="0"/>
                  </a:cubicBezTo>
                  <a:close/>
                </a:path>
              </a:pathLst>
            </a:custGeom>
            <a:solidFill>
              <a:schemeClr val="bg1"/>
            </a:solidFill>
            <a:ln w="38100" cap="flat">
              <a:solidFill>
                <a:srgbClr val="049AAB"/>
              </a:solid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endParaRPr lang="zh-CN" altLang="en-US" sz="2800" b="1">
                <a:solidFill>
                  <a:srgbClr val="049AAB"/>
                </a:solidFill>
                <a:latin typeface="+mj-ea"/>
                <a:ea typeface="+mj-ea"/>
              </a:endParaRPr>
            </a:p>
          </p:txBody>
        </p:sp>
        <p:sp>
          <p:nvSpPr>
            <p:cNvPr id="22" name="矩形 21"/>
            <p:cNvSpPr/>
            <p:nvPr/>
          </p:nvSpPr>
          <p:spPr>
            <a:xfrm>
              <a:off x="7630494" y="4465498"/>
              <a:ext cx="473925" cy="704935"/>
            </a:xfrm>
            <a:prstGeom prst="rect">
              <a:avLst/>
            </a:prstGeom>
            <a:noFill/>
            <a:ln w="38100" cap="flat">
              <a:noFill/>
              <a:prstDash val="solid"/>
              <a:miter lim="800000"/>
            </a:ln>
            <a:effectLst>
              <a:outerShdw blurRad="76200" dir="13500000" sy="23000" kx="1200000" algn="br" rotWithShape="0">
                <a:prstClr val="black">
                  <a:alpha val="20000"/>
                </a:prstClr>
              </a:outerShdw>
            </a:effectLst>
          </p:spPr>
          <p:txBody>
            <a:bodyPr vert="horz" wrap="square" lIns="91404" tIns="45702" rIns="91404" bIns="45702" numCol="1" anchor="t" anchorCtr="0" compatLnSpc="1"/>
            <a:lstStyle/>
            <a:p>
              <a:pPr algn="ctr"/>
              <a:r>
                <a:rPr lang="en-US" altLang="zh-CN" sz="2800" b="1" dirty="0">
                  <a:solidFill>
                    <a:srgbClr val="049AAB"/>
                  </a:solidFill>
                  <a:latin typeface="+mj-ea"/>
                  <a:ea typeface="+mj-ea"/>
                </a:rPr>
                <a:t>3</a:t>
              </a:r>
              <a:endParaRPr lang="zh-CN" altLang="en-US" sz="2800" b="1" dirty="0">
                <a:solidFill>
                  <a:srgbClr val="049AAB"/>
                </a:solidFill>
                <a:latin typeface="+mj-ea"/>
                <a:ea typeface="+mj-ea"/>
              </a:endParaRPr>
            </a:p>
          </p:txBody>
        </p:sp>
      </p:grpSp>
      <p:sp>
        <p:nvSpPr>
          <p:cNvPr id="23" name="矩形 22"/>
          <p:cNvSpPr/>
          <p:nvPr/>
        </p:nvSpPr>
        <p:spPr>
          <a:xfrm>
            <a:off x="1925978" y="958812"/>
            <a:ext cx="8747776" cy="461485"/>
          </a:xfrm>
          <a:prstGeom prst="rect">
            <a:avLst/>
          </a:prstGeom>
        </p:spPr>
        <p:txBody>
          <a:bodyPr wrap="square">
            <a:spAutoFit/>
          </a:bodyPr>
          <a:lstStyle/>
          <a:p>
            <a:pPr algn="ctr" eaLnBrk="1"/>
            <a:r>
              <a:rPr lang="zh-CN" altLang="en-US" sz="2399" b="1" dirty="0">
                <a:latin typeface="微软雅黑" panose="020B0503020204020204" pitchFamily="34" charset="-122"/>
                <a:ea typeface="微软雅黑" panose="020B0503020204020204" pitchFamily="34" charset="-122"/>
              </a:rPr>
              <a:t>第一期的连锁店选址计划为三个：</a:t>
            </a:r>
          </a:p>
        </p:txBody>
      </p:sp>
      <p:sp>
        <p:nvSpPr>
          <p:cNvPr id="24" name="矩形 23"/>
          <p:cNvSpPr/>
          <p:nvPr/>
        </p:nvSpPr>
        <p:spPr>
          <a:xfrm>
            <a:off x="797635" y="3214547"/>
            <a:ext cx="2030532"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淮河路步行街附近</a:t>
            </a:r>
            <a:endParaRPr lang="zh-CN" altLang="en-US" sz="1799" b="1" dirty="0">
              <a:solidFill>
                <a:srgbClr val="049AAB"/>
              </a:solidFill>
            </a:endParaRPr>
          </a:p>
        </p:txBody>
      </p:sp>
      <p:sp>
        <p:nvSpPr>
          <p:cNvPr id="25" name="矩形 24"/>
          <p:cNvSpPr/>
          <p:nvPr/>
        </p:nvSpPr>
        <p:spPr>
          <a:xfrm>
            <a:off x="9098929" y="2585756"/>
            <a:ext cx="2464405" cy="1077218"/>
          </a:xfrm>
          <a:prstGeom prst="rect">
            <a:avLst/>
          </a:prstGeom>
        </p:spPr>
        <p:txBody>
          <a:bodyPr wrap="square">
            <a:spAutoFit/>
          </a:bodyPr>
          <a:lstStyle/>
          <a:p>
            <a:pPr lvl="0"/>
            <a:r>
              <a:rPr lang="zh-CN" altLang="en-US" sz="1600" dirty="0">
                <a:solidFill>
                  <a:prstClr val="black"/>
                </a:solidFill>
                <a:sym typeface="+mn-lt"/>
              </a:rPr>
              <a:t>点击添加相关标题文字，点击添加相关标题文字，点击添加相关标题文字，点击添加相关标题文字</a:t>
            </a:r>
            <a:endParaRPr lang="en-GB" altLang="zh-CN" sz="1600" dirty="0">
              <a:solidFill>
                <a:prstClr val="black"/>
              </a:solidFill>
              <a:sym typeface="+mn-lt"/>
            </a:endParaRPr>
          </a:p>
        </p:txBody>
      </p:sp>
      <p:sp>
        <p:nvSpPr>
          <p:cNvPr id="26" name="矩形 25"/>
          <p:cNvSpPr/>
          <p:nvPr/>
        </p:nvSpPr>
        <p:spPr>
          <a:xfrm>
            <a:off x="9070957" y="2237804"/>
            <a:ext cx="1569047"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横城职教基地</a:t>
            </a:r>
          </a:p>
        </p:txBody>
      </p:sp>
      <p:sp>
        <p:nvSpPr>
          <p:cNvPr id="27" name="矩形 26"/>
          <p:cNvSpPr/>
          <p:nvPr/>
        </p:nvSpPr>
        <p:spPr>
          <a:xfrm>
            <a:off x="5441150" y="5754751"/>
            <a:ext cx="4972849" cy="584775"/>
          </a:xfrm>
          <a:prstGeom prst="rect">
            <a:avLst/>
          </a:prstGeom>
        </p:spPr>
        <p:txBody>
          <a:bodyPr wrap="square">
            <a:spAutoFit/>
          </a:bodyPr>
          <a:lstStyle/>
          <a:p>
            <a:pPr lvl="0"/>
            <a:r>
              <a:rPr lang="zh-CN" altLang="en-US" sz="1600" dirty="0">
                <a:solidFill>
                  <a:prstClr val="black"/>
                </a:solidFill>
                <a:sym typeface="+mn-lt"/>
              </a:rPr>
              <a:t>点击添加相关标题文字，点击添加相关标题文字，点击添加相关标题文字，点击添加相关标题文字</a:t>
            </a:r>
            <a:endParaRPr lang="en-GB" altLang="zh-CN" sz="1600" dirty="0">
              <a:solidFill>
                <a:prstClr val="black"/>
              </a:solidFill>
              <a:sym typeface="+mn-lt"/>
            </a:endParaRPr>
          </a:p>
        </p:txBody>
      </p:sp>
      <p:sp>
        <p:nvSpPr>
          <p:cNvPr id="28" name="矩形 27"/>
          <p:cNvSpPr/>
          <p:nvPr/>
        </p:nvSpPr>
        <p:spPr>
          <a:xfrm>
            <a:off x="6433243" y="5406798"/>
            <a:ext cx="1107563"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大学城区</a:t>
            </a:r>
          </a:p>
        </p:txBody>
      </p:sp>
      <p:grpSp>
        <p:nvGrpSpPr>
          <p:cNvPr id="29" name="组合 28">
            <a:extLst>
              <a:ext uri="{FF2B5EF4-FFF2-40B4-BE49-F238E27FC236}">
                <a16:creationId xmlns:a16="http://schemas.microsoft.com/office/drawing/2014/main" xmlns="" id="{CFAA332E-85F3-4A1A-BE89-44BC97A84594}"/>
              </a:ext>
            </a:extLst>
          </p:cNvPr>
          <p:cNvGrpSpPr/>
          <p:nvPr/>
        </p:nvGrpSpPr>
        <p:grpSpPr>
          <a:xfrm>
            <a:off x="1128173" y="143392"/>
            <a:ext cx="4818161" cy="646331"/>
            <a:chOff x="6080760" y="1044564"/>
            <a:chExt cx="4818161" cy="646331"/>
          </a:xfrm>
        </p:grpSpPr>
        <p:sp>
          <p:nvSpPr>
            <p:cNvPr id="30" name="文本框 29">
              <a:extLst>
                <a:ext uri="{FF2B5EF4-FFF2-40B4-BE49-F238E27FC236}">
                  <a16:creationId xmlns:a16="http://schemas.microsoft.com/office/drawing/2014/main" xmlns="" id="{7721FE40-FC02-4ED5-9AA7-A9BEB1B3A627}"/>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TWO</a:t>
              </a:r>
              <a:endParaRPr lang="zh-CN" altLang="en-US" sz="3600" b="1" dirty="0">
                <a:solidFill>
                  <a:srgbClr val="049AAB"/>
                </a:solidFill>
                <a:latin typeface="Microsoft Yi Baiti" panose="03000500000000000000" pitchFamily="66" charset="0"/>
              </a:endParaRPr>
            </a:p>
          </p:txBody>
        </p:sp>
        <p:sp>
          <p:nvSpPr>
            <p:cNvPr id="31" name="文本框 30">
              <a:extLst>
                <a:ext uri="{FF2B5EF4-FFF2-40B4-BE49-F238E27FC236}">
                  <a16:creationId xmlns:a16="http://schemas.microsoft.com/office/drawing/2014/main" xmlns="" id="{1B401F2A-F65E-4B44-A09B-8B9CAFFB259C}"/>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市场分析</a:t>
              </a:r>
            </a:p>
          </p:txBody>
        </p:sp>
      </p:grpSp>
    </p:spTree>
    <p:extLst>
      <p:ext uri="{BB962C8B-B14F-4D97-AF65-F5344CB8AC3E}">
        <p14:creationId xmlns:p14="http://schemas.microsoft.com/office/powerpoint/2010/main" val="2278554166"/>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181065" y="1569474"/>
            <a:ext cx="1939636" cy="1607856"/>
          </a:xfrm>
          <a:prstGeom prst="rect">
            <a:avLst/>
          </a:prstGeom>
          <a:solidFill>
            <a:srgbClr val="049AAB"/>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微软雅黑" pitchFamily="34" charset="-122"/>
                <a:ea typeface="微软雅黑" pitchFamily="34" charset="-122"/>
                <a:cs typeface="+mn-ea"/>
                <a:sym typeface="+mn-lt"/>
              </a:rPr>
              <a:t>在此输入标题</a:t>
            </a:r>
          </a:p>
        </p:txBody>
      </p:sp>
      <p:sp>
        <p:nvSpPr>
          <p:cNvPr id="14" name="文本框 13"/>
          <p:cNvSpPr txBox="1"/>
          <p:nvPr/>
        </p:nvSpPr>
        <p:spPr>
          <a:xfrm>
            <a:off x="1063329" y="4572692"/>
            <a:ext cx="2259752" cy="987564"/>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1600" dirty="0">
              <a:solidFill>
                <a:schemeClr val="bg1">
                  <a:lumMod val="50000"/>
                </a:schemeClr>
              </a:solidFill>
              <a:latin typeface="微软雅黑" pitchFamily="34" charset="-122"/>
              <a:ea typeface="微软雅黑" pitchFamily="34" charset="-122"/>
              <a:cs typeface="+mn-ea"/>
              <a:sym typeface="+mn-lt"/>
            </a:endParaRPr>
          </a:p>
        </p:txBody>
      </p:sp>
      <p:sp>
        <p:nvSpPr>
          <p:cNvPr id="16" name="矩形 15"/>
          <p:cNvSpPr/>
          <p:nvPr/>
        </p:nvSpPr>
        <p:spPr>
          <a:xfrm>
            <a:off x="3817019" y="2373402"/>
            <a:ext cx="1939636" cy="1607856"/>
          </a:xfrm>
          <a:prstGeom prst="rect">
            <a:avLst/>
          </a:prstGeom>
          <a:solidFill>
            <a:srgbClr val="01304C"/>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微软雅黑" pitchFamily="34" charset="-122"/>
                <a:ea typeface="微软雅黑" pitchFamily="34" charset="-122"/>
                <a:cs typeface="+mn-ea"/>
                <a:sym typeface="+mn-lt"/>
              </a:rPr>
              <a:t>在此输入标题</a:t>
            </a:r>
          </a:p>
        </p:txBody>
      </p:sp>
      <p:sp>
        <p:nvSpPr>
          <p:cNvPr id="17" name="文本框 16"/>
          <p:cNvSpPr txBox="1"/>
          <p:nvPr/>
        </p:nvSpPr>
        <p:spPr>
          <a:xfrm>
            <a:off x="3686582" y="4572692"/>
            <a:ext cx="2259752" cy="987564"/>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1600" dirty="0">
              <a:solidFill>
                <a:schemeClr val="bg1">
                  <a:lumMod val="50000"/>
                </a:schemeClr>
              </a:solidFill>
              <a:latin typeface="微软雅黑" pitchFamily="34" charset="-122"/>
              <a:ea typeface="微软雅黑" pitchFamily="34" charset="-122"/>
              <a:cs typeface="+mn-ea"/>
              <a:sym typeface="+mn-lt"/>
            </a:endParaRPr>
          </a:p>
        </p:txBody>
      </p:sp>
      <p:sp>
        <p:nvSpPr>
          <p:cNvPr id="19" name="矩形 18"/>
          <p:cNvSpPr/>
          <p:nvPr/>
        </p:nvSpPr>
        <p:spPr>
          <a:xfrm>
            <a:off x="6256058" y="1569474"/>
            <a:ext cx="1939636" cy="1607856"/>
          </a:xfrm>
          <a:prstGeom prst="rect">
            <a:avLst/>
          </a:prstGeom>
          <a:solidFill>
            <a:srgbClr val="049AAB"/>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微软雅黑" pitchFamily="34" charset="-122"/>
                <a:ea typeface="微软雅黑" pitchFamily="34" charset="-122"/>
                <a:cs typeface="+mn-ea"/>
                <a:sym typeface="+mn-lt"/>
              </a:rPr>
              <a:t>在此输入标题</a:t>
            </a:r>
          </a:p>
        </p:txBody>
      </p:sp>
      <p:sp>
        <p:nvSpPr>
          <p:cNvPr id="20" name="文本框 19"/>
          <p:cNvSpPr txBox="1"/>
          <p:nvPr/>
        </p:nvSpPr>
        <p:spPr>
          <a:xfrm>
            <a:off x="6138322" y="4572692"/>
            <a:ext cx="2259752" cy="992245"/>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r>
              <a:rPr lang="zh-CN" altLang="en-US" sz="1600" dirty="0">
                <a:solidFill>
                  <a:schemeClr val="bg1">
                    <a:lumMod val="50000"/>
                  </a:schemeClr>
                </a:solidFill>
                <a:cs typeface="+mn-ea"/>
                <a:sym typeface="+mn-lt"/>
              </a:rPr>
              <a:t>。</a:t>
            </a:r>
            <a:endParaRPr lang="en-US" altLang="zh-CN" sz="1600" dirty="0">
              <a:solidFill>
                <a:schemeClr val="bg1">
                  <a:lumMod val="50000"/>
                </a:schemeClr>
              </a:solidFill>
              <a:cs typeface="+mn-ea"/>
              <a:sym typeface="+mn-lt"/>
            </a:endParaRPr>
          </a:p>
        </p:txBody>
      </p:sp>
      <p:sp>
        <p:nvSpPr>
          <p:cNvPr id="22" name="矩形 21"/>
          <p:cNvSpPr/>
          <p:nvPr/>
        </p:nvSpPr>
        <p:spPr>
          <a:xfrm>
            <a:off x="8946013" y="2373402"/>
            <a:ext cx="1939636" cy="1607856"/>
          </a:xfrm>
          <a:prstGeom prst="rect">
            <a:avLst/>
          </a:prstGeom>
          <a:solidFill>
            <a:srgbClr val="01304C"/>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rtlCol="0" anchor="ctr"/>
          <a:lstStyle/>
          <a:p>
            <a:pPr algn="ctr">
              <a:lnSpc>
                <a:spcPct val="150000"/>
              </a:lnSpc>
            </a:pPr>
            <a:r>
              <a:rPr lang="zh-CN" altLang="en-US" sz="1600" dirty="0">
                <a:latin typeface="微软雅黑" pitchFamily="34" charset="-122"/>
                <a:ea typeface="微软雅黑" pitchFamily="34" charset="-122"/>
                <a:cs typeface="+mn-ea"/>
                <a:sym typeface="+mn-lt"/>
              </a:rPr>
              <a:t>在此输入标题</a:t>
            </a:r>
          </a:p>
        </p:txBody>
      </p:sp>
      <p:sp>
        <p:nvSpPr>
          <p:cNvPr id="23" name="文本框 22"/>
          <p:cNvSpPr txBox="1"/>
          <p:nvPr/>
        </p:nvSpPr>
        <p:spPr>
          <a:xfrm>
            <a:off x="8815575" y="4572692"/>
            <a:ext cx="2259752" cy="987564"/>
          </a:xfrm>
          <a:prstGeom prst="rect">
            <a:avLst/>
          </a:prstGeom>
          <a:noFill/>
        </p:spPr>
        <p:txBody>
          <a:bodyPr wrap="square" lIns="91424" tIns="45713" rIns="91424" bIns="45713" rtlCol="0">
            <a:spAutoFit/>
          </a:bodyPr>
          <a:lstStyle/>
          <a:p>
            <a:pPr>
              <a:lnSpc>
                <a:spcPct val="125000"/>
              </a:lnSpc>
              <a:spcBef>
                <a:spcPts val="600"/>
              </a:spcBef>
            </a:pPr>
            <a:r>
              <a:rPr lang="zh-CN" altLang="en-US" sz="1600" dirty="0">
                <a:solidFill>
                  <a:schemeClr val="bg1">
                    <a:lumMod val="50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1600" dirty="0">
              <a:solidFill>
                <a:schemeClr val="bg1">
                  <a:lumMod val="50000"/>
                </a:schemeClr>
              </a:solidFill>
              <a:latin typeface="微软雅黑" pitchFamily="34" charset="-122"/>
              <a:ea typeface="微软雅黑" pitchFamily="34" charset="-122"/>
              <a:cs typeface="+mn-ea"/>
              <a:sym typeface="+mn-lt"/>
            </a:endParaRPr>
          </a:p>
        </p:txBody>
      </p:sp>
      <p:grpSp>
        <p:nvGrpSpPr>
          <p:cNvPr id="10" name="组合 9">
            <a:extLst>
              <a:ext uri="{FF2B5EF4-FFF2-40B4-BE49-F238E27FC236}">
                <a16:creationId xmlns:a16="http://schemas.microsoft.com/office/drawing/2014/main" xmlns="" id="{BC2B8D94-0841-4403-84E5-BC37F4519954}"/>
              </a:ext>
            </a:extLst>
          </p:cNvPr>
          <p:cNvGrpSpPr/>
          <p:nvPr/>
        </p:nvGrpSpPr>
        <p:grpSpPr>
          <a:xfrm>
            <a:off x="1128173" y="143392"/>
            <a:ext cx="4818161" cy="646331"/>
            <a:chOff x="6080760" y="1044564"/>
            <a:chExt cx="4818161" cy="646331"/>
          </a:xfrm>
        </p:grpSpPr>
        <p:sp>
          <p:nvSpPr>
            <p:cNvPr id="11" name="文本框 10">
              <a:extLst>
                <a:ext uri="{FF2B5EF4-FFF2-40B4-BE49-F238E27FC236}">
                  <a16:creationId xmlns:a16="http://schemas.microsoft.com/office/drawing/2014/main" xmlns="" id="{E8712DAD-2C27-4EF7-AA4F-8841E1D55713}"/>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TWO</a:t>
              </a:r>
              <a:endParaRPr lang="zh-CN" altLang="en-US" sz="3600" b="1" dirty="0">
                <a:solidFill>
                  <a:srgbClr val="049AAB"/>
                </a:solidFill>
                <a:latin typeface="Microsoft Yi Baiti" panose="03000500000000000000" pitchFamily="66" charset="0"/>
              </a:endParaRPr>
            </a:p>
          </p:txBody>
        </p:sp>
        <p:sp>
          <p:nvSpPr>
            <p:cNvPr id="12" name="文本框 11">
              <a:extLst>
                <a:ext uri="{FF2B5EF4-FFF2-40B4-BE49-F238E27FC236}">
                  <a16:creationId xmlns:a16="http://schemas.microsoft.com/office/drawing/2014/main" xmlns="" id="{045CA391-BE01-40BD-A947-21B2F3ADA739}"/>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市场分析</a:t>
              </a:r>
            </a:p>
          </p:txBody>
        </p:sp>
      </p:grpSp>
    </p:spTree>
    <p:extLst>
      <p:ext uri="{BB962C8B-B14F-4D97-AF65-F5344CB8AC3E}">
        <p14:creationId xmlns:p14="http://schemas.microsoft.com/office/powerpoint/2010/main" val="57755148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28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par>
                          <p:cTn id="16" fill="hold">
                            <p:stCondLst>
                              <p:cond delay="38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56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childTnLst>
                          </p:cTn>
                        </p:par>
                        <p:par>
                          <p:cTn id="24" fill="hold">
                            <p:stCondLst>
                              <p:cond delay="66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84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1000"/>
                                        <p:tgtEl>
                                          <p:spTgt spid="22"/>
                                        </p:tgtEl>
                                      </p:cBhvr>
                                    </p:animEffect>
                                  </p:childTnLst>
                                </p:cTn>
                              </p:par>
                            </p:childTnLst>
                          </p:cTn>
                        </p:par>
                        <p:par>
                          <p:cTn id="32" fill="hold">
                            <p:stCondLst>
                              <p:cond delay="94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P spid="19" grpId="0" animBg="1"/>
      <p:bldP spid="20" grpId="0"/>
      <p:bldP spid="22" grpId="0"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noChangeArrowheads="1"/>
          </p:cNvSpPr>
          <p:nvPr/>
        </p:nvSpPr>
        <p:spPr bwMode="auto">
          <a:xfrm flipV="1">
            <a:off x="2042584" y="3660646"/>
            <a:ext cx="1092200" cy="1521884"/>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82815" tIns="41407" rIns="82815" bIns="41407" anchor="ctr"/>
          <a:lstStyle/>
          <a:p>
            <a:endParaRPr lang="zh-CN" altLang="en-US" sz="1200" dirty="0">
              <a:solidFill>
                <a:srgbClr val="000000"/>
              </a:solidFill>
            </a:endParaRPr>
          </a:p>
        </p:txBody>
      </p:sp>
      <p:sp>
        <p:nvSpPr>
          <p:cNvPr id="28" name="箭头2"/>
          <p:cNvSpPr>
            <a:spLocks noChangeArrowheads="1"/>
          </p:cNvSpPr>
          <p:nvPr/>
        </p:nvSpPr>
        <p:spPr bwMode="auto">
          <a:xfrm rot="-5400000">
            <a:off x="2330453" y="3027762"/>
            <a:ext cx="325967" cy="129963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A6A6A6"/>
          </a:solidFill>
          <a:ln w="9525">
            <a:noFill/>
            <a:round/>
            <a:headEnd/>
            <a:tailEnd/>
          </a:ln>
        </p:spPr>
        <p:txBody>
          <a:bodyPr wrap="none" lIns="82815" tIns="41407" rIns="82815" bIns="41407" anchor="ctr"/>
          <a:lstStyle/>
          <a:p>
            <a:endParaRPr lang="zh-CN" altLang="en-US" sz="1200" dirty="0">
              <a:solidFill>
                <a:srgbClr val="000000"/>
              </a:solidFill>
            </a:endParaRPr>
          </a:p>
        </p:txBody>
      </p:sp>
      <p:sp>
        <p:nvSpPr>
          <p:cNvPr id="29" name="箭头1"/>
          <p:cNvSpPr>
            <a:spLocks noChangeArrowheads="1"/>
          </p:cNvSpPr>
          <p:nvPr/>
        </p:nvSpPr>
        <p:spPr bwMode="auto">
          <a:xfrm>
            <a:off x="2036233" y="1999062"/>
            <a:ext cx="1092200" cy="1763183"/>
          </a:xfrm>
          <a:custGeom>
            <a:avLst/>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rgbClr val="A6A6A6"/>
          </a:solidFill>
          <a:ln w="9525">
            <a:noFill/>
            <a:round/>
            <a:headEnd/>
            <a:tailEnd/>
          </a:ln>
        </p:spPr>
        <p:txBody>
          <a:bodyPr wrap="none" lIns="82815" tIns="41407" rIns="82815" bIns="41407" anchor="ctr"/>
          <a:lstStyle/>
          <a:p>
            <a:endParaRPr lang="zh-CN" altLang="en-US" sz="1200" dirty="0">
              <a:solidFill>
                <a:srgbClr val="000000"/>
              </a:solidFill>
            </a:endParaRPr>
          </a:p>
        </p:txBody>
      </p:sp>
      <p:sp>
        <p:nvSpPr>
          <p:cNvPr id="30" name="文本1"/>
          <p:cNvSpPr>
            <a:spLocks noChangeArrowheads="1"/>
          </p:cNvSpPr>
          <p:nvPr/>
        </p:nvSpPr>
        <p:spPr bwMode="auto">
          <a:xfrm>
            <a:off x="4504267" y="1611711"/>
            <a:ext cx="5911851" cy="1195917"/>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2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r>
              <a:rPr lang="zh-CN" altLang="en-US" sz="2800" dirty="0">
                <a:solidFill>
                  <a:srgbClr val="404040"/>
                </a:solidFill>
                <a:latin typeface="微软雅黑" pitchFamily="34" charset="-122"/>
                <a:ea typeface="微软雅黑" pitchFamily="34" charset="-122"/>
              </a:rPr>
              <a:t>。</a:t>
            </a:r>
            <a:endParaRPr lang="zh-CN" altLang="zh-CN" sz="2800" dirty="0">
              <a:solidFill>
                <a:srgbClr val="404040"/>
              </a:solidFill>
              <a:latin typeface="微软雅黑" pitchFamily="34" charset="-122"/>
              <a:ea typeface="微软雅黑" pitchFamily="34" charset="-122"/>
            </a:endParaRPr>
          </a:p>
        </p:txBody>
      </p:sp>
      <p:sp>
        <p:nvSpPr>
          <p:cNvPr id="31" name="标题1"/>
          <p:cNvSpPr>
            <a:spLocks noChangeArrowheads="1"/>
          </p:cNvSpPr>
          <p:nvPr/>
        </p:nvSpPr>
        <p:spPr bwMode="auto">
          <a:xfrm>
            <a:off x="3261784" y="1605360"/>
            <a:ext cx="1242483" cy="1202267"/>
          </a:xfrm>
          <a:prstGeom prst="roundRect">
            <a:avLst>
              <a:gd name="adj" fmla="val 11921"/>
            </a:avLst>
          </a:prstGeom>
          <a:solidFill>
            <a:srgbClr val="9BD744"/>
          </a:solidFill>
          <a:ln w="25400">
            <a:noFill/>
            <a:round/>
            <a:headEnd/>
            <a:tailEnd/>
          </a:ln>
        </p:spPr>
        <p:txBody>
          <a:bodyPr lIns="82815" tIns="41407" rIns="82815" bIns="41407" anchor="ctr"/>
          <a:lstStyle/>
          <a:p>
            <a:pPr algn="ctr">
              <a:lnSpc>
                <a:spcPct val="120000"/>
              </a:lnSpc>
            </a:pPr>
            <a:r>
              <a:rPr lang="zh-CN" altLang="en-US" sz="1600" b="1" dirty="0">
                <a:solidFill>
                  <a:srgbClr val="F2F2F2"/>
                </a:solidFill>
                <a:latin typeface="微软雅黑" pitchFamily="34" charset="-122"/>
                <a:ea typeface="微软雅黑" pitchFamily="34" charset="-122"/>
              </a:rPr>
              <a:t>添加标题</a:t>
            </a:r>
            <a:endParaRPr lang="zh-CN" altLang="zh-CN" sz="1600" b="1" dirty="0">
              <a:solidFill>
                <a:srgbClr val="F2F2F2"/>
              </a:solidFill>
              <a:latin typeface="微软雅黑" pitchFamily="34" charset="-122"/>
              <a:ea typeface="微软雅黑" pitchFamily="34" charset="-122"/>
            </a:endParaRPr>
          </a:p>
        </p:txBody>
      </p:sp>
      <p:sp>
        <p:nvSpPr>
          <p:cNvPr id="32" name="文本2"/>
          <p:cNvSpPr>
            <a:spLocks noChangeArrowheads="1"/>
          </p:cNvSpPr>
          <p:nvPr/>
        </p:nvSpPr>
        <p:spPr bwMode="auto">
          <a:xfrm>
            <a:off x="4504267" y="3063743"/>
            <a:ext cx="5911851" cy="1193800"/>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2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zh-CN" altLang="zh-CN" sz="1600" dirty="0">
              <a:solidFill>
                <a:schemeClr val="bg1">
                  <a:lumMod val="50000"/>
                </a:schemeClr>
              </a:solidFill>
              <a:latin typeface="微软雅黑" pitchFamily="34" charset="-122"/>
              <a:ea typeface="微软雅黑" pitchFamily="34" charset="-122"/>
            </a:endParaRPr>
          </a:p>
        </p:txBody>
      </p:sp>
      <p:sp>
        <p:nvSpPr>
          <p:cNvPr id="33" name="标题2"/>
          <p:cNvSpPr>
            <a:spLocks noChangeArrowheads="1"/>
          </p:cNvSpPr>
          <p:nvPr/>
        </p:nvSpPr>
        <p:spPr bwMode="auto">
          <a:xfrm>
            <a:off x="3261784" y="3063743"/>
            <a:ext cx="1242483" cy="1193800"/>
          </a:xfrm>
          <a:prstGeom prst="roundRect">
            <a:avLst>
              <a:gd name="adj" fmla="val 11921"/>
            </a:avLst>
          </a:prstGeom>
          <a:solidFill>
            <a:srgbClr val="049AAB"/>
          </a:solidFill>
          <a:ln w="25400">
            <a:noFill/>
            <a:round/>
            <a:headEnd/>
            <a:tailEnd/>
          </a:ln>
        </p:spPr>
        <p:txBody>
          <a:bodyPr lIns="82815" tIns="41407" rIns="82815" bIns="41407" anchor="ctr"/>
          <a:lstStyle/>
          <a:p>
            <a:pPr algn="ctr">
              <a:lnSpc>
                <a:spcPct val="120000"/>
              </a:lnSpc>
            </a:pPr>
            <a:r>
              <a:rPr lang="zh-CN" altLang="en-US" sz="1600" b="1" dirty="0">
                <a:solidFill>
                  <a:srgbClr val="F2F2F2"/>
                </a:solidFill>
                <a:latin typeface="微软雅黑" pitchFamily="34" charset="-122"/>
                <a:ea typeface="微软雅黑" pitchFamily="34" charset="-122"/>
              </a:rPr>
              <a:t>添加标题</a:t>
            </a:r>
            <a:endParaRPr lang="zh-CN" altLang="zh-CN" sz="1600" b="1" dirty="0">
              <a:solidFill>
                <a:srgbClr val="F2F2F2"/>
              </a:solidFill>
              <a:latin typeface="微软雅黑" pitchFamily="34" charset="-122"/>
              <a:ea typeface="微软雅黑" pitchFamily="34" charset="-122"/>
            </a:endParaRPr>
          </a:p>
        </p:txBody>
      </p:sp>
      <p:sp>
        <p:nvSpPr>
          <p:cNvPr id="34" name="文本3"/>
          <p:cNvSpPr>
            <a:spLocks noChangeArrowheads="1"/>
          </p:cNvSpPr>
          <p:nvPr/>
        </p:nvSpPr>
        <p:spPr bwMode="auto">
          <a:xfrm>
            <a:off x="4504267" y="4505195"/>
            <a:ext cx="5911851" cy="1181100"/>
          </a:xfrm>
          <a:prstGeom prst="roundRect">
            <a:avLst>
              <a:gd name="adj" fmla="val 11505"/>
            </a:avLst>
          </a:prstGeom>
          <a:noFill/>
          <a:ln w="15875">
            <a:solidFill>
              <a:schemeClr val="bg1">
                <a:lumMod val="75000"/>
              </a:schemeClr>
            </a:solidFill>
            <a:round/>
            <a:headEnd/>
            <a:tailEnd/>
          </a:ln>
        </p:spPr>
        <p:txBody>
          <a:bodyPr lIns="82815" tIns="41407" rIns="82815" bIns="41407" anchor="ctr"/>
          <a:lstStyle/>
          <a:p>
            <a:pPr>
              <a:lnSpc>
                <a:spcPct val="12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600" dirty="0">
              <a:solidFill>
                <a:schemeClr val="bg1">
                  <a:lumMod val="50000"/>
                </a:schemeClr>
              </a:solidFill>
              <a:latin typeface="微软雅黑" pitchFamily="34" charset="-122"/>
              <a:ea typeface="微软雅黑" pitchFamily="34" charset="-122"/>
            </a:endParaRPr>
          </a:p>
        </p:txBody>
      </p:sp>
      <p:sp>
        <p:nvSpPr>
          <p:cNvPr id="35" name="标题3"/>
          <p:cNvSpPr>
            <a:spLocks noChangeArrowheads="1"/>
          </p:cNvSpPr>
          <p:nvPr/>
        </p:nvSpPr>
        <p:spPr bwMode="auto">
          <a:xfrm>
            <a:off x="3261784" y="4505195"/>
            <a:ext cx="1242483" cy="1181100"/>
          </a:xfrm>
          <a:prstGeom prst="roundRect">
            <a:avLst>
              <a:gd name="adj" fmla="val 11921"/>
            </a:avLst>
          </a:prstGeom>
          <a:solidFill>
            <a:srgbClr val="01304C"/>
          </a:solidFill>
          <a:ln w="25400">
            <a:noFill/>
            <a:round/>
            <a:headEnd/>
            <a:tailEnd/>
          </a:ln>
        </p:spPr>
        <p:txBody>
          <a:bodyPr lIns="82815" tIns="41407" rIns="82815" bIns="41407" anchor="ctr"/>
          <a:lstStyle/>
          <a:p>
            <a:pPr algn="ctr">
              <a:lnSpc>
                <a:spcPct val="120000"/>
              </a:lnSpc>
            </a:pPr>
            <a:r>
              <a:rPr lang="zh-CN" altLang="en-US" sz="1600" b="1" dirty="0">
                <a:solidFill>
                  <a:srgbClr val="F2F2F2"/>
                </a:solidFill>
                <a:latin typeface="微软雅黑" pitchFamily="34" charset="-122"/>
                <a:ea typeface="微软雅黑" pitchFamily="34" charset="-122"/>
              </a:rPr>
              <a:t>添加标题</a:t>
            </a:r>
            <a:endParaRPr lang="zh-CN" altLang="zh-CN" sz="1600" b="1" dirty="0">
              <a:solidFill>
                <a:srgbClr val="F2F2F2"/>
              </a:solidFill>
              <a:latin typeface="微软雅黑" pitchFamily="34" charset="-122"/>
              <a:ea typeface="微软雅黑" pitchFamily="34" charset="-122"/>
            </a:endParaRPr>
          </a:p>
        </p:txBody>
      </p:sp>
      <p:sp>
        <p:nvSpPr>
          <p:cNvPr id="36" name="Oval 19"/>
          <p:cNvSpPr>
            <a:spLocks noChangeArrowheads="1"/>
          </p:cNvSpPr>
          <p:nvPr/>
        </p:nvSpPr>
        <p:spPr bwMode="auto">
          <a:xfrm>
            <a:off x="1481669" y="3063743"/>
            <a:ext cx="1191684" cy="1193800"/>
          </a:xfrm>
          <a:prstGeom prst="ellipse">
            <a:avLst/>
          </a:prstGeom>
          <a:solidFill>
            <a:srgbClr val="049AAB"/>
          </a:solidFill>
          <a:ln w="9525">
            <a:noFill/>
            <a:round/>
            <a:headEnd/>
            <a:tailEnd/>
          </a:ln>
        </p:spPr>
        <p:txBody>
          <a:bodyPr lIns="82815" tIns="41407" rIns="82815" bIns="41407" anchor="ctr"/>
          <a:lstStyle/>
          <a:p>
            <a:pPr algn="ctr">
              <a:lnSpc>
                <a:spcPct val="120000"/>
              </a:lnSpc>
            </a:pPr>
            <a:r>
              <a:rPr lang="zh-CN" altLang="en-US" sz="2533" b="1" dirty="0">
                <a:solidFill>
                  <a:schemeClr val="bg1"/>
                </a:solidFill>
                <a:latin typeface="Arial" pitchFamily="34" charset="0"/>
                <a:ea typeface="微软雅黑" pitchFamily="34" charset="-122"/>
              </a:rPr>
              <a:t>工作</a:t>
            </a:r>
            <a:endParaRPr lang="en-US" altLang="zh-CN" sz="2533" b="1" dirty="0">
              <a:solidFill>
                <a:schemeClr val="bg1"/>
              </a:solidFill>
              <a:latin typeface="Arial" pitchFamily="34" charset="0"/>
              <a:ea typeface="微软雅黑" pitchFamily="34" charset="-122"/>
            </a:endParaRPr>
          </a:p>
          <a:p>
            <a:pPr algn="ctr">
              <a:lnSpc>
                <a:spcPct val="120000"/>
              </a:lnSpc>
            </a:pPr>
            <a:r>
              <a:rPr lang="zh-CN" altLang="en-US" sz="2533" b="1" dirty="0">
                <a:solidFill>
                  <a:schemeClr val="bg1"/>
                </a:solidFill>
                <a:latin typeface="Arial" pitchFamily="34" charset="0"/>
                <a:ea typeface="微软雅黑" pitchFamily="34" charset="-122"/>
              </a:rPr>
              <a:t>概述</a:t>
            </a:r>
          </a:p>
        </p:txBody>
      </p:sp>
      <p:grpSp>
        <p:nvGrpSpPr>
          <p:cNvPr id="12" name="组合 11">
            <a:extLst>
              <a:ext uri="{FF2B5EF4-FFF2-40B4-BE49-F238E27FC236}">
                <a16:creationId xmlns:a16="http://schemas.microsoft.com/office/drawing/2014/main" xmlns="" id="{EB7F9D16-2530-40DC-A014-E2C54A27CBA2}"/>
              </a:ext>
            </a:extLst>
          </p:cNvPr>
          <p:cNvGrpSpPr/>
          <p:nvPr/>
        </p:nvGrpSpPr>
        <p:grpSpPr>
          <a:xfrm>
            <a:off x="1128173" y="143392"/>
            <a:ext cx="4818161" cy="646331"/>
            <a:chOff x="6080760" y="1044564"/>
            <a:chExt cx="4818161" cy="646331"/>
          </a:xfrm>
        </p:grpSpPr>
        <p:sp>
          <p:nvSpPr>
            <p:cNvPr id="13" name="文本框 12">
              <a:extLst>
                <a:ext uri="{FF2B5EF4-FFF2-40B4-BE49-F238E27FC236}">
                  <a16:creationId xmlns:a16="http://schemas.microsoft.com/office/drawing/2014/main" xmlns="" id="{5D57B659-81A0-4D4E-B565-5BFAE4539B4A}"/>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TWO</a:t>
              </a:r>
              <a:endParaRPr lang="zh-CN" altLang="en-US" sz="3600" b="1" dirty="0">
                <a:solidFill>
                  <a:srgbClr val="049AAB"/>
                </a:solidFill>
                <a:latin typeface="Microsoft Yi Baiti" panose="03000500000000000000" pitchFamily="66" charset="0"/>
              </a:endParaRPr>
            </a:p>
          </p:txBody>
        </p:sp>
        <p:sp>
          <p:nvSpPr>
            <p:cNvPr id="14" name="文本框 13">
              <a:extLst>
                <a:ext uri="{FF2B5EF4-FFF2-40B4-BE49-F238E27FC236}">
                  <a16:creationId xmlns:a16="http://schemas.microsoft.com/office/drawing/2014/main" xmlns="" id="{EC1AFBB4-64D5-438B-A4AB-9435FDDEDF26}"/>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市场分析</a:t>
              </a:r>
            </a:p>
          </p:txBody>
        </p:sp>
      </p:grpSp>
    </p:spTree>
    <p:extLst>
      <p:ext uri="{BB962C8B-B14F-4D97-AF65-F5344CB8AC3E}">
        <p14:creationId xmlns:p14="http://schemas.microsoft.com/office/powerpoint/2010/main" val="4212645864"/>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432800" y="1919289"/>
            <a:ext cx="2032000" cy="2032000"/>
            <a:chOff x="6324600" y="1506086"/>
            <a:chExt cx="1524000" cy="1524000"/>
          </a:xfrm>
        </p:grpSpPr>
        <p:sp>
          <p:nvSpPr>
            <p:cNvPr id="34" name="Oval 55"/>
            <p:cNvSpPr/>
            <p:nvPr/>
          </p:nvSpPr>
          <p:spPr>
            <a:xfrm>
              <a:off x="6324600" y="1506086"/>
              <a:ext cx="1524000" cy="1524000"/>
            </a:xfrm>
            <a:prstGeom prst="ellipse">
              <a:avLst/>
            </a:prstGeom>
            <a:solidFill>
              <a:srgbClr val="9BD744">
                <a:alpha val="85000"/>
              </a:srgbClr>
            </a:solidFill>
            <a:ln w="25400" cap="flat" cmpd="sng" algn="ctr">
              <a:noFill/>
              <a:prstDash val="solid"/>
            </a:ln>
            <a:effectLst/>
          </p:spPr>
          <p:txBody>
            <a:bodyPr anchor="ctr"/>
            <a:lstStyle/>
            <a:p>
              <a:pPr algn="ctr" defTabSz="1218332">
                <a:defRPr/>
              </a:pPr>
              <a:endParaRPr lang="en-US" sz="3200" kern="0" dirty="0">
                <a:solidFill>
                  <a:prstClr val="white"/>
                </a:solidFill>
                <a:latin typeface="Calibri"/>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62560" tIns="81280" rIns="162560" bIns="81280"/>
            <a:lstStyle/>
            <a:p>
              <a:pPr defTabSz="1218332">
                <a:defRPr/>
              </a:pPr>
              <a:endParaRPr lang="en-US" sz="3200" kern="0" dirty="0">
                <a:solidFill>
                  <a:srgbClr val="95A5A6"/>
                </a:solidFill>
              </a:endParaRPr>
            </a:p>
          </p:txBody>
        </p:sp>
      </p:grpSp>
      <p:grpSp>
        <p:nvGrpSpPr>
          <p:cNvPr id="3" name="Group 12"/>
          <p:cNvGrpSpPr>
            <a:grpSpLocks/>
          </p:cNvGrpSpPr>
          <p:nvPr/>
        </p:nvGrpSpPr>
        <p:grpSpPr bwMode="auto">
          <a:xfrm>
            <a:off x="6657975" y="1919289"/>
            <a:ext cx="2032000" cy="2032000"/>
            <a:chOff x="4993943" y="1506086"/>
            <a:chExt cx="1524000" cy="1524000"/>
          </a:xfrm>
        </p:grpSpPr>
        <p:sp>
          <p:nvSpPr>
            <p:cNvPr id="37" name="Oval 50"/>
            <p:cNvSpPr/>
            <p:nvPr/>
          </p:nvSpPr>
          <p:spPr>
            <a:xfrm>
              <a:off x="4993943" y="1506086"/>
              <a:ext cx="1524000" cy="1524000"/>
            </a:xfrm>
            <a:prstGeom prst="ellipse">
              <a:avLst/>
            </a:prstGeom>
            <a:solidFill>
              <a:srgbClr val="049AAB">
                <a:alpha val="85000"/>
              </a:srgbClr>
            </a:solidFill>
            <a:ln w="25400" cap="flat" cmpd="sng" algn="ctr">
              <a:noFill/>
              <a:prstDash val="solid"/>
            </a:ln>
            <a:effectLst/>
          </p:spPr>
          <p:txBody>
            <a:bodyPr anchor="ctr"/>
            <a:lstStyle/>
            <a:p>
              <a:pPr algn="ctr" defTabSz="1218332">
                <a:defRPr/>
              </a:pPr>
              <a:endParaRPr lang="en-US" sz="3200" kern="0" dirty="0">
                <a:solidFill>
                  <a:prstClr val="white"/>
                </a:solidFill>
                <a:latin typeface="Calibri"/>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62560" tIns="81280" rIns="162560" bIns="81280"/>
            <a:lstStyle/>
            <a:p>
              <a:pPr defTabSz="1218332">
                <a:defRPr/>
              </a:pPr>
              <a:endParaRPr lang="en-US" sz="3200" kern="0" dirty="0">
                <a:solidFill>
                  <a:srgbClr val="95A5A6"/>
                </a:solidFill>
              </a:endParaRPr>
            </a:p>
          </p:txBody>
        </p:sp>
      </p:grpSp>
      <p:grpSp>
        <p:nvGrpSpPr>
          <p:cNvPr id="4" name="Group 10"/>
          <p:cNvGrpSpPr>
            <a:grpSpLocks/>
          </p:cNvGrpSpPr>
          <p:nvPr/>
        </p:nvGrpSpPr>
        <p:grpSpPr bwMode="auto">
          <a:xfrm>
            <a:off x="4978400" y="1919289"/>
            <a:ext cx="2032000" cy="2032000"/>
            <a:chOff x="3733800" y="1506086"/>
            <a:chExt cx="1524000" cy="1524000"/>
          </a:xfrm>
        </p:grpSpPr>
        <p:sp>
          <p:nvSpPr>
            <p:cNvPr id="57" name="Oval 49"/>
            <p:cNvSpPr/>
            <p:nvPr/>
          </p:nvSpPr>
          <p:spPr>
            <a:xfrm>
              <a:off x="3733800" y="1506086"/>
              <a:ext cx="1524000" cy="1524000"/>
            </a:xfrm>
            <a:prstGeom prst="ellipse">
              <a:avLst/>
            </a:prstGeom>
            <a:solidFill>
              <a:srgbClr val="01304C">
                <a:alpha val="85000"/>
              </a:srgbClr>
            </a:solidFill>
            <a:ln w="25400" cap="flat" cmpd="sng" algn="ctr">
              <a:noFill/>
              <a:prstDash val="solid"/>
            </a:ln>
            <a:effectLst/>
          </p:spPr>
          <p:txBody>
            <a:bodyPr anchor="ctr"/>
            <a:lstStyle/>
            <a:p>
              <a:pPr algn="ctr" defTabSz="1218332">
                <a:defRPr/>
              </a:pPr>
              <a:endParaRPr lang="en-US" sz="3200" kern="0" dirty="0">
                <a:solidFill>
                  <a:prstClr val="white"/>
                </a:solidFill>
                <a:latin typeface="Calibri"/>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62560" tIns="81280" rIns="162560" bIns="81280"/>
            <a:lstStyle/>
            <a:p>
              <a:pPr defTabSz="1218332">
                <a:defRPr/>
              </a:pPr>
              <a:endParaRPr lang="en-US" sz="3200" kern="0" dirty="0">
                <a:solidFill>
                  <a:srgbClr val="95A5A6"/>
                </a:solidFill>
              </a:endParaRPr>
            </a:p>
          </p:txBody>
        </p:sp>
      </p:grpSp>
      <p:grpSp>
        <p:nvGrpSpPr>
          <p:cNvPr id="5" name="Group 4"/>
          <p:cNvGrpSpPr>
            <a:grpSpLocks/>
          </p:cNvGrpSpPr>
          <p:nvPr/>
        </p:nvGrpSpPr>
        <p:grpSpPr bwMode="auto">
          <a:xfrm>
            <a:off x="3251200" y="1919289"/>
            <a:ext cx="2032000" cy="2032000"/>
            <a:chOff x="2438400" y="1506086"/>
            <a:chExt cx="1524000" cy="1524000"/>
          </a:xfrm>
        </p:grpSpPr>
        <p:sp>
          <p:nvSpPr>
            <p:cNvPr id="60" name="Oval 47"/>
            <p:cNvSpPr/>
            <p:nvPr/>
          </p:nvSpPr>
          <p:spPr>
            <a:xfrm>
              <a:off x="2438400" y="1506086"/>
              <a:ext cx="1524000" cy="1524000"/>
            </a:xfrm>
            <a:prstGeom prst="ellipse">
              <a:avLst/>
            </a:prstGeom>
            <a:solidFill>
              <a:srgbClr val="049AAB">
                <a:alpha val="85000"/>
              </a:srgbClr>
            </a:solidFill>
            <a:ln w="25400" cap="flat" cmpd="sng" algn="ctr">
              <a:noFill/>
              <a:prstDash val="solid"/>
            </a:ln>
            <a:effectLst/>
          </p:spPr>
          <p:txBody>
            <a:bodyPr anchor="ctr"/>
            <a:lstStyle/>
            <a:p>
              <a:pPr algn="ctr" defTabSz="1218332">
                <a:defRPr/>
              </a:pPr>
              <a:endParaRPr lang="en-US" sz="3200" kern="0" dirty="0">
                <a:solidFill>
                  <a:prstClr val="white"/>
                </a:solidFill>
                <a:latin typeface="Calibri"/>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62560" tIns="81280" rIns="162560" bIns="81280"/>
            <a:lstStyle/>
            <a:p>
              <a:pPr defTabSz="1218332">
                <a:defRPr/>
              </a:pPr>
              <a:endParaRPr lang="en-US" sz="3200" kern="0" dirty="0">
                <a:solidFill>
                  <a:srgbClr val="95A5A6"/>
                </a:solidFill>
              </a:endParaRPr>
            </a:p>
          </p:txBody>
        </p:sp>
      </p:grpSp>
      <p:grpSp>
        <p:nvGrpSpPr>
          <p:cNvPr id="6" name="Group 1"/>
          <p:cNvGrpSpPr>
            <a:grpSpLocks/>
          </p:cNvGrpSpPr>
          <p:nvPr/>
        </p:nvGrpSpPr>
        <p:grpSpPr bwMode="auto">
          <a:xfrm>
            <a:off x="1727201" y="1919289"/>
            <a:ext cx="2032000" cy="2032000"/>
            <a:chOff x="1295400" y="1506086"/>
            <a:chExt cx="1524000" cy="1524000"/>
          </a:xfrm>
        </p:grpSpPr>
        <p:sp>
          <p:nvSpPr>
            <p:cNvPr id="63" name="Oval 2"/>
            <p:cNvSpPr/>
            <p:nvPr/>
          </p:nvSpPr>
          <p:spPr>
            <a:xfrm>
              <a:off x="1295400" y="1506086"/>
              <a:ext cx="1524000" cy="1524000"/>
            </a:xfrm>
            <a:prstGeom prst="ellipse">
              <a:avLst/>
            </a:prstGeom>
            <a:solidFill>
              <a:srgbClr val="9BD744">
                <a:alpha val="85000"/>
              </a:srgbClr>
            </a:solidFill>
            <a:ln w="25400" cap="flat" cmpd="sng" algn="ctr">
              <a:noFill/>
              <a:prstDash val="solid"/>
            </a:ln>
            <a:effectLst/>
          </p:spPr>
          <p:txBody>
            <a:bodyPr anchor="ctr"/>
            <a:lstStyle/>
            <a:p>
              <a:pPr algn="ctr" defTabSz="1218332">
                <a:defRPr/>
              </a:pPr>
              <a:endParaRPr lang="en-US" sz="3200" kern="0" dirty="0">
                <a:solidFill>
                  <a:prstClr val="white"/>
                </a:solidFill>
                <a:latin typeface="Calibri"/>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62560" tIns="81280" rIns="162560" bIns="81280"/>
            <a:lstStyle/>
            <a:p>
              <a:pPr defTabSz="1218332">
                <a:defRPr/>
              </a:pPr>
              <a:endParaRPr lang="en-US" sz="3200" kern="0" dirty="0">
                <a:solidFill>
                  <a:srgbClr val="95A5A6"/>
                </a:solidFill>
              </a:endParaRPr>
            </a:p>
          </p:txBody>
        </p:sp>
      </p:grpSp>
      <p:sp>
        <p:nvSpPr>
          <p:cNvPr id="65" name="Content Placeholder 2"/>
          <p:cNvSpPr txBox="1">
            <a:spLocks noChangeArrowheads="1"/>
          </p:cNvSpPr>
          <p:nvPr/>
        </p:nvSpPr>
        <p:spPr bwMode="auto">
          <a:xfrm>
            <a:off x="809626" y="5067301"/>
            <a:ext cx="10572751" cy="1089025"/>
          </a:xfrm>
          <a:prstGeom prst="rect">
            <a:avLst/>
          </a:prstGeom>
          <a:noFill/>
          <a:ln w="9525">
            <a:noFill/>
            <a:miter lim="800000"/>
            <a:headEnd/>
            <a:tailEnd/>
          </a:ln>
        </p:spPr>
        <p:txBody>
          <a:bodyPr lIns="121900" tIns="60949" rIns="121900" bIns="60949"/>
          <a:lstStyle/>
          <a:p>
            <a:pPr algn="ct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endParaRPr lang="zh-CN" altLang="en-US" sz="2000" dirty="0">
              <a:solidFill>
                <a:schemeClr val="bg1">
                  <a:lumMod val="50000"/>
                </a:schemeClr>
              </a:solidFill>
              <a:latin typeface="微软雅黑" pitchFamily="34" charset="-122"/>
              <a:ea typeface="微软雅黑" pitchFamily="34" charset="-122"/>
            </a:endParaRPr>
          </a:p>
        </p:txBody>
      </p:sp>
      <p:cxnSp>
        <p:nvCxnSpPr>
          <p:cNvPr id="66" name="Straight Connector 83"/>
          <p:cNvCxnSpPr>
            <a:cxnSpLocks noChangeShapeType="1"/>
          </p:cNvCxnSpPr>
          <p:nvPr/>
        </p:nvCxnSpPr>
        <p:spPr bwMode="auto">
          <a:xfrm flipH="1">
            <a:off x="890588" y="4864100"/>
            <a:ext cx="10206037"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2194631" y="4386264"/>
            <a:ext cx="1003481" cy="307777"/>
          </a:xfrm>
          <a:prstGeom prst="rect">
            <a:avLst/>
          </a:prstGeom>
          <a:noFill/>
          <a:ln>
            <a:noFill/>
          </a:ln>
          <a:extLst/>
        </p:spPr>
        <p:txBody>
          <a:bodyPr wrap="none" lIns="0" tIns="0" rIns="0" bIns="0">
            <a:spAutoFit/>
          </a:bodyPr>
          <a:lstStyle/>
          <a:p>
            <a:pPr algn="ctr" defTabSz="1218332">
              <a:defRPr/>
            </a:pPr>
            <a:r>
              <a:rPr lang="en-US" sz="2000" b="1" kern="0" dirty="0">
                <a:solidFill>
                  <a:srgbClr val="95A5A6"/>
                </a:solidFill>
                <a:cs typeface="Arial" pitchFamily="34" charset="0"/>
              </a:rPr>
              <a:t>53,231 K</a:t>
            </a:r>
            <a:endParaRPr lang="en-US" sz="4000" b="1" kern="0" dirty="0">
              <a:solidFill>
                <a:srgbClr val="95A5A6"/>
              </a:solidFill>
              <a:cs typeface="Arial" pitchFamily="34" charset="0"/>
            </a:endParaRPr>
          </a:p>
        </p:txBody>
      </p:sp>
      <p:sp>
        <p:nvSpPr>
          <p:cNvPr id="68" name="Freeform 6"/>
          <p:cNvSpPr>
            <a:spLocks noEditPoints="1"/>
          </p:cNvSpPr>
          <p:nvPr/>
        </p:nvSpPr>
        <p:spPr bwMode="auto">
          <a:xfrm>
            <a:off x="2584450"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9BD744"/>
          </a:solidFill>
          <a:ln>
            <a:noFill/>
          </a:ln>
        </p:spPr>
        <p:txBody>
          <a:bodyPr lIns="121900" tIns="60949" rIns="121900" bIns="60949"/>
          <a:lstStyle/>
          <a:p>
            <a:pPr defTabSz="1218332">
              <a:defRPr/>
            </a:pPr>
            <a:endParaRPr lang="en-US" sz="3200" kern="0" dirty="0">
              <a:solidFill>
                <a:srgbClr val="95A5A6"/>
              </a:solidFill>
            </a:endParaRPr>
          </a:p>
        </p:txBody>
      </p:sp>
      <p:sp>
        <p:nvSpPr>
          <p:cNvPr id="69" name="Rectangle 1436"/>
          <p:cNvSpPr>
            <a:spLocks noChangeArrowheads="1"/>
          </p:cNvSpPr>
          <p:nvPr/>
        </p:nvSpPr>
        <p:spPr bwMode="auto">
          <a:xfrm>
            <a:off x="3622554" y="4386264"/>
            <a:ext cx="1338508" cy="307777"/>
          </a:xfrm>
          <a:prstGeom prst="rect">
            <a:avLst/>
          </a:prstGeom>
          <a:noFill/>
          <a:ln>
            <a:noFill/>
          </a:ln>
          <a:extLst/>
        </p:spPr>
        <p:txBody>
          <a:bodyPr wrap="none" lIns="0" tIns="0" rIns="0" bIns="0">
            <a:spAutoFit/>
          </a:bodyPr>
          <a:lstStyle/>
          <a:p>
            <a:pPr algn="ctr" defTabSz="1218332">
              <a:defRPr/>
            </a:pPr>
            <a:r>
              <a:rPr lang="en-US" sz="2000" b="1" kern="0" dirty="0">
                <a:solidFill>
                  <a:srgbClr val="95A5A6"/>
                </a:solidFill>
                <a:cs typeface="Arial" pitchFamily="34" charset="0"/>
              </a:rPr>
              <a:t>5.3 Millions</a:t>
            </a:r>
            <a:endParaRPr lang="en-US" sz="4000" b="1" kern="0" dirty="0">
              <a:solidFill>
                <a:srgbClr val="95A5A6"/>
              </a:solidFill>
              <a:cs typeface="Arial" pitchFamily="34" charset="0"/>
            </a:endParaRPr>
          </a:p>
        </p:txBody>
      </p:sp>
      <p:sp>
        <p:nvSpPr>
          <p:cNvPr id="70" name="Freeform 6"/>
          <p:cNvSpPr>
            <a:spLocks noEditPoints="1"/>
          </p:cNvSpPr>
          <p:nvPr/>
        </p:nvSpPr>
        <p:spPr bwMode="auto">
          <a:xfrm>
            <a:off x="4179890"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49AAB"/>
          </a:solidFill>
          <a:ln>
            <a:noFill/>
          </a:ln>
        </p:spPr>
        <p:txBody>
          <a:bodyPr lIns="121900" tIns="60949" rIns="121900" bIns="60949"/>
          <a:lstStyle/>
          <a:p>
            <a:pPr defTabSz="1218332">
              <a:defRPr/>
            </a:pPr>
            <a:endParaRPr lang="en-US" sz="3200" kern="0" dirty="0">
              <a:solidFill>
                <a:srgbClr val="95A5A6"/>
              </a:solidFill>
            </a:endParaRPr>
          </a:p>
        </p:txBody>
      </p:sp>
      <p:sp>
        <p:nvSpPr>
          <p:cNvPr id="71" name="Rectangle 1436"/>
          <p:cNvSpPr>
            <a:spLocks noChangeArrowheads="1"/>
          </p:cNvSpPr>
          <p:nvPr/>
        </p:nvSpPr>
        <p:spPr bwMode="auto">
          <a:xfrm>
            <a:off x="5571482" y="4386264"/>
            <a:ext cx="790281" cy="307777"/>
          </a:xfrm>
          <a:prstGeom prst="rect">
            <a:avLst/>
          </a:prstGeom>
          <a:noFill/>
          <a:ln>
            <a:noFill/>
          </a:ln>
          <a:extLst/>
        </p:spPr>
        <p:txBody>
          <a:bodyPr wrap="none" lIns="0" tIns="0" rIns="0" bIns="0">
            <a:spAutoFit/>
          </a:bodyPr>
          <a:lstStyle/>
          <a:p>
            <a:pPr algn="ctr" defTabSz="1218332">
              <a:defRPr/>
            </a:pPr>
            <a:r>
              <a:rPr lang="en-US" sz="2000" b="1" kern="0" dirty="0">
                <a:solidFill>
                  <a:srgbClr val="95A5A6"/>
                </a:solidFill>
                <a:cs typeface="Arial" pitchFamily="34" charset="0"/>
              </a:rPr>
              <a:t>2,356K</a:t>
            </a:r>
            <a:endParaRPr lang="en-US" sz="4000" b="1" kern="0" dirty="0">
              <a:solidFill>
                <a:srgbClr val="95A5A6"/>
              </a:solidFill>
              <a:cs typeface="Arial" pitchFamily="34" charset="0"/>
            </a:endParaRPr>
          </a:p>
        </p:txBody>
      </p:sp>
      <p:sp>
        <p:nvSpPr>
          <p:cNvPr id="72" name="Freeform 6"/>
          <p:cNvSpPr>
            <a:spLocks noEditPoints="1"/>
          </p:cNvSpPr>
          <p:nvPr/>
        </p:nvSpPr>
        <p:spPr bwMode="auto">
          <a:xfrm>
            <a:off x="5854701"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1304C"/>
          </a:solidFill>
          <a:ln>
            <a:noFill/>
          </a:ln>
        </p:spPr>
        <p:txBody>
          <a:bodyPr lIns="121900" tIns="60949" rIns="121900" bIns="60949"/>
          <a:lstStyle/>
          <a:p>
            <a:pPr defTabSz="1218332">
              <a:defRPr/>
            </a:pPr>
            <a:endParaRPr lang="en-US" sz="3200" kern="0" dirty="0">
              <a:solidFill>
                <a:srgbClr val="95A5A6"/>
              </a:solidFill>
            </a:endParaRPr>
          </a:p>
        </p:txBody>
      </p:sp>
      <p:sp>
        <p:nvSpPr>
          <p:cNvPr id="73" name="Rectangle 1436"/>
          <p:cNvSpPr>
            <a:spLocks noChangeArrowheads="1"/>
          </p:cNvSpPr>
          <p:nvPr/>
        </p:nvSpPr>
        <p:spPr bwMode="auto">
          <a:xfrm>
            <a:off x="7108904" y="4386264"/>
            <a:ext cx="1133324" cy="307777"/>
          </a:xfrm>
          <a:prstGeom prst="rect">
            <a:avLst/>
          </a:prstGeom>
          <a:noFill/>
          <a:ln>
            <a:noFill/>
          </a:ln>
          <a:extLst/>
        </p:spPr>
        <p:txBody>
          <a:bodyPr wrap="none" lIns="0" tIns="0" rIns="0" bIns="0">
            <a:spAutoFit/>
          </a:bodyPr>
          <a:lstStyle/>
          <a:p>
            <a:pPr algn="ctr" defTabSz="1218332">
              <a:defRPr/>
            </a:pPr>
            <a:r>
              <a:rPr lang="en-US" sz="2000" b="1" kern="0" dirty="0">
                <a:solidFill>
                  <a:srgbClr val="95A5A6"/>
                </a:solidFill>
                <a:cs typeface="Arial" pitchFamily="34" charset="0"/>
              </a:rPr>
              <a:t>3 Millions</a:t>
            </a:r>
            <a:endParaRPr lang="en-US" sz="4000" b="1" kern="0" dirty="0">
              <a:solidFill>
                <a:srgbClr val="95A5A6"/>
              </a:solidFill>
              <a:cs typeface="Arial" pitchFamily="34" charset="0"/>
            </a:endParaRPr>
          </a:p>
        </p:txBody>
      </p:sp>
      <p:sp>
        <p:nvSpPr>
          <p:cNvPr id="74" name="Freeform 6"/>
          <p:cNvSpPr>
            <a:spLocks noEditPoints="1"/>
          </p:cNvSpPr>
          <p:nvPr/>
        </p:nvSpPr>
        <p:spPr bwMode="auto">
          <a:xfrm>
            <a:off x="7562850" y="4154487"/>
            <a:ext cx="22383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049AAB"/>
          </a:solidFill>
          <a:ln>
            <a:noFill/>
          </a:ln>
        </p:spPr>
        <p:txBody>
          <a:bodyPr lIns="121900" tIns="60949" rIns="121900" bIns="60949"/>
          <a:lstStyle/>
          <a:p>
            <a:pPr defTabSz="1218332">
              <a:defRPr/>
            </a:pPr>
            <a:endParaRPr lang="en-US" sz="3200" kern="0" dirty="0">
              <a:solidFill>
                <a:srgbClr val="95A5A6"/>
              </a:solidFill>
            </a:endParaRPr>
          </a:p>
        </p:txBody>
      </p:sp>
      <p:sp>
        <p:nvSpPr>
          <p:cNvPr id="75" name="Rectangle 1436"/>
          <p:cNvSpPr>
            <a:spLocks noChangeArrowheads="1"/>
          </p:cNvSpPr>
          <p:nvPr/>
        </p:nvSpPr>
        <p:spPr bwMode="auto">
          <a:xfrm>
            <a:off x="9144348" y="4386264"/>
            <a:ext cx="585097" cy="307777"/>
          </a:xfrm>
          <a:prstGeom prst="rect">
            <a:avLst/>
          </a:prstGeom>
          <a:noFill/>
          <a:ln>
            <a:noFill/>
          </a:ln>
          <a:extLst/>
        </p:spPr>
        <p:txBody>
          <a:bodyPr wrap="none" lIns="0" tIns="0" rIns="0" bIns="0">
            <a:spAutoFit/>
          </a:bodyPr>
          <a:lstStyle/>
          <a:p>
            <a:pPr algn="ctr" defTabSz="1218332">
              <a:defRPr/>
            </a:pPr>
            <a:r>
              <a:rPr lang="en-US" sz="2000" b="1" kern="0" dirty="0">
                <a:solidFill>
                  <a:srgbClr val="95A5A6"/>
                </a:solidFill>
                <a:cs typeface="Arial" pitchFamily="34" charset="0"/>
              </a:rPr>
              <a:t>458K</a:t>
            </a:r>
            <a:endParaRPr lang="en-US" sz="4000" b="1" kern="0" dirty="0">
              <a:solidFill>
                <a:srgbClr val="95A5A6"/>
              </a:solidFill>
              <a:cs typeface="Arial" pitchFamily="34" charset="0"/>
            </a:endParaRPr>
          </a:p>
        </p:txBody>
      </p:sp>
      <p:sp>
        <p:nvSpPr>
          <p:cNvPr id="76" name="Freeform 6"/>
          <p:cNvSpPr>
            <a:spLocks noEditPoints="1"/>
          </p:cNvSpPr>
          <p:nvPr/>
        </p:nvSpPr>
        <p:spPr bwMode="auto">
          <a:xfrm>
            <a:off x="9324976" y="4154487"/>
            <a:ext cx="222249" cy="19526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rgbClr val="9BD744"/>
          </a:solidFill>
          <a:ln>
            <a:noFill/>
          </a:ln>
        </p:spPr>
        <p:txBody>
          <a:bodyPr lIns="121900" tIns="60949" rIns="121900" bIns="60949"/>
          <a:lstStyle/>
          <a:p>
            <a:pPr defTabSz="1218332">
              <a:defRPr/>
            </a:pPr>
            <a:endParaRPr lang="en-US" sz="3200" kern="0" dirty="0">
              <a:solidFill>
                <a:srgbClr val="95A5A6"/>
              </a:solidFill>
            </a:endParaRPr>
          </a:p>
        </p:txBody>
      </p:sp>
      <p:grpSp>
        <p:nvGrpSpPr>
          <p:cNvPr id="29" name="组合 28">
            <a:extLst>
              <a:ext uri="{FF2B5EF4-FFF2-40B4-BE49-F238E27FC236}">
                <a16:creationId xmlns:a16="http://schemas.microsoft.com/office/drawing/2014/main" xmlns="" id="{2247B9BE-8119-4142-BFCB-9C87A1F53309}"/>
              </a:ext>
            </a:extLst>
          </p:cNvPr>
          <p:cNvGrpSpPr/>
          <p:nvPr/>
        </p:nvGrpSpPr>
        <p:grpSpPr>
          <a:xfrm>
            <a:off x="1128173" y="143392"/>
            <a:ext cx="4818161" cy="646331"/>
            <a:chOff x="6080760" y="1044564"/>
            <a:chExt cx="4818161" cy="646331"/>
          </a:xfrm>
        </p:grpSpPr>
        <p:sp>
          <p:nvSpPr>
            <p:cNvPr id="30" name="文本框 29">
              <a:extLst>
                <a:ext uri="{FF2B5EF4-FFF2-40B4-BE49-F238E27FC236}">
                  <a16:creationId xmlns:a16="http://schemas.microsoft.com/office/drawing/2014/main" xmlns="" id="{31E25A4C-C382-4254-B931-E9A6D6AE8320}"/>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TWO</a:t>
              </a:r>
              <a:endParaRPr lang="zh-CN" altLang="en-US" sz="3600" b="1" dirty="0">
                <a:solidFill>
                  <a:srgbClr val="049AAB"/>
                </a:solidFill>
                <a:latin typeface="Microsoft Yi Baiti" panose="03000500000000000000" pitchFamily="66" charset="0"/>
              </a:endParaRPr>
            </a:p>
          </p:txBody>
        </p:sp>
        <p:sp>
          <p:nvSpPr>
            <p:cNvPr id="31" name="文本框 30">
              <a:extLst>
                <a:ext uri="{FF2B5EF4-FFF2-40B4-BE49-F238E27FC236}">
                  <a16:creationId xmlns:a16="http://schemas.microsoft.com/office/drawing/2014/main" xmlns="" id="{FB3505EB-1647-4594-89B4-C47ED3F31C9A}"/>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市场分析</a:t>
              </a:r>
            </a:p>
          </p:txBody>
        </p:sp>
      </p:grpSp>
    </p:spTree>
    <p:extLst>
      <p:ext uri="{BB962C8B-B14F-4D97-AF65-F5344CB8AC3E}">
        <p14:creationId xmlns:p14="http://schemas.microsoft.com/office/powerpoint/2010/main" val="275419384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61FC848-5A4D-4F6F-A134-10EC619253BE}"/>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pic>
        <p:nvPicPr>
          <p:cNvPr id="8" name="图片 7">
            <a:extLst>
              <a:ext uri="{FF2B5EF4-FFF2-40B4-BE49-F238E27FC236}">
                <a16:creationId xmlns:a16="http://schemas.microsoft.com/office/drawing/2014/main" xmlns="" id="{D015A3D4-822B-4190-BCD5-9258BFBB1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6438" y="-121920"/>
            <a:ext cx="6533204" cy="6858000"/>
          </a:xfrm>
          <a:prstGeom prst="rect">
            <a:avLst/>
          </a:prstGeom>
        </p:spPr>
      </p:pic>
      <p:pic>
        <p:nvPicPr>
          <p:cNvPr id="9" name="图片 8">
            <a:extLst>
              <a:ext uri="{FF2B5EF4-FFF2-40B4-BE49-F238E27FC236}">
                <a16:creationId xmlns:a16="http://schemas.microsoft.com/office/drawing/2014/main" xmlns="" id="{624F7E2D-DB0D-4D8C-9D74-41075CAEC9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05" r="9145"/>
          <a:stretch/>
        </p:blipFill>
        <p:spPr>
          <a:xfrm>
            <a:off x="-29796" y="1211580"/>
            <a:ext cx="5718387" cy="4191000"/>
          </a:xfrm>
          <a:prstGeom prst="rect">
            <a:avLst/>
          </a:prstGeom>
        </p:spPr>
      </p:pic>
      <p:grpSp>
        <p:nvGrpSpPr>
          <p:cNvPr id="10" name="组合 9">
            <a:extLst>
              <a:ext uri="{FF2B5EF4-FFF2-40B4-BE49-F238E27FC236}">
                <a16:creationId xmlns:a16="http://schemas.microsoft.com/office/drawing/2014/main" xmlns="" id="{2853DDE1-CBF1-432C-9CD1-3F8A7D196914}"/>
              </a:ext>
            </a:extLst>
          </p:cNvPr>
          <p:cNvGrpSpPr/>
          <p:nvPr/>
        </p:nvGrpSpPr>
        <p:grpSpPr>
          <a:xfrm>
            <a:off x="6096000" y="2197894"/>
            <a:ext cx="5321300" cy="1231106"/>
            <a:chOff x="6081486" y="772799"/>
            <a:chExt cx="5321300" cy="1231106"/>
          </a:xfrm>
        </p:grpSpPr>
        <p:sp>
          <p:nvSpPr>
            <p:cNvPr id="11" name="文本框 10">
              <a:extLst>
                <a:ext uri="{FF2B5EF4-FFF2-40B4-BE49-F238E27FC236}">
                  <a16:creationId xmlns:a16="http://schemas.microsoft.com/office/drawing/2014/main" xmlns="" id="{BD3A1D6F-1850-417D-8001-F6E328A4176E}"/>
                </a:ext>
              </a:extLst>
            </p:cNvPr>
            <p:cNvSpPr txBox="1"/>
            <p:nvPr/>
          </p:nvSpPr>
          <p:spPr>
            <a:xfrm>
              <a:off x="6081486" y="772799"/>
              <a:ext cx="5321300" cy="523220"/>
            </a:xfrm>
            <a:prstGeom prst="rect">
              <a:avLst/>
            </a:prstGeom>
            <a:noFill/>
            <a:effectLst/>
          </p:spPr>
          <p:txBody>
            <a:bodyPr wrap="square" rtlCol="0">
              <a:spAutoFit/>
            </a:bodyPr>
            <a:lstStyle/>
            <a:p>
              <a:pPr lvl="0"/>
              <a:r>
                <a:rPr lang="en-US" altLang="zh-CN" sz="2800" dirty="0">
                  <a:solidFill>
                    <a:srgbClr val="049AAB"/>
                  </a:solidFill>
                  <a:latin typeface="Microsoft Yi Baiti" panose="03000500000000000000" pitchFamily="66" charset="0"/>
                  <a:ea typeface="Microsoft Yi Baiti" panose="03000500000000000000" pitchFamily="66" charset="0"/>
                </a:rPr>
                <a:t>Risk Analysis and Countermeasure</a:t>
              </a:r>
              <a:endParaRPr kumimoji="0" lang="zh-CN" altLang="en-US" sz="2800" b="0" i="0" u="none" strike="noStrike" kern="1200" cap="none" spc="0" normalizeH="0" baseline="0" noProof="0" dirty="0">
                <a:ln>
                  <a:noFill/>
                </a:ln>
                <a:solidFill>
                  <a:srgbClr val="049AAB"/>
                </a:solidFill>
                <a:effectLst/>
                <a:uLnTx/>
                <a:uFillTx/>
                <a:latin typeface="Microsoft Yi Baiti" panose="03000500000000000000" pitchFamily="66" charset="0"/>
                <a:ea typeface="等线" panose="02010600030101010101" pitchFamily="2" charset="-122"/>
                <a:cs typeface="+mn-cs"/>
              </a:endParaRPr>
            </a:p>
          </p:txBody>
        </p:sp>
        <p:sp>
          <p:nvSpPr>
            <p:cNvPr id="12" name="文本框 11">
              <a:extLst>
                <a:ext uri="{FF2B5EF4-FFF2-40B4-BE49-F238E27FC236}">
                  <a16:creationId xmlns:a16="http://schemas.microsoft.com/office/drawing/2014/main" xmlns="" id="{EF5F209B-D04C-48B2-9E68-A766C051936E}"/>
                </a:ext>
              </a:extLst>
            </p:cNvPr>
            <p:cNvSpPr txBox="1"/>
            <p:nvPr/>
          </p:nvSpPr>
          <p:spPr>
            <a:xfrm>
              <a:off x="6081486" y="1296019"/>
              <a:ext cx="3837214" cy="707886"/>
            </a:xfrm>
            <a:prstGeom prst="rect">
              <a:avLst/>
            </a:prstGeom>
            <a:noFill/>
          </p:spPr>
          <p:txBody>
            <a:bodyPr wrap="square" rtlCol="0">
              <a:spAutoFit/>
            </a:bodyPr>
            <a:lstStyle/>
            <a:p>
              <a:pPr lvl="0"/>
              <a:r>
                <a:rPr lang="zh-CN" altLang="en-US" sz="4000" b="1" dirty="0">
                  <a:solidFill>
                    <a:prstClr val="black"/>
                  </a:solidFill>
                  <a:latin typeface="微软雅黑" panose="020B0503020204020204" pitchFamily="34" charset="-122"/>
                  <a:ea typeface="微软雅黑" panose="020B0503020204020204" pitchFamily="34" charset="-122"/>
                </a:rPr>
                <a:t>风险分析及对策</a:t>
              </a:r>
            </a:p>
          </p:txBody>
        </p:sp>
      </p:grpSp>
      <p:sp>
        <p:nvSpPr>
          <p:cNvPr id="13" name="TextBox 58">
            <a:extLst>
              <a:ext uri="{FF2B5EF4-FFF2-40B4-BE49-F238E27FC236}">
                <a16:creationId xmlns:a16="http://schemas.microsoft.com/office/drawing/2014/main" xmlns="" id="{E1E577CB-5928-4A30-AE32-3B1E7024D8CA}"/>
              </a:ext>
            </a:extLst>
          </p:cNvPr>
          <p:cNvSpPr txBox="1"/>
          <p:nvPr/>
        </p:nvSpPr>
        <p:spPr>
          <a:xfrm>
            <a:off x="5057169" y="1933679"/>
            <a:ext cx="931665"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rPr>
              <a:t>3</a:t>
            </a:r>
            <a:endParaRPr kumimoji="0" lang="zh-CN" altLang="en-US"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endParaRPr>
          </a:p>
        </p:txBody>
      </p:sp>
      <p:sp>
        <p:nvSpPr>
          <p:cNvPr id="14" name="TextBox 11">
            <a:extLst>
              <a:ext uri="{FF2B5EF4-FFF2-40B4-BE49-F238E27FC236}">
                <a16:creationId xmlns:a16="http://schemas.microsoft.com/office/drawing/2014/main" xmlns="" id="{CB6CA1B2-139F-4EB4-BE6B-BE60A0B99623}"/>
              </a:ext>
            </a:extLst>
          </p:cNvPr>
          <p:cNvSpPr txBox="1"/>
          <p:nvPr/>
        </p:nvSpPr>
        <p:spPr>
          <a:xfrm>
            <a:off x="6146041" y="3767770"/>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TextBox 11">
            <a:extLst>
              <a:ext uri="{FF2B5EF4-FFF2-40B4-BE49-F238E27FC236}">
                <a16:creationId xmlns:a16="http://schemas.microsoft.com/office/drawing/2014/main" xmlns="" id="{BD4B29F9-2134-481B-A7AB-F5364751DDE0}"/>
              </a:ext>
            </a:extLst>
          </p:cNvPr>
          <p:cNvSpPr txBox="1"/>
          <p:nvPr/>
        </p:nvSpPr>
        <p:spPr>
          <a:xfrm>
            <a:off x="8275466" y="375686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TextBox 11">
            <a:extLst>
              <a:ext uri="{FF2B5EF4-FFF2-40B4-BE49-F238E27FC236}">
                <a16:creationId xmlns:a16="http://schemas.microsoft.com/office/drawing/2014/main" xmlns="" id="{49672664-DA29-4993-93D5-7A1B215DAAE2}"/>
              </a:ext>
            </a:extLst>
          </p:cNvPr>
          <p:cNvSpPr txBox="1"/>
          <p:nvPr/>
        </p:nvSpPr>
        <p:spPr>
          <a:xfrm>
            <a:off x="6157391" y="420783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TextBox 11">
            <a:extLst>
              <a:ext uri="{FF2B5EF4-FFF2-40B4-BE49-F238E27FC236}">
                <a16:creationId xmlns:a16="http://schemas.microsoft.com/office/drawing/2014/main" xmlns="" id="{44E8D045-01A1-47A1-A549-9146A8D2E93A}"/>
              </a:ext>
            </a:extLst>
          </p:cNvPr>
          <p:cNvSpPr txBox="1"/>
          <p:nvPr/>
        </p:nvSpPr>
        <p:spPr>
          <a:xfrm>
            <a:off x="8240230" y="4207832"/>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8" name="组合 17">
            <a:extLst>
              <a:ext uri="{FF2B5EF4-FFF2-40B4-BE49-F238E27FC236}">
                <a16:creationId xmlns:a16="http://schemas.microsoft.com/office/drawing/2014/main" xmlns="" id="{EF66C9A4-6602-4B56-99EA-D0478AA68CE7}"/>
              </a:ext>
            </a:extLst>
          </p:cNvPr>
          <p:cNvGrpSpPr/>
          <p:nvPr/>
        </p:nvGrpSpPr>
        <p:grpSpPr>
          <a:xfrm>
            <a:off x="11014363" y="322118"/>
            <a:ext cx="831273" cy="374073"/>
            <a:chOff x="11014363" y="322118"/>
            <a:chExt cx="831273" cy="374073"/>
          </a:xfrm>
        </p:grpSpPr>
        <p:sp>
          <p:nvSpPr>
            <p:cNvPr id="19" name="矩形: 圆角 18">
              <a:extLst>
                <a:ext uri="{FF2B5EF4-FFF2-40B4-BE49-F238E27FC236}">
                  <a16:creationId xmlns:a16="http://schemas.microsoft.com/office/drawing/2014/main" xmlns="" id="{80FDFF3D-D7C3-42E1-8277-C1D28209709A}"/>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 name="文本框 19">
              <a:extLst>
                <a:ext uri="{FF2B5EF4-FFF2-40B4-BE49-F238E27FC236}">
                  <a16:creationId xmlns:a16="http://schemas.microsoft.com/office/drawing/2014/main" xmlns="" id="{9EE178D4-ED84-4A58-B6CC-5048734B22A6}"/>
                </a:ext>
              </a:extLst>
            </p:cNvPr>
            <p:cNvSpPr txBox="1"/>
            <p:nvPr/>
          </p:nvSpPr>
          <p:spPr>
            <a:xfrm>
              <a:off x="11014363" y="357637"/>
              <a:ext cx="78489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30841196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14:presetBounceEnd="54000">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14:bounceEnd="54000">
                                          <p:cBhvr additive="base">
                                            <p:cTn id="14" dur="750" fill="hold"/>
                                            <p:tgtEl>
                                              <p:spTgt spid="10"/>
                                            </p:tgtEl>
                                            <p:attrNameLst>
                                              <p:attrName>ppt_x</p:attrName>
                                            </p:attrNameLst>
                                          </p:cBhvr>
                                          <p:tavLst>
                                            <p:tav tm="0">
                                              <p:val>
                                                <p:strVal val="#ppt_x"/>
                                              </p:val>
                                            </p:tav>
                                            <p:tav tm="100000">
                                              <p:val>
                                                <p:strVal val="#ppt_x"/>
                                              </p:val>
                                            </p:tav>
                                          </p:tavLst>
                                        </p:anim>
                                        <p:anim calcmode="lin" valueType="num" p14:bounceEnd="54000">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ppt_x"/>
                                              </p:val>
                                            </p:tav>
                                            <p:tav tm="100000">
                                              <p:val>
                                                <p:strVal val="#ppt_x"/>
                                              </p:val>
                                            </p:tav>
                                          </p:tavLst>
                                        </p:anim>
                                        <p:anim calcmode="lin" valueType="num">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E:\ufeils\ppt\PIC\image 1753.png"/>
          <p:cNvPicPr>
            <a:picLocks noChangeAspect="1" noChangeArrowheads="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1127342" y="1968017"/>
            <a:ext cx="3997716" cy="4064739"/>
          </a:xfrm>
          <a:prstGeom prst="rect">
            <a:avLst/>
          </a:prstGeom>
          <a:blipFill dpi="0" rotWithShape="1">
            <a:blip cstate="print"/>
            <a:srcRect/>
            <a:tile tx="0" ty="0" sx="100000" sy="100000" flip="none" algn="tl"/>
          </a:blipFill>
          <a:extLst/>
        </p:spPr>
      </p:pic>
      <p:grpSp>
        <p:nvGrpSpPr>
          <p:cNvPr id="2" name="8"/>
          <p:cNvGrpSpPr/>
          <p:nvPr/>
        </p:nvGrpSpPr>
        <p:grpSpPr>
          <a:xfrm>
            <a:off x="5586873" y="1968017"/>
            <a:ext cx="5648643" cy="4064739"/>
            <a:chOff x="4943871" y="1701800"/>
            <a:chExt cx="6552804" cy="4390504"/>
          </a:xfrm>
        </p:grpSpPr>
        <p:sp>
          <p:nvSpPr>
            <p:cNvPr id="9" name="3"/>
            <p:cNvSpPr/>
            <p:nvPr/>
          </p:nvSpPr>
          <p:spPr>
            <a:xfrm>
              <a:off x="5447928" y="1701800"/>
              <a:ext cx="6048747" cy="4390504"/>
            </a:xfrm>
            <a:prstGeom prst="rect">
              <a:avLst/>
            </a:prstGeom>
            <a:solidFill>
              <a:srgbClr val="013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1" name="TextBox 19"/>
          <p:cNvSpPr txBox="1"/>
          <p:nvPr/>
        </p:nvSpPr>
        <p:spPr>
          <a:xfrm>
            <a:off x="6550022" y="2494244"/>
            <a:ext cx="3647223" cy="369332"/>
          </a:xfrm>
          <a:prstGeom prst="rect">
            <a:avLst/>
          </a:prstGeom>
          <a:noFill/>
        </p:spPr>
        <p:txBody>
          <a:bodyPr wrap="square" lIns="0" tIns="0" rIns="0" bIns="0"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基本情况简介</a:t>
            </a:r>
          </a:p>
        </p:txBody>
      </p:sp>
      <p:sp>
        <p:nvSpPr>
          <p:cNvPr id="12" name="TextBox 106"/>
          <p:cNvSpPr txBox="1"/>
          <p:nvPr/>
        </p:nvSpPr>
        <p:spPr>
          <a:xfrm>
            <a:off x="6516359" y="3149533"/>
            <a:ext cx="4165748" cy="769441"/>
          </a:xfrm>
          <a:prstGeom prst="rect">
            <a:avLst/>
          </a:prstGeom>
          <a:noFill/>
        </p:spPr>
        <p:txBody>
          <a:bodyPr wrap="square" lIns="0" tIns="0" rIns="0" bIns="0" rtlCol="0">
            <a:spAutoFit/>
          </a:bodyPr>
          <a:lstStyle/>
          <a:p>
            <a:pPr algn="just">
              <a:lnSpc>
                <a:spcPts val="1500"/>
              </a:lnSpc>
            </a:pPr>
            <a:r>
              <a:rPr lang="zh-CN" altLang="en-US" sz="1467"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67" dirty="0">
                <a:solidFill>
                  <a:schemeClr val="bg1"/>
                </a:solidFill>
                <a:latin typeface="微软雅黑" panose="020B0503020204020204" pitchFamily="34" charset="-122"/>
                <a:ea typeface="微软雅黑" panose="020B0503020204020204" pitchFamily="34" charset="-122"/>
              </a:rPr>
              <a:t>……</a:t>
            </a:r>
            <a:r>
              <a:rPr lang="zh-CN" altLang="en-US" sz="1467"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67"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6550022" y="4220593"/>
            <a:ext cx="3647223" cy="369332"/>
          </a:xfrm>
          <a:prstGeom prst="rect">
            <a:avLst/>
          </a:prstGeom>
          <a:noFill/>
        </p:spPr>
        <p:txBody>
          <a:bodyPr wrap="square" lIns="0" tIns="0" rIns="0" bIns="0"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加入你的标题</a:t>
            </a:r>
          </a:p>
        </p:txBody>
      </p:sp>
      <p:sp>
        <p:nvSpPr>
          <p:cNvPr id="14" name="TextBox 106"/>
          <p:cNvSpPr txBox="1"/>
          <p:nvPr/>
        </p:nvSpPr>
        <p:spPr>
          <a:xfrm>
            <a:off x="6516359" y="4818972"/>
            <a:ext cx="4165748" cy="769441"/>
          </a:xfrm>
          <a:prstGeom prst="rect">
            <a:avLst/>
          </a:prstGeom>
          <a:noFill/>
        </p:spPr>
        <p:txBody>
          <a:bodyPr wrap="square" lIns="0" tIns="0" rIns="0" bIns="0" rtlCol="0">
            <a:spAutoFit/>
          </a:bodyPr>
          <a:lstStyle/>
          <a:p>
            <a:pPr algn="just">
              <a:lnSpc>
                <a:spcPts val="1500"/>
              </a:lnSpc>
            </a:pPr>
            <a:r>
              <a:rPr lang="zh-CN" altLang="en-US" sz="1467"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点击输入简要文字内容，文字内容需概括精炼，言简意赅的说明该分项专业设计</a:t>
            </a:r>
            <a:r>
              <a:rPr lang="en-US" altLang="zh-CN" sz="1467" dirty="0">
                <a:solidFill>
                  <a:schemeClr val="bg1"/>
                </a:solidFill>
                <a:latin typeface="微软雅黑" panose="020B0503020204020204" pitchFamily="34" charset="-122"/>
                <a:ea typeface="微软雅黑" panose="020B0503020204020204" pitchFamily="34" charset="-122"/>
              </a:rPr>
              <a:t>……</a:t>
            </a:r>
            <a:r>
              <a:rPr lang="zh-CN" altLang="en-US" sz="1467"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67" dirty="0">
              <a:solidFill>
                <a:schemeClr val="bg1"/>
              </a:solidFill>
              <a:latin typeface="微软雅黑" panose="020B0503020204020204" pitchFamily="34" charset="-122"/>
              <a:ea typeface="微软雅黑" panose="020B0503020204020204" pitchFamily="34" charset="-122"/>
            </a:endParaRPr>
          </a:p>
        </p:txBody>
      </p:sp>
      <p:cxnSp>
        <p:nvCxnSpPr>
          <p:cNvPr id="15" name="30"/>
          <p:cNvCxnSpPr/>
          <p:nvPr/>
        </p:nvCxnSpPr>
        <p:spPr>
          <a:xfrm>
            <a:off x="6583571" y="2968057"/>
            <a:ext cx="3888856"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31"/>
          <p:cNvCxnSpPr/>
          <p:nvPr/>
        </p:nvCxnSpPr>
        <p:spPr>
          <a:xfrm>
            <a:off x="6583571" y="4688120"/>
            <a:ext cx="3888856"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xmlns="" id="{94F88261-0744-465D-9627-181F80AFF5D7}"/>
              </a:ext>
            </a:extLst>
          </p:cNvPr>
          <p:cNvGrpSpPr/>
          <p:nvPr/>
        </p:nvGrpSpPr>
        <p:grpSpPr>
          <a:xfrm>
            <a:off x="1128173" y="143392"/>
            <a:ext cx="5199161" cy="646331"/>
            <a:chOff x="6080760" y="1044564"/>
            <a:chExt cx="5199161" cy="646331"/>
          </a:xfrm>
        </p:grpSpPr>
        <p:sp>
          <p:nvSpPr>
            <p:cNvPr id="18" name="文本框 17">
              <a:extLst>
                <a:ext uri="{FF2B5EF4-FFF2-40B4-BE49-F238E27FC236}">
                  <a16:creationId xmlns:a16="http://schemas.microsoft.com/office/drawing/2014/main" xmlns="" id="{C3954A81-B994-4D60-9EC3-96907CB573E8}"/>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THREE</a:t>
              </a:r>
              <a:endParaRPr lang="zh-CN" altLang="en-US" sz="3600" b="1" dirty="0">
                <a:solidFill>
                  <a:srgbClr val="049AAB"/>
                </a:solidFill>
                <a:latin typeface="Microsoft Yi Baiti" panose="03000500000000000000" pitchFamily="66" charset="0"/>
              </a:endParaRPr>
            </a:p>
          </p:txBody>
        </p:sp>
        <p:sp>
          <p:nvSpPr>
            <p:cNvPr id="19" name="文本框 18">
              <a:extLst>
                <a:ext uri="{FF2B5EF4-FFF2-40B4-BE49-F238E27FC236}">
                  <a16:creationId xmlns:a16="http://schemas.microsoft.com/office/drawing/2014/main" xmlns="" id="{0DAB3F0C-5A29-4C6F-A961-60D1CE13590C}"/>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风险分析及对策</a:t>
              </a:r>
            </a:p>
          </p:txBody>
        </p:sp>
      </p:grpSp>
    </p:spTree>
    <p:extLst>
      <p:ext uri="{BB962C8B-B14F-4D97-AF65-F5344CB8AC3E}">
        <p14:creationId xmlns:p14="http://schemas.microsoft.com/office/powerpoint/2010/main" val="107100547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p:tgtEl>
                                          <p:spTgt spid="7"/>
                                        </p:tgtEl>
                                      </p:cBhvr>
                                    </p:animEffect>
                                    <p:anim calcmode="lin" valueType="num">
                                      <p:cBhvr>
                                        <p:cTn id="8" dur="800" fill="hold"/>
                                        <p:tgtEl>
                                          <p:spTgt spid="7"/>
                                        </p:tgtEl>
                                        <p:attrNameLst>
                                          <p:attrName>ppt_x</p:attrName>
                                        </p:attrNameLst>
                                      </p:cBhvr>
                                      <p:tavLst>
                                        <p:tav tm="0">
                                          <p:val>
                                            <p:strVal val="#ppt_x"/>
                                          </p:val>
                                        </p:tav>
                                        <p:tav tm="100000">
                                          <p:val>
                                            <p:strVal val="#ppt_x"/>
                                          </p:val>
                                        </p:tav>
                                      </p:tavLst>
                                    </p:anim>
                                    <p:anim calcmode="lin" valueType="num">
                                      <p:cBhvr>
                                        <p:cTn id="9" dur="8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300"/>
                            </p:stCondLst>
                            <p:childTnLst>
                              <p:par>
                                <p:cTn id="26" presetID="2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22" presetClass="entr" presetSubtype="8"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8C5A94C1-9DE0-487B-AA1C-F070EBA7EE40}"/>
              </a:ext>
            </a:extLst>
          </p:cNvPr>
          <p:cNvGrpSpPr/>
          <p:nvPr/>
        </p:nvGrpSpPr>
        <p:grpSpPr>
          <a:xfrm>
            <a:off x="537040" y="1301509"/>
            <a:ext cx="5225321" cy="4665466"/>
            <a:chOff x="537040" y="1301509"/>
            <a:chExt cx="5225321" cy="4665466"/>
          </a:xfrm>
        </p:grpSpPr>
        <p:sp>
          <p:nvSpPr>
            <p:cNvPr id="4" name="Freeform 5"/>
            <p:cNvSpPr/>
            <p:nvPr/>
          </p:nvSpPr>
          <p:spPr bwMode="auto">
            <a:xfrm>
              <a:off x="537040" y="1301509"/>
              <a:ext cx="5225321" cy="4665466"/>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49AAB">
                <a:alpha val="20000"/>
              </a:srgbClr>
            </a:solidFill>
            <a:ln w="12700">
              <a:solidFill>
                <a:srgbClr val="049AAB"/>
              </a:solidFill>
              <a:prstDash val="dash"/>
              <a:round/>
            </a:ln>
            <a:effectLst/>
          </p:spPr>
          <p:txBody>
            <a:bodyPr vert="horz" wrap="square" lIns="91404" tIns="45702" rIns="91404" bIns="45702" numCol="1" anchor="t" anchorCtr="0" compatLnSpc="1"/>
            <a:lstStyle/>
            <a:p>
              <a:endParaRPr lang="zh-CN" altLang="en-US" sz="1799"/>
            </a:p>
          </p:txBody>
        </p:sp>
        <p:sp>
          <p:nvSpPr>
            <p:cNvPr id="6" name="矩形 5"/>
            <p:cNvSpPr/>
            <p:nvPr/>
          </p:nvSpPr>
          <p:spPr>
            <a:xfrm>
              <a:off x="2382378" y="1891246"/>
              <a:ext cx="1383172" cy="646079"/>
            </a:xfrm>
            <a:prstGeom prst="rect">
              <a:avLst/>
            </a:prstGeom>
          </p:spPr>
          <p:txBody>
            <a:bodyPr wrap="none">
              <a:spAutoFit/>
            </a:bodyPr>
            <a:lstStyle/>
            <a:p>
              <a:r>
                <a:rPr lang="zh-CN" altLang="en-US" sz="3599" b="1" dirty="0">
                  <a:solidFill>
                    <a:srgbClr val="01304C"/>
                  </a:solidFill>
                  <a:latin typeface="微软雅黑" panose="020B0503020204020204" pitchFamily="34" charset="-122"/>
                  <a:ea typeface="微软雅黑" panose="020B0503020204020204" pitchFamily="34" charset="-122"/>
                </a:rPr>
                <a:t>风  险</a:t>
              </a:r>
            </a:p>
          </p:txBody>
        </p:sp>
        <p:sp>
          <p:nvSpPr>
            <p:cNvPr id="7" name="矩形 6"/>
            <p:cNvSpPr/>
            <p:nvPr/>
          </p:nvSpPr>
          <p:spPr>
            <a:xfrm>
              <a:off x="1417309" y="2742288"/>
              <a:ext cx="3046780" cy="646079"/>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公司的服务被市场认可有一个过程。</a:t>
              </a:r>
              <a:endParaRPr lang="zh-CN" altLang="en-US" sz="1799" b="1" dirty="0">
                <a:solidFill>
                  <a:schemeClr val="tx1">
                    <a:lumMod val="85000"/>
                    <a:lumOff val="15000"/>
                  </a:schemeClr>
                </a:solidFill>
                <a:cs typeface="+mn-ea"/>
                <a:sym typeface="+mn-lt"/>
              </a:endParaRPr>
            </a:p>
          </p:txBody>
        </p:sp>
        <p:sp>
          <p:nvSpPr>
            <p:cNvPr id="14" name="矩形 13"/>
            <p:cNvSpPr/>
            <p:nvPr/>
          </p:nvSpPr>
          <p:spPr>
            <a:xfrm>
              <a:off x="1417309" y="3496904"/>
              <a:ext cx="3046780" cy="922969"/>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潜在进入者和现有竞争对手的增加，导致公司产品价格波动，影响利润</a:t>
              </a:r>
            </a:p>
          </p:txBody>
        </p:sp>
        <p:sp>
          <p:nvSpPr>
            <p:cNvPr id="15" name="矩形 14"/>
            <p:cNvSpPr/>
            <p:nvPr/>
          </p:nvSpPr>
          <p:spPr>
            <a:xfrm>
              <a:off x="1417309" y="4470057"/>
              <a:ext cx="3046780" cy="646079"/>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竞争对手采取恶意竞争手段，影响公司利润</a:t>
              </a:r>
            </a:p>
          </p:txBody>
        </p:sp>
      </p:grpSp>
      <p:grpSp>
        <p:nvGrpSpPr>
          <p:cNvPr id="24" name="组合 23">
            <a:extLst>
              <a:ext uri="{FF2B5EF4-FFF2-40B4-BE49-F238E27FC236}">
                <a16:creationId xmlns:a16="http://schemas.microsoft.com/office/drawing/2014/main" xmlns="" id="{25EF8AAE-9D19-4501-8F1B-8B9A2AF86E98}"/>
              </a:ext>
            </a:extLst>
          </p:cNvPr>
          <p:cNvGrpSpPr/>
          <p:nvPr/>
        </p:nvGrpSpPr>
        <p:grpSpPr>
          <a:xfrm>
            <a:off x="6455298" y="1301509"/>
            <a:ext cx="5225321" cy="4665466"/>
            <a:chOff x="6455298" y="1301509"/>
            <a:chExt cx="5225321" cy="4665466"/>
          </a:xfrm>
        </p:grpSpPr>
        <p:sp>
          <p:nvSpPr>
            <p:cNvPr id="5" name="Freeform 5"/>
            <p:cNvSpPr/>
            <p:nvPr/>
          </p:nvSpPr>
          <p:spPr bwMode="auto">
            <a:xfrm>
              <a:off x="6455298" y="1301509"/>
              <a:ext cx="5225321" cy="4665466"/>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49AAB">
                <a:alpha val="20000"/>
              </a:srgbClr>
            </a:solidFill>
            <a:ln w="12700">
              <a:solidFill>
                <a:srgbClr val="049AAB"/>
              </a:solidFill>
              <a:prstDash val="dash"/>
              <a:round/>
            </a:ln>
            <a:effectLst/>
          </p:spPr>
          <p:txBody>
            <a:bodyPr vert="horz" wrap="square" lIns="91404" tIns="45702" rIns="91404" bIns="45702" numCol="1" anchor="t" anchorCtr="0" compatLnSpc="1"/>
            <a:lstStyle/>
            <a:p>
              <a:endParaRPr lang="zh-CN" altLang="en-US" sz="1799"/>
            </a:p>
          </p:txBody>
        </p:sp>
        <p:sp>
          <p:nvSpPr>
            <p:cNvPr id="8" name="矩形 7"/>
            <p:cNvSpPr/>
            <p:nvPr/>
          </p:nvSpPr>
          <p:spPr>
            <a:xfrm>
              <a:off x="8550459" y="1891246"/>
              <a:ext cx="1383172" cy="646079"/>
            </a:xfrm>
            <a:prstGeom prst="rect">
              <a:avLst/>
            </a:prstGeom>
          </p:spPr>
          <p:txBody>
            <a:bodyPr wrap="none">
              <a:spAutoFit/>
            </a:bodyPr>
            <a:lstStyle/>
            <a:p>
              <a:r>
                <a:rPr lang="zh-CN" altLang="en-US" sz="3599" b="1" dirty="0">
                  <a:solidFill>
                    <a:srgbClr val="01304C"/>
                  </a:solidFill>
                  <a:latin typeface="微软雅黑" panose="020B0503020204020204" pitchFamily="34" charset="-122"/>
                  <a:ea typeface="微软雅黑" panose="020B0503020204020204" pitchFamily="34" charset="-122"/>
                </a:rPr>
                <a:t>对  策</a:t>
              </a:r>
            </a:p>
          </p:txBody>
        </p:sp>
        <p:sp>
          <p:nvSpPr>
            <p:cNvPr id="16" name="矩形 15"/>
            <p:cNvSpPr/>
            <p:nvPr/>
          </p:nvSpPr>
          <p:spPr>
            <a:xfrm>
              <a:off x="7794353" y="2742287"/>
              <a:ext cx="3046780" cy="922969"/>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坚持在公司管理上下功夫，提高服务品质，降低成本，提高综合竞争力</a:t>
              </a:r>
            </a:p>
          </p:txBody>
        </p:sp>
        <p:sp>
          <p:nvSpPr>
            <p:cNvPr id="17" name="矩形 16"/>
            <p:cNvSpPr/>
            <p:nvPr/>
          </p:nvSpPr>
          <p:spPr>
            <a:xfrm>
              <a:off x="7794353" y="3665257"/>
              <a:ext cx="3046780" cy="922969"/>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建立完善的市场信息网络体系，增强市场应变能力，丰富和演化服务种类。</a:t>
              </a:r>
            </a:p>
          </p:txBody>
        </p:sp>
        <p:sp>
          <p:nvSpPr>
            <p:cNvPr id="19" name="矩形 18"/>
            <p:cNvSpPr/>
            <p:nvPr/>
          </p:nvSpPr>
          <p:spPr>
            <a:xfrm>
              <a:off x="7794353" y="4638409"/>
              <a:ext cx="3046780" cy="369188"/>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寻求产业链同盟的支持</a:t>
              </a:r>
            </a:p>
          </p:txBody>
        </p:sp>
        <p:sp>
          <p:nvSpPr>
            <p:cNvPr id="20" name="矩形 19"/>
            <p:cNvSpPr/>
            <p:nvPr/>
          </p:nvSpPr>
          <p:spPr>
            <a:xfrm>
              <a:off x="7794353" y="5031660"/>
              <a:ext cx="3046780" cy="369188"/>
            </a:xfrm>
            <a:prstGeom prst="rect">
              <a:avLst/>
            </a:prstGeom>
          </p:spPr>
          <p:txBody>
            <a:bodyPr wrap="square">
              <a:spAutoFit/>
            </a:bodyPr>
            <a:lstStyle/>
            <a:p>
              <a:pPr marL="285636" indent="-285636" algn="just">
                <a:buFont typeface="Wingdings" panose="05000000000000000000" pitchFamily="2" charset="2"/>
                <a:buChar char="n"/>
              </a:pPr>
              <a:r>
                <a:rPr lang="zh-CN" altLang="en-US" sz="1799" dirty="0">
                  <a:solidFill>
                    <a:schemeClr val="tx1">
                      <a:lumMod val="85000"/>
                      <a:lumOff val="15000"/>
                    </a:schemeClr>
                  </a:solidFill>
                  <a:cs typeface="+mn-ea"/>
                  <a:sym typeface="+mn-lt"/>
                </a:rPr>
                <a:t>实施品牌战略</a:t>
              </a:r>
            </a:p>
          </p:txBody>
        </p:sp>
      </p:grpSp>
      <p:grpSp>
        <p:nvGrpSpPr>
          <p:cNvPr id="2" name="组合 1">
            <a:extLst>
              <a:ext uri="{FF2B5EF4-FFF2-40B4-BE49-F238E27FC236}">
                <a16:creationId xmlns:a16="http://schemas.microsoft.com/office/drawing/2014/main" xmlns="" id="{257BDB5C-2BB6-491E-85BC-990C2036B667}"/>
              </a:ext>
            </a:extLst>
          </p:cNvPr>
          <p:cNvGrpSpPr/>
          <p:nvPr/>
        </p:nvGrpSpPr>
        <p:grpSpPr>
          <a:xfrm>
            <a:off x="4449564" y="2214286"/>
            <a:ext cx="3234107" cy="2887598"/>
            <a:chOff x="4449564" y="2214286"/>
            <a:chExt cx="3234107" cy="2887598"/>
          </a:xfrm>
        </p:grpSpPr>
        <p:grpSp>
          <p:nvGrpSpPr>
            <p:cNvPr id="9" name="组合 8"/>
            <p:cNvGrpSpPr/>
            <p:nvPr/>
          </p:nvGrpSpPr>
          <p:grpSpPr>
            <a:xfrm>
              <a:off x="4449564" y="2214286"/>
              <a:ext cx="3234107" cy="2887598"/>
              <a:chOff x="1235090" y="1108075"/>
              <a:chExt cx="2000250" cy="1785938"/>
            </a:xfrm>
          </p:grpSpPr>
          <p:sp>
            <p:nvSpPr>
              <p:cNvPr id="10" name="Freeform 5"/>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rgbClr val="01304C"/>
              </a:solidFill>
              <a:ln w="38100">
                <a:solidFill>
                  <a:srgbClr val="9BD744"/>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799"/>
              </a:p>
            </p:txBody>
          </p:sp>
          <p:sp>
            <p:nvSpPr>
              <p:cNvPr id="11" name="Freeform 6"/>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rgbClr val="01304C"/>
              </a:solidFill>
              <a:ln w="12700" cap="flat">
                <a:solidFill>
                  <a:srgbClr val="049AAB"/>
                </a:solidFill>
                <a:prstDash val="solid"/>
                <a:miter lim="800000"/>
              </a:ln>
            </p:spPr>
            <p:txBody>
              <a:bodyPr vert="horz" wrap="square" lIns="91404" tIns="45702" rIns="91404" bIns="45702" numCol="1" anchor="t" anchorCtr="0" compatLnSpc="1"/>
              <a:lstStyle/>
              <a:p>
                <a:endParaRPr lang="zh-CN" altLang="en-US" sz="1799"/>
              </a:p>
            </p:txBody>
          </p:sp>
        </p:grpSp>
        <p:sp>
          <p:nvSpPr>
            <p:cNvPr id="12" name="矩形 11"/>
            <p:cNvSpPr/>
            <p:nvPr/>
          </p:nvSpPr>
          <p:spPr>
            <a:xfrm>
              <a:off x="5034079" y="3574328"/>
              <a:ext cx="2077921" cy="1200072"/>
            </a:xfrm>
            <a:prstGeom prst="rect">
              <a:avLst/>
            </a:prstGeom>
          </p:spPr>
          <p:txBody>
            <a:bodyPr wrap="square">
              <a:spAutoFit/>
            </a:bodyPr>
            <a:lstStyle/>
            <a:p>
              <a:pPr algn="ctr"/>
              <a:r>
                <a:rPr lang="zh-CN" altLang="en-US" sz="3599" b="1" dirty="0">
                  <a:solidFill>
                    <a:schemeClr val="bg1"/>
                  </a:solidFill>
                  <a:latin typeface="微软雅黑" panose="020B0503020204020204" pitchFamily="34" charset="-122"/>
                  <a:ea typeface="微软雅黑" panose="020B0503020204020204" pitchFamily="34" charset="-122"/>
                </a:rPr>
                <a:t>市场风险和对策</a:t>
              </a:r>
            </a:p>
          </p:txBody>
        </p:sp>
        <p:sp>
          <p:nvSpPr>
            <p:cNvPr id="13" name="Freeform 13"/>
            <p:cNvSpPr>
              <a:spLocks noEditPoints="1"/>
            </p:cNvSpPr>
            <p:nvPr/>
          </p:nvSpPr>
          <p:spPr bwMode="auto">
            <a:xfrm>
              <a:off x="5592308" y="2788319"/>
              <a:ext cx="922905" cy="724933"/>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bg1"/>
            </a:solidFill>
            <a:ln>
              <a:noFill/>
            </a:ln>
          </p:spPr>
          <p:txBody>
            <a:bodyPr vert="horz" wrap="square" lIns="91404" tIns="45702" rIns="91404" bIns="45702" numCol="1" anchor="t" anchorCtr="0" compatLnSpc="1"/>
            <a:lstStyle/>
            <a:p>
              <a:endParaRPr lang="zh-CN" altLang="en-US" sz="1799">
                <a:solidFill>
                  <a:schemeClr val="accent2"/>
                </a:solidFill>
              </a:endParaRPr>
            </a:p>
          </p:txBody>
        </p:sp>
      </p:grpSp>
      <p:grpSp>
        <p:nvGrpSpPr>
          <p:cNvPr id="21" name="组合 20">
            <a:extLst>
              <a:ext uri="{FF2B5EF4-FFF2-40B4-BE49-F238E27FC236}">
                <a16:creationId xmlns:a16="http://schemas.microsoft.com/office/drawing/2014/main" xmlns="" id="{9917B957-EC73-43F7-9F36-E38801D069A4}"/>
              </a:ext>
            </a:extLst>
          </p:cNvPr>
          <p:cNvGrpSpPr/>
          <p:nvPr/>
        </p:nvGrpSpPr>
        <p:grpSpPr>
          <a:xfrm>
            <a:off x="1128173" y="143392"/>
            <a:ext cx="5199161" cy="646331"/>
            <a:chOff x="6080760" y="1044564"/>
            <a:chExt cx="5199161" cy="646331"/>
          </a:xfrm>
        </p:grpSpPr>
        <p:sp>
          <p:nvSpPr>
            <p:cNvPr id="22" name="文本框 21">
              <a:extLst>
                <a:ext uri="{FF2B5EF4-FFF2-40B4-BE49-F238E27FC236}">
                  <a16:creationId xmlns:a16="http://schemas.microsoft.com/office/drawing/2014/main" xmlns="" id="{7D34F708-22DA-49FA-99FD-DECE86C52BB1}"/>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THREE</a:t>
              </a:r>
              <a:endParaRPr lang="zh-CN" altLang="en-US" sz="3600" b="1" dirty="0">
                <a:solidFill>
                  <a:srgbClr val="049AAB"/>
                </a:solidFill>
                <a:latin typeface="Microsoft Yi Baiti" panose="03000500000000000000" pitchFamily="66" charset="0"/>
              </a:endParaRPr>
            </a:p>
          </p:txBody>
        </p:sp>
        <p:sp>
          <p:nvSpPr>
            <p:cNvPr id="23" name="文本框 22">
              <a:extLst>
                <a:ext uri="{FF2B5EF4-FFF2-40B4-BE49-F238E27FC236}">
                  <a16:creationId xmlns:a16="http://schemas.microsoft.com/office/drawing/2014/main" xmlns="" id="{A00EECBC-7559-45C5-82E9-E75C46501042}"/>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风险分析及对策</a:t>
              </a:r>
            </a:p>
          </p:txBody>
        </p:sp>
      </p:grpSp>
    </p:spTree>
    <p:extLst>
      <p:ext uri="{BB962C8B-B14F-4D97-AF65-F5344CB8AC3E}">
        <p14:creationId xmlns:p14="http://schemas.microsoft.com/office/powerpoint/2010/main" val="244814891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p:tgtEl>
                                          <p:spTgt spid="24"/>
                                        </p:tgtEl>
                                        <p:attrNameLst>
                                          <p:attrName>ppt_x</p:attrName>
                                        </p:attrNameLst>
                                      </p:cBhvr>
                                      <p:tavLst>
                                        <p:tav tm="0">
                                          <p:val>
                                            <p:strVal val="#ppt_x-#ppt_w*1.125000"/>
                                          </p:val>
                                        </p:tav>
                                        <p:tav tm="100000">
                                          <p:val>
                                            <p:strVal val="#ppt_x"/>
                                          </p:val>
                                        </p:tav>
                                      </p:tavLst>
                                    </p:anim>
                                    <p:animEffect transition="in" filter="wipe(right)">
                                      <p:cBhvr>
                                        <p:cTn id="14" dur="500"/>
                                        <p:tgtEl>
                                          <p:spTgt spid="24"/>
                                        </p:tgtEl>
                                      </p:cBhvr>
                                    </p:animEffect>
                                  </p:childTnLst>
                                </p:cTn>
                              </p:par>
                              <p:par>
                                <p:cTn id="15" presetID="12" presetClass="entr" presetSubtype="2"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ppt_x</p:attrName>
                                        </p:attrNameLst>
                                      </p:cBhvr>
                                      <p:tavLst>
                                        <p:tav tm="0">
                                          <p:val>
                                            <p:strVal val="#ppt_x+#ppt_w*1.125000"/>
                                          </p:val>
                                        </p:tav>
                                        <p:tav tm="100000">
                                          <p:val>
                                            <p:strVal val="#ppt_x"/>
                                          </p:val>
                                        </p:tav>
                                      </p:tavLst>
                                    </p:anim>
                                    <p:animEffect transition="in" filter="wipe(left)">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a16="http://schemas.microsoft.com/office/drawing/2014/main" xmlns="" id="{8B258F5E-FCA7-4EE5-AA33-69262E2734A2}"/>
              </a:ext>
            </a:extLst>
          </p:cNvPr>
          <p:cNvGrpSpPr/>
          <p:nvPr/>
        </p:nvGrpSpPr>
        <p:grpSpPr>
          <a:xfrm>
            <a:off x="1022551" y="4903027"/>
            <a:ext cx="4958579" cy="652824"/>
            <a:chOff x="1022551" y="4903027"/>
            <a:chExt cx="4958579" cy="652824"/>
          </a:xfrm>
        </p:grpSpPr>
        <p:sp>
          <p:nvSpPr>
            <p:cNvPr id="9" name="任意多边形 18"/>
            <p:cNvSpPr/>
            <p:nvPr/>
          </p:nvSpPr>
          <p:spPr bwMode="auto">
            <a:xfrm>
              <a:off x="1022551" y="4903027"/>
              <a:ext cx="4958579" cy="652824"/>
            </a:xfrm>
            <a:custGeom>
              <a:avLst/>
              <a:gdLst>
                <a:gd name="T0" fmla="*/ 216100 w 3279285"/>
                <a:gd name="T1" fmla="*/ 0 h 431880"/>
                <a:gd name="T2" fmla="*/ 2354790 w 3279285"/>
                <a:gd name="T3" fmla="*/ 0 h 431880"/>
                <a:gd name="T4" fmla="*/ 2424017 w 3279285"/>
                <a:gd name="T5" fmla="*/ 76044 h 431880"/>
                <a:gd name="T6" fmla="*/ 3159270 w 3279285"/>
                <a:gd name="T7" fmla="*/ 425214 h 431880"/>
                <a:gd name="T8" fmla="*/ 3281735 w 3279285"/>
                <a:gd name="T9" fmla="*/ 431389 h 431880"/>
                <a:gd name="T10" fmla="*/ 3280825 w 3279285"/>
                <a:gd name="T11" fmla="*/ 431480 h 431880"/>
                <a:gd name="T12" fmla="*/ 216100 w 3279285"/>
                <a:gd name="T13" fmla="*/ 431480 h 431880"/>
                <a:gd name="T14" fmla="*/ 0 w 3279285"/>
                <a:gd name="T15" fmla="*/ 215740 h 431880"/>
                <a:gd name="T16" fmla="*/ 216100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rgbClr val="049AAB">
                <a:alpha val="10000"/>
              </a:srgbClr>
            </a:solidFill>
            <a:ln w="28575">
              <a:solidFill>
                <a:srgbClr val="049AAB"/>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en-US" altLang="zh-CN" sz="1799" dirty="0">
                <a:solidFill>
                  <a:schemeClr val="tx2"/>
                </a:solidFill>
                <a:latin typeface="Arial" panose="020B0604020202020204" pitchFamily="34" charset="0"/>
                <a:ea typeface="宋体" panose="02010600030101010101" pitchFamily="2" charset="-122"/>
              </a:endParaRPr>
            </a:p>
          </p:txBody>
        </p:sp>
        <p:sp>
          <p:nvSpPr>
            <p:cNvPr id="11" name="矩形 10"/>
            <p:cNvSpPr/>
            <p:nvPr/>
          </p:nvSpPr>
          <p:spPr>
            <a:xfrm>
              <a:off x="1345328" y="4963713"/>
              <a:ext cx="1117178" cy="523016"/>
            </a:xfrm>
            <a:prstGeom prst="rect">
              <a:avLst/>
            </a:prstGeom>
          </p:spPr>
          <p:txBody>
            <a:bodyPr wrap="none">
              <a:spAutoFit/>
            </a:bodyPr>
            <a:lstStyle/>
            <a:p>
              <a:r>
                <a:rPr lang="zh-CN" altLang="en-US" sz="2799" b="1" dirty="0">
                  <a:solidFill>
                    <a:srgbClr val="049AAB"/>
                  </a:solidFill>
                  <a:latin typeface="微软雅黑" panose="020B0503020204020204" pitchFamily="34" charset="-122"/>
                  <a:ea typeface="微软雅黑" panose="020B0503020204020204" pitchFamily="34" charset="-122"/>
                </a:rPr>
                <a:t>风  险</a:t>
              </a:r>
              <a:endParaRPr lang="en-US" altLang="zh-CN" sz="2799" b="1" dirty="0">
                <a:solidFill>
                  <a:srgbClr val="049AAB"/>
                </a:solidFill>
                <a:latin typeface="微软雅黑" panose="020B0503020204020204" pitchFamily="34" charset="-122"/>
                <a:ea typeface="微软雅黑" panose="020B0503020204020204" pitchFamily="34" charset="-122"/>
              </a:endParaRPr>
            </a:p>
          </p:txBody>
        </p:sp>
      </p:grpSp>
      <p:grpSp>
        <p:nvGrpSpPr>
          <p:cNvPr id="3" name="组合 2">
            <a:extLst>
              <a:ext uri="{FF2B5EF4-FFF2-40B4-BE49-F238E27FC236}">
                <a16:creationId xmlns:a16="http://schemas.microsoft.com/office/drawing/2014/main" xmlns="" id="{BEE51B42-2CE7-43E4-AE6A-C47F469642E4}"/>
              </a:ext>
            </a:extLst>
          </p:cNvPr>
          <p:cNvGrpSpPr/>
          <p:nvPr/>
        </p:nvGrpSpPr>
        <p:grpSpPr>
          <a:xfrm>
            <a:off x="6065131" y="1883720"/>
            <a:ext cx="4951381" cy="652824"/>
            <a:chOff x="6065131" y="1883720"/>
            <a:chExt cx="4951381" cy="652824"/>
          </a:xfrm>
        </p:grpSpPr>
        <p:sp>
          <p:nvSpPr>
            <p:cNvPr id="10" name="任意多边形 17"/>
            <p:cNvSpPr/>
            <p:nvPr/>
          </p:nvSpPr>
          <p:spPr bwMode="auto">
            <a:xfrm>
              <a:off x="6065131" y="1883720"/>
              <a:ext cx="4951381" cy="652824"/>
            </a:xfrm>
            <a:custGeom>
              <a:avLst/>
              <a:gdLst>
                <a:gd name="T0" fmla="*/ 27359 w 3275513"/>
                <a:gd name="T1" fmla="*/ 0 h 431880"/>
                <a:gd name="T2" fmla="*/ 3057238 w 3275513"/>
                <a:gd name="T3" fmla="*/ 0 h 431880"/>
                <a:gd name="T4" fmla="*/ 3273013 w 3275513"/>
                <a:gd name="T5" fmla="*/ 215740 h 431880"/>
                <a:gd name="T6" fmla="*/ 3057238 w 3275513"/>
                <a:gd name="T7" fmla="*/ 431480 h 431880"/>
                <a:gd name="T8" fmla="*/ 872766 w 3275513"/>
                <a:gd name="T9" fmla="*/ 431480 h 431880"/>
                <a:gd name="T10" fmla="*/ 803640 w 3275513"/>
                <a:gd name="T11" fmla="*/ 355438 h 431880"/>
                <a:gd name="T12" fmla="*/ 69496 w 3275513"/>
                <a:gd name="T13" fmla="*/ 6267 h 431880"/>
                <a:gd name="T14" fmla="*/ 0 w 3275513"/>
                <a:gd name="T15" fmla="*/ 2755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bg1"/>
            </a:solidFill>
            <a:ln w="28575">
              <a:solidFill>
                <a:srgbClr val="049AAB"/>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799" dirty="0">
                <a:solidFill>
                  <a:schemeClr val="tx2"/>
                </a:solidFill>
                <a:latin typeface="Arial" panose="020B0604020202020204" pitchFamily="34" charset="0"/>
                <a:ea typeface="宋体" panose="02010600030101010101" pitchFamily="2" charset="-122"/>
              </a:endParaRPr>
            </a:p>
          </p:txBody>
        </p:sp>
        <p:sp>
          <p:nvSpPr>
            <p:cNvPr id="12" name="矩形 11"/>
            <p:cNvSpPr/>
            <p:nvPr/>
          </p:nvSpPr>
          <p:spPr>
            <a:xfrm>
              <a:off x="9679069" y="1948088"/>
              <a:ext cx="1117178" cy="523016"/>
            </a:xfrm>
            <a:prstGeom prst="rect">
              <a:avLst/>
            </a:prstGeom>
          </p:spPr>
          <p:txBody>
            <a:bodyPr wrap="none">
              <a:spAutoFit/>
            </a:bodyPr>
            <a:lstStyle/>
            <a:p>
              <a:r>
                <a:rPr lang="zh-CN" altLang="en-US" sz="2799" b="1" dirty="0">
                  <a:solidFill>
                    <a:srgbClr val="049AAB"/>
                  </a:solidFill>
                  <a:latin typeface="微软雅黑" panose="020B0503020204020204" pitchFamily="34" charset="-122"/>
                  <a:ea typeface="微软雅黑" panose="020B0503020204020204" pitchFamily="34" charset="-122"/>
                </a:rPr>
                <a:t>对  策</a:t>
              </a:r>
              <a:endParaRPr lang="en-US" altLang="zh-CN" sz="2799" b="1" dirty="0">
                <a:solidFill>
                  <a:srgbClr val="049AAB"/>
                </a:solidFill>
                <a:latin typeface="微软雅黑" panose="020B0503020204020204" pitchFamily="34" charset="-122"/>
                <a:ea typeface="微软雅黑" panose="020B0503020204020204" pitchFamily="34" charset="-122"/>
              </a:endParaRPr>
            </a:p>
          </p:txBody>
        </p:sp>
      </p:grpSp>
      <p:sp>
        <p:nvSpPr>
          <p:cNvPr id="13" name="TextBox 10"/>
          <p:cNvSpPr txBox="1"/>
          <p:nvPr/>
        </p:nvSpPr>
        <p:spPr>
          <a:xfrm>
            <a:off x="1094726" y="2715591"/>
            <a:ext cx="3135380" cy="584547"/>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599" dirty="0">
                <a:solidFill>
                  <a:schemeClr val="tx1">
                    <a:lumMod val="85000"/>
                    <a:lumOff val="15000"/>
                  </a:schemeClr>
                </a:solidFill>
                <a:latin typeface="微软雅黑" panose="020B0503020204020204" pitchFamily="34" charset="-122"/>
                <a:ea typeface="微软雅黑" panose="020B0503020204020204" pitchFamily="34" charset="-122"/>
              </a:rPr>
              <a:t>公司在发展初期，财务风险主要体现为资金短缺风险。</a:t>
            </a:r>
            <a:endParaRPr lang="en-US" altLang="zh-CN" sz="1599"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 name="组合 1">
            <a:extLst>
              <a:ext uri="{FF2B5EF4-FFF2-40B4-BE49-F238E27FC236}">
                <a16:creationId xmlns:a16="http://schemas.microsoft.com/office/drawing/2014/main" xmlns="" id="{D1C3511F-962E-44FE-A92C-D7061D67072A}"/>
              </a:ext>
            </a:extLst>
          </p:cNvPr>
          <p:cNvGrpSpPr/>
          <p:nvPr/>
        </p:nvGrpSpPr>
        <p:grpSpPr>
          <a:xfrm>
            <a:off x="4363470" y="2070929"/>
            <a:ext cx="3292919" cy="3295321"/>
            <a:chOff x="4363470" y="2070929"/>
            <a:chExt cx="3292919" cy="3295321"/>
          </a:xfrm>
        </p:grpSpPr>
        <p:grpSp>
          <p:nvGrpSpPr>
            <p:cNvPr id="4" name="组合 3"/>
            <p:cNvGrpSpPr/>
            <p:nvPr/>
          </p:nvGrpSpPr>
          <p:grpSpPr>
            <a:xfrm>
              <a:off x="4363470" y="2070929"/>
              <a:ext cx="3292919" cy="3295321"/>
              <a:chOff x="4365174" y="2070399"/>
              <a:chExt cx="3294205" cy="3296608"/>
            </a:xfrm>
            <a:solidFill>
              <a:srgbClr val="01304C"/>
            </a:solidFill>
          </p:grpSpPr>
          <p:grpSp>
            <p:nvGrpSpPr>
              <p:cNvPr id="5" name="组合 4"/>
              <p:cNvGrpSpPr/>
              <p:nvPr/>
            </p:nvGrpSpPr>
            <p:grpSpPr>
              <a:xfrm>
                <a:off x="4550909" y="2249849"/>
                <a:ext cx="2935798" cy="2935802"/>
                <a:chOff x="4598426" y="1496202"/>
                <a:chExt cx="3167150" cy="3167154"/>
              </a:xfrm>
              <a:grpFill/>
            </p:grpSpPr>
            <p:sp>
              <p:nvSpPr>
                <p:cNvPr id="7" name="椭圆 6"/>
                <p:cNvSpPr/>
                <p:nvPr/>
              </p:nvSpPr>
              <p:spPr>
                <a:xfrm flipH="1">
                  <a:off x="4598426" y="1496202"/>
                  <a:ext cx="3167150" cy="316715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34">
                    <a:defRPr/>
                  </a:pPr>
                  <a:endParaRPr lang="zh-CN" altLang="en-US" sz="9596" kern="0">
                    <a:solidFill>
                      <a:sysClr val="windowText" lastClr="000000"/>
                    </a:solidFill>
                  </a:endParaRPr>
                </a:p>
              </p:txBody>
            </p:sp>
            <p:sp>
              <p:nvSpPr>
                <p:cNvPr id="8" name="椭圆 7"/>
                <p:cNvSpPr/>
                <p:nvPr/>
              </p:nvSpPr>
              <p:spPr>
                <a:xfrm flipH="1">
                  <a:off x="4672200" y="1569976"/>
                  <a:ext cx="3019603" cy="30196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034">
                    <a:defRPr/>
                  </a:pPr>
                  <a:endParaRPr lang="zh-CN" altLang="en-US" sz="9596" kern="0">
                    <a:solidFill>
                      <a:sysClr val="windowText" lastClr="000000"/>
                    </a:solidFill>
                  </a:endParaRPr>
                </a:p>
              </p:txBody>
            </p:sp>
          </p:grpSp>
          <p:sp>
            <p:nvSpPr>
              <p:cNvPr id="6" name="同心圆 76"/>
              <p:cNvSpPr/>
              <p:nvPr/>
            </p:nvSpPr>
            <p:spPr>
              <a:xfrm>
                <a:off x="4365174" y="2070399"/>
                <a:ext cx="3294205" cy="3296608"/>
              </a:xfrm>
              <a:prstGeom prst="donut">
                <a:avLst>
                  <a:gd name="adj" fmla="val 6327"/>
                </a:avLst>
              </a:prstGeom>
              <a:grpFill/>
              <a:ln w="38100">
                <a:solidFill>
                  <a:srgbClr val="9BD744"/>
                </a:solidFill>
                <a:round/>
              </a:ln>
              <a:effectLst>
                <a:outerShdw blurRad="50800" dist="38100" algn="l" rotWithShape="0">
                  <a:prstClr val="black">
                    <a:alpha val="40000"/>
                  </a:prstClr>
                </a:outerShdw>
              </a:effectLst>
            </p:spPr>
            <p:txBody>
              <a:bodyPr vert="horz" wrap="square" lIns="91404" tIns="45702" rIns="91404" bIns="45702" numCol="1" anchor="t" anchorCtr="0" compatLnSpc="1"/>
              <a:lstStyle/>
              <a:p>
                <a:endParaRPr lang="zh-CN" altLang="en-US" sz="1799" dirty="0">
                  <a:latin typeface="Arial" panose="020B0604020202020204" pitchFamily="34" charset="0"/>
                  <a:ea typeface="宋体" panose="02010600030101010101" pitchFamily="2" charset="-122"/>
                </a:endParaRPr>
              </a:p>
            </p:txBody>
          </p:sp>
        </p:grpSp>
        <p:sp>
          <p:nvSpPr>
            <p:cNvPr id="14" name="矩形 13"/>
            <p:cNvSpPr/>
            <p:nvPr/>
          </p:nvSpPr>
          <p:spPr>
            <a:xfrm>
              <a:off x="5028978" y="3660412"/>
              <a:ext cx="2002762" cy="1076797"/>
            </a:xfrm>
            <a:prstGeom prst="rect">
              <a:avLst/>
            </a:prstGeom>
          </p:spPr>
          <p:txBody>
            <a:bodyPr wrap="square">
              <a:spAutoFit/>
            </a:bodyPr>
            <a:lstStyle/>
            <a:p>
              <a:pPr algn="ctr"/>
              <a:r>
                <a:rPr lang="zh-CN" altLang="en-US" sz="3199" b="1" dirty="0">
                  <a:solidFill>
                    <a:schemeClr val="bg1"/>
                  </a:solidFill>
                  <a:latin typeface="微软雅黑" panose="020B0503020204020204" pitchFamily="34" charset="-122"/>
                  <a:ea typeface="微软雅黑" panose="020B0503020204020204" pitchFamily="34" charset="-122"/>
                </a:rPr>
                <a:t>财务风险及对策</a:t>
              </a:r>
            </a:p>
          </p:txBody>
        </p:sp>
        <p:sp>
          <p:nvSpPr>
            <p:cNvPr id="15" name="Freeform 49"/>
            <p:cNvSpPr>
              <a:spLocks noEditPoints="1"/>
            </p:cNvSpPr>
            <p:nvPr/>
          </p:nvSpPr>
          <p:spPr bwMode="auto">
            <a:xfrm>
              <a:off x="5542748" y="2914518"/>
              <a:ext cx="934361" cy="707935"/>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bg1"/>
            </a:solidFill>
            <a:ln>
              <a:noFill/>
            </a:ln>
          </p:spPr>
          <p:txBody>
            <a:bodyPr vert="horz" wrap="square" lIns="91404" tIns="45702" rIns="91404" bIns="45702" numCol="1" anchor="t" anchorCtr="0" compatLnSpc="1"/>
            <a:lstStyle/>
            <a:p>
              <a:endParaRPr lang="zh-CN" altLang="en-US" sz="1799">
                <a:solidFill>
                  <a:schemeClr val="accent1"/>
                </a:solidFill>
              </a:endParaRPr>
            </a:p>
          </p:txBody>
        </p:sp>
      </p:grpSp>
      <p:sp>
        <p:nvSpPr>
          <p:cNvPr id="16" name="TextBox 10"/>
          <p:cNvSpPr txBox="1"/>
          <p:nvPr/>
        </p:nvSpPr>
        <p:spPr>
          <a:xfrm>
            <a:off x="1094726" y="3427694"/>
            <a:ext cx="3135380" cy="830673"/>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599" dirty="0">
                <a:solidFill>
                  <a:schemeClr val="tx1">
                    <a:lumMod val="85000"/>
                    <a:lumOff val="15000"/>
                  </a:schemeClr>
                </a:solidFill>
                <a:latin typeface="微软雅黑" panose="020B0503020204020204" pitchFamily="34" charset="-122"/>
                <a:ea typeface="微软雅黑" panose="020B0503020204020204" pitchFamily="34" charset="-122"/>
              </a:rPr>
              <a:t>前期投入主要来自场地租金、装修费用、设施和设备购买的费用以及宣传费用等。</a:t>
            </a:r>
            <a:endParaRPr lang="en-US" altLang="zh-CN" sz="1599"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TextBox 10"/>
          <p:cNvSpPr txBox="1"/>
          <p:nvPr/>
        </p:nvSpPr>
        <p:spPr>
          <a:xfrm>
            <a:off x="7881132" y="3037907"/>
            <a:ext cx="3135380" cy="830673"/>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599" dirty="0">
                <a:solidFill>
                  <a:schemeClr val="tx1">
                    <a:lumMod val="85000"/>
                    <a:lumOff val="15000"/>
                  </a:schemeClr>
                </a:solidFill>
                <a:latin typeface="微软雅黑" panose="020B0503020204020204" pitchFamily="34" charset="-122"/>
                <a:ea typeface="微软雅黑" panose="020B0503020204020204" pitchFamily="34" charset="-122"/>
              </a:rPr>
              <a:t>加强对公司资金运行情况的监控力度，最大限度地提高资金使用率；</a:t>
            </a:r>
            <a:endParaRPr lang="en-US" altLang="zh-CN" sz="1599"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TextBox 10"/>
          <p:cNvSpPr txBox="1"/>
          <p:nvPr/>
        </p:nvSpPr>
        <p:spPr>
          <a:xfrm>
            <a:off x="7881132" y="3928064"/>
            <a:ext cx="3135380" cy="338422"/>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599" dirty="0">
                <a:solidFill>
                  <a:schemeClr val="tx1">
                    <a:lumMod val="85000"/>
                    <a:lumOff val="15000"/>
                  </a:schemeClr>
                </a:solidFill>
                <a:latin typeface="微软雅黑" panose="020B0503020204020204" pitchFamily="34" charset="-122"/>
                <a:ea typeface="微软雅黑" panose="020B0503020204020204" pitchFamily="34" charset="-122"/>
              </a:rPr>
              <a:t>严格实施财务监管和预算制度；</a:t>
            </a:r>
            <a:endParaRPr lang="en-US" altLang="zh-CN" sz="1599"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TextBox 10"/>
          <p:cNvSpPr txBox="1"/>
          <p:nvPr/>
        </p:nvSpPr>
        <p:spPr>
          <a:xfrm>
            <a:off x="7881132" y="4470113"/>
            <a:ext cx="3135380" cy="584547"/>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599" dirty="0">
                <a:solidFill>
                  <a:schemeClr val="tx1">
                    <a:lumMod val="85000"/>
                    <a:lumOff val="15000"/>
                  </a:schemeClr>
                </a:solidFill>
                <a:latin typeface="微软雅黑" panose="020B0503020204020204" pitchFamily="34" charset="-122"/>
                <a:ea typeface="微软雅黑" panose="020B0503020204020204" pitchFamily="34" charset="-122"/>
              </a:rPr>
              <a:t>聘请高素质财务和管理人员进行有效的管理。</a:t>
            </a:r>
            <a:endParaRPr lang="en-US" altLang="zh-CN" sz="1599" dirty="0">
              <a:solidFill>
                <a:schemeClr val="tx1">
                  <a:lumMod val="85000"/>
                  <a:lumOff val="1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21" name="组合 20">
            <a:extLst>
              <a:ext uri="{FF2B5EF4-FFF2-40B4-BE49-F238E27FC236}">
                <a16:creationId xmlns:a16="http://schemas.microsoft.com/office/drawing/2014/main" xmlns="" id="{F646B068-150F-42DB-B928-EE68BF1F3F14}"/>
              </a:ext>
            </a:extLst>
          </p:cNvPr>
          <p:cNvGrpSpPr/>
          <p:nvPr/>
        </p:nvGrpSpPr>
        <p:grpSpPr>
          <a:xfrm>
            <a:off x="1128173" y="143392"/>
            <a:ext cx="5199161" cy="646331"/>
            <a:chOff x="6080760" y="1044564"/>
            <a:chExt cx="5199161" cy="646331"/>
          </a:xfrm>
        </p:grpSpPr>
        <p:sp>
          <p:nvSpPr>
            <p:cNvPr id="22" name="文本框 21">
              <a:extLst>
                <a:ext uri="{FF2B5EF4-FFF2-40B4-BE49-F238E27FC236}">
                  <a16:creationId xmlns:a16="http://schemas.microsoft.com/office/drawing/2014/main" xmlns="" id="{8D5C674B-FB08-4AAB-87BC-EA84C2E7AE1A}"/>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THREE</a:t>
              </a:r>
              <a:endParaRPr lang="zh-CN" altLang="en-US" sz="3600" b="1" dirty="0">
                <a:solidFill>
                  <a:srgbClr val="049AAB"/>
                </a:solidFill>
                <a:latin typeface="Microsoft Yi Baiti" panose="03000500000000000000" pitchFamily="66" charset="0"/>
              </a:endParaRPr>
            </a:p>
          </p:txBody>
        </p:sp>
        <p:sp>
          <p:nvSpPr>
            <p:cNvPr id="23" name="文本框 22">
              <a:extLst>
                <a:ext uri="{FF2B5EF4-FFF2-40B4-BE49-F238E27FC236}">
                  <a16:creationId xmlns:a16="http://schemas.microsoft.com/office/drawing/2014/main" xmlns="" id="{B3F80892-419A-48FA-96A4-EE3A1360FF93}"/>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风险分析及对策</a:t>
              </a:r>
            </a:p>
          </p:txBody>
        </p:sp>
      </p:grpSp>
    </p:spTree>
    <p:extLst>
      <p:ext uri="{BB962C8B-B14F-4D97-AF65-F5344CB8AC3E}">
        <p14:creationId xmlns:p14="http://schemas.microsoft.com/office/powerpoint/2010/main" val="115828194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par>
                                <p:cTn id="15" presetID="12" presetClass="entr" presetSubtype="2"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left)">
                                      <p:cBhvr>
                                        <p:cTn id="18" dur="500"/>
                                        <p:tgtEl>
                                          <p:spTgt spid="24"/>
                                        </p:tgtEl>
                                      </p:cBhvr>
                                    </p:animEffect>
                                  </p:childTnLst>
                                </p:cTn>
                              </p:par>
                            </p:childTnLst>
                          </p:cTn>
                        </p:par>
                        <p:par>
                          <p:cTn id="19" fill="hold">
                            <p:stCondLst>
                              <p:cond delay="1000"/>
                            </p:stCondLst>
                            <p:childTnLst>
                              <p:par>
                                <p:cTn id="20" presetID="1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ppt_y</p:attrName>
                                        </p:attrNameLst>
                                      </p:cBhvr>
                                      <p:tavLst>
                                        <p:tav tm="0">
                                          <p:val>
                                            <p:strVal val="#ppt_y-#ppt_h*1.125000"/>
                                          </p:val>
                                        </p:tav>
                                        <p:tav tm="100000">
                                          <p:val>
                                            <p:strVal val="#ppt_y"/>
                                          </p:val>
                                        </p:tav>
                                      </p:tavLst>
                                    </p:anim>
                                    <p:animEffect transition="in" filter="wipe(down)">
                                      <p:cBhvr>
                                        <p:cTn id="23" dur="500"/>
                                        <p:tgtEl>
                                          <p:spTgt spid="17"/>
                                        </p:tgtEl>
                                      </p:cBhvr>
                                    </p:animEffect>
                                  </p:childTnLst>
                                </p:cTn>
                              </p:par>
                            </p:childTnLst>
                          </p:cTn>
                        </p:par>
                        <p:par>
                          <p:cTn id="24" fill="hold">
                            <p:stCondLst>
                              <p:cond delay="1500"/>
                            </p:stCondLst>
                            <p:childTnLst>
                              <p:par>
                                <p:cTn id="25" presetID="12" presetClass="entr" presetSubtype="1"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ppt_y</p:attrName>
                                        </p:attrNameLst>
                                      </p:cBhvr>
                                      <p:tavLst>
                                        <p:tav tm="0">
                                          <p:val>
                                            <p:strVal val="#ppt_y-#ppt_h*1.125000"/>
                                          </p:val>
                                        </p:tav>
                                        <p:tav tm="100000">
                                          <p:val>
                                            <p:strVal val="#ppt_y"/>
                                          </p:val>
                                        </p:tav>
                                      </p:tavLst>
                                    </p:anim>
                                    <p:animEffect transition="in" filter="wipe(down)">
                                      <p:cBhvr>
                                        <p:cTn id="28" dur="500"/>
                                        <p:tgtEl>
                                          <p:spTgt spid="19"/>
                                        </p:tgtEl>
                                      </p:cBhvr>
                                    </p:animEffect>
                                  </p:childTnLst>
                                </p:cTn>
                              </p:par>
                            </p:childTnLst>
                          </p:cTn>
                        </p:par>
                        <p:par>
                          <p:cTn id="29" fill="hold">
                            <p:stCondLst>
                              <p:cond delay="2000"/>
                            </p:stCondLst>
                            <p:childTnLst>
                              <p:par>
                                <p:cTn id="30" presetID="12" presetClass="entr" presetSubtype="1"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down)">
                                      <p:cBhvr>
                                        <p:cTn id="33" dur="500"/>
                                        <p:tgtEl>
                                          <p:spTgt spid="20"/>
                                        </p:tgtEl>
                                      </p:cBhvr>
                                    </p:animEffect>
                                  </p:childTnLst>
                                </p:cTn>
                              </p:par>
                            </p:childTnLst>
                          </p:cTn>
                        </p:par>
                        <p:par>
                          <p:cTn id="34" fill="hold">
                            <p:stCondLst>
                              <p:cond delay="2500"/>
                            </p:stCondLst>
                            <p:childTnLst>
                              <p:par>
                                <p:cTn id="35" presetID="12" presetClass="entr" presetSubtype="4"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p:tgtEl>
                                          <p:spTgt spid="13"/>
                                        </p:tgtEl>
                                        <p:attrNameLst>
                                          <p:attrName>ppt_y</p:attrName>
                                        </p:attrNameLst>
                                      </p:cBhvr>
                                      <p:tavLst>
                                        <p:tav tm="0">
                                          <p:val>
                                            <p:strVal val="#ppt_y+#ppt_h*1.125000"/>
                                          </p:val>
                                        </p:tav>
                                        <p:tav tm="100000">
                                          <p:val>
                                            <p:strVal val="#ppt_y"/>
                                          </p:val>
                                        </p:tav>
                                      </p:tavLst>
                                    </p:anim>
                                    <p:animEffect transition="in" filter="wipe(up)">
                                      <p:cBhvr>
                                        <p:cTn id="38" dur="500"/>
                                        <p:tgtEl>
                                          <p:spTgt spid="13"/>
                                        </p:tgtEl>
                                      </p:cBhvr>
                                    </p:animEffect>
                                  </p:childTnLst>
                                </p:cTn>
                              </p:par>
                            </p:childTnLst>
                          </p:cTn>
                        </p:par>
                        <p:par>
                          <p:cTn id="39" fill="hold">
                            <p:stCondLst>
                              <p:cond delay="3000"/>
                            </p:stCondLst>
                            <p:childTnLst>
                              <p:par>
                                <p:cTn id="40" presetID="1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p:tgtEl>
                                          <p:spTgt spid="16"/>
                                        </p:tgtEl>
                                        <p:attrNameLst>
                                          <p:attrName>ppt_y</p:attrName>
                                        </p:attrNameLst>
                                      </p:cBhvr>
                                      <p:tavLst>
                                        <p:tav tm="0">
                                          <p:val>
                                            <p:strVal val="#ppt_y+#ppt_h*1.125000"/>
                                          </p:val>
                                        </p:tav>
                                        <p:tav tm="100000">
                                          <p:val>
                                            <p:strVal val="#ppt_y"/>
                                          </p:val>
                                        </p:tav>
                                      </p:tavLst>
                                    </p:anim>
                                    <p:animEffect transition="in" filter="wipe(up)">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0F12E0F7-CAD0-4F80-800E-8771BFC63820}"/>
              </a:ext>
            </a:extLst>
          </p:cNvPr>
          <p:cNvGrpSpPr/>
          <p:nvPr/>
        </p:nvGrpSpPr>
        <p:grpSpPr>
          <a:xfrm>
            <a:off x="6376009" y="1053664"/>
            <a:ext cx="4411377" cy="5227184"/>
            <a:chOff x="6376009" y="1053664"/>
            <a:chExt cx="4411377" cy="5227184"/>
          </a:xfrm>
        </p:grpSpPr>
        <p:sp>
          <p:nvSpPr>
            <p:cNvPr id="6" name="Freeform 7"/>
            <p:cNvSpPr/>
            <p:nvPr/>
          </p:nvSpPr>
          <p:spPr bwMode="auto">
            <a:xfrm>
              <a:off x="6383919" y="1053664"/>
              <a:ext cx="4393970" cy="5227184"/>
            </a:xfrm>
            <a:custGeom>
              <a:avLst/>
              <a:gdLst>
                <a:gd name="T0" fmla="*/ 2176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8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6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6" y="80"/>
                  </a:moveTo>
                  <a:lnTo>
                    <a:pt x="2929" y="514"/>
                  </a:lnTo>
                  <a:cubicBezTo>
                    <a:pt x="3180" y="660"/>
                    <a:pt x="3432" y="805"/>
                    <a:pt x="3684" y="950"/>
                  </a:cubicBezTo>
                  <a:cubicBezTo>
                    <a:pt x="3828" y="1045"/>
                    <a:pt x="3903" y="1173"/>
                    <a:pt x="3905" y="1337"/>
                  </a:cubicBezTo>
                  <a:lnTo>
                    <a:pt x="3905" y="5057"/>
                  </a:lnTo>
                  <a:cubicBezTo>
                    <a:pt x="3905" y="5347"/>
                    <a:pt x="3905" y="5638"/>
                    <a:pt x="3905" y="5929"/>
                  </a:cubicBezTo>
                  <a:cubicBezTo>
                    <a:pt x="3895" y="6101"/>
                    <a:pt x="3821" y="6230"/>
                    <a:pt x="3681" y="6314"/>
                  </a:cubicBezTo>
                  <a:lnTo>
                    <a:pt x="2929" y="6748"/>
                  </a:lnTo>
                  <a:cubicBezTo>
                    <a:pt x="2677" y="6893"/>
                    <a:pt x="2425" y="7038"/>
                    <a:pt x="2174" y="7184"/>
                  </a:cubicBezTo>
                  <a:cubicBezTo>
                    <a:pt x="2019" y="7262"/>
                    <a:pt x="1871" y="7262"/>
                    <a:pt x="1728" y="7182"/>
                  </a:cubicBezTo>
                  <a:lnTo>
                    <a:pt x="976" y="6748"/>
                  </a:lnTo>
                  <a:cubicBezTo>
                    <a:pt x="724" y="6603"/>
                    <a:pt x="473" y="6457"/>
                    <a:pt x="221" y="6312"/>
                  </a:cubicBezTo>
                  <a:cubicBezTo>
                    <a:pt x="76" y="6217"/>
                    <a:pt x="2" y="6089"/>
                    <a:pt x="0" y="5925"/>
                  </a:cubicBezTo>
                  <a:lnTo>
                    <a:pt x="0" y="5057"/>
                  </a:lnTo>
                  <a:cubicBezTo>
                    <a:pt x="0" y="4766"/>
                    <a:pt x="0" y="1624"/>
                    <a:pt x="0" y="1333"/>
                  </a:cubicBezTo>
                  <a:cubicBezTo>
                    <a:pt x="9" y="1161"/>
                    <a:pt x="83" y="1032"/>
                    <a:pt x="224" y="949"/>
                  </a:cubicBezTo>
                  <a:lnTo>
                    <a:pt x="976" y="514"/>
                  </a:lnTo>
                  <a:cubicBezTo>
                    <a:pt x="1228" y="369"/>
                    <a:pt x="1479" y="224"/>
                    <a:pt x="1731" y="78"/>
                  </a:cubicBezTo>
                  <a:cubicBezTo>
                    <a:pt x="1885" y="0"/>
                    <a:pt x="2034" y="0"/>
                    <a:pt x="2176" y="80"/>
                  </a:cubicBezTo>
                  <a:close/>
                </a:path>
              </a:pathLst>
            </a:custGeom>
            <a:solidFill>
              <a:srgbClr val="049AAB">
                <a:alpha val="10000"/>
              </a:srgbClr>
            </a:solidFill>
            <a:ln w="12700" cap="flat">
              <a:solidFill>
                <a:srgbClr val="049AAB"/>
              </a:solidFill>
              <a:prstDash val="solid"/>
              <a:miter lim="800000"/>
            </a:ln>
          </p:spPr>
          <p:txBody>
            <a:bodyPr vert="horz" wrap="square" lIns="91404" tIns="45702" rIns="91404" bIns="45702" numCol="1" anchor="t" anchorCtr="0" compatLnSpc="1"/>
            <a:lstStyle/>
            <a:p>
              <a:endParaRPr lang="zh-CN" altLang="en-US" sz="1799"/>
            </a:p>
          </p:txBody>
        </p:sp>
        <p:sp>
          <p:nvSpPr>
            <p:cNvPr id="7" name="Rectangle 8"/>
            <p:cNvSpPr>
              <a:spLocks noChangeArrowheads="1"/>
            </p:cNvSpPr>
            <p:nvPr/>
          </p:nvSpPr>
          <p:spPr bwMode="auto">
            <a:xfrm>
              <a:off x="6376009" y="2089970"/>
              <a:ext cx="4411377" cy="525211"/>
            </a:xfrm>
            <a:prstGeom prst="rect">
              <a:avLst/>
            </a:prstGeom>
            <a:solidFill>
              <a:srgbClr val="01304C"/>
            </a:solidFill>
            <a:ln>
              <a:noFill/>
            </a:ln>
          </p:spPr>
          <p:txBody>
            <a:bodyPr vert="horz" wrap="square" lIns="91404" tIns="45702" rIns="91404" bIns="45702" numCol="1" anchor="t" anchorCtr="0" compatLnSpc="1"/>
            <a:lstStyle/>
            <a:p>
              <a:endParaRPr lang="zh-CN" altLang="en-US" sz="1799"/>
            </a:p>
          </p:txBody>
        </p:sp>
        <p:sp>
          <p:nvSpPr>
            <p:cNvPr id="9" name="文本框 8"/>
            <p:cNvSpPr txBox="1"/>
            <p:nvPr/>
          </p:nvSpPr>
          <p:spPr>
            <a:xfrm>
              <a:off x="7952611" y="2135015"/>
              <a:ext cx="1256584" cy="461485"/>
            </a:xfrm>
            <a:prstGeom prst="rect">
              <a:avLst/>
            </a:prstGeom>
            <a:noFill/>
          </p:spPr>
          <p:txBody>
            <a:bodyPr wrap="none" rtlCol="0">
              <a:spAutoFit/>
            </a:bodyPr>
            <a:lstStyle>
              <a:defPPr>
                <a:defRPr lang="zh-CN"/>
              </a:defPPr>
              <a:lvl1pPr>
                <a:defRPr sz="2399" b="1">
                  <a:solidFill>
                    <a:schemeClr val="bg1"/>
                  </a:solidFill>
                  <a:latin typeface="微软雅黑" panose="020B0503020204020204" pitchFamily="34" charset="-122"/>
                  <a:ea typeface="微软雅黑" panose="020B0503020204020204" pitchFamily="34" charset="-122"/>
                </a:defRPr>
              </a:lvl1pPr>
            </a:lstStyle>
            <a:p>
              <a:r>
                <a:rPr lang="zh-CN" altLang="en-US" dirty="0"/>
                <a:t>对     策</a:t>
              </a:r>
            </a:p>
          </p:txBody>
        </p:sp>
        <p:sp>
          <p:nvSpPr>
            <p:cNvPr id="12" name="TextBox 10"/>
            <p:cNvSpPr txBox="1"/>
            <p:nvPr/>
          </p:nvSpPr>
          <p:spPr>
            <a:xfrm>
              <a:off x="6735776" y="2841749"/>
              <a:ext cx="3784574" cy="646079"/>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799" dirty="0">
                  <a:solidFill>
                    <a:schemeClr val="tx1">
                      <a:lumMod val="75000"/>
                      <a:lumOff val="25000"/>
                    </a:schemeClr>
                  </a:solidFill>
                  <a:latin typeface="微软雅黑" panose="020B0503020204020204" pitchFamily="34" charset="-122"/>
                  <a:ea typeface="微软雅黑" panose="020B0503020204020204" pitchFamily="34" charset="-122"/>
                </a:rPr>
                <a:t>推行目标成本管理，加强成本控制；</a:t>
              </a:r>
              <a:endParaRPr lang="en-US" altLang="zh-CN" sz="1799"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Box 10"/>
            <p:cNvSpPr txBox="1"/>
            <p:nvPr/>
          </p:nvSpPr>
          <p:spPr>
            <a:xfrm>
              <a:off x="6735776" y="3634691"/>
              <a:ext cx="3784574" cy="64607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r>
                <a:rPr lang="zh-CN" altLang="en-US" sz="1799" dirty="0">
                  <a:solidFill>
                    <a:schemeClr val="tx1">
                      <a:lumMod val="75000"/>
                      <a:lumOff val="25000"/>
                    </a:schemeClr>
                  </a:solidFill>
                </a:rPr>
                <a:t>采取内部培训、外部培训等多种措施，提高管理团队的整体素质；</a:t>
              </a:r>
            </a:p>
          </p:txBody>
        </p:sp>
        <p:sp>
          <p:nvSpPr>
            <p:cNvPr id="14" name="TextBox 10"/>
            <p:cNvSpPr txBox="1"/>
            <p:nvPr/>
          </p:nvSpPr>
          <p:spPr>
            <a:xfrm>
              <a:off x="6735776" y="4368051"/>
              <a:ext cx="3784574" cy="64607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r>
                <a:rPr lang="zh-CN" altLang="en-US" sz="1799" dirty="0">
                  <a:solidFill>
                    <a:schemeClr val="tx1">
                      <a:lumMod val="75000"/>
                      <a:lumOff val="25000"/>
                    </a:schemeClr>
                  </a:solidFill>
                </a:rPr>
                <a:t>倡导组织创新、思维创新，以适应不断变化的外部环境。</a:t>
              </a:r>
            </a:p>
          </p:txBody>
        </p:sp>
        <p:sp>
          <p:nvSpPr>
            <p:cNvPr id="15" name="Freeform 5"/>
            <p:cNvSpPr>
              <a:spLocks noEditPoints="1"/>
            </p:cNvSpPr>
            <p:nvPr/>
          </p:nvSpPr>
          <p:spPr bwMode="auto">
            <a:xfrm>
              <a:off x="8294039" y="1379225"/>
              <a:ext cx="668047" cy="641535"/>
            </a:xfrm>
            <a:custGeom>
              <a:avLst/>
              <a:gdLst>
                <a:gd name="T0" fmla="*/ 247 w 592"/>
                <a:gd name="T1" fmla="*/ 511 h 564"/>
                <a:gd name="T2" fmla="*/ 247 w 592"/>
                <a:gd name="T3" fmla="*/ 537 h 564"/>
                <a:gd name="T4" fmla="*/ 358 w 592"/>
                <a:gd name="T5" fmla="*/ 524 h 564"/>
                <a:gd name="T6" fmla="*/ 345 w 592"/>
                <a:gd name="T7" fmla="*/ 471 h 564"/>
                <a:gd name="T8" fmla="*/ 247 w 592"/>
                <a:gd name="T9" fmla="*/ 471 h 564"/>
                <a:gd name="T10" fmla="*/ 247 w 592"/>
                <a:gd name="T11" fmla="*/ 497 h 564"/>
                <a:gd name="T12" fmla="*/ 358 w 592"/>
                <a:gd name="T13" fmla="*/ 484 h 564"/>
                <a:gd name="T14" fmla="*/ 296 w 592"/>
                <a:gd name="T15" fmla="*/ 564 h 564"/>
                <a:gd name="T16" fmla="*/ 339 w 592"/>
                <a:gd name="T17" fmla="*/ 548 h 564"/>
                <a:gd name="T18" fmla="*/ 296 w 592"/>
                <a:gd name="T19" fmla="*/ 564 h 564"/>
                <a:gd name="T20" fmla="*/ 298 w 592"/>
                <a:gd name="T21" fmla="*/ 151 h 564"/>
                <a:gd name="T22" fmla="*/ 158 w 592"/>
                <a:gd name="T23" fmla="*/ 282 h 564"/>
                <a:gd name="T24" fmla="*/ 241 w 592"/>
                <a:gd name="T25" fmla="*/ 456 h 564"/>
                <a:gd name="T26" fmla="*/ 298 w 592"/>
                <a:gd name="T27" fmla="*/ 461 h 564"/>
                <a:gd name="T28" fmla="*/ 368 w 592"/>
                <a:gd name="T29" fmla="*/ 418 h 564"/>
                <a:gd name="T30" fmla="*/ 298 w 592"/>
                <a:gd name="T31" fmla="*/ 151 h 564"/>
                <a:gd name="T32" fmla="*/ 116 w 592"/>
                <a:gd name="T33" fmla="*/ 305 h 564"/>
                <a:gd name="T34" fmla="*/ 22 w 592"/>
                <a:gd name="T35" fmla="*/ 287 h 564"/>
                <a:gd name="T36" fmla="*/ 22 w 592"/>
                <a:gd name="T37" fmla="*/ 324 h 564"/>
                <a:gd name="T38" fmla="*/ 116 w 592"/>
                <a:gd name="T39" fmla="*/ 305 h 564"/>
                <a:gd name="T40" fmla="*/ 570 w 592"/>
                <a:gd name="T41" fmla="*/ 287 h 564"/>
                <a:gd name="T42" fmla="*/ 476 w 592"/>
                <a:gd name="T43" fmla="*/ 305 h 564"/>
                <a:gd name="T44" fmla="*/ 570 w 592"/>
                <a:gd name="T45" fmla="*/ 324 h 564"/>
                <a:gd name="T46" fmla="*/ 570 w 592"/>
                <a:gd name="T47" fmla="*/ 287 h 564"/>
                <a:gd name="T48" fmla="*/ 453 w 592"/>
                <a:gd name="T49" fmla="*/ 172 h 564"/>
                <a:gd name="T50" fmla="*/ 507 w 592"/>
                <a:gd name="T51" fmla="*/ 92 h 564"/>
                <a:gd name="T52" fmla="*/ 427 w 592"/>
                <a:gd name="T53" fmla="*/ 146 h 564"/>
                <a:gd name="T54" fmla="*/ 453 w 592"/>
                <a:gd name="T55" fmla="*/ 172 h 564"/>
                <a:gd name="T56" fmla="*/ 295 w 592"/>
                <a:gd name="T57" fmla="*/ 117 h 564"/>
                <a:gd name="T58" fmla="*/ 313 w 592"/>
                <a:gd name="T59" fmla="*/ 23 h 564"/>
                <a:gd name="T60" fmla="*/ 276 w 592"/>
                <a:gd name="T61" fmla="*/ 23 h 564"/>
                <a:gd name="T62" fmla="*/ 295 w 592"/>
                <a:gd name="T63" fmla="*/ 117 h 564"/>
                <a:gd name="T64" fmla="*/ 133 w 592"/>
                <a:gd name="T65" fmla="*/ 164 h 564"/>
                <a:gd name="T66" fmla="*/ 159 w 592"/>
                <a:gd name="T67" fmla="*/ 138 h 564"/>
                <a:gd name="T68" fmla="*/ 79 w 592"/>
                <a:gd name="T69" fmla="*/ 85 h 564"/>
                <a:gd name="T70" fmla="*/ 133 w 592"/>
                <a:gd name="T71" fmla="*/ 164 h 564"/>
                <a:gd name="T72" fmla="*/ 139 w 592"/>
                <a:gd name="T73" fmla="*/ 439 h 564"/>
                <a:gd name="T74" fmla="*/ 85 w 592"/>
                <a:gd name="T75" fmla="*/ 518 h 564"/>
                <a:gd name="T76" fmla="*/ 165 w 592"/>
                <a:gd name="T77" fmla="*/ 465 h 564"/>
                <a:gd name="T78" fmla="*/ 139 w 592"/>
                <a:gd name="T79" fmla="*/ 439 h 564"/>
                <a:gd name="T80" fmla="*/ 459 w 592"/>
                <a:gd name="T81" fmla="*/ 446 h 564"/>
                <a:gd name="T82" fmla="*/ 433 w 592"/>
                <a:gd name="T83" fmla="*/ 472 h 564"/>
                <a:gd name="T84" fmla="*/ 513 w 592"/>
                <a:gd name="T85" fmla="*/ 525 h 564"/>
                <a:gd name="T86" fmla="*/ 459 w 592"/>
                <a:gd name="T87" fmla="*/ 446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2" h="564">
                  <a:moveTo>
                    <a:pt x="345" y="511"/>
                  </a:moveTo>
                  <a:lnTo>
                    <a:pt x="247" y="511"/>
                  </a:lnTo>
                  <a:cubicBezTo>
                    <a:pt x="240" y="511"/>
                    <a:pt x="234" y="517"/>
                    <a:pt x="234" y="524"/>
                  </a:cubicBezTo>
                  <a:cubicBezTo>
                    <a:pt x="234" y="531"/>
                    <a:pt x="240" y="537"/>
                    <a:pt x="247" y="537"/>
                  </a:cubicBezTo>
                  <a:lnTo>
                    <a:pt x="345" y="537"/>
                  </a:lnTo>
                  <a:cubicBezTo>
                    <a:pt x="353" y="537"/>
                    <a:pt x="358" y="531"/>
                    <a:pt x="358" y="524"/>
                  </a:cubicBezTo>
                  <a:cubicBezTo>
                    <a:pt x="358" y="517"/>
                    <a:pt x="353" y="511"/>
                    <a:pt x="345" y="511"/>
                  </a:cubicBezTo>
                  <a:close/>
                  <a:moveTo>
                    <a:pt x="345" y="471"/>
                  </a:moveTo>
                  <a:lnTo>
                    <a:pt x="345" y="471"/>
                  </a:lnTo>
                  <a:lnTo>
                    <a:pt x="247" y="471"/>
                  </a:lnTo>
                  <a:cubicBezTo>
                    <a:pt x="240" y="471"/>
                    <a:pt x="234" y="477"/>
                    <a:pt x="234" y="484"/>
                  </a:cubicBezTo>
                  <a:cubicBezTo>
                    <a:pt x="234" y="492"/>
                    <a:pt x="240" y="497"/>
                    <a:pt x="247" y="497"/>
                  </a:cubicBezTo>
                  <a:lnTo>
                    <a:pt x="345" y="497"/>
                  </a:lnTo>
                  <a:cubicBezTo>
                    <a:pt x="353" y="497"/>
                    <a:pt x="358" y="492"/>
                    <a:pt x="358" y="484"/>
                  </a:cubicBezTo>
                  <a:cubicBezTo>
                    <a:pt x="358" y="477"/>
                    <a:pt x="353" y="471"/>
                    <a:pt x="345" y="471"/>
                  </a:cubicBezTo>
                  <a:close/>
                  <a:moveTo>
                    <a:pt x="296" y="564"/>
                  </a:moveTo>
                  <a:lnTo>
                    <a:pt x="296" y="564"/>
                  </a:lnTo>
                  <a:lnTo>
                    <a:pt x="339" y="548"/>
                  </a:lnTo>
                  <a:lnTo>
                    <a:pt x="253" y="548"/>
                  </a:lnTo>
                  <a:lnTo>
                    <a:pt x="296" y="564"/>
                  </a:lnTo>
                  <a:close/>
                  <a:moveTo>
                    <a:pt x="298" y="151"/>
                  </a:moveTo>
                  <a:lnTo>
                    <a:pt x="298" y="151"/>
                  </a:lnTo>
                  <a:lnTo>
                    <a:pt x="294" y="151"/>
                  </a:lnTo>
                  <a:cubicBezTo>
                    <a:pt x="222" y="151"/>
                    <a:pt x="158" y="210"/>
                    <a:pt x="158" y="282"/>
                  </a:cubicBezTo>
                  <a:cubicBezTo>
                    <a:pt x="158" y="354"/>
                    <a:pt x="218" y="395"/>
                    <a:pt x="225" y="418"/>
                  </a:cubicBezTo>
                  <a:cubicBezTo>
                    <a:pt x="231" y="440"/>
                    <a:pt x="225" y="451"/>
                    <a:pt x="241" y="456"/>
                  </a:cubicBezTo>
                  <a:cubicBezTo>
                    <a:pt x="257" y="462"/>
                    <a:pt x="294" y="461"/>
                    <a:pt x="294" y="461"/>
                  </a:cubicBezTo>
                  <a:lnTo>
                    <a:pt x="298" y="461"/>
                  </a:lnTo>
                  <a:cubicBezTo>
                    <a:pt x="298" y="461"/>
                    <a:pt x="335" y="462"/>
                    <a:pt x="351" y="456"/>
                  </a:cubicBezTo>
                  <a:cubicBezTo>
                    <a:pt x="367" y="451"/>
                    <a:pt x="361" y="440"/>
                    <a:pt x="368" y="418"/>
                  </a:cubicBezTo>
                  <a:cubicBezTo>
                    <a:pt x="374" y="395"/>
                    <a:pt x="434" y="354"/>
                    <a:pt x="434" y="282"/>
                  </a:cubicBezTo>
                  <a:cubicBezTo>
                    <a:pt x="434" y="210"/>
                    <a:pt x="370" y="151"/>
                    <a:pt x="298" y="151"/>
                  </a:cubicBezTo>
                  <a:close/>
                  <a:moveTo>
                    <a:pt x="116" y="305"/>
                  </a:moveTo>
                  <a:lnTo>
                    <a:pt x="116" y="305"/>
                  </a:lnTo>
                  <a:cubicBezTo>
                    <a:pt x="116" y="295"/>
                    <a:pt x="106" y="287"/>
                    <a:pt x="94" y="287"/>
                  </a:cubicBezTo>
                  <a:lnTo>
                    <a:pt x="22" y="287"/>
                  </a:lnTo>
                  <a:cubicBezTo>
                    <a:pt x="10" y="287"/>
                    <a:pt x="0" y="295"/>
                    <a:pt x="0" y="305"/>
                  </a:cubicBezTo>
                  <a:cubicBezTo>
                    <a:pt x="0" y="316"/>
                    <a:pt x="10" y="324"/>
                    <a:pt x="22" y="324"/>
                  </a:cubicBezTo>
                  <a:lnTo>
                    <a:pt x="94" y="324"/>
                  </a:lnTo>
                  <a:cubicBezTo>
                    <a:pt x="106" y="324"/>
                    <a:pt x="116" y="316"/>
                    <a:pt x="116" y="305"/>
                  </a:cubicBezTo>
                  <a:close/>
                  <a:moveTo>
                    <a:pt x="570" y="287"/>
                  </a:moveTo>
                  <a:lnTo>
                    <a:pt x="570" y="287"/>
                  </a:lnTo>
                  <a:lnTo>
                    <a:pt x="499" y="287"/>
                  </a:lnTo>
                  <a:cubicBezTo>
                    <a:pt x="486" y="287"/>
                    <a:pt x="476" y="295"/>
                    <a:pt x="476" y="305"/>
                  </a:cubicBezTo>
                  <a:cubicBezTo>
                    <a:pt x="476" y="316"/>
                    <a:pt x="486" y="324"/>
                    <a:pt x="499" y="324"/>
                  </a:cubicBezTo>
                  <a:lnTo>
                    <a:pt x="570" y="324"/>
                  </a:lnTo>
                  <a:cubicBezTo>
                    <a:pt x="582" y="324"/>
                    <a:pt x="592" y="316"/>
                    <a:pt x="592" y="305"/>
                  </a:cubicBezTo>
                  <a:cubicBezTo>
                    <a:pt x="592" y="295"/>
                    <a:pt x="582" y="287"/>
                    <a:pt x="570" y="287"/>
                  </a:cubicBezTo>
                  <a:close/>
                  <a:moveTo>
                    <a:pt x="453" y="172"/>
                  </a:moveTo>
                  <a:lnTo>
                    <a:pt x="453" y="172"/>
                  </a:lnTo>
                  <a:lnTo>
                    <a:pt x="504" y="121"/>
                  </a:lnTo>
                  <a:cubicBezTo>
                    <a:pt x="513" y="113"/>
                    <a:pt x="514" y="100"/>
                    <a:pt x="507" y="92"/>
                  </a:cubicBezTo>
                  <a:cubicBezTo>
                    <a:pt x="499" y="85"/>
                    <a:pt x="486" y="86"/>
                    <a:pt x="478" y="95"/>
                  </a:cubicBezTo>
                  <a:lnTo>
                    <a:pt x="427" y="146"/>
                  </a:lnTo>
                  <a:cubicBezTo>
                    <a:pt x="418" y="154"/>
                    <a:pt x="417" y="167"/>
                    <a:pt x="424" y="175"/>
                  </a:cubicBezTo>
                  <a:cubicBezTo>
                    <a:pt x="432" y="182"/>
                    <a:pt x="445" y="181"/>
                    <a:pt x="453" y="172"/>
                  </a:cubicBezTo>
                  <a:close/>
                  <a:moveTo>
                    <a:pt x="295" y="117"/>
                  </a:moveTo>
                  <a:lnTo>
                    <a:pt x="295" y="117"/>
                  </a:lnTo>
                  <a:cubicBezTo>
                    <a:pt x="305" y="117"/>
                    <a:pt x="313" y="106"/>
                    <a:pt x="313" y="94"/>
                  </a:cubicBezTo>
                  <a:lnTo>
                    <a:pt x="313" y="23"/>
                  </a:lnTo>
                  <a:cubicBezTo>
                    <a:pt x="313" y="10"/>
                    <a:pt x="305" y="0"/>
                    <a:pt x="295" y="0"/>
                  </a:cubicBezTo>
                  <a:cubicBezTo>
                    <a:pt x="284" y="0"/>
                    <a:pt x="276" y="10"/>
                    <a:pt x="276" y="23"/>
                  </a:cubicBezTo>
                  <a:lnTo>
                    <a:pt x="276" y="94"/>
                  </a:lnTo>
                  <a:cubicBezTo>
                    <a:pt x="276" y="106"/>
                    <a:pt x="284" y="117"/>
                    <a:pt x="295" y="117"/>
                  </a:cubicBezTo>
                  <a:close/>
                  <a:moveTo>
                    <a:pt x="133" y="164"/>
                  </a:moveTo>
                  <a:lnTo>
                    <a:pt x="133" y="164"/>
                  </a:lnTo>
                  <a:cubicBezTo>
                    <a:pt x="141" y="173"/>
                    <a:pt x="154" y="174"/>
                    <a:pt x="162" y="167"/>
                  </a:cubicBezTo>
                  <a:cubicBezTo>
                    <a:pt x="169" y="160"/>
                    <a:pt x="168" y="147"/>
                    <a:pt x="159" y="138"/>
                  </a:cubicBezTo>
                  <a:lnTo>
                    <a:pt x="108" y="88"/>
                  </a:lnTo>
                  <a:cubicBezTo>
                    <a:pt x="100" y="79"/>
                    <a:pt x="87" y="78"/>
                    <a:pt x="79" y="85"/>
                  </a:cubicBezTo>
                  <a:cubicBezTo>
                    <a:pt x="72" y="92"/>
                    <a:pt x="73" y="105"/>
                    <a:pt x="82" y="114"/>
                  </a:cubicBezTo>
                  <a:lnTo>
                    <a:pt x="133" y="164"/>
                  </a:lnTo>
                  <a:close/>
                  <a:moveTo>
                    <a:pt x="139" y="439"/>
                  </a:moveTo>
                  <a:lnTo>
                    <a:pt x="139" y="439"/>
                  </a:lnTo>
                  <a:lnTo>
                    <a:pt x="88" y="489"/>
                  </a:lnTo>
                  <a:cubicBezTo>
                    <a:pt x="80" y="498"/>
                    <a:pt x="78" y="511"/>
                    <a:pt x="85" y="518"/>
                  </a:cubicBezTo>
                  <a:cubicBezTo>
                    <a:pt x="93" y="525"/>
                    <a:pt x="106" y="524"/>
                    <a:pt x="114" y="515"/>
                  </a:cubicBezTo>
                  <a:lnTo>
                    <a:pt x="165" y="465"/>
                  </a:lnTo>
                  <a:cubicBezTo>
                    <a:pt x="174" y="456"/>
                    <a:pt x="175" y="443"/>
                    <a:pt x="168" y="436"/>
                  </a:cubicBezTo>
                  <a:cubicBezTo>
                    <a:pt x="161" y="428"/>
                    <a:pt x="148" y="430"/>
                    <a:pt x="139" y="439"/>
                  </a:cubicBezTo>
                  <a:close/>
                  <a:moveTo>
                    <a:pt x="459" y="446"/>
                  </a:moveTo>
                  <a:lnTo>
                    <a:pt x="459" y="446"/>
                  </a:lnTo>
                  <a:cubicBezTo>
                    <a:pt x="451" y="437"/>
                    <a:pt x="438" y="436"/>
                    <a:pt x="430" y="443"/>
                  </a:cubicBezTo>
                  <a:cubicBezTo>
                    <a:pt x="423" y="450"/>
                    <a:pt x="425" y="463"/>
                    <a:pt x="433" y="472"/>
                  </a:cubicBezTo>
                  <a:lnTo>
                    <a:pt x="484" y="522"/>
                  </a:lnTo>
                  <a:cubicBezTo>
                    <a:pt x="493" y="531"/>
                    <a:pt x="506" y="532"/>
                    <a:pt x="513" y="525"/>
                  </a:cubicBezTo>
                  <a:cubicBezTo>
                    <a:pt x="520" y="518"/>
                    <a:pt x="519" y="505"/>
                    <a:pt x="510" y="496"/>
                  </a:cubicBezTo>
                  <a:lnTo>
                    <a:pt x="459" y="446"/>
                  </a:lnTo>
                  <a:close/>
                </a:path>
              </a:pathLst>
            </a:custGeom>
            <a:solidFill>
              <a:srgbClr val="049AAB"/>
            </a:solidFill>
            <a:ln>
              <a:noFill/>
            </a:ln>
          </p:spPr>
          <p:txBody>
            <a:bodyPr vert="horz" wrap="square" lIns="91404" tIns="45702" rIns="91404" bIns="45702" numCol="1" anchor="t" anchorCtr="0" compatLnSpc="1"/>
            <a:lstStyle/>
            <a:p>
              <a:endParaRPr lang="zh-CN" altLang="en-US" sz="1799"/>
            </a:p>
          </p:txBody>
        </p:sp>
      </p:grpSp>
      <p:grpSp>
        <p:nvGrpSpPr>
          <p:cNvPr id="2" name="组合 1">
            <a:extLst>
              <a:ext uri="{FF2B5EF4-FFF2-40B4-BE49-F238E27FC236}">
                <a16:creationId xmlns:a16="http://schemas.microsoft.com/office/drawing/2014/main" xmlns="" id="{30B818A0-66BF-46C1-81FF-2AE2CA75E2FD}"/>
              </a:ext>
            </a:extLst>
          </p:cNvPr>
          <p:cNvGrpSpPr/>
          <p:nvPr/>
        </p:nvGrpSpPr>
        <p:grpSpPr>
          <a:xfrm>
            <a:off x="1263532" y="1053664"/>
            <a:ext cx="4408888" cy="5227184"/>
            <a:chOff x="1263532" y="1053664"/>
            <a:chExt cx="4408888" cy="5227184"/>
          </a:xfrm>
        </p:grpSpPr>
        <p:sp>
          <p:nvSpPr>
            <p:cNvPr id="4" name="Freeform 5"/>
            <p:cNvSpPr/>
            <p:nvPr/>
          </p:nvSpPr>
          <p:spPr bwMode="auto">
            <a:xfrm>
              <a:off x="1270992" y="1053664"/>
              <a:ext cx="4393970" cy="5227184"/>
            </a:xfrm>
            <a:custGeom>
              <a:avLst/>
              <a:gdLst>
                <a:gd name="T0" fmla="*/ 2177 w 3905"/>
                <a:gd name="T1" fmla="*/ 80 h 7262"/>
                <a:gd name="T2" fmla="*/ 2929 w 3905"/>
                <a:gd name="T3" fmla="*/ 514 h 7262"/>
                <a:gd name="T4" fmla="*/ 3684 w 3905"/>
                <a:gd name="T5" fmla="*/ 950 h 7262"/>
                <a:gd name="T6" fmla="*/ 3905 w 3905"/>
                <a:gd name="T7" fmla="*/ 1337 h 7262"/>
                <a:gd name="T8" fmla="*/ 3905 w 3905"/>
                <a:gd name="T9" fmla="*/ 5057 h 7262"/>
                <a:gd name="T10" fmla="*/ 3905 w 3905"/>
                <a:gd name="T11" fmla="*/ 5929 h 7262"/>
                <a:gd name="T12" fmla="*/ 3681 w 3905"/>
                <a:gd name="T13" fmla="*/ 6314 h 7262"/>
                <a:gd name="T14" fmla="*/ 2929 w 3905"/>
                <a:gd name="T15" fmla="*/ 6748 h 7262"/>
                <a:gd name="T16" fmla="*/ 2174 w 3905"/>
                <a:gd name="T17" fmla="*/ 7184 h 7262"/>
                <a:gd name="T18" fmla="*/ 1729 w 3905"/>
                <a:gd name="T19" fmla="*/ 7182 h 7262"/>
                <a:gd name="T20" fmla="*/ 976 w 3905"/>
                <a:gd name="T21" fmla="*/ 6748 h 7262"/>
                <a:gd name="T22" fmla="*/ 221 w 3905"/>
                <a:gd name="T23" fmla="*/ 6312 h 7262"/>
                <a:gd name="T24" fmla="*/ 0 w 3905"/>
                <a:gd name="T25" fmla="*/ 5925 h 7262"/>
                <a:gd name="T26" fmla="*/ 0 w 3905"/>
                <a:gd name="T27" fmla="*/ 5057 h 7262"/>
                <a:gd name="T28" fmla="*/ 0 w 3905"/>
                <a:gd name="T29" fmla="*/ 1333 h 7262"/>
                <a:gd name="T30" fmla="*/ 224 w 3905"/>
                <a:gd name="T31" fmla="*/ 949 h 7262"/>
                <a:gd name="T32" fmla="*/ 976 w 3905"/>
                <a:gd name="T33" fmla="*/ 514 h 7262"/>
                <a:gd name="T34" fmla="*/ 1731 w 3905"/>
                <a:gd name="T35" fmla="*/ 78 h 7262"/>
                <a:gd name="T36" fmla="*/ 2177 w 3905"/>
                <a:gd name="T37" fmla="*/ 80 h 7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05" h="7262">
                  <a:moveTo>
                    <a:pt x="2177" y="80"/>
                  </a:moveTo>
                  <a:lnTo>
                    <a:pt x="2929" y="514"/>
                  </a:lnTo>
                  <a:cubicBezTo>
                    <a:pt x="3181" y="660"/>
                    <a:pt x="3432" y="805"/>
                    <a:pt x="3684" y="950"/>
                  </a:cubicBezTo>
                  <a:cubicBezTo>
                    <a:pt x="3829" y="1045"/>
                    <a:pt x="3903" y="1173"/>
                    <a:pt x="3905" y="1337"/>
                  </a:cubicBezTo>
                  <a:lnTo>
                    <a:pt x="3905" y="5057"/>
                  </a:lnTo>
                  <a:cubicBezTo>
                    <a:pt x="3905" y="5347"/>
                    <a:pt x="3905" y="5638"/>
                    <a:pt x="3905" y="5929"/>
                  </a:cubicBezTo>
                  <a:cubicBezTo>
                    <a:pt x="3896" y="6101"/>
                    <a:pt x="3822" y="6230"/>
                    <a:pt x="3681" y="6314"/>
                  </a:cubicBezTo>
                  <a:lnTo>
                    <a:pt x="2929" y="6748"/>
                  </a:lnTo>
                  <a:cubicBezTo>
                    <a:pt x="2677" y="6893"/>
                    <a:pt x="2426" y="7038"/>
                    <a:pt x="2174" y="7184"/>
                  </a:cubicBezTo>
                  <a:cubicBezTo>
                    <a:pt x="2020" y="7262"/>
                    <a:pt x="1871" y="7262"/>
                    <a:pt x="1729" y="7182"/>
                  </a:cubicBezTo>
                  <a:lnTo>
                    <a:pt x="976" y="6748"/>
                  </a:lnTo>
                  <a:cubicBezTo>
                    <a:pt x="725" y="6603"/>
                    <a:pt x="473" y="6457"/>
                    <a:pt x="221" y="6312"/>
                  </a:cubicBezTo>
                  <a:cubicBezTo>
                    <a:pt x="77" y="6217"/>
                    <a:pt x="2" y="6089"/>
                    <a:pt x="0" y="5925"/>
                  </a:cubicBezTo>
                  <a:lnTo>
                    <a:pt x="0" y="5057"/>
                  </a:lnTo>
                  <a:cubicBezTo>
                    <a:pt x="0" y="4766"/>
                    <a:pt x="0" y="1624"/>
                    <a:pt x="0" y="1333"/>
                  </a:cubicBezTo>
                  <a:cubicBezTo>
                    <a:pt x="10" y="1161"/>
                    <a:pt x="84" y="1032"/>
                    <a:pt x="224" y="949"/>
                  </a:cubicBezTo>
                  <a:lnTo>
                    <a:pt x="976" y="514"/>
                  </a:lnTo>
                  <a:cubicBezTo>
                    <a:pt x="1228" y="369"/>
                    <a:pt x="1480" y="224"/>
                    <a:pt x="1731" y="78"/>
                  </a:cubicBezTo>
                  <a:cubicBezTo>
                    <a:pt x="1886" y="0"/>
                    <a:pt x="2034" y="0"/>
                    <a:pt x="2177" y="80"/>
                  </a:cubicBezTo>
                  <a:close/>
                </a:path>
              </a:pathLst>
            </a:custGeom>
            <a:solidFill>
              <a:srgbClr val="9BD744">
                <a:alpha val="20000"/>
              </a:srgbClr>
            </a:solidFill>
            <a:ln w="12700" cap="flat">
              <a:solidFill>
                <a:srgbClr val="9BD744"/>
              </a:solidFill>
              <a:prstDash val="solid"/>
              <a:miter lim="800000"/>
            </a:ln>
          </p:spPr>
          <p:txBody>
            <a:bodyPr vert="horz" wrap="square" lIns="91404" tIns="45702" rIns="91404" bIns="45702" numCol="1" anchor="t" anchorCtr="0" compatLnSpc="1"/>
            <a:lstStyle/>
            <a:p>
              <a:endParaRPr lang="zh-CN" altLang="en-US" sz="1799"/>
            </a:p>
          </p:txBody>
        </p:sp>
        <p:sp>
          <p:nvSpPr>
            <p:cNvPr id="5" name="Rectangle 6"/>
            <p:cNvSpPr>
              <a:spLocks noChangeArrowheads="1"/>
            </p:cNvSpPr>
            <p:nvPr/>
          </p:nvSpPr>
          <p:spPr bwMode="auto">
            <a:xfrm>
              <a:off x="1263532" y="2089970"/>
              <a:ext cx="4408888" cy="525211"/>
            </a:xfrm>
            <a:prstGeom prst="rect">
              <a:avLst/>
            </a:prstGeom>
            <a:solidFill>
              <a:srgbClr val="01304C"/>
            </a:solidFill>
            <a:ln>
              <a:noFill/>
            </a:ln>
          </p:spPr>
          <p:txBody>
            <a:bodyPr vert="horz" wrap="square" lIns="91404" tIns="45702" rIns="91404" bIns="45702" numCol="1" anchor="t" anchorCtr="0" compatLnSpc="1"/>
            <a:lstStyle/>
            <a:p>
              <a:endParaRPr lang="zh-CN" altLang="en-US" sz="1799"/>
            </a:p>
          </p:txBody>
        </p:sp>
        <p:sp>
          <p:nvSpPr>
            <p:cNvPr id="8" name="文本框 7"/>
            <p:cNvSpPr txBox="1"/>
            <p:nvPr/>
          </p:nvSpPr>
          <p:spPr>
            <a:xfrm>
              <a:off x="2729704" y="2141099"/>
              <a:ext cx="1415219" cy="461485"/>
            </a:xfrm>
            <a:prstGeom prst="rect">
              <a:avLst/>
            </a:prstGeom>
            <a:noFill/>
          </p:spPr>
          <p:txBody>
            <a:bodyPr wrap="none" rtlCol="0">
              <a:spAutoFit/>
            </a:bodyPr>
            <a:lstStyle/>
            <a:p>
              <a:r>
                <a:rPr lang="zh-CN" altLang="en-US" sz="2399" b="1" dirty="0">
                  <a:solidFill>
                    <a:schemeClr val="bg1"/>
                  </a:solidFill>
                  <a:latin typeface="微软雅黑" panose="020B0503020204020204" pitchFamily="34" charset="-122"/>
                  <a:ea typeface="微软雅黑" panose="020B0503020204020204" pitchFamily="34" charset="-122"/>
                </a:rPr>
                <a:t>管理风险</a:t>
              </a:r>
            </a:p>
          </p:txBody>
        </p:sp>
        <p:sp>
          <p:nvSpPr>
            <p:cNvPr id="10" name="TextBox 10"/>
            <p:cNvSpPr txBox="1"/>
            <p:nvPr/>
          </p:nvSpPr>
          <p:spPr>
            <a:xfrm>
              <a:off x="1591627" y="2841749"/>
              <a:ext cx="3784574" cy="922969"/>
            </a:xfrm>
            <a:prstGeom prst="rect">
              <a:avLst/>
            </a:prstGeom>
            <a:noFill/>
          </p:spPr>
          <p:txBody>
            <a:bodyPr wrap="square" rtlCol="0">
              <a:spAutoFit/>
            </a:bodyPr>
            <a:lstStyle/>
            <a:p>
              <a:pPr marL="285636" indent="-285636" algn="just">
                <a:buFont typeface="Wingdings" panose="05000000000000000000" pitchFamily="2" charset="2"/>
                <a:buChar char="n"/>
              </a:pPr>
              <a:r>
                <a:rPr lang="zh-CN" altLang="en-US" sz="1799" dirty="0">
                  <a:solidFill>
                    <a:schemeClr val="tx1">
                      <a:lumMod val="75000"/>
                      <a:lumOff val="25000"/>
                    </a:schemeClr>
                  </a:solidFill>
                  <a:latin typeface="微软雅黑" panose="020B0503020204020204" pitchFamily="34" charset="-122"/>
                  <a:ea typeface="微软雅黑" panose="020B0503020204020204" pitchFamily="34" charset="-122"/>
                </a:rPr>
                <a:t>随着公司规模的扩大，公司的组织结构、管理方法和思想可能不适应不断变化的内外环境。</a:t>
              </a:r>
              <a:endParaRPr lang="en-US" altLang="zh-CN" sz="1799" dirty="0">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0"/>
            <p:cNvSpPr txBox="1"/>
            <p:nvPr/>
          </p:nvSpPr>
          <p:spPr>
            <a:xfrm>
              <a:off x="1591627" y="3957731"/>
              <a:ext cx="3784574" cy="922969"/>
            </a:xfrm>
            <a:prstGeom prst="rect">
              <a:avLst/>
            </a:prstGeom>
            <a:noFill/>
          </p:spPr>
          <p:txBody>
            <a:bodyPr wrap="square" rtlCol="0">
              <a:spAutoFit/>
            </a:bodyPr>
            <a:lstStyle>
              <a:defPPr>
                <a:defRPr lang="zh-CN"/>
              </a:defPPr>
              <a:lvl1pPr marL="285750" indent="-285750" algn="just">
                <a:buFont typeface="Wingdings" panose="05000000000000000000" pitchFamily="2" charset="2"/>
                <a:buChar char="n"/>
                <a:defRPr sz="1600">
                  <a:solidFill>
                    <a:schemeClr val="tx2"/>
                  </a:solidFill>
                  <a:latin typeface="微软雅黑" panose="020B0503020204020204" pitchFamily="34" charset="-122"/>
                  <a:ea typeface="微软雅黑" panose="020B0503020204020204" pitchFamily="34" charset="-122"/>
                </a:defRPr>
              </a:lvl1pPr>
            </a:lstStyle>
            <a:p>
              <a:r>
                <a:rPr lang="zh-CN" altLang="en-US" sz="1799" dirty="0">
                  <a:solidFill>
                    <a:schemeClr val="tx1">
                      <a:lumMod val="75000"/>
                      <a:lumOff val="25000"/>
                    </a:schemeClr>
                  </a:solidFill>
                </a:rPr>
                <a:t>公司的自主研发团队所开发的产品和服务不能跟上消费者需求变化的脚步。</a:t>
              </a:r>
            </a:p>
          </p:txBody>
        </p:sp>
        <p:sp>
          <p:nvSpPr>
            <p:cNvPr id="16" name="Freeform 10"/>
            <p:cNvSpPr>
              <a:spLocks noEditPoints="1"/>
            </p:cNvSpPr>
            <p:nvPr/>
          </p:nvSpPr>
          <p:spPr bwMode="auto">
            <a:xfrm>
              <a:off x="3101774" y="1350098"/>
              <a:ext cx="671080" cy="679115"/>
            </a:xfrm>
            <a:custGeom>
              <a:avLst/>
              <a:gdLst>
                <a:gd name="T0" fmla="*/ 475 w 785"/>
                <a:gd name="T1" fmla="*/ 566 h 785"/>
                <a:gd name="T2" fmla="*/ 450 w 785"/>
                <a:gd name="T3" fmla="*/ 626 h 785"/>
                <a:gd name="T4" fmla="*/ 399 w 785"/>
                <a:gd name="T5" fmla="*/ 718 h 785"/>
                <a:gd name="T6" fmla="*/ 356 w 785"/>
                <a:gd name="T7" fmla="*/ 685 h 785"/>
                <a:gd name="T8" fmla="*/ 338 w 785"/>
                <a:gd name="T9" fmla="*/ 688 h 785"/>
                <a:gd name="T10" fmla="*/ 328 w 785"/>
                <a:gd name="T11" fmla="*/ 695 h 785"/>
                <a:gd name="T12" fmla="*/ 319 w 785"/>
                <a:gd name="T13" fmla="*/ 722 h 785"/>
                <a:gd name="T14" fmla="*/ 219 w 785"/>
                <a:gd name="T15" fmla="*/ 751 h 785"/>
                <a:gd name="T16" fmla="*/ 183 w 785"/>
                <a:gd name="T17" fmla="*/ 685 h 785"/>
                <a:gd name="T18" fmla="*/ 175 w 785"/>
                <a:gd name="T19" fmla="*/ 686 h 785"/>
                <a:gd name="T20" fmla="*/ 168 w 785"/>
                <a:gd name="T21" fmla="*/ 689 h 785"/>
                <a:gd name="T22" fmla="*/ 138 w 785"/>
                <a:gd name="T23" fmla="*/ 718 h 785"/>
                <a:gd name="T24" fmla="*/ 87 w 785"/>
                <a:gd name="T25" fmla="*/ 626 h 785"/>
                <a:gd name="T26" fmla="*/ 74 w 785"/>
                <a:gd name="T27" fmla="*/ 567 h 785"/>
                <a:gd name="T28" fmla="*/ 0 w 785"/>
                <a:gd name="T29" fmla="*/ 532 h 785"/>
                <a:gd name="T30" fmla="*/ 71 w 785"/>
                <a:gd name="T31" fmla="*/ 466 h 785"/>
                <a:gd name="T32" fmla="*/ 100 w 785"/>
                <a:gd name="T33" fmla="*/ 428 h 785"/>
                <a:gd name="T34" fmla="*/ 98 w 785"/>
                <a:gd name="T35" fmla="*/ 419 h 785"/>
                <a:gd name="T36" fmla="*/ 94 w 785"/>
                <a:gd name="T37" fmla="*/ 412 h 785"/>
                <a:gd name="T38" fmla="*/ 68 w 785"/>
                <a:gd name="T39" fmla="*/ 337 h 785"/>
                <a:gd name="T40" fmla="*/ 164 w 785"/>
                <a:gd name="T41" fmla="*/ 340 h 785"/>
                <a:gd name="T42" fmla="*/ 216 w 785"/>
                <a:gd name="T43" fmla="*/ 326 h 785"/>
                <a:gd name="T44" fmla="*/ 218 w 785"/>
                <a:gd name="T45" fmla="*/ 320 h 785"/>
                <a:gd name="T46" fmla="*/ 253 w 785"/>
                <a:gd name="T47" fmla="*/ 247 h 785"/>
                <a:gd name="T48" fmla="*/ 319 w 785"/>
                <a:gd name="T49" fmla="*/ 318 h 785"/>
                <a:gd name="T50" fmla="*/ 392 w 785"/>
                <a:gd name="T51" fmla="*/ 322 h 785"/>
                <a:gd name="T52" fmla="*/ 463 w 785"/>
                <a:gd name="T53" fmla="*/ 393 h 785"/>
                <a:gd name="T54" fmla="*/ 453 w 785"/>
                <a:gd name="T55" fmla="*/ 460 h 785"/>
                <a:gd name="T56" fmla="*/ 504 w 785"/>
                <a:gd name="T57" fmla="*/ 466 h 785"/>
                <a:gd name="T58" fmla="*/ 733 w 785"/>
                <a:gd name="T59" fmla="*/ 285 h 785"/>
                <a:gd name="T60" fmla="*/ 686 w 785"/>
                <a:gd name="T61" fmla="*/ 308 h 785"/>
                <a:gd name="T62" fmla="*/ 661 w 785"/>
                <a:gd name="T63" fmla="*/ 374 h 785"/>
                <a:gd name="T64" fmla="*/ 616 w 785"/>
                <a:gd name="T65" fmla="*/ 334 h 785"/>
                <a:gd name="T66" fmla="*/ 599 w 785"/>
                <a:gd name="T67" fmla="*/ 324 h 785"/>
                <a:gd name="T68" fmla="*/ 593 w 785"/>
                <a:gd name="T69" fmla="*/ 324 h 785"/>
                <a:gd name="T70" fmla="*/ 573 w 785"/>
                <a:gd name="T71" fmla="*/ 342 h 785"/>
                <a:gd name="T72" fmla="*/ 497 w 785"/>
                <a:gd name="T73" fmla="*/ 334 h 785"/>
                <a:gd name="T74" fmla="*/ 492 w 785"/>
                <a:gd name="T75" fmla="*/ 279 h 785"/>
                <a:gd name="T76" fmla="*/ 486 w 785"/>
                <a:gd name="T77" fmla="*/ 278 h 785"/>
                <a:gd name="T78" fmla="*/ 480 w 785"/>
                <a:gd name="T79" fmla="*/ 278 h 785"/>
                <a:gd name="T80" fmla="*/ 452 w 785"/>
                <a:gd name="T81" fmla="*/ 289 h 785"/>
                <a:gd name="T82" fmla="*/ 443 w 785"/>
                <a:gd name="T83" fmla="*/ 214 h 785"/>
                <a:gd name="T84" fmla="*/ 450 w 785"/>
                <a:gd name="T85" fmla="*/ 170 h 785"/>
                <a:gd name="T86" fmla="*/ 419 w 785"/>
                <a:gd name="T87" fmla="*/ 105 h 785"/>
                <a:gd name="T88" fmla="*/ 492 w 785"/>
                <a:gd name="T89" fmla="*/ 100 h 785"/>
                <a:gd name="T90" fmla="*/ 507 w 785"/>
                <a:gd name="T91" fmla="*/ 77 h 785"/>
                <a:gd name="T92" fmla="*/ 506 w 785"/>
                <a:gd name="T93" fmla="*/ 71 h 785"/>
                <a:gd name="T94" fmla="*/ 530 w 785"/>
                <a:gd name="T95" fmla="*/ 5 h 785"/>
                <a:gd name="T96" fmla="*/ 586 w 785"/>
                <a:gd name="T97" fmla="*/ 53 h 785"/>
                <a:gd name="T98" fmla="*/ 614 w 785"/>
                <a:gd name="T99" fmla="*/ 45 h 785"/>
                <a:gd name="T100" fmla="*/ 623 w 785"/>
                <a:gd name="T101" fmla="*/ 24 h 785"/>
                <a:gd name="T102" fmla="*/ 691 w 785"/>
                <a:gd name="T103" fmla="*/ 52 h 785"/>
                <a:gd name="T104" fmla="*/ 715 w 785"/>
                <a:gd name="T105" fmla="*/ 99 h 785"/>
                <a:gd name="T106" fmla="*/ 768 w 785"/>
                <a:gd name="T107" fmla="*/ 157 h 785"/>
                <a:gd name="T108" fmla="*/ 732 w 785"/>
                <a:gd name="T109" fmla="*/ 179 h 785"/>
                <a:gd name="T110" fmla="*/ 761 w 785"/>
                <a:gd name="T111" fmla="*/ 217 h 785"/>
                <a:gd name="T112" fmla="*/ 545 w 785"/>
                <a:gd name="T113" fmla="*/ 168 h 785"/>
                <a:gd name="T114" fmla="*/ 269 w 785"/>
                <a:gd name="T115" fmla="*/ 440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85" h="785">
                  <a:moveTo>
                    <a:pt x="538" y="500"/>
                  </a:moveTo>
                  <a:lnTo>
                    <a:pt x="538" y="532"/>
                  </a:lnTo>
                  <a:cubicBezTo>
                    <a:pt x="536" y="550"/>
                    <a:pt x="522" y="564"/>
                    <a:pt x="504" y="566"/>
                  </a:cubicBezTo>
                  <a:lnTo>
                    <a:pt x="493" y="566"/>
                  </a:lnTo>
                  <a:lnTo>
                    <a:pt x="475" y="566"/>
                  </a:lnTo>
                  <a:lnTo>
                    <a:pt x="467" y="566"/>
                  </a:lnTo>
                  <a:cubicBezTo>
                    <a:pt x="464" y="567"/>
                    <a:pt x="461" y="567"/>
                    <a:pt x="458" y="569"/>
                  </a:cubicBezTo>
                  <a:cubicBezTo>
                    <a:pt x="454" y="570"/>
                    <a:pt x="451" y="573"/>
                    <a:pt x="447" y="576"/>
                  </a:cubicBezTo>
                  <a:cubicBezTo>
                    <a:pt x="435" y="588"/>
                    <a:pt x="434" y="608"/>
                    <a:pt x="445" y="621"/>
                  </a:cubicBezTo>
                  <a:lnTo>
                    <a:pt x="450" y="626"/>
                  </a:lnTo>
                  <a:lnTo>
                    <a:pt x="463" y="639"/>
                  </a:lnTo>
                  <a:lnTo>
                    <a:pt x="471" y="646"/>
                  </a:lnTo>
                  <a:cubicBezTo>
                    <a:pt x="482" y="661"/>
                    <a:pt x="481" y="681"/>
                    <a:pt x="470" y="695"/>
                  </a:cubicBezTo>
                  <a:lnTo>
                    <a:pt x="448" y="717"/>
                  </a:lnTo>
                  <a:cubicBezTo>
                    <a:pt x="434" y="728"/>
                    <a:pt x="414" y="728"/>
                    <a:pt x="399" y="718"/>
                  </a:cubicBezTo>
                  <a:lnTo>
                    <a:pt x="392" y="710"/>
                  </a:lnTo>
                  <a:lnTo>
                    <a:pt x="379" y="697"/>
                  </a:lnTo>
                  <a:lnTo>
                    <a:pt x="374" y="692"/>
                  </a:lnTo>
                  <a:cubicBezTo>
                    <a:pt x="372" y="691"/>
                    <a:pt x="371" y="690"/>
                    <a:pt x="370" y="689"/>
                  </a:cubicBezTo>
                  <a:cubicBezTo>
                    <a:pt x="366" y="687"/>
                    <a:pt x="361" y="685"/>
                    <a:pt x="356" y="685"/>
                  </a:cubicBezTo>
                  <a:cubicBezTo>
                    <a:pt x="355" y="685"/>
                    <a:pt x="355" y="685"/>
                    <a:pt x="355" y="685"/>
                  </a:cubicBezTo>
                  <a:cubicBezTo>
                    <a:pt x="354" y="685"/>
                    <a:pt x="353" y="684"/>
                    <a:pt x="353" y="684"/>
                  </a:cubicBezTo>
                  <a:cubicBezTo>
                    <a:pt x="349" y="684"/>
                    <a:pt x="346" y="685"/>
                    <a:pt x="343" y="686"/>
                  </a:cubicBezTo>
                  <a:lnTo>
                    <a:pt x="343" y="686"/>
                  </a:lnTo>
                  <a:cubicBezTo>
                    <a:pt x="341" y="686"/>
                    <a:pt x="340" y="687"/>
                    <a:pt x="338" y="688"/>
                  </a:cubicBezTo>
                  <a:cubicBezTo>
                    <a:pt x="338" y="688"/>
                    <a:pt x="338" y="688"/>
                    <a:pt x="338" y="688"/>
                  </a:cubicBezTo>
                  <a:cubicBezTo>
                    <a:pt x="338" y="688"/>
                    <a:pt x="337" y="688"/>
                    <a:pt x="337" y="688"/>
                  </a:cubicBezTo>
                  <a:cubicBezTo>
                    <a:pt x="336" y="689"/>
                    <a:pt x="336" y="689"/>
                    <a:pt x="335" y="690"/>
                  </a:cubicBezTo>
                  <a:cubicBezTo>
                    <a:pt x="335" y="690"/>
                    <a:pt x="335" y="690"/>
                    <a:pt x="335" y="690"/>
                  </a:cubicBezTo>
                  <a:cubicBezTo>
                    <a:pt x="332" y="691"/>
                    <a:pt x="330" y="693"/>
                    <a:pt x="328" y="695"/>
                  </a:cubicBezTo>
                  <a:cubicBezTo>
                    <a:pt x="328" y="695"/>
                    <a:pt x="327" y="696"/>
                    <a:pt x="327" y="697"/>
                  </a:cubicBezTo>
                  <a:cubicBezTo>
                    <a:pt x="327" y="697"/>
                    <a:pt x="326" y="697"/>
                    <a:pt x="326" y="697"/>
                  </a:cubicBezTo>
                  <a:cubicBezTo>
                    <a:pt x="322" y="702"/>
                    <a:pt x="320" y="708"/>
                    <a:pt x="319" y="714"/>
                  </a:cubicBezTo>
                  <a:lnTo>
                    <a:pt x="319" y="714"/>
                  </a:lnTo>
                  <a:lnTo>
                    <a:pt x="319" y="722"/>
                  </a:lnTo>
                  <a:lnTo>
                    <a:pt x="319" y="740"/>
                  </a:lnTo>
                  <a:lnTo>
                    <a:pt x="319" y="751"/>
                  </a:lnTo>
                  <a:cubicBezTo>
                    <a:pt x="317" y="769"/>
                    <a:pt x="303" y="783"/>
                    <a:pt x="285" y="785"/>
                  </a:cubicBezTo>
                  <a:lnTo>
                    <a:pt x="253" y="785"/>
                  </a:lnTo>
                  <a:cubicBezTo>
                    <a:pt x="235" y="783"/>
                    <a:pt x="221" y="769"/>
                    <a:pt x="219" y="751"/>
                  </a:cubicBezTo>
                  <a:lnTo>
                    <a:pt x="219" y="740"/>
                  </a:lnTo>
                  <a:lnTo>
                    <a:pt x="219" y="722"/>
                  </a:lnTo>
                  <a:lnTo>
                    <a:pt x="219" y="714"/>
                  </a:lnTo>
                  <a:cubicBezTo>
                    <a:pt x="218" y="707"/>
                    <a:pt x="214" y="700"/>
                    <a:pt x="209" y="694"/>
                  </a:cubicBezTo>
                  <a:cubicBezTo>
                    <a:pt x="202" y="687"/>
                    <a:pt x="193" y="684"/>
                    <a:pt x="183" y="685"/>
                  </a:cubicBezTo>
                  <a:cubicBezTo>
                    <a:pt x="182" y="685"/>
                    <a:pt x="182" y="685"/>
                    <a:pt x="181" y="685"/>
                  </a:cubicBezTo>
                  <a:cubicBezTo>
                    <a:pt x="181" y="685"/>
                    <a:pt x="181" y="685"/>
                    <a:pt x="180" y="685"/>
                  </a:cubicBezTo>
                  <a:cubicBezTo>
                    <a:pt x="180" y="685"/>
                    <a:pt x="179" y="685"/>
                    <a:pt x="178" y="685"/>
                  </a:cubicBezTo>
                  <a:cubicBezTo>
                    <a:pt x="178" y="685"/>
                    <a:pt x="178" y="685"/>
                    <a:pt x="178" y="685"/>
                  </a:cubicBezTo>
                  <a:cubicBezTo>
                    <a:pt x="177" y="686"/>
                    <a:pt x="176" y="686"/>
                    <a:pt x="175" y="686"/>
                  </a:cubicBezTo>
                  <a:cubicBezTo>
                    <a:pt x="175" y="686"/>
                    <a:pt x="175" y="686"/>
                    <a:pt x="175" y="686"/>
                  </a:cubicBezTo>
                  <a:cubicBezTo>
                    <a:pt x="174" y="686"/>
                    <a:pt x="173" y="687"/>
                    <a:pt x="172" y="687"/>
                  </a:cubicBezTo>
                  <a:cubicBezTo>
                    <a:pt x="172" y="687"/>
                    <a:pt x="172" y="687"/>
                    <a:pt x="171" y="688"/>
                  </a:cubicBezTo>
                  <a:cubicBezTo>
                    <a:pt x="171" y="688"/>
                    <a:pt x="170" y="688"/>
                    <a:pt x="169" y="688"/>
                  </a:cubicBezTo>
                  <a:cubicBezTo>
                    <a:pt x="169" y="689"/>
                    <a:pt x="168" y="689"/>
                    <a:pt x="168" y="689"/>
                  </a:cubicBezTo>
                  <a:cubicBezTo>
                    <a:pt x="167" y="690"/>
                    <a:pt x="167" y="690"/>
                    <a:pt x="167" y="690"/>
                  </a:cubicBezTo>
                  <a:cubicBezTo>
                    <a:pt x="166" y="690"/>
                    <a:pt x="165" y="691"/>
                    <a:pt x="165" y="691"/>
                  </a:cubicBezTo>
                  <a:cubicBezTo>
                    <a:pt x="165" y="692"/>
                    <a:pt x="164" y="692"/>
                    <a:pt x="164" y="692"/>
                  </a:cubicBezTo>
                  <a:lnTo>
                    <a:pt x="146" y="710"/>
                  </a:lnTo>
                  <a:lnTo>
                    <a:pt x="138" y="718"/>
                  </a:lnTo>
                  <a:cubicBezTo>
                    <a:pt x="124" y="728"/>
                    <a:pt x="104" y="728"/>
                    <a:pt x="90" y="717"/>
                  </a:cubicBezTo>
                  <a:lnTo>
                    <a:pt x="68" y="695"/>
                  </a:lnTo>
                  <a:cubicBezTo>
                    <a:pt x="56" y="681"/>
                    <a:pt x="56" y="661"/>
                    <a:pt x="67" y="646"/>
                  </a:cubicBezTo>
                  <a:lnTo>
                    <a:pt x="75" y="639"/>
                  </a:lnTo>
                  <a:lnTo>
                    <a:pt x="87" y="626"/>
                  </a:lnTo>
                  <a:lnTo>
                    <a:pt x="87" y="626"/>
                  </a:lnTo>
                  <a:lnTo>
                    <a:pt x="93" y="620"/>
                  </a:lnTo>
                  <a:cubicBezTo>
                    <a:pt x="98" y="615"/>
                    <a:pt x="100" y="608"/>
                    <a:pt x="100" y="600"/>
                  </a:cubicBezTo>
                  <a:cubicBezTo>
                    <a:pt x="100" y="585"/>
                    <a:pt x="90" y="572"/>
                    <a:pt x="76" y="568"/>
                  </a:cubicBezTo>
                  <a:cubicBezTo>
                    <a:pt x="76" y="567"/>
                    <a:pt x="75" y="567"/>
                    <a:pt x="74" y="567"/>
                  </a:cubicBezTo>
                  <a:cubicBezTo>
                    <a:pt x="74" y="567"/>
                    <a:pt x="74" y="567"/>
                    <a:pt x="73" y="567"/>
                  </a:cubicBezTo>
                  <a:cubicBezTo>
                    <a:pt x="72" y="567"/>
                    <a:pt x="71" y="566"/>
                    <a:pt x="70" y="566"/>
                  </a:cubicBezTo>
                  <a:lnTo>
                    <a:pt x="45" y="566"/>
                  </a:lnTo>
                  <a:lnTo>
                    <a:pt x="34" y="566"/>
                  </a:lnTo>
                  <a:cubicBezTo>
                    <a:pt x="16" y="564"/>
                    <a:pt x="2" y="550"/>
                    <a:pt x="0" y="532"/>
                  </a:cubicBezTo>
                  <a:lnTo>
                    <a:pt x="0" y="500"/>
                  </a:lnTo>
                  <a:cubicBezTo>
                    <a:pt x="2" y="482"/>
                    <a:pt x="16" y="468"/>
                    <a:pt x="34" y="466"/>
                  </a:cubicBezTo>
                  <a:lnTo>
                    <a:pt x="45" y="466"/>
                  </a:lnTo>
                  <a:lnTo>
                    <a:pt x="63" y="466"/>
                  </a:lnTo>
                  <a:lnTo>
                    <a:pt x="71" y="466"/>
                  </a:lnTo>
                  <a:cubicBezTo>
                    <a:pt x="78" y="465"/>
                    <a:pt x="85" y="461"/>
                    <a:pt x="90" y="456"/>
                  </a:cubicBezTo>
                  <a:lnTo>
                    <a:pt x="90" y="456"/>
                  </a:lnTo>
                  <a:lnTo>
                    <a:pt x="90" y="456"/>
                  </a:lnTo>
                  <a:cubicBezTo>
                    <a:pt x="98" y="448"/>
                    <a:pt x="101" y="438"/>
                    <a:pt x="100" y="428"/>
                  </a:cubicBezTo>
                  <a:cubicBezTo>
                    <a:pt x="100" y="428"/>
                    <a:pt x="100" y="428"/>
                    <a:pt x="100" y="428"/>
                  </a:cubicBezTo>
                  <a:cubicBezTo>
                    <a:pt x="100" y="427"/>
                    <a:pt x="100" y="426"/>
                    <a:pt x="99" y="425"/>
                  </a:cubicBezTo>
                  <a:cubicBezTo>
                    <a:pt x="99" y="425"/>
                    <a:pt x="99" y="425"/>
                    <a:pt x="99" y="425"/>
                  </a:cubicBezTo>
                  <a:cubicBezTo>
                    <a:pt x="99" y="424"/>
                    <a:pt x="99" y="423"/>
                    <a:pt x="99" y="422"/>
                  </a:cubicBezTo>
                  <a:cubicBezTo>
                    <a:pt x="99" y="422"/>
                    <a:pt x="98" y="421"/>
                    <a:pt x="98" y="421"/>
                  </a:cubicBezTo>
                  <a:cubicBezTo>
                    <a:pt x="98" y="420"/>
                    <a:pt x="98" y="420"/>
                    <a:pt x="98" y="419"/>
                  </a:cubicBezTo>
                  <a:cubicBezTo>
                    <a:pt x="97" y="419"/>
                    <a:pt x="97" y="419"/>
                    <a:pt x="97" y="418"/>
                  </a:cubicBezTo>
                  <a:cubicBezTo>
                    <a:pt x="97" y="418"/>
                    <a:pt x="97" y="417"/>
                    <a:pt x="96" y="416"/>
                  </a:cubicBezTo>
                  <a:cubicBezTo>
                    <a:pt x="96" y="416"/>
                    <a:pt x="96" y="416"/>
                    <a:pt x="96" y="415"/>
                  </a:cubicBezTo>
                  <a:cubicBezTo>
                    <a:pt x="95" y="415"/>
                    <a:pt x="95" y="414"/>
                    <a:pt x="95" y="414"/>
                  </a:cubicBezTo>
                  <a:cubicBezTo>
                    <a:pt x="94" y="413"/>
                    <a:pt x="94" y="413"/>
                    <a:pt x="94" y="412"/>
                  </a:cubicBezTo>
                  <a:cubicBezTo>
                    <a:pt x="93" y="412"/>
                    <a:pt x="93" y="412"/>
                    <a:pt x="93" y="411"/>
                  </a:cubicBezTo>
                  <a:lnTo>
                    <a:pt x="93" y="411"/>
                  </a:lnTo>
                  <a:lnTo>
                    <a:pt x="75" y="393"/>
                  </a:lnTo>
                  <a:lnTo>
                    <a:pt x="67" y="385"/>
                  </a:lnTo>
                  <a:cubicBezTo>
                    <a:pt x="56" y="371"/>
                    <a:pt x="56" y="351"/>
                    <a:pt x="68" y="337"/>
                  </a:cubicBezTo>
                  <a:lnTo>
                    <a:pt x="90" y="315"/>
                  </a:lnTo>
                  <a:cubicBezTo>
                    <a:pt x="104" y="303"/>
                    <a:pt x="124" y="303"/>
                    <a:pt x="138" y="314"/>
                  </a:cubicBezTo>
                  <a:lnTo>
                    <a:pt x="146" y="322"/>
                  </a:lnTo>
                  <a:lnTo>
                    <a:pt x="159" y="334"/>
                  </a:lnTo>
                  <a:lnTo>
                    <a:pt x="164" y="340"/>
                  </a:lnTo>
                  <a:cubicBezTo>
                    <a:pt x="170" y="345"/>
                    <a:pt x="177" y="347"/>
                    <a:pt x="185" y="347"/>
                  </a:cubicBezTo>
                  <a:cubicBezTo>
                    <a:pt x="193" y="347"/>
                    <a:pt x="201" y="344"/>
                    <a:pt x="207" y="339"/>
                  </a:cubicBezTo>
                  <a:cubicBezTo>
                    <a:pt x="210" y="336"/>
                    <a:pt x="213" y="333"/>
                    <a:pt x="215" y="329"/>
                  </a:cubicBezTo>
                  <a:cubicBezTo>
                    <a:pt x="215" y="329"/>
                    <a:pt x="215" y="329"/>
                    <a:pt x="215" y="329"/>
                  </a:cubicBezTo>
                  <a:cubicBezTo>
                    <a:pt x="215" y="328"/>
                    <a:pt x="216" y="327"/>
                    <a:pt x="216" y="326"/>
                  </a:cubicBezTo>
                  <a:cubicBezTo>
                    <a:pt x="216" y="326"/>
                    <a:pt x="216" y="326"/>
                    <a:pt x="216" y="326"/>
                  </a:cubicBezTo>
                  <a:cubicBezTo>
                    <a:pt x="217" y="325"/>
                    <a:pt x="217" y="324"/>
                    <a:pt x="217" y="323"/>
                  </a:cubicBezTo>
                  <a:cubicBezTo>
                    <a:pt x="217" y="323"/>
                    <a:pt x="217" y="323"/>
                    <a:pt x="217" y="323"/>
                  </a:cubicBezTo>
                  <a:cubicBezTo>
                    <a:pt x="218" y="322"/>
                    <a:pt x="218" y="321"/>
                    <a:pt x="218" y="320"/>
                  </a:cubicBezTo>
                  <a:cubicBezTo>
                    <a:pt x="218" y="320"/>
                    <a:pt x="218" y="320"/>
                    <a:pt x="218" y="320"/>
                  </a:cubicBezTo>
                  <a:cubicBezTo>
                    <a:pt x="218" y="319"/>
                    <a:pt x="218" y="318"/>
                    <a:pt x="219" y="317"/>
                  </a:cubicBezTo>
                  <a:lnTo>
                    <a:pt x="219" y="310"/>
                  </a:lnTo>
                  <a:lnTo>
                    <a:pt x="219" y="292"/>
                  </a:lnTo>
                  <a:lnTo>
                    <a:pt x="219" y="281"/>
                  </a:lnTo>
                  <a:cubicBezTo>
                    <a:pt x="221" y="263"/>
                    <a:pt x="235" y="249"/>
                    <a:pt x="253" y="247"/>
                  </a:cubicBezTo>
                  <a:lnTo>
                    <a:pt x="285" y="247"/>
                  </a:lnTo>
                  <a:cubicBezTo>
                    <a:pt x="303" y="249"/>
                    <a:pt x="317" y="263"/>
                    <a:pt x="319" y="281"/>
                  </a:cubicBezTo>
                  <a:lnTo>
                    <a:pt x="319" y="292"/>
                  </a:lnTo>
                  <a:lnTo>
                    <a:pt x="319" y="310"/>
                  </a:lnTo>
                  <a:lnTo>
                    <a:pt x="319" y="318"/>
                  </a:lnTo>
                  <a:cubicBezTo>
                    <a:pt x="320" y="325"/>
                    <a:pt x="323" y="332"/>
                    <a:pt x="329" y="337"/>
                  </a:cubicBezTo>
                  <a:cubicBezTo>
                    <a:pt x="332" y="341"/>
                    <a:pt x="336" y="343"/>
                    <a:pt x="339" y="344"/>
                  </a:cubicBezTo>
                  <a:cubicBezTo>
                    <a:pt x="350" y="349"/>
                    <a:pt x="364" y="348"/>
                    <a:pt x="374" y="340"/>
                  </a:cubicBezTo>
                  <a:lnTo>
                    <a:pt x="374" y="340"/>
                  </a:lnTo>
                  <a:lnTo>
                    <a:pt x="392" y="322"/>
                  </a:lnTo>
                  <a:lnTo>
                    <a:pt x="399" y="314"/>
                  </a:lnTo>
                  <a:cubicBezTo>
                    <a:pt x="414" y="303"/>
                    <a:pt x="434" y="303"/>
                    <a:pt x="448" y="315"/>
                  </a:cubicBezTo>
                  <a:lnTo>
                    <a:pt x="470" y="337"/>
                  </a:lnTo>
                  <a:cubicBezTo>
                    <a:pt x="481" y="351"/>
                    <a:pt x="482" y="371"/>
                    <a:pt x="471" y="385"/>
                  </a:cubicBezTo>
                  <a:lnTo>
                    <a:pt x="463" y="393"/>
                  </a:lnTo>
                  <a:lnTo>
                    <a:pt x="450" y="406"/>
                  </a:lnTo>
                  <a:lnTo>
                    <a:pt x="445" y="411"/>
                  </a:lnTo>
                  <a:cubicBezTo>
                    <a:pt x="442" y="414"/>
                    <a:pt x="440" y="418"/>
                    <a:pt x="439" y="422"/>
                  </a:cubicBezTo>
                  <a:cubicBezTo>
                    <a:pt x="438" y="425"/>
                    <a:pt x="438" y="428"/>
                    <a:pt x="438" y="432"/>
                  </a:cubicBezTo>
                  <a:cubicBezTo>
                    <a:pt x="438" y="444"/>
                    <a:pt x="444" y="454"/>
                    <a:pt x="453" y="460"/>
                  </a:cubicBezTo>
                  <a:cubicBezTo>
                    <a:pt x="453" y="460"/>
                    <a:pt x="453" y="460"/>
                    <a:pt x="453" y="460"/>
                  </a:cubicBezTo>
                  <a:cubicBezTo>
                    <a:pt x="457" y="463"/>
                    <a:pt x="462" y="465"/>
                    <a:pt x="468" y="466"/>
                  </a:cubicBezTo>
                  <a:lnTo>
                    <a:pt x="468" y="466"/>
                  </a:lnTo>
                  <a:lnTo>
                    <a:pt x="493" y="466"/>
                  </a:lnTo>
                  <a:lnTo>
                    <a:pt x="504" y="466"/>
                  </a:lnTo>
                  <a:cubicBezTo>
                    <a:pt x="522" y="468"/>
                    <a:pt x="536" y="482"/>
                    <a:pt x="538" y="500"/>
                  </a:cubicBezTo>
                  <a:close/>
                  <a:moveTo>
                    <a:pt x="781" y="252"/>
                  </a:moveTo>
                  <a:lnTo>
                    <a:pt x="772" y="274"/>
                  </a:lnTo>
                  <a:cubicBezTo>
                    <a:pt x="766" y="285"/>
                    <a:pt x="753" y="291"/>
                    <a:pt x="740" y="287"/>
                  </a:cubicBezTo>
                  <a:lnTo>
                    <a:pt x="733" y="285"/>
                  </a:lnTo>
                  <a:lnTo>
                    <a:pt x="721" y="280"/>
                  </a:lnTo>
                  <a:lnTo>
                    <a:pt x="715" y="277"/>
                  </a:lnTo>
                  <a:cubicBezTo>
                    <a:pt x="713" y="277"/>
                    <a:pt x="711" y="277"/>
                    <a:pt x="709" y="277"/>
                  </a:cubicBezTo>
                  <a:cubicBezTo>
                    <a:pt x="706" y="277"/>
                    <a:pt x="703" y="277"/>
                    <a:pt x="699" y="279"/>
                  </a:cubicBezTo>
                  <a:cubicBezTo>
                    <a:pt x="688" y="283"/>
                    <a:pt x="682" y="296"/>
                    <a:pt x="686" y="308"/>
                  </a:cubicBezTo>
                  <a:lnTo>
                    <a:pt x="688" y="313"/>
                  </a:lnTo>
                  <a:lnTo>
                    <a:pt x="693" y="325"/>
                  </a:lnTo>
                  <a:lnTo>
                    <a:pt x="696" y="332"/>
                  </a:lnTo>
                  <a:cubicBezTo>
                    <a:pt x="699" y="345"/>
                    <a:pt x="694" y="358"/>
                    <a:pt x="682" y="365"/>
                  </a:cubicBezTo>
                  <a:lnTo>
                    <a:pt x="661" y="374"/>
                  </a:lnTo>
                  <a:cubicBezTo>
                    <a:pt x="649" y="377"/>
                    <a:pt x="635" y="372"/>
                    <a:pt x="628" y="361"/>
                  </a:cubicBezTo>
                  <a:lnTo>
                    <a:pt x="625" y="354"/>
                  </a:lnTo>
                  <a:lnTo>
                    <a:pt x="620" y="342"/>
                  </a:lnTo>
                  <a:lnTo>
                    <a:pt x="618" y="336"/>
                  </a:lnTo>
                  <a:cubicBezTo>
                    <a:pt x="618" y="335"/>
                    <a:pt x="617" y="335"/>
                    <a:pt x="616" y="334"/>
                  </a:cubicBezTo>
                  <a:cubicBezTo>
                    <a:pt x="614" y="331"/>
                    <a:pt x="611" y="328"/>
                    <a:pt x="608" y="327"/>
                  </a:cubicBezTo>
                  <a:cubicBezTo>
                    <a:pt x="608" y="326"/>
                    <a:pt x="608" y="326"/>
                    <a:pt x="607" y="326"/>
                  </a:cubicBezTo>
                  <a:cubicBezTo>
                    <a:pt x="607" y="326"/>
                    <a:pt x="606" y="326"/>
                    <a:pt x="606" y="326"/>
                  </a:cubicBezTo>
                  <a:lnTo>
                    <a:pt x="606" y="326"/>
                  </a:lnTo>
                  <a:cubicBezTo>
                    <a:pt x="604" y="325"/>
                    <a:pt x="602" y="324"/>
                    <a:pt x="599" y="324"/>
                  </a:cubicBezTo>
                  <a:cubicBezTo>
                    <a:pt x="598" y="324"/>
                    <a:pt x="597" y="324"/>
                    <a:pt x="595" y="324"/>
                  </a:cubicBezTo>
                  <a:cubicBezTo>
                    <a:pt x="595" y="324"/>
                    <a:pt x="595" y="324"/>
                    <a:pt x="595" y="324"/>
                  </a:cubicBezTo>
                  <a:cubicBezTo>
                    <a:pt x="595" y="324"/>
                    <a:pt x="594" y="324"/>
                    <a:pt x="594" y="324"/>
                  </a:cubicBezTo>
                  <a:cubicBezTo>
                    <a:pt x="594" y="324"/>
                    <a:pt x="593" y="324"/>
                    <a:pt x="593" y="324"/>
                  </a:cubicBezTo>
                  <a:lnTo>
                    <a:pt x="593" y="324"/>
                  </a:lnTo>
                  <a:cubicBezTo>
                    <a:pt x="590" y="325"/>
                    <a:pt x="588" y="325"/>
                    <a:pt x="586" y="326"/>
                  </a:cubicBezTo>
                  <a:cubicBezTo>
                    <a:pt x="586" y="326"/>
                    <a:pt x="586" y="327"/>
                    <a:pt x="585" y="327"/>
                  </a:cubicBezTo>
                  <a:cubicBezTo>
                    <a:pt x="585" y="327"/>
                    <a:pt x="585" y="327"/>
                    <a:pt x="584" y="327"/>
                  </a:cubicBezTo>
                  <a:cubicBezTo>
                    <a:pt x="581" y="329"/>
                    <a:pt x="577" y="333"/>
                    <a:pt x="575" y="337"/>
                  </a:cubicBezTo>
                  <a:lnTo>
                    <a:pt x="573" y="342"/>
                  </a:lnTo>
                  <a:lnTo>
                    <a:pt x="568" y="354"/>
                  </a:lnTo>
                  <a:lnTo>
                    <a:pt x="565" y="361"/>
                  </a:lnTo>
                  <a:cubicBezTo>
                    <a:pt x="559" y="373"/>
                    <a:pt x="545" y="378"/>
                    <a:pt x="533" y="375"/>
                  </a:cubicBezTo>
                  <a:lnTo>
                    <a:pt x="511" y="366"/>
                  </a:lnTo>
                  <a:cubicBezTo>
                    <a:pt x="500" y="360"/>
                    <a:pt x="494" y="346"/>
                    <a:pt x="497" y="334"/>
                  </a:cubicBezTo>
                  <a:lnTo>
                    <a:pt x="500" y="326"/>
                  </a:lnTo>
                  <a:lnTo>
                    <a:pt x="505" y="314"/>
                  </a:lnTo>
                  <a:lnTo>
                    <a:pt x="507" y="309"/>
                  </a:lnTo>
                  <a:cubicBezTo>
                    <a:pt x="509" y="304"/>
                    <a:pt x="509" y="298"/>
                    <a:pt x="506" y="293"/>
                  </a:cubicBezTo>
                  <a:cubicBezTo>
                    <a:pt x="503" y="286"/>
                    <a:pt x="498" y="281"/>
                    <a:pt x="492" y="279"/>
                  </a:cubicBezTo>
                  <a:cubicBezTo>
                    <a:pt x="491" y="279"/>
                    <a:pt x="491" y="279"/>
                    <a:pt x="490" y="279"/>
                  </a:cubicBezTo>
                  <a:cubicBezTo>
                    <a:pt x="490" y="279"/>
                    <a:pt x="490" y="279"/>
                    <a:pt x="490" y="279"/>
                  </a:cubicBezTo>
                  <a:cubicBezTo>
                    <a:pt x="489" y="279"/>
                    <a:pt x="489" y="278"/>
                    <a:pt x="488" y="278"/>
                  </a:cubicBezTo>
                  <a:lnTo>
                    <a:pt x="488" y="278"/>
                  </a:lnTo>
                  <a:cubicBezTo>
                    <a:pt x="487" y="278"/>
                    <a:pt x="486" y="278"/>
                    <a:pt x="486" y="278"/>
                  </a:cubicBezTo>
                  <a:lnTo>
                    <a:pt x="486" y="278"/>
                  </a:lnTo>
                  <a:cubicBezTo>
                    <a:pt x="485" y="278"/>
                    <a:pt x="484" y="278"/>
                    <a:pt x="484" y="278"/>
                  </a:cubicBezTo>
                  <a:cubicBezTo>
                    <a:pt x="483" y="278"/>
                    <a:pt x="483" y="278"/>
                    <a:pt x="483" y="278"/>
                  </a:cubicBezTo>
                  <a:cubicBezTo>
                    <a:pt x="482" y="278"/>
                    <a:pt x="482" y="278"/>
                    <a:pt x="481" y="278"/>
                  </a:cubicBezTo>
                  <a:cubicBezTo>
                    <a:pt x="481" y="278"/>
                    <a:pt x="480" y="278"/>
                    <a:pt x="480" y="278"/>
                  </a:cubicBezTo>
                  <a:cubicBezTo>
                    <a:pt x="480" y="278"/>
                    <a:pt x="479" y="278"/>
                    <a:pt x="479" y="278"/>
                  </a:cubicBezTo>
                  <a:cubicBezTo>
                    <a:pt x="479" y="279"/>
                    <a:pt x="478" y="279"/>
                    <a:pt x="477" y="279"/>
                  </a:cubicBezTo>
                  <a:cubicBezTo>
                    <a:pt x="477" y="279"/>
                    <a:pt x="477" y="279"/>
                    <a:pt x="477" y="279"/>
                  </a:cubicBezTo>
                  <a:lnTo>
                    <a:pt x="460" y="286"/>
                  </a:lnTo>
                  <a:lnTo>
                    <a:pt x="452" y="289"/>
                  </a:lnTo>
                  <a:cubicBezTo>
                    <a:pt x="440" y="293"/>
                    <a:pt x="426" y="287"/>
                    <a:pt x="420" y="276"/>
                  </a:cubicBezTo>
                  <a:lnTo>
                    <a:pt x="411" y="254"/>
                  </a:lnTo>
                  <a:cubicBezTo>
                    <a:pt x="407" y="242"/>
                    <a:pt x="413" y="228"/>
                    <a:pt x="424" y="222"/>
                  </a:cubicBezTo>
                  <a:lnTo>
                    <a:pt x="431" y="219"/>
                  </a:lnTo>
                  <a:lnTo>
                    <a:pt x="443" y="214"/>
                  </a:lnTo>
                  <a:lnTo>
                    <a:pt x="449" y="211"/>
                  </a:lnTo>
                  <a:cubicBezTo>
                    <a:pt x="453" y="209"/>
                    <a:pt x="457" y="205"/>
                    <a:pt x="459" y="199"/>
                  </a:cubicBezTo>
                  <a:cubicBezTo>
                    <a:pt x="463" y="189"/>
                    <a:pt x="460" y="178"/>
                    <a:pt x="452" y="171"/>
                  </a:cubicBezTo>
                  <a:cubicBezTo>
                    <a:pt x="451" y="171"/>
                    <a:pt x="451" y="171"/>
                    <a:pt x="451" y="170"/>
                  </a:cubicBezTo>
                  <a:cubicBezTo>
                    <a:pt x="450" y="170"/>
                    <a:pt x="450" y="170"/>
                    <a:pt x="450" y="170"/>
                  </a:cubicBezTo>
                  <a:cubicBezTo>
                    <a:pt x="449" y="169"/>
                    <a:pt x="449" y="169"/>
                    <a:pt x="448" y="168"/>
                  </a:cubicBezTo>
                  <a:lnTo>
                    <a:pt x="431" y="162"/>
                  </a:lnTo>
                  <a:lnTo>
                    <a:pt x="424" y="159"/>
                  </a:lnTo>
                  <a:cubicBezTo>
                    <a:pt x="412" y="152"/>
                    <a:pt x="407" y="139"/>
                    <a:pt x="410" y="126"/>
                  </a:cubicBezTo>
                  <a:lnTo>
                    <a:pt x="419" y="105"/>
                  </a:lnTo>
                  <a:cubicBezTo>
                    <a:pt x="425" y="93"/>
                    <a:pt x="439" y="87"/>
                    <a:pt x="451" y="91"/>
                  </a:cubicBezTo>
                  <a:lnTo>
                    <a:pt x="459" y="94"/>
                  </a:lnTo>
                  <a:lnTo>
                    <a:pt x="471" y="99"/>
                  </a:lnTo>
                  <a:lnTo>
                    <a:pt x="476" y="101"/>
                  </a:lnTo>
                  <a:cubicBezTo>
                    <a:pt x="481" y="102"/>
                    <a:pt x="487" y="102"/>
                    <a:pt x="492" y="100"/>
                  </a:cubicBezTo>
                  <a:cubicBezTo>
                    <a:pt x="499" y="97"/>
                    <a:pt x="504" y="90"/>
                    <a:pt x="506" y="83"/>
                  </a:cubicBezTo>
                  <a:cubicBezTo>
                    <a:pt x="506" y="83"/>
                    <a:pt x="506" y="82"/>
                    <a:pt x="507" y="81"/>
                  </a:cubicBezTo>
                  <a:cubicBezTo>
                    <a:pt x="507" y="80"/>
                    <a:pt x="507" y="80"/>
                    <a:pt x="507" y="79"/>
                  </a:cubicBezTo>
                  <a:cubicBezTo>
                    <a:pt x="507" y="79"/>
                    <a:pt x="507" y="79"/>
                    <a:pt x="507" y="78"/>
                  </a:cubicBezTo>
                  <a:cubicBezTo>
                    <a:pt x="507" y="78"/>
                    <a:pt x="507" y="77"/>
                    <a:pt x="507" y="77"/>
                  </a:cubicBezTo>
                  <a:cubicBezTo>
                    <a:pt x="507" y="77"/>
                    <a:pt x="507" y="76"/>
                    <a:pt x="507" y="76"/>
                  </a:cubicBezTo>
                  <a:cubicBezTo>
                    <a:pt x="507" y="76"/>
                    <a:pt x="507" y="75"/>
                    <a:pt x="507" y="75"/>
                  </a:cubicBezTo>
                  <a:cubicBezTo>
                    <a:pt x="507" y="74"/>
                    <a:pt x="507" y="74"/>
                    <a:pt x="507" y="74"/>
                  </a:cubicBezTo>
                  <a:cubicBezTo>
                    <a:pt x="507" y="73"/>
                    <a:pt x="507" y="73"/>
                    <a:pt x="506" y="72"/>
                  </a:cubicBezTo>
                  <a:cubicBezTo>
                    <a:pt x="506" y="72"/>
                    <a:pt x="506" y="72"/>
                    <a:pt x="506" y="71"/>
                  </a:cubicBezTo>
                  <a:cubicBezTo>
                    <a:pt x="506" y="71"/>
                    <a:pt x="506" y="71"/>
                    <a:pt x="506" y="70"/>
                  </a:cubicBezTo>
                  <a:lnTo>
                    <a:pt x="499" y="53"/>
                  </a:lnTo>
                  <a:lnTo>
                    <a:pt x="496" y="46"/>
                  </a:lnTo>
                  <a:cubicBezTo>
                    <a:pt x="492" y="33"/>
                    <a:pt x="498" y="20"/>
                    <a:pt x="509" y="13"/>
                  </a:cubicBezTo>
                  <a:lnTo>
                    <a:pt x="530" y="5"/>
                  </a:lnTo>
                  <a:cubicBezTo>
                    <a:pt x="543" y="1"/>
                    <a:pt x="557" y="6"/>
                    <a:pt x="563" y="17"/>
                  </a:cubicBezTo>
                  <a:lnTo>
                    <a:pt x="566" y="25"/>
                  </a:lnTo>
                  <a:lnTo>
                    <a:pt x="571" y="37"/>
                  </a:lnTo>
                  <a:lnTo>
                    <a:pt x="574" y="42"/>
                  </a:lnTo>
                  <a:cubicBezTo>
                    <a:pt x="576" y="47"/>
                    <a:pt x="580" y="50"/>
                    <a:pt x="586" y="53"/>
                  </a:cubicBezTo>
                  <a:cubicBezTo>
                    <a:pt x="591" y="55"/>
                    <a:pt x="597" y="55"/>
                    <a:pt x="602" y="53"/>
                  </a:cubicBezTo>
                  <a:cubicBezTo>
                    <a:pt x="606" y="52"/>
                    <a:pt x="608" y="51"/>
                    <a:pt x="611" y="48"/>
                  </a:cubicBezTo>
                  <a:cubicBezTo>
                    <a:pt x="611" y="48"/>
                    <a:pt x="612" y="47"/>
                    <a:pt x="612" y="47"/>
                  </a:cubicBezTo>
                  <a:cubicBezTo>
                    <a:pt x="613" y="46"/>
                    <a:pt x="613" y="46"/>
                    <a:pt x="614" y="45"/>
                  </a:cubicBezTo>
                  <a:cubicBezTo>
                    <a:pt x="614" y="45"/>
                    <a:pt x="614" y="45"/>
                    <a:pt x="614" y="45"/>
                  </a:cubicBezTo>
                  <a:cubicBezTo>
                    <a:pt x="614" y="45"/>
                    <a:pt x="615" y="44"/>
                    <a:pt x="615" y="43"/>
                  </a:cubicBezTo>
                  <a:cubicBezTo>
                    <a:pt x="615" y="43"/>
                    <a:pt x="615" y="43"/>
                    <a:pt x="615" y="43"/>
                  </a:cubicBezTo>
                  <a:cubicBezTo>
                    <a:pt x="616" y="43"/>
                    <a:pt x="616" y="42"/>
                    <a:pt x="616" y="42"/>
                  </a:cubicBezTo>
                  <a:lnTo>
                    <a:pt x="618" y="37"/>
                  </a:lnTo>
                  <a:lnTo>
                    <a:pt x="623" y="24"/>
                  </a:lnTo>
                  <a:lnTo>
                    <a:pt x="626" y="17"/>
                  </a:lnTo>
                  <a:cubicBezTo>
                    <a:pt x="633" y="6"/>
                    <a:pt x="646" y="0"/>
                    <a:pt x="659" y="4"/>
                  </a:cubicBezTo>
                  <a:lnTo>
                    <a:pt x="680" y="12"/>
                  </a:lnTo>
                  <a:cubicBezTo>
                    <a:pt x="692" y="19"/>
                    <a:pt x="698" y="32"/>
                    <a:pt x="694" y="45"/>
                  </a:cubicBezTo>
                  <a:lnTo>
                    <a:pt x="691" y="52"/>
                  </a:lnTo>
                  <a:lnTo>
                    <a:pt x="686" y="64"/>
                  </a:lnTo>
                  <a:lnTo>
                    <a:pt x="684" y="69"/>
                  </a:lnTo>
                  <a:cubicBezTo>
                    <a:pt x="683" y="74"/>
                    <a:pt x="683" y="80"/>
                    <a:pt x="685" y="85"/>
                  </a:cubicBezTo>
                  <a:cubicBezTo>
                    <a:pt x="686" y="88"/>
                    <a:pt x="688" y="91"/>
                    <a:pt x="690" y="93"/>
                  </a:cubicBezTo>
                  <a:cubicBezTo>
                    <a:pt x="696" y="99"/>
                    <a:pt x="706" y="102"/>
                    <a:pt x="715" y="99"/>
                  </a:cubicBezTo>
                  <a:lnTo>
                    <a:pt x="732" y="92"/>
                  </a:lnTo>
                  <a:lnTo>
                    <a:pt x="739" y="89"/>
                  </a:lnTo>
                  <a:cubicBezTo>
                    <a:pt x="752" y="86"/>
                    <a:pt x="765" y="91"/>
                    <a:pt x="771" y="103"/>
                  </a:cubicBezTo>
                  <a:lnTo>
                    <a:pt x="780" y="124"/>
                  </a:lnTo>
                  <a:cubicBezTo>
                    <a:pt x="784" y="136"/>
                    <a:pt x="779" y="150"/>
                    <a:pt x="768" y="157"/>
                  </a:cubicBezTo>
                  <a:lnTo>
                    <a:pt x="760" y="160"/>
                  </a:lnTo>
                  <a:lnTo>
                    <a:pt x="748" y="165"/>
                  </a:lnTo>
                  <a:lnTo>
                    <a:pt x="743" y="167"/>
                  </a:lnTo>
                  <a:cubicBezTo>
                    <a:pt x="740" y="168"/>
                    <a:pt x="738" y="170"/>
                    <a:pt x="736" y="172"/>
                  </a:cubicBezTo>
                  <a:cubicBezTo>
                    <a:pt x="735" y="174"/>
                    <a:pt x="733" y="176"/>
                    <a:pt x="732" y="179"/>
                  </a:cubicBezTo>
                  <a:cubicBezTo>
                    <a:pt x="729" y="187"/>
                    <a:pt x="730" y="195"/>
                    <a:pt x="735" y="202"/>
                  </a:cubicBezTo>
                  <a:cubicBezTo>
                    <a:pt x="735" y="202"/>
                    <a:pt x="735" y="202"/>
                    <a:pt x="735" y="202"/>
                  </a:cubicBezTo>
                  <a:cubicBezTo>
                    <a:pt x="737" y="205"/>
                    <a:pt x="740" y="208"/>
                    <a:pt x="743" y="210"/>
                  </a:cubicBezTo>
                  <a:lnTo>
                    <a:pt x="743" y="210"/>
                  </a:lnTo>
                  <a:lnTo>
                    <a:pt x="761" y="217"/>
                  </a:lnTo>
                  <a:lnTo>
                    <a:pt x="768" y="220"/>
                  </a:lnTo>
                  <a:cubicBezTo>
                    <a:pt x="779" y="226"/>
                    <a:pt x="785" y="240"/>
                    <a:pt x="781" y="252"/>
                  </a:cubicBezTo>
                  <a:close/>
                  <a:moveTo>
                    <a:pt x="617" y="138"/>
                  </a:moveTo>
                  <a:lnTo>
                    <a:pt x="617" y="138"/>
                  </a:lnTo>
                  <a:cubicBezTo>
                    <a:pt x="588" y="127"/>
                    <a:pt x="556" y="140"/>
                    <a:pt x="545" y="168"/>
                  </a:cubicBezTo>
                  <a:cubicBezTo>
                    <a:pt x="533" y="197"/>
                    <a:pt x="547" y="229"/>
                    <a:pt x="575" y="240"/>
                  </a:cubicBezTo>
                  <a:cubicBezTo>
                    <a:pt x="603" y="251"/>
                    <a:pt x="635" y="238"/>
                    <a:pt x="647" y="210"/>
                  </a:cubicBezTo>
                  <a:cubicBezTo>
                    <a:pt x="658" y="182"/>
                    <a:pt x="645" y="150"/>
                    <a:pt x="617" y="138"/>
                  </a:cubicBezTo>
                  <a:close/>
                  <a:moveTo>
                    <a:pt x="269" y="440"/>
                  </a:moveTo>
                  <a:lnTo>
                    <a:pt x="269" y="440"/>
                  </a:lnTo>
                  <a:cubicBezTo>
                    <a:pt x="227" y="440"/>
                    <a:pt x="193" y="474"/>
                    <a:pt x="193" y="516"/>
                  </a:cubicBezTo>
                  <a:cubicBezTo>
                    <a:pt x="193" y="558"/>
                    <a:pt x="227" y="592"/>
                    <a:pt x="269" y="592"/>
                  </a:cubicBezTo>
                  <a:cubicBezTo>
                    <a:pt x="311" y="592"/>
                    <a:pt x="345" y="558"/>
                    <a:pt x="345" y="516"/>
                  </a:cubicBezTo>
                  <a:cubicBezTo>
                    <a:pt x="345" y="474"/>
                    <a:pt x="311" y="440"/>
                    <a:pt x="269" y="440"/>
                  </a:cubicBezTo>
                  <a:close/>
                </a:path>
              </a:pathLst>
            </a:custGeom>
            <a:solidFill>
              <a:srgbClr val="9BD744"/>
            </a:solidFill>
            <a:ln>
              <a:noFill/>
            </a:ln>
          </p:spPr>
          <p:txBody>
            <a:bodyPr vert="horz" wrap="square" lIns="91404" tIns="45702" rIns="91404" bIns="45702" numCol="1" anchor="t" anchorCtr="0" compatLnSpc="1"/>
            <a:lstStyle/>
            <a:p>
              <a:endParaRPr lang="zh-CN" altLang="en-US" sz="1799"/>
            </a:p>
          </p:txBody>
        </p:sp>
      </p:grpSp>
      <p:grpSp>
        <p:nvGrpSpPr>
          <p:cNvPr id="17" name="组合 16">
            <a:extLst>
              <a:ext uri="{FF2B5EF4-FFF2-40B4-BE49-F238E27FC236}">
                <a16:creationId xmlns:a16="http://schemas.microsoft.com/office/drawing/2014/main" xmlns="" id="{8B4AE84E-1C56-4217-8A04-FC4C79C55BA1}"/>
              </a:ext>
            </a:extLst>
          </p:cNvPr>
          <p:cNvGrpSpPr/>
          <p:nvPr/>
        </p:nvGrpSpPr>
        <p:grpSpPr>
          <a:xfrm>
            <a:off x="1128173" y="143392"/>
            <a:ext cx="5199161" cy="646331"/>
            <a:chOff x="6080760" y="1044564"/>
            <a:chExt cx="5199161" cy="646331"/>
          </a:xfrm>
        </p:grpSpPr>
        <p:sp>
          <p:nvSpPr>
            <p:cNvPr id="19" name="文本框 18">
              <a:extLst>
                <a:ext uri="{FF2B5EF4-FFF2-40B4-BE49-F238E27FC236}">
                  <a16:creationId xmlns:a16="http://schemas.microsoft.com/office/drawing/2014/main" xmlns="" id="{A23D0490-CE5D-4FC3-A429-9D12D7FD860C}"/>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THREE</a:t>
              </a:r>
              <a:endParaRPr lang="zh-CN" altLang="en-US" sz="3600" b="1" dirty="0">
                <a:solidFill>
                  <a:srgbClr val="049AAB"/>
                </a:solidFill>
                <a:latin typeface="Microsoft Yi Baiti" panose="03000500000000000000" pitchFamily="66" charset="0"/>
              </a:endParaRPr>
            </a:p>
          </p:txBody>
        </p:sp>
        <p:sp>
          <p:nvSpPr>
            <p:cNvPr id="20" name="文本框 19">
              <a:extLst>
                <a:ext uri="{FF2B5EF4-FFF2-40B4-BE49-F238E27FC236}">
                  <a16:creationId xmlns:a16="http://schemas.microsoft.com/office/drawing/2014/main" xmlns="" id="{B881D78F-13D6-403D-B419-F0B5B1702C10}"/>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风险分析及对策</a:t>
              </a:r>
            </a:p>
          </p:txBody>
        </p:sp>
      </p:grpSp>
    </p:spTree>
    <p:extLst>
      <p:ext uri="{BB962C8B-B14F-4D97-AF65-F5344CB8AC3E}">
        <p14:creationId xmlns:p14="http://schemas.microsoft.com/office/powerpoint/2010/main" val="2844520897"/>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anim calcmode="lin" valueType="num">
                                      <p:cBhvr>
                                        <p:cTn id="10" dur="500" fill="hold"/>
                                        <p:tgtEl>
                                          <p:spTgt spid="2"/>
                                        </p:tgtEl>
                                        <p:attrNameLst>
                                          <p:attrName>ppt_x</p:attrName>
                                        </p:attrNameLst>
                                      </p:cBhvr>
                                      <p:tavLst>
                                        <p:tav tm="0">
                                          <p:val>
                                            <p:fltVal val="0.5"/>
                                          </p:val>
                                        </p:tav>
                                        <p:tav tm="100000">
                                          <p:val>
                                            <p:strVal val="#ppt_x"/>
                                          </p:val>
                                        </p:tav>
                                      </p:tavLst>
                                    </p:anim>
                                    <p:anim calcmode="lin" valueType="num">
                                      <p:cBhvr>
                                        <p:cTn id="11" dur="5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anim calcmode="lin" valueType="num">
                                      <p:cBhvr>
                                        <p:cTn id="18" dur="500" fill="hold"/>
                                        <p:tgtEl>
                                          <p:spTgt spid="3"/>
                                        </p:tgtEl>
                                        <p:attrNameLst>
                                          <p:attrName>ppt_x</p:attrName>
                                        </p:attrNameLst>
                                      </p:cBhvr>
                                      <p:tavLst>
                                        <p:tav tm="0">
                                          <p:val>
                                            <p:fltVal val="0.5"/>
                                          </p:val>
                                        </p:tav>
                                        <p:tav tm="100000">
                                          <p:val>
                                            <p:strVal val="#ppt_x"/>
                                          </p:val>
                                        </p:tav>
                                      </p:tavLst>
                                    </p:anim>
                                    <p:anim calcmode="lin" valueType="num">
                                      <p:cBhvr>
                                        <p:cTn id="19" dur="500" fill="hold"/>
                                        <p:tgtEl>
                                          <p:spTgt spid="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61FC848-5A4D-4F6F-A134-10EC619253BE}"/>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pic>
        <p:nvPicPr>
          <p:cNvPr id="8" name="图片 7">
            <a:extLst>
              <a:ext uri="{FF2B5EF4-FFF2-40B4-BE49-F238E27FC236}">
                <a16:creationId xmlns:a16="http://schemas.microsoft.com/office/drawing/2014/main" xmlns="" id="{D015A3D4-822B-4190-BCD5-9258BFBB1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6438" y="-121920"/>
            <a:ext cx="6533204" cy="6858000"/>
          </a:xfrm>
          <a:prstGeom prst="rect">
            <a:avLst/>
          </a:prstGeom>
        </p:spPr>
      </p:pic>
      <p:pic>
        <p:nvPicPr>
          <p:cNvPr id="9" name="图片 8">
            <a:extLst>
              <a:ext uri="{FF2B5EF4-FFF2-40B4-BE49-F238E27FC236}">
                <a16:creationId xmlns:a16="http://schemas.microsoft.com/office/drawing/2014/main" xmlns="" id="{624F7E2D-DB0D-4D8C-9D74-41075CAEC9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05" r="9145"/>
          <a:stretch/>
        </p:blipFill>
        <p:spPr>
          <a:xfrm>
            <a:off x="-29796" y="1211580"/>
            <a:ext cx="5718387" cy="4191000"/>
          </a:xfrm>
          <a:prstGeom prst="rect">
            <a:avLst/>
          </a:prstGeom>
        </p:spPr>
      </p:pic>
      <p:grpSp>
        <p:nvGrpSpPr>
          <p:cNvPr id="10" name="组合 9">
            <a:extLst>
              <a:ext uri="{FF2B5EF4-FFF2-40B4-BE49-F238E27FC236}">
                <a16:creationId xmlns:a16="http://schemas.microsoft.com/office/drawing/2014/main" xmlns="" id="{2853DDE1-CBF1-432C-9CD1-3F8A7D196914}"/>
              </a:ext>
            </a:extLst>
          </p:cNvPr>
          <p:cNvGrpSpPr/>
          <p:nvPr/>
        </p:nvGrpSpPr>
        <p:grpSpPr>
          <a:xfrm>
            <a:off x="6096000" y="2074783"/>
            <a:ext cx="3837214" cy="1354217"/>
            <a:chOff x="6081486" y="649688"/>
            <a:chExt cx="3837214" cy="1354217"/>
          </a:xfrm>
        </p:grpSpPr>
        <p:sp>
          <p:nvSpPr>
            <p:cNvPr id="11" name="文本框 10">
              <a:extLst>
                <a:ext uri="{FF2B5EF4-FFF2-40B4-BE49-F238E27FC236}">
                  <a16:creationId xmlns:a16="http://schemas.microsoft.com/office/drawing/2014/main" xmlns="" id="{BD3A1D6F-1850-417D-8001-F6E328A4176E}"/>
                </a:ext>
              </a:extLst>
            </p:cNvPr>
            <p:cNvSpPr txBox="1"/>
            <p:nvPr/>
          </p:nvSpPr>
          <p:spPr>
            <a:xfrm>
              <a:off x="6081486" y="649688"/>
              <a:ext cx="3403762" cy="646331"/>
            </a:xfrm>
            <a:prstGeom prst="rect">
              <a:avLst/>
            </a:prstGeom>
            <a:noFill/>
            <a:effectLst/>
          </p:spPr>
          <p:txBody>
            <a:bodyPr wrap="square" rtlCol="0">
              <a:spAutoFit/>
            </a:bodyPr>
            <a:lstStyle/>
            <a:p>
              <a:pPr lvl="0"/>
              <a:r>
                <a:rPr lang="en-US" altLang="zh-CN" sz="3600" dirty="0">
                  <a:solidFill>
                    <a:srgbClr val="049AAB"/>
                  </a:solidFill>
                  <a:latin typeface="Microsoft Yi Baiti" panose="03000500000000000000" pitchFamily="66" charset="0"/>
                  <a:ea typeface="Microsoft Yi Baiti" panose="03000500000000000000" pitchFamily="66" charset="0"/>
                </a:rPr>
                <a:t>Market and Sales</a:t>
              </a:r>
              <a:endParaRPr kumimoji="0" lang="zh-CN" altLang="en-US" sz="3600" b="0" i="0" u="none" strike="noStrike" kern="1200" cap="none" spc="0" normalizeH="0" baseline="0" noProof="0" dirty="0">
                <a:ln>
                  <a:noFill/>
                </a:ln>
                <a:solidFill>
                  <a:srgbClr val="049AAB"/>
                </a:solidFill>
                <a:effectLst/>
                <a:uLnTx/>
                <a:uFillTx/>
                <a:latin typeface="Microsoft Yi Baiti" panose="03000500000000000000" pitchFamily="66" charset="0"/>
                <a:ea typeface="等线" panose="02010600030101010101" pitchFamily="2" charset="-122"/>
                <a:cs typeface="+mn-cs"/>
              </a:endParaRPr>
            </a:p>
          </p:txBody>
        </p:sp>
        <p:sp>
          <p:nvSpPr>
            <p:cNvPr id="12" name="文本框 11">
              <a:extLst>
                <a:ext uri="{FF2B5EF4-FFF2-40B4-BE49-F238E27FC236}">
                  <a16:creationId xmlns:a16="http://schemas.microsoft.com/office/drawing/2014/main" xmlns="" id="{EF5F209B-D04C-48B2-9E68-A766C051936E}"/>
                </a:ext>
              </a:extLst>
            </p:cNvPr>
            <p:cNvSpPr txBox="1"/>
            <p:nvPr/>
          </p:nvSpPr>
          <p:spPr>
            <a:xfrm>
              <a:off x="6081486" y="1296019"/>
              <a:ext cx="3837214" cy="707886"/>
            </a:xfrm>
            <a:prstGeom prst="rect">
              <a:avLst/>
            </a:prstGeom>
            <a:noFill/>
          </p:spPr>
          <p:txBody>
            <a:bodyPr wrap="square" rtlCol="0">
              <a:spAutoFit/>
            </a:bodyPr>
            <a:lstStyle/>
            <a:p>
              <a:pPr lvl="0"/>
              <a:r>
                <a:rPr lang="zh-CN" altLang="en-US" sz="4000" b="1" dirty="0">
                  <a:solidFill>
                    <a:prstClr val="black"/>
                  </a:solidFill>
                  <a:latin typeface="微软雅黑" panose="020B0503020204020204" pitchFamily="34" charset="-122"/>
                  <a:ea typeface="微软雅黑" panose="020B0503020204020204" pitchFamily="34" charset="-122"/>
                </a:rPr>
                <a:t>市场与销售</a:t>
              </a:r>
            </a:p>
          </p:txBody>
        </p:sp>
      </p:grpSp>
      <p:sp>
        <p:nvSpPr>
          <p:cNvPr id="13" name="TextBox 58">
            <a:extLst>
              <a:ext uri="{FF2B5EF4-FFF2-40B4-BE49-F238E27FC236}">
                <a16:creationId xmlns:a16="http://schemas.microsoft.com/office/drawing/2014/main" xmlns="" id="{E1E577CB-5928-4A30-AE32-3B1E7024D8CA}"/>
              </a:ext>
            </a:extLst>
          </p:cNvPr>
          <p:cNvSpPr txBox="1"/>
          <p:nvPr/>
        </p:nvSpPr>
        <p:spPr>
          <a:xfrm>
            <a:off x="5057169" y="1933679"/>
            <a:ext cx="931665"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rPr>
              <a:t>4</a:t>
            </a:r>
            <a:endParaRPr kumimoji="0" lang="zh-CN" altLang="en-US"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endParaRPr>
          </a:p>
        </p:txBody>
      </p:sp>
      <p:sp>
        <p:nvSpPr>
          <p:cNvPr id="14" name="TextBox 11">
            <a:extLst>
              <a:ext uri="{FF2B5EF4-FFF2-40B4-BE49-F238E27FC236}">
                <a16:creationId xmlns:a16="http://schemas.microsoft.com/office/drawing/2014/main" xmlns="" id="{CB6CA1B2-139F-4EB4-BE6B-BE60A0B99623}"/>
              </a:ext>
            </a:extLst>
          </p:cNvPr>
          <p:cNvSpPr txBox="1"/>
          <p:nvPr/>
        </p:nvSpPr>
        <p:spPr>
          <a:xfrm>
            <a:off x="6146041" y="3767770"/>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TextBox 11">
            <a:extLst>
              <a:ext uri="{FF2B5EF4-FFF2-40B4-BE49-F238E27FC236}">
                <a16:creationId xmlns:a16="http://schemas.microsoft.com/office/drawing/2014/main" xmlns="" id="{BD4B29F9-2134-481B-A7AB-F5364751DDE0}"/>
              </a:ext>
            </a:extLst>
          </p:cNvPr>
          <p:cNvSpPr txBox="1"/>
          <p:nvPr/>
        </p:nvSpPr>
        <p:spPr>
          <a:xfrm>
            <a:off x="8275466" y="375686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TextBox 11">
            <a:extLst>
              <a:ext uri="{FF2B5EF4-FFF2-40B4-BE49-F238E27FC236}">
                <a16:creationId xmlns:a16="http://schemas.microsoft.com/office/drawing/2014/main" xmlns="" id="{49672664-DA29-4993-93D5-7A1B215DAAE2}"/>
              </a:ext>
            </a:extLst>
          </p:cNvPr>
          <p:cNvSpPr txBox="1"/>
          <p:nvPr/>
        </p:nvSpPr>
        <p:spPr>
          <a:xfrm>
            <a:off x="6157391" y="420783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TextBox 11">
            <a:extLst>
              <a:ext uri="{FF2B5EF4-FFF2-40B4-BE49-F238E27FC236}">
                <a16:creationId xmlns:a16="http://schemas.microsoft.com/office/drawing/2014/main" xmlns="" id="{44E8D045-01A1-47A1-A549-9146A8D2E93A}"/>
              </a:ext>
            </a:extLst>
          </p:cNvPr>
          <p:cNvSpPr txBox="1"/>
          <p:nvPr/>
        </p:nvSpPr>
        <p:spPr>
          <a:xfrm>
            <a:off x="8240230" y="4207832"/>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8" name="组合 17">
            <a:extLst>
              <a:ext uri="{FF2B5EF4-FFF2-40B4-BE49-F238E27FC236}">
                <a16:creationId xmlns:a16="http://schemas.microsoft.com/office/drawing/2014/main" xmlns="" id="{EF66C9A4-6602-4B56-99EA-D0478AA68CE7}"/>
              </a:ext>
            </a:extLst>
          </p:cNvPr>
          <p:cNvGrpSpPr/>
          <p:nvPr/>
        </p:nvGrpSpPr>
        <p:grpSpPr>
          <a:xfrm>
            <a:off x="11014363" y="322118"/>
            <a:ext cx="831273" cy="374073"/>
            <a:chOff x="11014363" y="322118"/>
            <a:chExt cx="831273" cy="374073"/>
          </a:xfrm>
        </p:grpSpPr>
        <p:sp>
          <p:nvSpPr>
            <p:cNvPr id="19" name="矩形: 圆角 18">
              <a:extLst>
                <a:ext uri="{FF2B5EF4-FFF2-40B4-BE49-F238E27FC236}">
                  <a16:creationId xmlns:a16="http://schemas.microsoft.com/office/drawing/2014/main" xmlns="" id="{80FDFF3D-D7C3-42E1-8277-C1D28209709A}"/>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 name="文本框 19">
              <a:extLst>
                <a:ext uri="{FF2B5EF4-FFF2-40B4-BE49-F238E27FC236}">
                  <a16:creationId xmlns:a16="http://schemas.microsoft.com/office/drawing/2014/main" xmlns="" id="{9EE178D4-ED84-4A58-B6CC-5048734B22A6}"/>
                </a:ext>
              </a:extLst>
            </p:cNvPr>
            <p:cNvSpPr txBox="1"/>
            <p:nvPr/>
          </p:nvSpPr>
          <p:spPr>
            <a:xfrm>
              <a:off x="11014363" y="357637"/>
              <a:ext cx="78489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700234435"/>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14:presetBounceEnd="54000">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14:bounceEnd="54000">
                                          <p:cBhvr additive="base">
                                            <p:cTn id="14" dur="750" fill="hold"/>
                                            <p:tgtEl>
                                              <p:spTgt spid="10"/>
                                            </p:tgtEl>
                                            <p:attrNameLst>
                                              <p:attrName>ppt_x</p:attrName>
                                            </p:attrNameLst>
                                          </p:cBhvr>
                                          <p:tavLst>
                                            <p:tav tm="0">
                                              <p:val>
                                                <p:strVal val="#ppt_x"/>
                                              </p:val>
                                            </p:tav>
                                            <p:tav tm="100000">
                                              <p:val>
                                                <p:strVal val="#ppt_x"/>
                                              </p:val>
                                            </p:tav>
                                          </p:tavLst>
                                        </p:anim>
                                        <p:anim calcmode="lin" valueType="num" p14:bounceEnd="54000">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ppt_x"/>
                                              </p:val>
                                            </p:tav>
                                            <p:tav tm="100000">
                                              <p:val>
                                                <p:strVal val="#ppt_x"/>
                                              </p:val>
                                            </p:tav>
                                          </p:tavLst>
                                        </p:anim>
                                        <p:anim calcmode="lin" valueType="num">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FEFB451A-0E7E-44D2-A45F-0990E6B9924F}"/>
              </a:ext>
            </a:extLst>
          </p:cNvPr>
          <p:cNvPicPr>
            <a:picLocks noChangeAspect="1"/>
          </p:cNvPicPr>
          <p:nvPr/>
        </p:nvPicPr>
        <p:blipFill rotWithShape="1">
          <a:blip r:embed="rId3">
            <a:extLst>
              <a:ext uri="{28A0092B-C50C-407E-A947-70E740481C1C}">
                <a14:useLocalDpi xmlns:a14="http://schemas.microsoft.com/office/drawing/2010/main" val="0"/>
              </a:ext>
            </a:extLst>
          </a:blip>
          <a:srcRect l="44500"/>
          <a:stretch/>
        </p:blipFill>
        <p:spPr>
          <a:xfrm>
            <a:off x="0" y="-121920"/>
            <a:ext cx="6766560" cy="6858000"/>
          </a:xfrm>
          <a:prstGeom prst="rect">
            <a:avLst/>
          </a:prstGeom>
        </p:spPr>
      </p:pic>
      <p:pic>
        <p:nvPicPr>
          <p:cNvPr id="14" name="图片 13">
            <a:extLst>
              <a:ext uri="{FF2B5EF4-FFF2-40B4-BE49-F238E27FC236}">
                <a16:creationId xmlns:a16="http://schemas.microsoft.com/office/drawing/2014/main" xmlns="" id="{162E0718-25BB-4ECB-B474-2088784DA6D6}"/>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sp>
        <p:nvSpPr>
          <p:cNvPr id="15" name="文本框 14">
            <a:extLst>
              <a:ext uri="{FF2B5EF4-FFF2-40B4-BE49-F238E27FC236}">
                <a16:creationId xmlns:a16="http://schemas.microsoft.com/office/drawing/2014/main" xmlns="" id="{404A1B80-54A5-426B-8208-97AD187FFEB8}"/>
              </a:ext>
            </a:extLst>
          </p:cNvPr>
          <p:cNvSpPr txBox="1"/>
          <p:nvPr/>
        </p:nvSpPr>
        <p:spPr>
          <a:xfrm>
            <a:off x="2914753" y="2601047"/>
            <a:ext cx="1950545" cy="584775"/>
          </a:xfrm>
          <a:prstGeom prst="rect">
            <a:avLst/>
          </a:prstGeom>
          <a:noFill/>
          <a:effectLst>
            <a:outerShdw blurRad="50800" dist="38100" dir="2700000" algn="tl" rotWithShape="0">
              <a:prstClr val="black">
                <a:alpha val="40000"/>
              </a:prstClr>
            </a:outerShdw>
          </a:effectLst>
        </p:spPr>
        <p:txBody>
          <a:bodyPr vert="horz" wrap="square" rtlCol="0">
            <a:spAutoFit/>
          </a:bodyPr>
          <a:lstStyle/>
          <a:p>
            <a:pPr algn="dist"/>
            <a:r>
              <a:rPr lang="en-US" altLang="zh-CN" sz="3200" b="1" dirty="0">
                <a:solidFill>
                  <a:schemeClr val="bg2">
                    <a:lumMod val="25000"/>
                  </a:schemeClr>
                </a:solidFill>
                <a:latin typeface="Microsoft Yi Baiti" panose="03000500000000000000" pitchFamily="66" charset="0"/>
                <a:ea typeface="Microsoft Yi Baiti" panose="03000500000000000000" pitchFamily="66" charset="0"/>
              </a:rPr>
              <a:t>CONTENTS</a:t>
            </a:r>
            <a:endParaRPr lang="zh-CN" altLang="en-US" sz="3200" b="1" dirty="0">
              <a:solidFill>
                <a:schemeClr val="bg2">
                  <a:lumMod val="25000"/>
                </a:schemeClr>
              </a:solidFill>
              <a:latin typeface="Microsoft Yi Baiti" panose="03000500000000000000" pitchFamily="66" charset="0"/>
            </a:endParaRPr>
          </a:p>
        </p:txBody>
      </p:sp>
      <p:sp>
        <p:nvSpPr>
          <p:cNvPr id="16" name="文本框 15">
            <a:extLst>
              <a:ext uri="{FF2B5EF4-FFF2-40B4-BE49-F238E27FC236}">
                <a16:creationId xmlns:a16="http://schemas.microsoft.com/office/drawing/2014/main" xmlns="" id="{89FF6526-E029-4F40-B0B2-527B5BCC8648}"/>
              </a:ext>
            </a:extLst>
          </p:cNvPr>
          <p:cNvSpPr txBox="1"/>
          <p:nvPr/>
        </p:nvSpPr>
        <p:spPr>
          <a:xfrm>
            <a:off x="2914752" y="1861787"/>
            <a:ext cx="1950545" cy="923330"/>
          </a:xfrm>
          <a:prstGeom prst="rect">
            <a:avLst/>
          </a:prstGeom>
          <a:noFill/>
        </p:spPr>
        <p:txBody>
          <a:bodyPr wrap="square" rtlCol="0">
            <a:spAutoFit/>
          </a:bodyPr>
          <a:lstStyle/>
          <a:p>
            <a:pPr algn="dist"/>
            <a:r>
              <a:rPr lang="zh-CN" altLang="en-US" sz="5400" b="1" cap="all" dirty="0">
                <a:solidFill>
                  <a:srgbClr val="049AAB"/>
                </a:solidFill>
                <a:latin typeface="Arial" panose="020B0604020202020204" pitchFamily="34" charset="0"/>
                <a:ea typeface="微软雅黑" panose="020B0503020204020204" pitchFamily="34" charset="-122"/>
                <a:cs typeface="Arial" panose="020B0604020202020204" pitchFamily="34" charset="0"/>
                <a:sym typeface="Calibri" panose="020F0502020204030204" pitchFamily="34" charset="0"/>
              </a:rPr>
              <a:t>目录</a:t>
            </a:r>
          </a:p>
        </p:txBody>
      </p:sp>
      <p:grpSp>
        <p:nvGrpSpPr>
          <p:cNvPr id="17" name="组合 16">
            <a:extLst>
              <a:ext uri="{FF2B5EF4-FFF2-40B4-BE49-F238E27FC236}">
                <a16:creationId xmlns:a16="http://schemas.microsoft.com/office/drawing/2014/main" xmlns="" id="{B27ABBD9-EB0E-485C-B431-71D126A24DD1}"/>
              </a:ext>
            </a:extLst>
          </p:cNvPr>
          <p:cNvGrpSpPr/>
          <p:nvPr/>
        </p:nvGrpSpPr>
        <p:grpSpPr>
          <a:xfrm>
            <a:off x="7338286" y="1061258"/>
            <a:ext cx="3837214" cy="914356"/>
            <a:chOff x="6081486" y="904883"/>
            <a:chExt cx="3837214" cy="914356"/>
          </a:xfrm>
        </p:grpSpPr>
        <p:sp>
          <p:nvSpPr>
            <p:cNvPr id="18" name="文本框 17">
              <a:extLst>
                <a:ext uri="{FF2B5EF4-FFF2-40B4-BE49-F238E27FC236}">
                  <a16:creationId xmlns:a16="http://schemas.microsoft.com/office/drawing/2014/main" xmlns="" id="{1D9FBEED-03CE-49F7-9132-FCBD83735DF9}"/>
                </a:ext>
              </a:extLst>
            </p:cNvPr>
            <p:cNvSpPr txBox="1"/>
            <p:nvPr/>
          </p:nvSpPr>
          <p:spPr>
            <a:xfrm>
              <a:off x="6096000" y="904883"/>
              <a:ext cx="2233611" cy="461665"/>
            </a:xfrm>
            <a:prstGeom prst="rect">
              <a:avLst/>
            </a:prstGeom>
            <a:noFill/>
            <a:effectLst/>
          </p:spPr>
          <p:txBody>
            <a:bodyPr wrap="square" rtlCol="0">
              <a:spAutoFit/>
            </a:bodyPr>
            <a:lstStyle/>
            <a:p>
              <a:r>
                <a:rPr lang="en-US" altLang="zh-CN" sz="2400" b="1" dirty="0">
                  <a:solidFill>
                    <a:srgbClr val="049AAB"/>
                  </a:solidFill>
                  <a:latin typeface="Microsoft Yi Baiti" panose="03000500000000000000" pitchFamily="66" charset="0"/>
                  <a:ea typeface="Microsoft Yi Baiti" panose="03000500000000000000" pitchFamily="66" charset="0"/>
                </a:rPr>
                <a:t>PART ONE</a:t>
              </a:r>
              <a:endParaRPr lang="zh-CN" altLang="en-US" sz="2400" b="1" dirty="0">
                <a:solidFill>
                  <a:srgbClr val="049AAB"/>
                </a:solidFill>
                <a:latin typeface="Microsoft Yi Baiti" panose="03000500000000000000" pitchFamily="66" charset="0"/>
              </a:endParaRPr>
            </a:p>
          </p:txBody>
        </p:sp>
        <p:sp>
          <p:nvSpPr>
            <p:cNvPr id="19" name="文本框 18">
              <a:extLst>
                <a:ext uri="{FF2B5EF4-FFF2-40B4-BE49-F238E27FC236}">
                  <a16:creationId xmlns:a16="http://schemas.microsoft.com/office/drawing/2014/main" xmlns="" id="{2EFD806F-4790-4F3D-A24A-6FB893652513}"/>
                </a:ext>
              </a:extLst>
            </p:cNvPr>
            <p:cNvSpPr txBox="1"/>
            <p:nvPr/>
          </p:nvSpPr>
          <p:spPr>
            <a:xfrm>
              <a:off x="6081486" y="1296019"/>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项目介绍</a:t>
              </a:r>
            </a:p>
          </p:txBody>
        </p:sp>
      </p:grpSp>
      <p:grpSp>
        <p:nvGrpSpPr>
          <p:cNvPr id="20" name="组合 19">
            <a:extLst>
              <a:ext uri="{FF2B5EF4-FFF2-40B4-BE49-F238E27FC236}">
                <a16:creationId xmlns:a16="http://schemas.microsoft.com/office/drawing/2014/main" xmlns="" id="{315CE552-C796-4DF4-A68B-B46B756EA80D}"/>
              </a:ext>
            </a:extLst>
          </p:cNvPr>
          <p:cNvGrpSpPr/>
          <p:nvPr/>
        </p:nvGrpSpPr>
        <p:grpSpPr>
          <a:xfrm>
            <a:off x="7338286" y="2051854"/>
            <a:ext cx="3837214" cy="927187"/>
            <a:chOff x="6004499" y="904883"/>
            <a:chExt cx="3837214" cy="927187"/>
          </a:xfrm>
        </p:grpSpPr>
        <p:sp>
          <p:nvSpPr>
            <p:cNvPr id="21" name="文本框 20">
              <a:extLst>
                <a:ext uri="{FF2B5EF4-FFF2-40B4-BE49-F238E27FC236}">
                  <a16:creationId xmlns:a16="http://schemas.microsoft.com/office/drawing/2014/main" xmlns="" id="{53453855-9A1A-4433-B5DB-614650C9E030}"/>
                </a:ext>
              </a:extLst>
            </p:cNvPr>
            <p:cNvSpPr txBox="1"/>
            <p:nvPr/>
          </p:nvSpPr>
          <p:spPr>
            <a:xfrm>
              <a:off x="6096000" y="904883"/>
              <a:ext cx="2233611" cy="461665"/>
            </a:xfrm>
            <a:prstGeom prst="rect">
              <a:avLst/>
            </a:prstGeom>
            <a:noFill/>
            <a:effectLst/>
          </p:spPr>
          <p:txBody>
            <a:bodyPr wrap="square" rtlCol="0">
              <a:spAutoFit/>
            </a:bodyPr>
            <a:lstStyle/>
            <a:p>
              <a:r>
                <a:rPr lang="en-US" altLang="zh-CN" sz="2400" b="1" dirty="0">
                  <a:solidFill>
                    <a:srgbClr val="049AAB"/>
                  </a:solidFill>
                  <a:latin typeface="Microsoft Yi Baiti" panose="03000500000000000000" pitchFamily="66" charset="0"/>
                  <a:ea typeface="Microsoft Yi Baiti" panose="03000500000000000000" pitchFamily="66" charset="0"/>
                </a:rPr>
                <a:t>PART TWO</a:t>
              </a:r>
              <a:endParaRPr lang="zh-CN" altLang="en-US" sz="2400" b="1" dirty="0">
                <a:solidFill>
                  <a:srgbClr val="049AAB"/>
                </a:solidFill>
                <a:latin typeface="Microsoft Yi Baiti" panose="03000500000000000000" pitchFamily="66" charset="0"/>
              </a:endParaRPr>
            </a:p>
          </p:txBody>
        </p:sp>
        <p:sp>
          <p:nvSpPr>
            <p:cNvPr id="22" name="文本框 21">
              <a:extLst>
                <a:ext uri="{FF2B5EF4-FFF2-40B4-BE49-F238E27FC236}">
                  <a16:creationId xmlns:a16="http://schemas.microsoft.com/office/drawing/2014/main" xmlns="" id="{9549E22D-1D83-462F-9E14-8A1520E40271}"/>
                </a:ext>
              </a:extLst>
            </p:cNvPr>
            <p:cNvSpPr txBox="1"/>
            <p:nvPr/>
          </p:nvSpPr>
          <p:spPr>
            <a:xfrm>
              <a:off x="6004499" y="1308850"/>
              <a:ext cx="3837214" cy="52322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r>
                <a:rPr lang="zh-CN" altLang="en-US" b="0" dirty="0">
                  <a:latin typeface="+mj-ea"/>
                </a:rPr>
                <a:t>市场分析</a:t>
              </a:r>
              <a:endParaRPr lang="en-US" altLang="zh-CN" b="0" dirty="0"/>
            </a:p>
          </p:txBody>
        </p:sp>
      </p:grpSp>
      <p:grpSp>
        <p:nvGrpSpPr>
          <p:cNvPr id="23" name="组合 22">
            <a:extLst>
              <a:ext uri="{FF2B5EF4-FFF2-40B4-BE49-F238E27FC236}">
                <a16:creationId xmlns:a16="http://schemas.microsoft.com/office/drawing/2014/main" xmlns="" id="{4D4070AC-79F9-480C-8278-3BFCEFB36BF2}"/>
              </a:ext>
            </a:extLst>
          </p:cNvPr>
          <p:cNvGrpSpPr/>
          <p:nvPr/>
        </p:nvGrpSpPr>
        <p:grpSpPr>
          <a:xfrm>
            <a:off x="7338286" y="3055281"/>
            <a:ext cx="3837214" cy="926514"/>
            <a:chOff x="6081486" y="904883"/>
            <a:chExt cx="3837214" cy="926514"/>
          </a:xfrm>
        </p:grpSpPr>
        <p:sp>
          <p:nvSpPr>
            <p:cNvPr id="24" name="文本框 23">
              <a:extLst>
                <a:ext uri="{FF2B5EF4-FFF2-40B4-BE49-F238E27FC236}">
                  <a16:creationId xmlns:a16="http://schemas.microsoft.com/office/drawing/2014/main" xmlns="" id="{E4E93EE8-FFAA-4C16-B84A-8D5B8218CC20}"/>
                </a:ext>
              </a:extLst>
            </p:cNvPr>
            <p:cNvSpPr txBox="1"/>
            <p:nvPr/>
          </p:nvSpPr>
          <p:spPr>
            <a:xfrm>
              <a:off x="6096000" y="904883"/>
              <a:ext cx="2639786" cy="461665"/>
            </a:xfrm>
            <a:prstGeom prst="rect">
              <a:avLst/>
            </a:prstGeom>
            <a:noFill/>
            <a:effectLst/>
          </p:spPr>
          <p:txBody>
            <a:bodyPr wrap="square" rtlCol="0">
              <a:spAutoFit/>
            </a:bodyPr>
            <a:lstStyle/>
            <a:p>
              <a:r>
                <a:rPr lang="en-US" altLang="zh-CN" sz="2400" b="1" dirty="0">
                  <a:solidFill>
                    <a:srgbClr val="049AAB"/>
                  </a:solidFill>
                  <a:latin typeface="Microsoft Yi Baiti" panose="03000500000000000000" pitchFamily="66" charset="0"/>
                  <a:ea typeface="Microsoft Yi Baiti" panose="03000500000000000000" pitchFamily="66" charset="0"/>
                </a:rPr>
                <a:t>PART THREE</a:t>
              </a:r>
              <a:endParaRPr lang="zh-CN" altLang="en-US" sz="2400" b="1" dirty="0">
                <a:solidFill>
                  <a:srgbClr val="049AAB"/>
                </a:solidFill>
                <a:latin typeface="Microsoft Yi Baiti" panose="03000500000000000000" pitchFamily="66" charset="0"/>
              </a:endParaRPr>
            </a:p>
          </p:txBody>
        </p:sp>
        <p:sp>
          <p:nvSpPr>
            <p:cNvPr id="25" name="文本框 24">
              <a:extLst>
                <a:ext uri="{FF2B5EF4-FFF2-40B4-BE49-F238E27FC236}">
                  <a16:creationId xmlns:a16="http://schemas.microsoft.com/office/drawing/2014/main" xmlns="" id="{41EFCA2A-CA01-431A-9235-12F27EC76029}"/>
                </a:ext>
              </a:extLst>
            </p:cNvPr>
            <p:cNvSpPr txBox="1"/>
            <p:nvPr/>
          </p:nvSpPr>
          <p:spPr>
            <a:xfrm>
              <a:off x="6081486" y="1308177"/>
              <a:ext cx="3837214" cy="52322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r>
                <a:rPr lang="zh-CN" altLang="en-US" b="0" dirty="0">
                  <a:latin typeface="+mj-ea"/>
                </a:rPr>
                <a:t>风险分析及对策</a:t>
              </a:r>
              <a:endParaRPr lang="en-US" altLang="zh-CN" b="0" dirty="0"/>
            </a:p>
          </p:txBody>
        </p:sp>
      </p:grpSp>
      <p:grpSp>
        <p:nvGrpSpPr>
          <p:cNvPr id="26" name="组合 25">
            <a:extLst>
              <a:ext uri="{FF2B5EF4-FFF2-40B4-BE49-F238E27FC236}">
                <a16:creationId xmlns:a16="http://schemas.microsoft.com/office/drawing/2014/main" xmlns="" id="{1A8B181E-B27F-47FE-A0F8-3CF6EC85DADF}"/>
              </a:ext>
            </a:extLst>
          </p:cNvPr>
          <p:cNvGrpSpPr/>
          <p:nvPr/>
        </p:nvGrpSpPr>
        <p:grpSpPr>
          <a:xfrm>
            <a:off x="7338286" y="4058035"/>
            <a:ext cx="3837214" cy="910137"/>
            <a:chOff x="6081486" y="904883"/>
            <a:chExt cx="3837214" cy="910137"/>
          </a:xfrm>
        </p:grpSpPr>
        <p:sp>
          <p:nvSpPr>
            <p:cNvPr id="27" name="文本框 26">
              <a:extLst>
                <a:ext uri="{FF2B5EF4-FFF2-40B4-BE49-F238E27FC236}">
                  <a16:creationId xmlns:a16="http://schemas.microsoft.com/office/drawing/2014/main" xmlns="" id="{BC53EB30-5CA0-4498-B9F7-14F6C48CD508}"/>
                </a:ext>
              </a:extLst>
            </p:cNvPr>
            <p:cNvSpPr txBox="1"/>
            <p:nvPr/>
          </p:nvSpPr>
          <p:spPr>
            <a:xfrm>
              <a:off x="6096000" y="904883"/>
              <a:ext cx="2460171" cy="461665"/>
            </a:xfrm>
            <a:prstGeom prst="rect">
              <a:avLst/>
            </a:prstGeom>
            <a:noFill/>
            <a:effectLst/>
          </p:spPr>
          <p:txBody>
            <a:bodyPr wrap="square" rtlCol="0">
              <a:spAutoFit/>
            </a:bodyPr>
            <a:lstStyle/>
            <a:p>
              <a:r>
                <a:rPr lang="en-US" altLang="zh-CN" sz="2400" b="1" dirty="0">
                  <a:solidFill>
                    <a:srgbClr val="049AAB"/>
                  </a:solidFill>
                  <a:latin typeface="Microsoft Yi Baiti" panose="03000500000000000000" pitchFamily="66" charset="0"/>
                  <a:ea typeface="Microsoft Yi Baiti" panose="03000500000000000000" pitchFamily="66" charset="0"/>
                </a:rPr>
                <a:t>PART FOUR</a:t>
              </a:r>
              <a:endParaRPr lang="zh-CN" altLang="en-US" sz="2400" b="1" dirty="0">
                <a:solidFill>
                  <a:srgbClr val="049AAB"/>
                </a:solidFill>
                <a:latin typeface="Microsoft Yi Baiti" panose="03000500000000000000" pitchFamily="66" charset="0"/>
              </a:endParaRPr>
            </a:p>
          </p:txBody>
        </p:sp>
        <p:sp>
          <p:nvSpPr>
            <p:cNvPr id="28" name="文本框 27">
              <a:extLst>
                <a:ext uri="{FF2B5EF4-FFF2-40B4-BE49-F238E27FC236}">
                  <a16:creationId xmlns:a16="http://schemas.microsoft.com/office/drawing/2014/main" xmlns="" id="{8D63C4A8-77B9-4B59-866E-C9ACB3D57B01}"/>
                </a:ext>
              </a:extLst>
            </p:cNvPr>
            <p:cNvSpPr txBox="1"/>
            <p:nvPr/>
          </p:nvSpPr>
          <p:spPr>
            <a:xfrm>
              <a:off x="6081486" y="1291800"/>
              <a:ext cx="3837214" cy="52322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r>
                <a:rPr lang="zh-CN" altLang="en-US" b="0" dirty="0">
                  <a:latin typeface="+mj-ea"/>
                </a:rPr>
                <a:t>市场与销售</a:t>
              </a:r>
              <a:endParaRPr lang="en-US" altLang="zh-CN" b="0" dirty="0"/>
            </a:p>
          </p:txBody>
        </p:sp>
      </p:grpSp>
      <p:grpSp>
        <p:nvGrpSpPr>
          <p:cNvPr id="29" name="组合 28">
            <a:extLst>
              <a:ext uri="{FF2B5EF4-FFF2-40B4-BE49-F238E27FC236}">
                <a16:creationId xmlns:a16="http://schemas.microsoft.com/office/drawing/2014/main" xmlns="" id="{B183CA08-A21F-4ADF-91EF-A2E0ACAEC8B3}"/>
              </a:ext>
            </a:extLst>
          </p:cNvPr>
          <p:cNvGrpSpPr/>
          <p:nvPr/>
        </p:nvGrpSpPr>
        <p:grpSpPr>
          <a:xfrm>
            <a:off x="11014363" y="322118"/>
            <a:ext cx="831273" cy="374073"/>
            <a:chOff x="11014363" y="322118"/>
            <a:chExt cx="831273" cy="374073"/>
          </a:xfrm>
        </p:grpSpPr>
        <p:sp>
          <p:nvSpPr>
            <p:cNvPr id="30" name="矩形: 圆角 29">
              <a:extLst>
                <a:ext uri="{FF2B5EF4-FFF2-40B4-BE49-F238E27FC236}">
                  <a16:creationId xmlns:a16="http://schemas.microsoft.com/office/drawing/2014/main" xmlns="" id="{22E557F5-A64A-432A-A34D-42A2C045FA49}"/>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xmlns="" id="{7AC07EAA-0C66-44C2-BA14-E0EF0FC42A99}"/>
                </a:ext>
              </a:extLst>
            </p:cNvPr>
            <p:cNvSpPr txBox="1"/>
            <p:nvPr/>
          </p:nvSpPr>
          <p:spPr>
            <a:xfrm>
              <a:off x="11014363" y="357637"/>
              <a:ext cx="784895" cy="338554"/>
            </a:xfrm>
            <a:prstGeom prst="rect">
              <a:avLst/>
            </a:prstGeom>
            <a:noFill/>
          </p:spPr>
          <p:txBody>
            <a:bodyPr wrap="none" rtlCol="0">
              <a:spAutoFit/>
            </a:bodyPr>
            <a:lstStyle/>
            <a:p>
              <a:r>
                <a:rPr lang="en-US" altLang="zh-CN" sz="1600" b="1" i="1" dirty="0">
                  <a:solidFill>
                    <a:schemeClr val="bg1"/>
                  </a:solidFill>
                  <a:latin typeface="微软雅黑" panose="020B0503020204020204" pitchFamily="34" charset="-122"/>
                  <a:ea typeface="微软雅黑" panose="020B0503020204020204" pitchFamily="34" charset="-122"/>
                </a:rPr>
                <a:t>LOGO</a:t>
              </a:r>
              <a:endParaRPr lang="zh-CN" altLang="en-US" sz="1600" b="1" i="1"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a:extLst>
              <a:ext uri="{FF2B5EF4-FFF2-40B4-BE49-F238E27FC236}">
                <a16:creationId xmlns:a16="http://schemas.microsoft.com/office/drawing/2014/main" xmlns="" id="{2EFC7788-AEE2-4AC8-80C1-448C06EBA34B}"/>
              </a:ext>
            </a:extLst>
          </p:cNvPr>
          <p:cNvGrpSpPr/>
          <p:nvPr/>
        </p:nvGrpSpPr>
        <p:grpSpPr>
          <a:xfrm>
            <a:off x="6412564" y="1450373"/>
            <a:ext cx="555374" cy="433141"/>
            <a:chOff x="6468477" y="1576639"/>
            <a:chExt cx="555374" cy="433141"/>
          </a:xfrm>
        </p:grpSpPr>
        <p:sp>
          <p:nvSpPr>
            <p:cNvPr id="33" name="矩形 32">
              <a:extLst>
                <a:ext uri="{FF2B5EF4-FFF2-40B4-BE49-F238E27FC236}">
                  <a16:creationId xmlns:a16="http://schemas.microsoft.com/office/drawing/2014/main" xmlns="" id="{0BB21A01-D93E-45EB-BFB0-603F5D2EF699}"/>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2" name="矩形 31">
              <a:extLst>
                <a:ext uri="{FF2B5EF4-FFF2-40B4-BE49-F238E27FC236}">
                  <a16:creationId xmlns:a16="http://schemas.microsoft.com/office/drawing/2014/main" xmlns="" id="{38C0D0AC-5DAB-4699-BB55-AE504B32372B}"/>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5" name="组合 34">
            <a:extLst>
              <a:ext uri="{FF2B5EF4-FFF2-40B4-BE49-F238E27FC236}">
                <a16:creationId xmlns:a16="http://schemas.microsoft.com/office/drawing/2014/main" xmlns="" id="{9CCD0D09-7536-4A38-816F-80C10D355DA9}"/>
              </a:ext>
            </a:extLst>
          </p:cNvPr>
          <p:cNvGrpSpPr/>
          <p:nvPr/>
        </p:nvGrpSpPr>
        <p:grpSpPr>
          <a:xfrm>
            <a:off x="6412564" y="2421981"/>
            <a:ext cx="555374" cy="433141"/>
            <a:chOff x="6468477" y="1576639"/>
            <a:chExt cx="555374" cy="433141"/>
          </a:xfrm>
        </p:grpSpPr>
        <p:sp>
          <p:nvSpPr>
            <p:cNvPr id="36" name="矩形 35">
              <a:extLst>
                <a:ext uri="{FF2B5EF4-FFF2-40B4-BE49-F238E27FC236}">
                  <a16:creationId xmlns:a16="http://schemas.microsoft.com/office/drawing/2014/main" xmlns="" id="{F0ADB0C0-114C-408B-896A-49F12A2A758A}"/>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矩形 36">
              <a:extLst>
                <a:ext uri="{FF2B5EF4-FFF2-40B4-BE49-F238E27FC236}">
                  <a16:creationId xmlns:a16="http://schemas.microsoft.com/office/drawing/2014/main" xmlns="" id="{33D327BF-B910-4533-AD60-24088C1BA53C}"/>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38" name="组合 37">
            <a:extLst>
              <a:ext uri="{FF2B5EF4-FFF2-40B4-BE49-F238E27FC236}">
                <a16:creationId xmlns:a16="http://schemas.microsoft.com/office/drawing/2014/main" xmlns="" id="{B2D2BBD4-F8E0-4A27-B3A0-0C45D0E53C01}"/>
              </a:ext>
            </a:extLst>
          </p:cNvPr>
          <p:cNvGrpSpPr/>
          <p:nvPr/>
        </p:nvGrpSpPr>
        <p:grpSpPr>
          <a:xfrm>
            <a:off x="6412564" y="3393589"/>
            <a:ext cx="555374" cy="433141"/>
            <a:chOff x="6468477" y="1576639"/>
            <a:chExt cx="555374" cy="433141"/>
          </a:xfrm>
        </p:grpSpPr>
        <p:sp>
          <p:nvSpPr>
            <p:cNvPr id="39" name="矩形 38">
              <a:extLst>
                <a:ext uri="{FF2B5EF4-FFF2-40B4-BE49-F238E27FC236}">
                  <a16:creationId xmlns:a16="http://schemas.microsoft.com/office/drawing/2014/main" xmlns="" id="{A69DC6A6-05BC-425B-AF8D-29107D827B26}"/>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xmlns="" id="{2951A046-D57B-41E9-A5F1-3499A7629D44}"/>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1" name="组合 40">
            <a:extLst>
              <a:ext uri="{FF2B5EF4-FFF2-40B4-BE49-F238E27FC236}">
                <a16:creationId xmlns:a16="http://schemas.microsoft.com/office/drawing/2014/main" xmlns="" id="{93563121-8976-475F-92C1-FD39D7C5F8F1}"/>
              </a:ext>
            </a:extLst>
          </p:cNvPr>
          <p:cNvGrpSpPr/>
          <p:nvPr/>
        </p:nvGrpSpPr>
        <p:grpSpPr>
          <a:xfrm>
            <a:off x="6412564" y="4365197"/>
            <a:ext cx="555374" cy="433141"/>
            <a:chOff x="6468477" y="1576639"/>
            <a:chExt cx="555374" cy="433141"/>
          </a:xfrm>
        </p:grpSpPr>
        <p:sp>
          <p:nvSpPr>
            <p:cNvPr id="42" name="矩形 41">
              <a:extLst>
                <a:ext uri="{FF2B5EF4-FFF2-40B4-BE49-F238E27FC236}">
                  <a16:creationId xmlns:a16="http://schemas.microsoft.com/office/drawing/2014/main" xmlns="" id="{6B968239-2458-470E-84D3-EE975D868908}"/>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矩形 42">
              <a:extLst>
                <a:ext uri="{FF2B5EF4-FFF2-40B4-BE49-F238E27FC236}">
                  <a16:creationId xmlns:a16="http://schemas.microsoft.com/office/drawing/2014/main" xmlns="" id="{27037742-21C0-48CB-9AE1-E0978126EB98}"/>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49" name="组合 48">
            <a:extLst>
              <a:ext uri="{FF2B5EF4-FFF2-40B4-BE49-F238E27FC236}">
                <a16:creationId xmlns:a16="http://schemas.microsoft.com/office/drawing/2014/main" xmlns="" id="{04531639-9B13-45A5-8EEA-4C5BF17999AF}"/>
              </a:ext>
            </a:extLst>
          </p:cNvPr>
          <p:cNvGrpSpPr/>
          <p:nvPr/>
        </p:nvGrpSpPr>
        <p:grpSpPr>
          <a:xfrm>
            <a:off x="7338286" y="5044413"/>
            <a:ext cx="3837214" cy="910137"/>
            <a:chOff x="6081486" y="904883"/>
            <a:chExt cx="3837214" cy="910137"/>
          </a:xfrm>
        </p:grpSpPr>
        <p:sp>
          <p:nvSpPr>
            <p:cNvPr id="50" name="文本框 49">
              <a:extLst>
                <a:ext uri="{FF2B5EF4-FFF2-40B4-BE49-F238E27FC236}">
                  <a16:creationId xmlns:a16="http://schemas.microsoft.com/office/drawing/2014/main" xmlns="" id="{3933FD9C-E092-4BA1-85B9-0D549017A138}"/>
                </a:ext>
              </a:extLst>
            </p:cNvPr>
            <p:cNvSpPr txBox="1"/>
            <p:nvPr/>
          </p:nvSpPr>
          <p:spPr>
            <a:xfrm>
              <a:off x="6096000" y="904883"/>
              <a:ext cx="2460171" cy="461665"/>
            </a:xfrm>
            <a:prstGeom prst="rect">
              <a:avLst/>
            </a:prstGeom>
            <a:noFill/>
            <a:effectLst/>
          </p:spPr>
          <p:txBody>
            <a:bodyPr wrap="square" rtlCol="0">
              <a:spAutoFit/>
            </a:bodyPr>
            <a:lstStyle/>
            <a:p>
              <a:r>
                <a:rPr lang="en-US" altLang="zh-CN" sz="2400" b="1" dirty="0">
                  <a:solidFill>
                    <a:srgbClr val="049AAB"/>
                  </a:solidFill>
                  <a:latin typeface="Microsoft Yi Baiti" panose="03000500000000000000" pitchFamily="66" charset="0"/>
                  <a:ea typeface="Microsoft Yi Baiti" panose="03000500000000000000" pitchFamily="66" charset="0"/>
                </a:rPr>
                <a:t>PART FOUR</a:t>
              </a:r>
              <a:endParaRPr lang="zh-CN" altLang="en-US" sz="2400" b="1" dirty="0">
                <a:solidFill>
                  <a:srgbClr val="049AAB"/>
                </a:solidFill>
                <a:latin typeface="Microsoft Yi Baiti" panose="03000500000000000000" pitchFamily="66" charset="0"/>
              </a:endParaRPr>
            </a:p>
          </p:txBody>
        </p:sp>
        <p:sp>
          <p:nvSpPr>
            <p:cNvPr id="51" name="文本框 50">
              <a:extLst>
                <a:ext uri="{FF2B5EF4-FFF2-40B4-BE49-F238E27FC236}">
                  <a16:creationId xmlns:a16="http://schemas.microsoft.com/office/drawing/2014/main" xmlns="" id="{13DF2961-A119-4670-9EC7-7536F1CB5298}"/>
                </a:ext>
              </a:extLst>
            </p:cNvPr>
            <p:cNvSpPr txBox="1"/>
            <p:nvPr/>
          </p:nvSpPr>
          <p:spPr>
            <a:xfrm>
              <a:off x="6081486" y="1291800"/>
              <a:ext cx="3837214" cy="523220"/>
            </a:xfrm>
            <a:prstGeom prst="rect">
              <a:avLst/>
            </a:prstGeom>
            <a:noFill/>
          </p:spPr>
          <p:txBody>
            <a:bodyPr wrap="square" rtlCol="0">
              <a:spAutoFit/>
            </a:bodyPr>
            <a:lstStyle>
              <a:defPPr>
                <a:defRPr lang="zh-CN"/>
              </a:defPPr>
              <a:lvl1pPr>
                <a:defRPr sz="2800">
                  <a:latin typeface="微软雅黑" panose="020B0503020204020204" pitchFamily="34" charset="-122"/>
                  <a:ea typeface="微软雅黑" panose="020B0503020204020204" pitchFamily="34" charset="-122"/>
                </a:defRPr>
              </a:lvl1pPr>
            </a:lstStyle>
            <a:p>
              <a:r>
                <a:rPr lang="zh-CN" altLang="en-US" b="0" dirty="0">
                  <a:latin typeface="+mj-ea"/>
                </a:rPr>
                <a:t>财务分析</a:t>
              </a:r>
              <a:endParaRPr lang="en-US" altLang="zh-CN" b="0" dirty="0"/>
            </a:p>
          </p:txBody>
        </p:sp>
      </p:grpSp>
      <p:grpSp>
        <p:nvGrpSpPr>
          <p:cNvPr id="52" name="组合 51">
            <a:extLst>
              <a:ext uri="{FF2B5EF4-FFF2-40B4-BE49-F238E27FC236}">
                <a16:creationId xmlns:a16="http://schemas.microsoft.com/office/drawing/2014/main" xmlns="" id="{A2132C7A-76DB-4751-BFE9-940BB91122A1}"/>
              </a:ext>
            </a:extLst>
          </p:cNvPr>
          <p:cNvGrpSpPr/>
          <p:nvPr/>
        </p:nvGrpSpPr>
        <p:grpSpPr>
          <a:xfrm>
            <a:off x="6412564" y="5336804"/>
            <a:ext cx="555374" cy="433141"/>
            <a:chOff x="6468477" y="1576639"/>
            <a:chExt cx="555374" cy="433141"/>
          </a:xfrm>
        </p:grpSpPr>
        <p:sp>
          <p:nvSpPr>
            <p:cNvPr id="53" name="矩形 52">
              <a:extLst>
                <a:ext uri="{FF2B5EF4-FFF2-40B4-BE49-F238E27FC236}">
                  <a16:creationId xmlns:a16="http://schemas.microsoft.com/office/drawing/2014/main" xmlns="" id="{8E938572-215D-4B57-8C6C-24F9C180DC0F}"/>
                </a:ext>
              </a:extLst>
            </p:cNvPr>
            <p:cNvSpPr/>
            <p:nvPr/>
          </p:nvSpPr>
          <p:spPr>
            <a:xfrm rot="2700000">
              <a:off x="6468477" y="1576639"/>
              <a:ext cx="433141" cy="4331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4" name="矩形 53">
              <a:extLst>
                <a:ext uri="{FF2B5EF4-FFF2-40B4-BE49-F238E27FC236}">
                  <a16:creationId xmlns:a16="http://schemas.microsoft.com/office/drawing/2014/main" xmlns="" id="{5FC7843A-A3AC-40E4-B1F9-EBDDD18089FF}"/>
                </a:ext>
              </a:extLst>
            </p:cNvPr>
            <p:cNvSpPr/>
            <p:nvPr/>
          </p:nvSpPr>
          <p:spPr>
            <a:xfrm rot="2700000">
              <a:off x="6590710" y="1576639"/>
              <a:ext cx="433141" cy="433141"/>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18735605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4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4000">
                                          <p:cBhvr additive="base">
                                            <p:cTn id="7" dur="750" fill="hold"/>
                                            <p:tgtEl>
                                              <p:spTgt spid="17"/>
                                            </p:tgtEl>
                                            <p:attrNameLst>
                                              <p:attrName>ppt_x</p:attrName>
                                            </p:attrNameLst>
                                          </p:cBhvr>
                                          <p:tavLst>
                                            <p:tav tm="0">
                                              <p:val>
                                                <p:strVal val="#ppt_x"/>
                                              </p:val>
                                            </p:tav>
                                            <p:tav tm="100000">
                                              <p:val>
                                                <p:strVal val="#ppt_x"/>
                                              </p:val>
                                            </p:tav>
                                          </p:tavLst>
                                        </p:anim>
                                        <p:anim calcmode="lin" valueType="num" p14:bounceEnd="54000">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 calcmode="lin" valueType="num">
                                          <p:cBhvr>
                                            <p:cTn id="13" dur="500" fill="hold"/>
                                            <p:tgtEl>
                                              <p:spTgt spid="34"/>
                                            </p:tgtEl>
                                            <p:attrNameLst>
                                              <p:attrName>style.rotation</p:attrName>
                                            </p:attrNameLst>
                                          </p:cBhvr>
                                          <p:tavLst>
                                            <p:tav tm="0">
                                              <p:val>
                                                <p:fltVal val="90"/>
                                              </p:val>
                                            </p:tav>
                                            <p:tav tm="100000">
                                              <p:val>
                                                <p:fltVal val="0"/>
                                              </p:val>
                                            </p:tav>
                                          </p:tavLst>
                                        </p:anim>
                                        <p:animEffect transition="in" filter="fade">
                                          <p:cBhvr>
                                            <p:cTn id="14" dur="500"/>
                                            <p:tgtEl>
                                              <p:spTgt spid="34"/>
                                            </p:tgtEl>
                                          </p:cBhvr>
                                        </p:animEffect>
                                      </p:childTnLst>
                                    </p:cTn>
                                  </p:par>
                                </p:childTnLst>
                              </p:cTn>
                            </p:par>
                            <p:par>
                              <p:cTn id="15" fill="hold">
                                <p:stCondLst>
                                  <p:cond delay="750"/>
                                </p:stCondLst>
                                <p:childTnLst>
                                  <p:par>
                                    <p:cTn id="16" presetID="2" presetClass="entr" presetSubtype="1" fill="hold" nodeType="afterEffect" p14:presetBounceEnd="54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54000">
                                          <p:cBhvr additive="base">
                                            <p:cTn id="18" dur="750" fill="hold"/>
                                            <p:tgtEl>
                                              <p:spTgt spid="20"/>
                                            </p:tgtEl>
                                            <p:attrNameLst>
                                              <p:attrName>ppt_x</p:attrName>
                                            </p:attrNameLst>
                                          </p:cBhvr>
                                          <p:tavLst>
                                            <p:tav tm="0">
                                              <p:val>
                                                <p:strVal val="#ppt_x"/>
                                              </p:val>
                                            </p:tav>
                                            <p:tav tm="100000">
                                              <p:val>
                                                <p:strVal val="#ppt_x"/>
                                              </p:val>
                                            </p:tav>
                                          </p:tavLst>
                                        </p:anim>
                                        <p:anim calcmode="lin" valueType="num" p14:bounceEnd="54000">
                                          <p:cBhvr additive="base">
                                            <p:cTn id="19" dur="750" fill="hold"/>
                                            <p:tgtEl>
                                              <p:spTgt spid="20"/>
                                            </p:tgtEl>
                                            <p:attrNameLst>
                                              <p:attrName>ppt_y</p:attrName>
                                            </p:attrNameLst>
                                          </p:cBhvr>
                                          <p:tavLst>
                                            <p:tav tm="0">
                                              <p:val>
                                                <p:strVal val="0-#ppt_h/2"/>
                                              </p:val>
                                            </p:tav>
                                            <p:tav tm="100000">
                                              <p:val>
                                                <p:strVal val="#ppt_y"/>
                                              </p:val>
                                            </p:tav>
                                          </p:tavLst>
                                        </p:anim>
                                      </p:childTnLst>
                                    </p:cTn>
                                  </p:par>
                                  <p:par>
                                    <p:cTn id="20" presetID="31"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 calcmode="lin" valueType="num">
                                          <p:cBhvr>
                                            <p:cTn id="24" dur="500" fill="hold"/>
                                            <p:tgtEl>
                                              <p:spTgt spid="35"/>
                                            </p:tgtEl>
                                            <p:attrNameLst>
                                              <p:attrName>style.rotation</p:attrName>
                                            </p:attrNameLst>
                                          </p:cBhvr>
                                          <p:tavLst>
                                            <p:tav tm="0">
                                              <p:val>
                                                <p:fltVal val="90"/>
                                              </p:val>
                                            </p:tav>
                                            <p:tav tm="100000">
                                              <p:val>
                                                <p:fltVal val="0"/>
                                              </p:val>
                                            </p:tav>
                                          </p:tavLst>
                                        </p:anim>
                                        <p:animEffect transition="in" filter="fade">
                                          <p:cBhvr>
                                            <p:cTn id="25" dur="500"/>
                                            <p:tgtEl>
                                              <p:spTgt spid="35"/>
                                            </p:tgtEl>
                                          </p:cBhvr>
                                        </p:animEffect>
                                      </p:childTnLst>
                                    </p:cTn>
                                  </p:par>
                                </p:childTnLst>
                              </p:cTn>
                            </p:par>
                            <p:par>
                              <p:cTn id="26" fill="hold">
                                <p:stCondLst>
                                  <p:cond delay="1500"/>
                                </p:stCondLst>
                                <p:childTnLst>
                                  <p:par>
                                    <p:cTn id="27" presetID="2" presetClass="entr" presetSubtype="1" fill="hold" nodeType="afterEffect" p14:presetBounceEnd="54000">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14:bounceEnd="54000">
                                          <p:cBhvr additive="base">
                                            <p:cTn id="29" dur="750" fill="hold"/>
                                            <p:tgtEl>
                                              <p:spTgt spid="23"/>
                                            </p:tgtEl>
                                            <p:attrNameLst>
                                              <p:attrName>ppt_x</p:attrName>
                                            </p:attrNameLst>
                                          </p:cBhvr>
                                          <p:tavLst>
                                            <p:tav tm="0">
                                              <p:val>
                                                <p:strVal val="#ppt_x"/>
                                              </p:val>
                                            </p:tav>
                                            <p:tav tm="100000">
                                              <p:val>
                                                <p:strVal val="#ppt_x"/>
                                              </p:val>
                                            </p:tav>
                                          </p:tavLst>
                                        </p:anim>
                                        <p:anim calcmode="lin" valueType="num" p14:bounceEnd="54000">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 calcmode="lin" valueType="num">
                                          <p:cBhvr>
                                            <p:cTn id="35" dur="500" fill="hold"/>
                                            <p:tgtEl>
                                              <p:spTgt spid="38"/>
                                            </p:tgtEl>
                                            <p:attrNameLst>
                                              <p:attrName>style.rotation</p:attrName>
                                            </p:attrNameLst>
                                          </p:cBhvr>
                                          <p:tavLst>
                                            <p:tav tm="0">
                                              <p:val>
                                                <p:fltVal val="90"/>
                                              </p:val>
                                            </p:tav>
                                            <p:tav tm="100000">
                                              <p:val>
                                                <p:fltVal val="0"/>
                                              </p:val>
                                            </p:tav>
                                          </p:tavLst>
                                        </p:anim>
                                        <p:animEffect transition="in" filter="fade">
                                          <p:cBhvr>
                                            <p:cTn id="36" dur="500"/>
                                            <p:tgtEl>
                                              <p:spTgt spid="38"/>
                                            </p:tgtEl>
                                          </p:cBhvr>
                                        </p:animEffect>
                                      </p:childTnLst>
                                    </p:cTn>
                                  </p:par>
                                </p:childTnLst>
                              </p:cTn>
                            </p:par>
                            <p:par>
                              <p:cTn id="37" fill="hold">
                                <p:stCondLst>
                                  <p:cond delay="2250"/>
                                </p:stCondLst>
                                <p:childTnLst>
                                  <p:par>
                                    <p:cTn id="38" presetID="2" presetClass="entr" presetSubtype="1" fill="hold" nodeType="afterEffect" p14:presetBounceEnd="54000">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14:bounceEnd="54000">
                                          <p:cBhvr additive="base">
                                            <p:cTn id="40" dur="750" fill="hold"/>
                                            <p:tgtEl>
                                              <p:spTgt spid="26"/>
                                            </p:tgtEl>
                                            <p:attrNameLst>
                                              <p:attrName>ppt_x</p:attrName>
                                            </p:attrNameLst>
                                          </p:cBhvr>
                                          <p:tavLst>
                                            <p:tav tm="0">
                                              <p:val>
                                                <p:strVal val="#ppt_x"/>
                                              </p:val>
                                            </p:tav>
                                            <p:tav tm="100000">
                                              <p:val>
                                                <p:strVal val="#ppt_x"/>
                                              </p:val>
                                            </p:tav>
                                          </p:tavLst>
                                        </p:anim>
                                        <p:anim calcmode="lin" valueType="num" p14:bounceEnd="54000">
                                          <p:cBhvr additive="base">
                                            <p:cTn id="41" dur="750" fill="hold"/>
                                            <p:tgtEl>
                                              <p:spTgt spid="26"/>
                                            </p:tgtEl>
                                            <p:attrNameLst>
                                              <p:attrName>ppt_y</p:attrName>
                                            </p:attrNameLst>
                                          </p:cBhvr>
                                          <p:tavLst>
                                            <p:tav tm="0">
                                              <p:val>
                                                <p:strVal val="0-#ppt_h/2"/>
                                              </p:val>
                                            </p:tav>
                                            <p:tav tm="100000">
                                              <p:val>
                                                <p:strVal val="#ppt_y"/>
                                              </p:val>
                                            </p:tav>
                                          </p:tavLst>
                                        </p:anim>
                                      </p:childTnLst>
                                    </p:cTn>
                                  </p:par>
                                  <p:par>
                                    <p:cTn id="42" presetID="31" presetClass="entr" presetSubtype="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 calcmode="lin" valueType="num">
                                          <p:cBhvr>
                                            <p:cTn id="46" dur="500" fill="hold"/>
                                            <p:tgtEl>
                                              <p:spTgt spid="41"/>
                                            </p:tgtEl>
                                            <p:attrNameLst>
                                              <p:attrName>style.rotation</p:attrName>
                                            </p:attrNameLst>
                                          </p:cBhvr>
                                          <p:tavLst>
                                            <p:tav tm="0">
                                              <p:val>
                                                <p:fltVal val="90"/>
                                              </p:val>
                                            </p:tav>
                                            <p:tav tm="100000">
                                              <p:val>
                                                <p:fltVal val="0"/>
                                              </p:val>
                                            </p:tav>
                                          </p:tavLst>
                                        </p:anim>
                                        <p:animEffect transition="in" filter="fade">
                                          <p:cBhvr>
                                            <p:cTn id="47" dur="500"/>
                                            <p:tgtEl>
                                              <p:spTgt spid="41"/>
                                            </p:tgtEl>
                                          </p:cBhvr>
                                        </p:animEffect>
                                      </p:childTnLst>
                                    </p:cTn>
                                  </p:par>
                                </p:childTnLst>
                              </p:cTn>
                            </p:par>
                            <p:par>
                              <p:cTn id="48" fill="hold">
                                <p:stCondLst>
                                  <p:cond delay="3000"/>
                                </p:stCondLst>
                                <p:childTnLst>
                                  <p:par>
                                    <p:cTn id="49" presetID="2" presetClass="entr" presetSubtype="1" fill="hold" nodeType="afterEffect" p14:presetBounceEnd="54000">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14:bounceEnd="54000">
                                          <p:cBhvr additive="base">
                                            <p:cTn id="51" dur="750" fill="hold"/>
                                            <p:tgtEl>
                                              <p:spTgt spid="49"/>
                                            </p:tgtEl>
                                            <p:attrNameLst>
                                              <p:attrName>ppt_x</p:attrName>
                                            </p:attrNameLst>
                                          </p:cBhvr>
                                          <p:tavLst>
                                            <p:tav tm="0">
                                              <p:val>
                                                <p:strVal val="#ppt_x"/>
                                              </p:val>
                                            </p:tav>
                                            <p:tav tm="100000">
                                              <p:val>
                                                <p:strVal val="#ppt_x"/>
                                              </p:val>
                                            </p:tav>
                                          </p:tavLst>
                                        </p:anim>
                                        <p:anim calcmode="lin" valueType="num" p14:bounceEnd="54000">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31" presetClass="entr" presetSubtype="0" fill="hold"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 calcmode="lin" valueType="num">
                                          <p:cBhvr>
                                            <p:cTn id="57" dur="500" fill="hold"/>
                                            <p:tgtEl>
                                              <p:spTgt spid="52"/>
                                            </p:tgtEl>
                                            <p:attrNameLst>
                                              <p:attrName>style.rotation</p:attrName>
                                            </p:attrNameLst>
                                          </p:cBhvr>
                                          <p:tavLst>
                                            <p:tav tm="0">
                                              <p:val>
                                                <p:fltVal val="90"/>
                                              </p:val>
                                            </p:tav>
                                            <p:tav tm="100000">
                                              <p:val>
                                                <p:fltVal val="0"/>
                                              </p:val>
                                            </p:tav>
                                          </p:tavLst>
                                        </p:anim>
                                        <p:animEffect transition="in" filter="fade">
                                          <p:cBhvr>
                                            <p:cTn id="5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3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ppt_w</p:attrName>
                                            </p:attrNameLst>
                                          </p:cBhvr>
                                          <p:tavLst>
                                            <p:tav tm="0">
                                              <p:val>
                                                <p:fltVal val="0"/>
                                              </p:val>
                                            </p:tav>
                                            <p:tav tm="100000">
                                              <p:val>
                                                <p:strVal val="#ppt_w"/>
                                              </p:val>
                                            </p:tav>
                                          </p:tavLst>
                                        </p:anim>
                                        <p:anim calcmode="lin" valueType="num">
                                          <p:cBhvr>
                                            <p:cTn id="12" dur="500" fill="hold"/>
                                            <p:tgtEl>
                                              <p:spTgt spid="34"/>
                                            </p:tgtEl>
                                            <p:attrNameLst>
                                              <p:attrName>ppt_h</p:attrName>
                                            </p:attrNameLst>
                                          </p:cBhvr>
                                          <p:tavLst>
                                            <p:tav tm="0">
                                              <p:val>
                                                <p:fltVal val="0"/>
                                              </p:val>
                                            </p:tav>
                                            <p:tav tm="100000">
                                              <p:val>
                                                <p:strVal val="#ppt_h"/>
                                              </p:val>
                                            </p:tav>
                                          </p:tavLst>
                                        </p:anim>
                                        <p:anim calcmode="lin" valueType="num">
                                          <p:cBhvr>
                                            <p:cTn id="13" dur="500" fill="hold"/>
                                            <p:tgtEl>
                                              <p:spTgt spid="34"/>
                                            </p:tgtEl>
                                            <p:attrNameLst>
                                              <p:attrName>style.rotation</p:attrName>
                                            </p:attrNameLst>
                                          </p:cBhvr>
                                          <p:tavLst>
                                            <p:tav tm="0">
                                              <p:val>
                                                <p:fltVal val="90"/>
                                              </p:val>
                                            </p:tav>
                                            <p:tav tm="100000">
                                              <p:val>
                                                <p:fltVal val="0"/>
                                              </p:val>
                                            </p:tav>
                                          </p:tavLst>
                                        </p:anim>
                                        <p:animEffect transition="in" filter="fade">
                                          <p:cBhvr>
                                            <p:cTn id="14" dur="500"/>
                                            <p:tgtEl>
                                              <p:spTgt spid="34"/>
                                            </p:tgtEl>
                                          </p:cBhvr>
                                        </p:animEffect>
                                      </p:childTnLst>
                                    </p:cTn>
                                  </p:par>
                                </p:childTnLst>
                              </p:cTn>
                            </p:par>
                            <p:par>
                              <p:cTn id="15" fill="hold">
                                <p:stCondLst>
                                  <p:cond delay="750"/>
                                </p:stCondLst>
                                <p:childTnLst>
                                  <p:par>
                                    <p:cTn id="16" presetID="2"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0-#ppt_h/2"/>
                                              </p:val>
                                            </p:tav>
                                            <p:tav tm="100000">
                                              <p:val>
                                                <p:strVal val="#ppt_y"/>
                                              </p:val>
                                            </p:tav>
                                          </p:tavLst>
                                        </p:anim>
                                      </p:childTnLst>
                                    </p:cTn>
                                  </p:par>
                                  <p:par>
                                    <p:cTn id="20" presetID="31" presetClass="entr" presetSubtype="0" fill="hold" nodeType="with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 calcmode="lin" valueType="num">
                                          <p:cBhvr>
                                            <p:cTn id="24" dur="500" fill="hold"/>
                                            <p:tgtEl>
                                              <p:spTgt spid="35"/>
                                            </p:tgtEl>
                                            <p:attrNameLst>
                                              <p:attrName>style.rotation</p:attrName>
                                            </p:attrNameLst>
                                          </p:cBhvr>
                                          <p:tavLst>
                                            <p:tav tm="0">
                                              <p:val>
                                                <p:fltVal val="90"/>
                                              </p:val>
                                            </p:tav>
                                            <p:tav tm="100000">
                                              <p:val>
                                                <p:fltVal val="0"/>
                                              </p:val>
                                            </p:tav>
                                          </p:tavLst>
                                        </p:anim>
                                        <p:animEffect transition="in" filter="fade">
                                          <p:cBhvr>
                                            <p:cTn id="25" dur="500"/>
                                            <p:tgtEl>
                                              <p:spTgt spid="35"/>
                                            </p:tgtEl>
                                          </p:cBhvr>
                                        </p:animEffect>
                                      </p:childTnLst>
                                    </p:cTn>
                                  </p:par>
                                </p:childTnLst>
                              </p:cTn>
                            </p:par>
                            <p:par>
                              <p:cTn id="26" fill="hold">
                                <p:stCondLst>
                                  <p:cond delay="1500"/>
                                </p:stCondLst>
                                <p:childTnLst>
                                  <p:par>
                                    <p:cTn id="27" presetID="2" presetClass="entr" presetSubtype="1"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ppt_w</p:attrName>
                                            </p:attrNameLst>
                                          </p:cBhvr>
                                          <p:tavLst>
                                            <p:tav tm="0">
                                              <p:val>
                                                <p:fltVal val="0"/>
                                              </p:val>
                                            </p:tav>
                                            <p:tav tm="100000">
                                              <p:val>
                                                <p:strVal val="#ppt_w"/>
                                              </p:val>
                                            </p:tav>
                                          </p:tavLst>
                                        </p:anim>
                                        <p:anim calcmode="lin" valueType="num">
                                          <p:cBhvr>
                                            <p:cTn id="34" dur="500" fill="hold"/>
                                            <p:tgtEl>
                                              <p:spTgt spid="38"/>
                                            </p:tgtEl>
                                            <p:attrNameLst>
                                              <p:attrName>ppt_h</p:attrName>
                                            </p:attrNameLst>
                                          </p:cBhvr>
                                          <p:tavLst>
                                            <p:tav tm="0">
                                              <p:val>
                                                <p:fltVal val="0"/>
                                              </p:val>
                                            </p:tav>
                                            <p:tav tm="100000">
                                              <p:val>
                                                <p:strVal val="#ppt_h"/>
                                              </p:val>
                                            </p:tav>
                                          </p:tavLst>
                                        </p:anim>
                                        <p:anim calcmode="lin" valueType="num">
                                          <p:cBhvr>
                                            <p:cTn id="35" dur="500" fill="hold"/>
                                            <p:tgtEl>
                                              <p:spTgt spid="38"/>
                                            </p:tgtEl>
                                            <p:attrNameLst>
                                              <p:attrName>style.rotation</p:attrName>
                                            </p:attrNameLst>
                                          </p:cBhvr>
                                          <p:tavLst>
                                            <p:tav tm="0">
                                              <p:val>
                                                <p:fltVal val="90"/>
                                              </p:val>
                                            </p:tav>
                                            <p:tav tm="100000">
                                              <p:val>
                                                <p:fltVal val="0"/>
                                              </p:val>
                                            </p:tav>
                                          </p:tavLst>
                                        </p:anim>
                                        <p:animEffect transition="in" filter="fade">
                                          <p:cBhvr>
                                            <p:cTn id="36" dur="500"/>
                                            <p:tgtEl>
                                              <p:spTgt spid="38"/>
                                            </p:tgtEl>
                                          </p:cBhvr>
                                        </p:animEffect>
                                      </p:childTnLst>
                                    </p:cTn>
                                  </p:par>
                                </p:childTnLst>
                              </p:cTn>
                            </p:par>
                            <p:par>
                              <p:cTn id="37" fill="hold">
                                <p:stCondLst>
                                  <p:cond delay="2250"/>
                                </p:stCondLst>
                                <p:childTnLst>
                                  <p:par>
                                    <p:cTn id="38" presetID="2" presetClass="entr" presetSubtype="1"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750" fill="hold"/>
                                            <p:tgtEl>
                                              <p:spTgt spid="26"/>
                                            </p:tgtEl>
                                            <p:attrNameLst>
                                              <p:attrName>ppt_x</p:attrName>
                                            </p:attrNameLst>
                                          </p:cBhvr>
                                          <p:tavLst>
                                            <p:tav tm="0">
                                              <p:val>
                                                <p:strVal val="#ppt_x"/>
                                              </p:val>
                                            </p:tav>
                                            <p:tav tm="100000">
                                              <p:val>
                                                <p:strVal val="#ppt_x"/>
                                              </p:val>
                                            </p:tav>
                                          </p:tavLst>
                                        </p:anim>
                                        <p:anim calcmode="lin" valueType="num">
                                          <p:cBhvr additive="base">
                                            <p:cTn id="41" dur="750" fill="hold"/>
                                            <p:tgtEl>
                                              <p:spTgt spid="26"/>
                                            </p:tgtEl>
                                            <p:attrNameLst>
                                              <p:attrName>ppt_y</p:attrName>
                                            </p:attrNameLst>
                                          </p:cBhvr>
                                          <p:tavLst>
                                            <p:tav tm="0">
                                              <p:val>
                                                <p:strVal val="0-#ppt_h/2"/>
                                              </p:val>
                                            </p:tav>
                                            <p:tav tm="100000">
                                              <p:val>
                                                <p:strVal val="#ppt_y"/>
                                              </p:val>
                                            </p:tav>
                                          </p:tavLst>
                                        </p:anim>
                                      </p:childTnLst>
                                    </p:cTn>
                                  </p:par>
                                  <p:par>
                                    <p:cTn id="42" presetID="31" presetClass="entr" presetSubtype="0" fill="hold"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 calcmode="lin" valueType="num">
                                          <p:cBhvr>
                                            <p:cTn id="46" dur="500" fill="hold"/>
                                            <p:tgtEl>
                                              <p:spTgt spid="41"/>
                                            </p:tgtEl>
                                            <p:attrNameLst>
                                              <p:attrName>style.rotation</p:attrName>
                                            </p:attrNameLst>
                                          </p:cBhvr>
                                          <p:tavLst>
                                            <p:tav tm="0">
                                              <p:val>
                                                <p:fltVal val="90"/>
                                              </p:val>
                                            </p:tav>
                                            <p:tav tm="100000">
                                              <p:val>
                                                <p:fltVal val="0"/>
                                              </p:val>
                                            </p:tav>
                                          </p:tavLst>
                                        </p:anim>
                                        <p:animEffect transition="in" filter="fade">
                                          <p:cBhvr>
                                            <p:cTn id="47" dur="500"/>
                                            <p:tgtEl>
                                              <p:spTgt spid="41"/>
                                            </p:tgtEl>
                                          </p:cBhvr>
                                        </p:animEffect>
                                      </p:childTnLst>
                                    </p:cTn>
                                  </p:par>
                                </p:childTnLst>
                              </p:cTn>
                            </p:par>
                            <p:par>
                              <p:cTn id="48" fill="hold">
                                <p:stCondLst>
                                  <p:cond delay="3000"/>
                                </p:stCondLst>
                                <p:childTnLst>
                                  <p:par>
                                    <p:cTn id="49" presetID="2" presetClass="entr" presetSubtype="1"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31" presetClass="entr" presetSubtype="0" fill="hold"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p:cTn id="55" dur="500" fill="hold"/>
                                            <p:tgtEl>
                                              <p:spTgt spid="52"/>
                                            </p:tgtEl>
                                            <p:attrNameLst>
                                              <p:attrName>ppt_w</p:attrName>
                                            </p:attrNameLst>
                                          </p:cBhvr>
                                          <p:tavLst>
                                            <p:tav tm="0">
                                              <p:val>
                                                <p:fltVal val="0"/>
                                              </p:val>
                                            </p:tav>
                                            <p:tav tm="100000">
                                              <p:val>
                                                <p:strVal val="#ppt_w"/>
                                              </p:val>
                                            </p:tav>
                                          </p:tavLst>
                                        </p:anim>
                                        <p:anim calcmode="lin" valueType="num">
                                          <p:cBhvr>
                                            <p:cTn id="56" dur="500" fill="hold"/>
                                            <p:tgtEl>
                                              <p:spTgt spid="52"/>
                                            </p:tgtEl>
                                            <p:attrNameLst>
                                              <p:attrName>ppt_h</p:attrName>
                                            </p:attrNameLst>
                                          </p:cBhvr>
                                          <p:tavLst>
                                            <p:tav tm="0">
                                              <p:val>
                                                <p:fltVal val="0"/>
                                              </p:val>
                                            </p:tav>
                                            <p:tav tm="100000">
                                              <p:val>
                                                <p:strVal val="#ppt_h"/>
                                              </p:val>
                                            </p:tav>
                                          </p:tavLst>
                                        </p:anim>
                                        <p:anim calcmode="lin" valueType="num">
                                          <p:cBhvr>
                                            <p:cTn id="57" dur="500" fill="hold"/>
                                            <p:tgtEl>
                                              <p:spTgt spid="52"/>
                                            </p:tgtEl>
                                            <p:attrNameLst>
                                              <p:attrName>style.rotation</p:attrName>
                                            </p:attrNameLst>
                                          </p:cBhvr>
                                          <p:tavLst>
                                            <p:tav tm="0">
                                              <p:val>
                                                <p:fltVal val="90"/>
                                              </p:val>
                                            </p:tav>
                                            <p:tav tm="100000">
                                              <p:val>
                                                <p:fltVal val="0"/>
                                              </p:val>
                                            </p:tav>
                                          </p:tavLst>
                                        </p:anim>
                                        <p:animEffect transition="in" filter="fade">
                                          <p:cBhvr>
                                            <p:cTn id="5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4859115" y="1895313"/>
            <a:ext cx="1023512" cy="1025529"/>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7" name="Oval 6"/>
          <p:cNvSpPr>
            <a:spLocks noChangeArrowheads="1"/>
          </p:cNvSpPr>
          <p:nvPr/>
        </p:nvSpPr>
        <p:spPr bwMode="auto">
          <a:xfrm>
            <a:off x="6108751" y="2077287"/>
            <a:ext cx="790587" cy="790831"/>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8" name="Oval 7"/>
          <p:cNvSpPr>
            <a:spLocks noChangeArrowheads="1"/>
          </p:cNvSpPr>
          <p:nvPr/>
        </p:nvSpPr>
        <p:spPr bwMode="auto">
          <a:xfrm>
            <a:off x="5481381" y="2599405"/>
            <a:ext cx="1023512" cy="1023828"/>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9" name="Oval 8"/>
          <p:cNvSpPr>
            <a:spLocks noChangeArrowheads="1"/>
          </p:cNvSpPr>
          <p:nvPr/>
        </p:nvSpPr>
        <p:spPr bwMode="auto">
          <a:xfrm>
            <a:off x="6135952" y="2578997"/>
            <a:ext cx="964005" cy="964303"/>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10" name="Oval 9"/>
          <p:cNvSpPr>
            <a:spLocks noChangeArrowheads="1"/>
          </p:cNvSpPr>
          <p:nvPr/>
        </p:nvSpPr>
        <p:spPr bwMode="auto">
          <a:xfrm>
            <a:off x="6521895" y="2965058"/>
            <a:ext cx="964005" cy="964303"/>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11" name="Oval 10"/>
          <p:cNvSpPr>
            <a:spLocks noChangeArrowheads="1"/>
          </p:cNvSpPr>
          <p:nvPr/>
        </p:nvSpPr>
        <p:spPr bwMode="auto">
          <a:xfrm>
            <a:off x="5092039" y="3274587"/>
            <a:ext cx="964005" cy="964303"/>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16" name="Oval 11"/>
          <p:cNvSpPr>
            <a:spLocks noChangeArrowheads="1"/>
          </p:cNvSpPr>
          <p:nvPr/>
        </p:nvSpPr>
        <p:spPr bwMode="auto">
          <a:xfrm>
            <a:off x="4264052" y="3009275"/>
            <a:ext cx="751481" cy="746612"/>
          </a:xfrm>
          <a:prstGeom prst="ellipse">
            <a:avLst/>
          </a:prstGeom>
          <a:solidFill>
            <a:schemeClr val="bg1">
              <a:lumMod val="50000"/>
              <a:alpha val="10000"/>
            </a:schemeClr>
          </a:solidFill>
          <a:ln>
            <a:noFill/>
          </a:ln>
        </p:spPr>
        <p:txBody>
          <a:bodyPr vert="horz" wrap="square" lIns="121920" tIns="60960" rIns="121920" bIns="60960" numCol="1" anchor="t" anchorCtr="0" compatLnSpc="1"/>
          <a:lstStyle/>
          <a:p>
            <a:endParaRPr lang="zh-CN" altLang="en-US" sz="2400"/>
          </a:p>
        </p:txBody>
      </p:sp>
      <p:sp>
        <p:nvSpPr>
          <p:cNvPr id="17" name="Freeform 12"/>
          <p:cNvSpPr/>
          <p:nvPr/>
        </p:nvSpPr>
        <p:spPr bwMode="auto">
          <a:xfrm>
            <a:off x="4862515" y="2145315"/>
            <a:ext cx="2390460" cy="3214341"/>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rgbClr val="595959"/>
          </a:solidFill>
          <a:ln>
            <a:noFill/>
          </a:ln>
        </p:spPr>
        <p:txBody>
          <a:bodyPr vert="horz" wrap="square" lIns="121920" tIns="60960" rIns="121920" bIns="60960" numCol="1" anchor="t" anchorCtr="0" compatLnSpc="1"/>
          <a:lstStyle/>
          <a:p>
            <a:endParaRPr lang="zh-CN" altLang="en-US" sz="2400"/>
          </a:p>
        </p:txBody>
      </p:sp>
      <p:sp>
        <p:nvSpPr>
          <p:cNvPr id="18" name="Oval 13"/>
          <p:cNvSpPr>
            <a:spLocks noChangeArrowheads="1"/>
          </p:cNvSpPr>
          <p:nvPr/>
        </p:nvSpPr>
        <p:spPr bwMode="auto">
          <a:xfrm>
            <a:off x="4264051" y="2252462"/>
            <a:ext cx="1217332" cy="1217708"/>
          </a:xfrm>
          <a:prstGeom prst="ellipse">
            <a:avLst/>
          </a:prstGeom>
          <a:solidFill>
            <a:srgbClr val="049AAB"/>
          </a:solidFill>
          <a:ln>
            <a:noFill/>
          </a:ln>
        </p:spPr>
        <p:txBody>
          <a:bodyPr vert="horz" wrap="square" lIns="0" tIns="0" rIns="0" bIns="0" numCol="1" anchor="t" anchorCtr="0" compatLnSpc="1"/>
          <a:lstStyle/>
          <a:p>
            <a:pPr algn="ctr"/>
            <a:r>
              <a:rPr lang="en-US" altLang="zh-CN" sz="3200" b="1" dirty="0">
                <a:solidFill>
                  <a:schemeClr val="bg1"/>
                </a:solidFill>
              </a:rPr>
              <a:t>01</a:t>
            </a:r>
          </a:p>
          <a:p>
            <a:pPr algn="ctr"/>
            <a:r>
              <a:rPr lang="en-US" altLang="zh-CN" sz="1333" dirty="0">
                <a:solidFill>
                  <a:schemeClr val="bg1"/>
                </a:solidFill>
              </a:rPr>
              <a:t>Option here</a:t>
            </a:r>
            <a:endParaRPr lang="zh-CN" altLang="en-US" sz="1333" dirty="0">
              <a:solidFill>
                <a:schemeClr val="bg1"/>
              </a:solidFill>
            </a:endParaRPr>
          </a:p>
        </p:txBody>
      </p:sp>
      <p:sp>
        <p:nvSpPr>
          <p:cNvPr id="19" name="Oval 14"/>
          <p:cNvSpPr>
            <a:spLocks noChangeArrowheads="1"/>
          </p:cNvSpPr>
          <p:nvPr/>
        </p:nvSpPr>
        <p:spPr bwMode="auto">
          <a:xfrm>
            <a:off x="5467781" y="1511802"/>
            <a:ext cx="1217332" cy="1217708"/>
          </a:xfrm>
          <a:prstGeom prst="ellipse">
            <a:avLst/>
          </a:prstGeom>
          <a:solidFill>
            <a:srgbClr val="01304C"/>
          </a:solidFill>
          <a:ln>
            <a:noFill/>
          </a:ln>
        </p:spPr>
        <p:txBody>
          <a:bodyPr vert="horz" wrap="square" lIns="0" tIns="0" rIns="0" bIns="0" numCol="1" anchor="t" anchorCtr="0" compatLnSpc="1"/>
          <a:lstStyle/>
          <a:p>
            <a:pPr algn="ctr"/>
            <a:r>
              <a:rPr lang="en-US" altLang="zh-CN" sz="3200" b="1" dirty="0">
                <a:solidFill>
                  <a:schemeClr val="bg1"/>
                </a:solidFill>
              </a:rPr>
              <a:t>02</a:t>
            </a:r>
          </a:p>
          <a:p>
            <a:pPr algn="ctr"/>
            <a:r>
              <a:rPr lang="en-US" altLang="zh-CN" sz="1333" dirty="0">
                <a:solidFill>
                  <a:schemeClr val="bg1"/>
                </a:solidFill>
              </a:rPr>
              <a:t>Option here</a:t>
            </a:r>
            <a:endParaRPr lang="zh-CN" altLang="en-US" sz="1333" dirty="0">
              <a:solidFill>
                <a:schemeClr val="bg1"/>
              </a:solidFill>
            </a:endParaRPr>
          </a:p>
        </p:txBody>
      </p:sp>
      <p:sp>
        <p:nvSpPr>
          <p:cNvPr id="20" name="Freeform 17"/>
          <p:cNvSpPr>
            <a:spLocks noEditPoints="1"/>
          </p:cNvSpPr>
          <p:nvPr/>
        </p:nvSpPr>
        <p:spPr bwMode="auto">
          <a:xfrm>
            <a:off x="9411080" y="1528715"/>
            <a:ext cx="287351" cy="387007"/>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rgbClr val="595959"/>
          </a:solidFill>
          <a:ln>
            <a:noFill/>
          </a:ln>
        </p:spPr>
        <p:txBody>
          <a:bodyPr vert="horz" wrap="square" lIns="121920" tIns="60960" rIns="121920" bIns="60960" numCol="1" anchor="t" anchorCtr="0" compatLnSpc="1"/>
          <a:lstStyle/>
          <a:p>
            <a:endParaRPr lang="zh-CN" altLang="en-US" sz="2400"/>
          </a:p>
        </p:txBody>
      </p:sp>
      <p:sp>
        <p:nvSpPr>
          <p:cNvPr id="21" name="Freeform 18"/>
          <p:cNvSpPr>
            <a:spLocks noEditPoints="1"/>
          </p:cNvSpPr>
          <p:nvPr/>
        </p:nvSpPr>
        <p:spPr bwMode="auto">
          <a:xfrm>
            <a:off x="8697471" y="4450473"/>
            <a:ext cx="385014" cy="315619"/>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rgbClr val="9BD744"/>
          </a:solidFill>
          <a:ln>
            <a:noFill/>
          </a:ln>
        </p:spPr>
        <p:txBody>
          <a:bodyPr vert="horz" wrap="square" lIns="121920" tIns="60960" rIns="121920" bIns="60960" numCol="1" anchor="t" anchorCtr="0" compatLnSpc="1"/>
          <a:lstStyle/>
          <a:p>
            <a:endParaRPr lang="zh-CN" altLang="en-US" sz="2400"/>
          </a:p>
        </p:txBody>
      </p:sp>
      <p:sp>
        <p:nvSpPr>
          <p:cNvPr id="22" name="Freeform 19"/>
          <p:cNvSpPr>
            <a:spLocks noEditPoints="1"/>
          </p:cNvSpPr>
          <p:nvPr/>
        </p:nvSpPr>
        <p:spPr bwMode="auto">
          <a:xfrm>
            <a:off x="3415305" y="4415924"/>
            <a:ext cx="462016" cy="375737"/>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rgbClr val="01304C"/>
          </a:solidFill>
          <a:ln>
            <a:noFill/>
          </a:ln>
        </p:spPr>
        <p:txBody>
          <a:bodyPr vert="horz" wrap="square" lIns="121920" tIns="60960" rIns="121920" bIns="60960" numCol="1" anchor="t" anchorCtr="0" compatLnSpc="1"/>
          <a:lstStyle/>
          <a:p>
            <a:endParaRPr lang="zh-CN" altLang="en-US" sz="2400"/>
          </a:p>
        </p:txBody>
      </p:sp>
      <p:sp>
        <p:nvSpPr>
          <p:cNvPr id="23" name="Freeform 20"/>
          <p:cNvSpPr>
            <a:spLocks noEditPoints="1"/>
          </p:cNvSpPr>
          <p:nvPr/>
        </p:nvSpPr>
        <p:spPr bwMode="auto">
          <a:xfrm>
            <a:off x="2480252" y="1399228"/>
            <a:ext cx="478848" cy="538866"/>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rgbClr val="049AAB"/>
          </a:solidFill>
          <a:ln>
            <a:noFill/>
          </a:ln>
        </p:spPr>
        <p:txBody>
          <a:bodyPr vert="horz" wrap="square" lIns="121920" tIns="60960" rIns="121920" bIns="60960" numCol="1" anchor="t" anchorCtr="0" compatLnSpc="1"/>
          <a:lstStyle/>
          <a:p>
            <a:endParaRPr lang="zh-CN" altLang="en-US" sz="2400"/>
          </a:p>
        </p:txBody>
      </p:sp>
      <p:sp>
        <p:nvSpPr>
          <p:cNvPr id="24" name="Rectangle 24"/>
          <p:cNvSpPr>
            <a:spLocks noChangeArrowheads="1"/>
          </p:cNvSpPr>
          <p:nvPr/>
        </p:nvSpPr>
        <p:spPr bwMode="auto">
          <a:xfrm>
            <a:off x="8122466" y="2077287"/>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chemeClr val="bg1">
                    <a:lumMod val="50000"/>
                  </a:schemeClr>
                </a:solidFill>
                <a:latin typeface="微软雅黑" pitchFamily="34" charset="-122"/>
                <a:ea typeface="微软雅黑" pitchFamily="34" charset="-122"/>
              </a:rPr>
              <a:t>单击填加标题</a:t>
            </a:r>
            <a:endParaRPr lang="zh-CN" altLang="en-US" sz="2800" b="1" dirty="0">
              <a:solidFill>
                <a:schemeClr val="bg1">
                  <a:lumMod val="50000"/>
                </a:schemeClr>
              </a:solidFill>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790175" y="2157030"/>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chemeClr val="bg1">
                    <a:lumMod val="50000"/>
                  </a:schemeClr>
                </a:solidFill>
                <a:latin typeface="微软雅黑" pitchFamily="34" charset="-122"/>
                <a:ea typeface="微软雅黑" pitchFamily="34" charset="-122"/>
              </a:rPr>
              <a:t>单击填加标题</a:t>
            </a:r>
            <a:endParaRPr lang="zh-CN" altLang="en-US" sz="2800" b="1" dirty="0">
              <a:solidFill>
                <a:schemeClr val="bg1">
                  <a:lumMod val="50000"/>
                </a:schemeClr>
              </a:solidFill>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55582" y="4970505"/>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chemeClr val="bg1">
                    <a:lumMod val="50000"/>
                  </a:schemeClr>
                </a:solidFill>
                <a:latin typeface="微软雅黑" pitchFamily="34" charset="-122"/>
                <a:ea typeface="微软雅黑" pitchFamily="34" charset="-122"/>
              </a:rPr>
              <a:t>单击填加标题</a:t>
            </a:r>
            <a:endParaRPr lang="zh-CN" altLang="en-US" sz="2800" b="1" dirty="0">
              <a:solidFill>
                <a:schemeClr val="bg1">
                  <a:lumMod val="50000"/>
                </a:schemeClr>
              </a:solidFill>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7199901" y="4970505"/>
            <a:ext cx="3380153" cy="1183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400"/>
              </a:spcBef>
            </a:pPr>
            <a:r>
              <a:rPr lang="zh-CN" altLang="en-US" sz="2800" b="1" dirty="0">
                <a:solidFill>
                  <a:schemeClr val="bg1">
                    <a:lumMod val="50000"/>
                  </a:schemeClr>
                </a:solidFill>
                <a:latin typeface="微软雅黑" pitchFamily="34" charset="-122"/>
                <a:ea typeface="微软雅黑" pitchFamily="34" charset="-122"/>
              </a:rPr>
              <a:t>单击填加标题</a:t>
            </a:r>
            <a:endParaRPr lang="zh-CN" altLang="en-US" sz="2800" b="1" dirty="0">
              <a:solidFill>
                <a:schemeClr val="bg1">
                  <a:lumMod val="50000"/>
                </a:schemeClr>
              </a:solidFill>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6685113" y="1915722"/>
            <a:ext cx="1217332" cy="1217708"/>
          </a:xfrm>
          <a:prstGeom prst="ellipse">
            <a:avLst/>
          </a:prstGeom>
          <a:solidFill>
            <a:srgbClr val="595959"/>
          </a:solidFill>
          <a:ln>
            <a:noFill/>
          </a:ln>
        </p:spPr>
        <p:txBody>
          <a:bodyPr vert="horz" wrap="square" lIns="0" tIns="0" rIns="0" bIns="0" numCol="1" anchor="t" anchorCtr="0" compatLnSpc="1"/>
          <a:lstStyle/>
          <a:p>
            <a:pPr algn="ctr"/>
            <a:r>
              <a:rPr lang="en-US" altLang="zh-CN" sz="3200" b="1" dirty="0">
                <a:solidFill>
                  <a:schemeClr val="bg1"/>
                </a:solidFill>
              </a:rPr>
              <a:t>03</a:t>
            </a:r>
          </a:p>
          <a:p>
            <a:pPr algn="ctr"/>
            <a:r>
              <a:rPr lang="en-US" altLang="zh-CN" sz="1333" dirty="0">
                <a:solidFill>
                  <a:schemeClr val="bg1"/>
                </a:solidFill>
              </a:rPr>
              <a:t>Option here</a:t>
            </a:r>
            <a:endParaRPr lang="zh-CN" altLang="en-US" sz="1333" dirty="0">
              <a:solidFill>
                <a:schemeClr val="bg1"/>
              </a:solidFill>
            </a:endParaRPr>
          </a:p>
        </p:txBody>
      </p:sp>
      <p:sp>
        <p:nvSpPr>
          <p:cNvPr id="29" name="Oval 14"/>
          <p:cNvSpPr>
            <a:spLocks noChangeArrowheads="1"/>
          </p:cNvSpPr>
          <p:nvPr/>
        </p:nvSpPr>
        <p:spPr bwMode="auto">
          <a:xfrm>
            <a:off x="6054542" y="3061150"/>
            <a:ext cx="1217332" cy="1217708"/>
          </a:xfrm>
          <a:prstGeom prst="ellipse">
            <a:avLst/>
          </a:prstGeom>
          <a:solidFill>
            <a:srgbClr val="9BD744"/>
          </a:solidFill>
          <a:ln>
            <a:noFill/>
          </a:ln>
        </p:spPr>
        <p:txBody>
          <a:bodyPr vert="horz" wrap="square" lIns="0" tIns="0" rIns="0" bIns="0" numCol="1" anchor="t" anchorCtr="0" compatLnSpc="1"/>
          <a:lstStyle/>
          <a:p>
            <a:pPr algn="ctr"/>
            <a:r>
              <a:rPr lang="en-US" altLang="zh-CN" sz="3200" b="1" dirty="0">
                <a:solidFill>
                  <a:schemeClr val="bg1"/>
                </a:solidFill>
              </a:rPr>
              <a:t>04</a:t>
            </a:r>
          </a:p>
          <a:p>
            <a:pPr algn="ctr"/>
            <a:r>
              <a:rPr lang="en-US" altLang="zh-CN" sz="1333" dirty="0">
                <a:solidFill>
                  <a:schemeClr val="bg1"/>
                </a:solidFill>
              </a:rPr>
              <a:t>Option here</a:t>
            </a:r>
            <a:endParaRPr lang="zh-CN" altLang="en-US" sz="1333" dirty="0">
              <a:solidFill>
                <a:schemeClr val="bg1"/>
              </a:solidFill>
            </a:endParaRPr>
          </a:p>
        </p:txBody>
      </p:sp>
      <p:grpSp>
        <p:nvGrpSpPr>
          <p:cNvPr id="30" name="组合 29">
            <a:extLst>
              <a:ext uri="{FF2B5EF4-FFF2-40B4-BE49-F238E27FC236}">
                <a16:creationId xmlns:a16="http://schemas.microsoft.com/office/drawing/2014/main" xmlns="" id="{1F2E1FDB-8E06-4503-AC3B-F7222FCB728B}"/>
              </a:ext>
            </a:extLst>
          </p:cNvPr>
          <p:cNvGrpSpPr/>
          <p:nvPr/>
        </p:nvGrpSpPr>
        <p:grpSpPr>
          <a:xfrm>
            <a:off x="1128173" y="143392"/>
            <a:ext cx="5199161" cy="646331"/>
            <a:chOff x="6080760" y="1044564"/>
            <a:chExt cx="5199161" cy="646331"/>
          </a:xfrm>
        </p:grpSpPr>
        <p:sp>
          <p:nvSpPr>
            <p:cNvPr id="31" name="文本框 30">
              <a:extLst>
                <a:ext uri="{FF2B5EF4-FFF2-40B4-BE49-F238E27FC236}">
                  <a16:creationId xmlns:a16="http://schemas.microsoft.com/office/drawing/2014/main" xmlns="" id="{746800E7-AF89-4182-927C-9688930685DB}"/>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FOUR</a:t>
              </a:r>
              <a:endParaRPr lang="zh-CN" altLang="en-US" sz="3600" b="1" dirty="0">
                <a:solidFill>
                  <a:srgbClr val="049AAB"/>
                </a:solidFill>
                <a:latin typeface="Microsoft Yi Baiti" panose="03000500000000000000" pitchFamily="66" charset="0"/>
              </a:endParaRPr>
            </a:p>
          </p:txBody>
        </p:sp>
        <p:sp>
          <p:nvSpPr>
            <p:cNvPr id="32" name="文本框 31">
              <a:extLst>
                <a:ext uri="{FF2B5EF4-FFF2-40B4-BE49-F238E27FC236}">
                  <a16:creationId xmlns:a16="http://schemas.microsoft.com/office/drawing/2014/main" xmlns="" id="{CB6CBB9C-DC9C-47C4-8724-02907C3BC16D}"/>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市场与销售</a:t>
              </a:r>
            </a:p>
          </p:txBody>
        </p:sp>
      </p:grpSp>
    </p:spTree>
    <p:extLst>
      <p:ext uri="{BB962C8B-B14F-4D97-AF65-F5344CB8AC3E}">
        <p14:creationId xmlns:p14="http://schemas.microsoft.com/office/powerpoint/2010/main" val="468442231"/>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grpId="0"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grpId="0"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a:grpSpLocks noChangeAspect="1"/>
          </p:cNvGrpSpPr>
          <p:nvPr/>
        </p:nvGrpSpPr>
        <p:grpSpPr>
          <a:xfrm rot="5400000">
            <a:off x="9436849" y="2449864"/>
            <a:ext cx="373956" cy="248621"/>
            <a:chOff x="2881121" y="2516898"/>
            <a:chExt cx="376100" cy="250202"/>
          </a:xfrm>
          <a:solidFill>
            <a:srgbClr val="595959"/>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3" name="组合 34"/>
          <p:cNvGrpSpPr/>
          <p:nvPr/>
        </p:nvGrpSpPr>
        <p:grpSpPr>
          <a:xfrm>
            <a:off x="8158991" y="1124485"/>
            <a:ext cx="2803612" cy="1243816"/>
            <a:chOff x="6137721" y="568403"/>
            <a:chExt cx="2435756" cy="1079946"/>
          </a:xfrm>
        </p:grpSpPr>
        <p:sp>
          <p:nvSpPr>
            <p:cNvPr id="36" name="矩形 35"/>
            <p:cNvSpPr/>
            <p:nvPr/>
          </p:nvSpPr>
          <p:spPr>
            <a:xfrm>
              <a:off x="6137721" y="568403"/>
              <a:ext cx="2435756" cy="1079946"/>
            </a:xfrm>
            <a:prstGeom prst="rect">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grpSp>
          <p:nvGrpSpPr>
            <p:cNvPr id="4" name="组合 36"/>
            <p:cNvGrpSpPr/>
            <p:nvPr/>
          </p:nvGrpSpPr>
          <p:grpSpPr>
            <a:xfrm>
              <a:off x="6232166" y="788641"/>
              <a:ext cx="2162597" cy="693053"/>
              <a:chOff x="6280655" y="877530"/>
              <a:chExt cx="2162597" cy="693053"/>
            </a:xfrm>
          </p:grpSpPr>
          <p:sp>
            <p:nvSpPr>
              <p:cNvPr id="38" name="TextBox 37"/>
              <p:cNvSpPr txBox="1"/>
              <p:nvPr/>
            </p:nvSpPr>
            <p:spPr>
              <a:xfrm>
                <a:off x="6521966" y="877530"/>
                <a:ext cx="1589322" cy="365156"/>
              </a:xfrm>
              <a:prstGeom prst="rect">
                <a:avLst/>
              </a:prstGeom>
              <a:noFill/>
            </p:spPr>
            <p:txBody>
              <a:bodyPr wrap="none" rtlCol="0">
                <a:spAutoFit/>
              </a:bodyPr>
              <a:lstStyle/>
              <a:p>
                <a:r>
                  <a:rPr lang="zh-CN" altLang="en-US" sz="2133" dirty="0">
                    <a:solidFill>
                      <a:schemeClr val="bg1"/>
                    </a:solidFill>
                    <a:latin typeface="微软雅黑" panose="020B0503020204020204" pitchFamily="34" charset="-122"/>
                    <a:ea typeface="微软雅黑" panose="020B0503020204020204" pitchFamily="34" charset="-122"/>
                  </a:rPr>
                  <a:t>推进第一步骤</a:t>
                </a:r>
              </a:p>
            </p:txBody>
          </p:sp>
          <p:sp>
            <p:nvSpPr>
              <p:cNvPr id="39" name="Rectangle 13" descr="FD1DDF730CE4456e89755B07FE1653D0# #Rectangle 13"/>
              <p:cNvSpPr>
                <a:spLocks noChangeArrowheads="1"/>
              </p:cNvSpPr>
              <p:nvPr/>
            </p:nvSpPr>
            <p:spPr bwMode="auto">
              <a:xfrm>
                <a:off x="6280655" y="1276633"/>
                <a:ext cx="2162597"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grpSp>
        <p:nvGrpSpPr>
          <p:cNvPr id="5" name="组合 39"/>
          <p:cNvGrpSpPr>
            <a:grpSpLocks noChangeAspect="1"/>
          </p:cNvGrpSpPr>
          <p:nvPr/>
        </p:nvGrpSpPr>
        <p:grpSpPr>
          <a:xfrm rot="5400000">
            <a:off x="9436849" y="4221252"/>
            <a:ext cx="373956" cy="248621"/>
            <a:chOff x="2881121" y="2516898"/>
            <a:chExt cx="376100" cy="250202"/>
          </a:xfrm>
          <a:solidFill>
            <a:srgbClr val="595959"/>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6" name="组合 42"/>
          <p:cNvGrpSpPr/>
          <p:nvPr/>
        </p:nvGrpSpPr>
        <p:grpSpPr>
          <a:xfrm>
            <a:off x="8158989" y="2878737"/>
            <a:ext cx="2803611" cy="1243816"/>
            <a:chOff x="6137721" y="2051523"/>
            <a:chExt cx="2435756" cy="1079946"/>
          </a:xfrm>
        </p:grpSpPr>
        <p:sp>
          <p:nvSpPr>
            <p:cNvPr id="44" name="矩形 43"/>
            <p:cNvSpPr/>
            <p:nvPr/>
          </p:nvSpPr>
          <p:spPr>
            <a:xfrm>
              <a:off x="6137721" y="2051523"/>
              <a:ext cx="2435756" cy="1079946"/>
            </a:xfrm>
            <a:prstGeom prst="rect">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7" name="组合 44"/>
            <p:cNvGrpSpPr/>
            <p:nvPr/>
          </p:nvGrpSpPr>
          <p:grpSpPr>
            <a:xfrm>
              <a:off x="6288196" y="2281296"/>
              <a:ext cx="2106569" cy="683518"/>
              <a:chOff x="6336685" y="887065"/>
              <a:chExt cx="2106569" cy="683518"/>
            </a:xfrm>
          </p:grpSpPr>
          <p:sp>
            <p:nvSpPr>
              <p:cNvPr id="75" name="TextBox 74"/>
              <p:cNvSpPr txBox="1"/>
              <p:nvPr/>
            </p:nvSpPr>
            <p:spPr>
              <a:xfrm>
                <a:off x="6465371" y="887065"/>
                <a:ext cx="1764800" cy="400842"/>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2400" dirty="0"/>
                  <a:t>推进第二步骤</a:t>
                </a:r>
              </a:p>
            </p:txBody>
          </p:sp>
          <p:sp>
            <p:nvSpPr>
              <p:cNvPr id="76" name="Rectangle 13" descr="FD1DDF730CE4456e89755B07FE1653D0# #Rectangle 13"/>
              <p:cNvSpPr>
                <a:spLocks noChangeArrowheads="1"/>
              </p:cNvSpPr>
              <p:nvPr/>
            </p:nvSpPr>
            <p:spPr bwMode="auto">
              <a:xfrm>
                <a:off x="6336685" y="1276633"/>
                <a:ext cx="2106569"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grpSp>
        <p:nvGrpSpPr>
          <p:cNvPr id="8" name="组合 76"/>
          <p:cNvGrpSpPr/>
          <p:nvPr/>
        </p:nvGrpSpPr>
        <p:grpSpPr>
          <a:xfrm>
            <a:off x="8158988" y="4676825"/>
            <a:ext cx="2803612" cy="1243816"/>
            <a:chOff x="6137721" y="3534643"/>
            <a:chExt cx="2435756" cy="1079946"/>
          </a:xfrm>
        </p:grpSpPr>
        <p:sp>
          <p:nvSpPr>
            <p:cNvPr id="78" name="矩形 77"/>
            <p:cNvSpPr/>
            <p:nvPr/>
          </p:nvSpPr>
          <p:spPr>
            <a:xfrm>
              <a:off x="6137721" y="3534643"/>
              <a:ext cx="2435756" cy="1079946"/>
            </a:xfrm>
            <a:prstGeom prst="rect">
              <a:avLst/>
            </a:prstGeom>
            <a:solidFill>
              <a:srgbClr val="0130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9" name="组合 78"/>
            <p:cNvGrpSpPr/>
            <p:nvPr/>
          </p:nvGrpSpPr>
          <p:grpSpPr>
            <a:xfrm>
              <a:off x="6416883" y="3764416"/>
              <a:ext cx="1977882" cy="683518"/>
              <a:chOff x="6465372" y="887065"/>
              <a:chExt cx="1977882" cy="683518"/>
            </a:xfrm>
          </p:grpSpPr>
          <p:sp>
            <p:nvSpPr>
              <p:cNvPr id="80" name="TextBox 79"/>
              <p:cNvSpPr txBox="1"/>
              <p:nvPr/>
            </p:nvSpPr>
            <p:spPr>
              <a:xfrm>
                <a:off x="6465372" y="887065"/>
                <a:ext cx="1764799" cy="400842"/>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2400" dirty="0"/>
                  <a:t>推进第三步骤</a:t>
                </a:r>
              </a:p>
            </p:txBody>
          </p:sp>
          <p:sp>
            <p:nvSpPr>
              <p:cNvPr id="81" name="Rectangle 13" descr="FD1DDF730CE4456e89755B07FE1653D0# #Rectangle 13"/>
              <p:cNvSpPr>
                <a:spLocks noChangeArrowheads="1"/>
              </p:cNvSpPr>
              <p:nvPr/>
            </p:nvSpPr>
            <p:spPr bwMode="auto">
              <a:xfrm>
                <a:off x="6465372" y="1276633"/>
                <a:ext cx="1977882" cy="2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600" dirty="0">
                    <a:solidFill>
                      <a:schemeClr val="bg1"/>
                    </a:solidFill>
                    <a:latin typeface="方正兰亭黑_GBK" pitchFamily="2" charset="-122"/>
                    <a:ea typeface="方正兰亭黑_GBK" pitchFamily="2" charset="-122"/>
                  </a:rPr>
                  <a:t>此处添加简短文字说明。</a:t>
                </a:r>
                <a:endParaRPr lang="en-US" altLang="zh-CN" sz="1600" dirty="0">
                  <a:solidFill>
                    <a:schemeClr val="bg1"/>
                  </a:solidFill>
                  <a:latin typeface="方正兰亭黑_GBK" pitchFamily="2" charset="-122"/>
                  <a:ea typeface="方正兰亭黑_GBK" pitchFamily="2" charset="-122"/>
                </a:endParaRPr>
              </a:p>
            </p:txBody>
          </p:sp>
        </p:grpSp>
      </p:grpSp>
      <p:sp>
        <p:nvSpPr>
          <p:cNvPr id="82" name="TextBox 81"/>
          <p:cNvSpPr txBox="1"/>
          <p:nvPr/>
        </p:nvSpPr>
        <p:spPr>
          <a:xfrm>
            <a:off x="1059002" y="3986381"/>
            <a:ext cx="6822222" cy="2191298"/>
          </a:xfrm>
          <a:prstGeom prst="rect">
            <a:avLst/>
          </a:prstGeom>
          <a:noFill/>
        </p:spPr>
        <p:txBody>
          <a:bodyPr wrap="square" lIns="121853" tIns="60925" rIns="121853" bIns="60925" rtlCol="0">
            <a:spAutoFit/>
          </a:bodyPr>
          <a:lstStyle/>
          <a:p>
            <a:pPr algn="just">
              <a:lnSpc>
                <a:spcPct val="120000"/>
              </a:lnSpc>
            </a:pPr>
            <a:r>
              <a:rPr lang="zh-CN" altLang="en-US" sz="1600" dirty="0">
                <a:solidFill>
                  <a:schemeClr val="bg1">
                    <a:lumMod val="50000"/>
                  </a:schemeClr>
                </a:solidFill>
                <a:latin typeface="微软雅黑" pitchFamily="34" charset="-122"/>
                <a:ea typeface="微软雅黑" pitchFamily="34" charset="-122"/>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600" dirty="0">
              <a:solidFill>
                <a:schemeClr val="bg1">
                  <a:lumMod val="50000"/>
                </a:schemeClr>
              </a:solidFill>
              <a:latin typeface="微软雅黑" pitchFamily="34" charset="-122"/>
              <a:ea typeface="微软雅黑" pitchFamily="34" charset="-122"/>
            </a:endParaRPr>
          </a:p>
          <a:p>
            <a:pPr algn="just">
              <a:lnSpc>
                <a:spcPct val="120000"/>
              </a:lnSpc>
            </a:pPr>
            <a:endParaRPr lang="en-US" altLang="zh-CN" sz="1600" dirty="0">
              <a:solidFill>
                <a:schemeClr val="bg1">
                  <a:lumMod val="50000"/>
                </a:schemeClr>
              </a:solidFill>
              <a:latin typeface="微软雅黑" pitchFamily="34" charset="-122"/>
              <a:ea typeface="微软雅黑" pitchFamily="34" charset="-122"/>
            </a:endParaRPr>
          </a:p>
          <a:p>
            <a:pPr algn="just">
              <a:lnSpc>
                <a:spcPct val="120000"/>
              </a:lnSpc>
            </a:pPr>
            <a:r>
              <a:rPr lang="zh-CN" altLang="en-US" sz="1600" dirty="0">
                <a:solidFill>
                  <a:schemeClr val="bg1">
                    <a:lumMod val="50000"/>
                  </a:schemeClr>
                </a:solidFill>
                <a:latin typeface="微软雅黑" pitchFamily="34" charset="-122"/>
                <a:ea typeface="微软雅黑" pitchFamily="34" charset="-122"/>
              </a:rPr>
              <a:t>计划的详细文字内容语言要精炼概括，避免用冗长空洞的词汇，给人以真实诚挚的感觉。计划条理要清晰，可操作性要强，用清晰明了的思路呈现自己的观点与计划</a:t>
            </a:r>
            <a:r>
              <a:rPr lang="zh-CN" altLang="en-US" sz="1600" dirty="0">
                <a:solidFill>
                  <a:schemeClr val="bg1">
                    <a:lumMod val="50000"/>
                  </a:schemeClr>
                </a:solidFill>
                <a:latin typeface="方正兰亭纤黑简体" pitchFamily="65" charset="-122"/>
                <a:ea typeface="方正兰亭纤黑简体" pitchFamily="65" charset="-122"/>
              </a:rPr>
              <a:t>。</a:t>
            </a:r>
            <a:endParaRPr lang="en-US" altLang="zh-CN" sz="1600" dirty="0">
              <a:solidFill>
                <a:schemeClr val="bg1">
                  <a:lumMod val="50000"/>
                </a:schemeClr>
              </a:solidFill>
              <a:latin typeface="方正兰亭纤黑简体" pitchFamily="65" charset="-122"/>
              <a:ea typeface="方正兰亭纤黑简体" pitchFamily="65" charset="-122"/>
            </a:endParaRPr>
          </a:p>
        </p:txBody>
      </p:sp>
      <p:sp>
        <p:nvSpPr>
          <p:cNvPr id="84" name="圆角矩形 4"/>
          <p:cNvSpPr/>
          <p:nvPr/>
        </p:nvSpPr>
        <p:spPr>
          <a:xfrm>
            <a:off x="1128172" y="1390138"/>
            <a:ext cx="6579851" cy="2559591"/>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print"/>
            <a:srcRect/>
            <a:stretch>
              <a:fillRect l="-1757" r="-1757"/>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853" tIns="60925" rIns="121853" bIns="60925" rtlCol="0" anchor="ctr"/>
          <a:lstStyle/>
          <a:p>
            <a:pPr algn="ctr"/>
            <a:endParaRPr lang="zh-CN" altLang="en-US" sz="2400"/>
          </a:p>
        </p:txBody>
      </p:sp>
      <p:grpSp>
        <p:nvGrpSpPr>
          <p:cNvPr id="25" name="组合 24">
            <a:extLst>
              <a:ext uri="{FF2B5EF4-FFF2-40B4-BE49-F238E27FC236}">
                <a16:creationId xmlns:a16="http://schemas.microsoft.com/office/drawing/2014/main" xmlns="" id="{78BBF29B-8305-4F41-8441-422F4AA5B517}"/>
              </a:ext>
            </a:extLst>
          </p:cNvPr>
          <p:cNvGrpSpPr/>
          <p:nvPr/>
        </p:nvGrpSpPr>
        <p:grpSpPr>
          <a:xfrm>
            <a:off x="1128173" y="143392"/>
            <a:ext cx="5199161" cy="646331"/>
            <a:chOff x="6080760" y="1044564"/>
            <a:chExt cx="5199161" cy="646331"/>
          </a:xfrm>
        </p:grpSpPr>
        <p:sp>
          <p:nvSpPr>
            <p:cNvPr id="26" name="文本框 25">
              <a:extLst>
                <a:ext uri="{FF2B5EF4-FFF2-40B4-BE49-F238E27FC236}">
                  <a16:creationId xmlns:a16="http://schemas.microsoft.com/office/drawing/2014/main" xmlns="" id="{D9574C60-6A67-4B9A-9117-F7CC20A34D60}"/>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FOUR</a:t>
              </a:r>
              <a:endParaRPr lang="zh-CN" altLang="en-US" sz="3600" b="1" dirty="0">
                <a:solidFill>
                  <a:srgbClr val="049AAB"/>
                </a:solidFill>
                <a:latin typeface="Microsoft Yi Baiti" panose="03000500000000000000" pitchFamily="66" charset="0"/>
              </a:endParaRPr>
            </a:p>
          </p:txBody>
        </p:sp>
        <p:sp>
          <p:nvSpPr>
            <p:cNvPr id="27" name="文本框 26">
              <a:extLst>
                <a:ext uri="{FF2B5EF4-FFF2-40B4-BE49-F238E27FC236}">
                  <a16:creationId xmlns:a16="http://schemas.microsoft.com/office/drawing/2014/main" xmlns="" id="{76A96F22-25EC-4B00-B613-D91DD84B3C56}"/>
                </a:ext>
              </a:extLst>
            </p:cNvPr>
            <p:cNvSpPr txBox="1"/>
            <p:nvPr/>
          </p:nvSpPr>
          <p:spPr>
            <a:xfrm>
              <a:off x="7442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市场与销售</a:t>
              </a:r>
            </a:p>
          </p:txBody>
        </p:sp>
      </p:grpSp>
    </p:spTree>
    <p:extLst>
      <p:ext uri="{BB962C8B-B14F-4D97-AF65-F5344CB8AC3E}">
        <p14:creationId xmlns:p14="http://schemas.microsoft.com/office/powerpoint/2010/main" val="94930516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300" fill="hold"/>
                                        <p:tgtEl>
                                          <p:spTgt spid="3"/>
                                        </p:tgtEl>
                                        <p:attrNameLst>
                                          <p:attrName>ppt_x</p:attrName>
                                        </p:attrNameLst>
                                      </p:cBhvr>
                                      <p:tavLst>
                                        <p:tav tm="0">
                                          <p:val>
                                            <p:strVal val="#ppt_x"/>
                                          </p:val>
                                        </p:tav>
                                        <p:tav tm="100000">
                                          <p:val>
                                            <p:strVal val="#ppt_x"/>
                                          </p:val>
                                        </p:tav>
                                      </p:tavLst>
                                    </p:anim>
                                    <p:anim calcmode="lin" valueType="num">
                                      <p:cBhvr additive="base">
                                        <p:cTn id="8" dur="3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1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p:tgtEl>
                                          <p:spTgt spid="2"/>
                                        </p:tgtEl>
                                        <p:attrNameLst>
                                          <p:attrName>ppt_y</p:attrName>
                                        </p:attrNameLst>
                                      </p:cBhvr>
                                      <p:tavLst>
                                        <p:tav tm="0">
                                          <p:val>
                                            <p:strVal val="#ppt_y-#ppt_h*1.125000"/>
                                          </p:val>
                                        </p:tav>
                                        <p:tav tm="100000">
                                          <p:val>
                                            <p:strVal val="#ppt_y"/>
                                          </p:val>
                                        </p:tav>
                                      </p:tavLst>
                                    </p:anim>
                                    <p:animEffect transition="in" filter="wipe(down)">
                                      <p:cBhvr>
                                        <p:cTn id="13" dur="500"/>
                                        <p:tgtEl>
                                          <p:spTgt spid="2"/>
                                        </p:tgtEl>
                                      </p:cBhvr>
                                    </p:animEffect>
                                  </p:childTnLst>
                                </p:cTn>
                              </p:par>
                            </p:childTnLst>
                          </p:cTn>
                        </p:par>
                        <p:par>
                          <p:cTn id="14" fill="hold">
                            <p:stCondLst>
                              <p:cond delay="800"/>
                            </p:stCondLst>
                            <p:childTnLst>
                              <p:par>
                                <p:cTn id="15" presetID="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300" fill="hold"/>
                                        <p:tgtEl>
                                          <p:spTgt spid="6"/>
                                        </p:tgtEl>
                                        <p:attrNameLst>
                                          <p:attrName>ppt_x</p:attrName>
                                        </p:attrNameLst>
                                      </p:cBhvr>
                                      <p:tavLst>
                                        <p:tav tm="0">
                                          <p:val>
                                            <p:strVal val="#ppt_x"/>
                                          </p:val>
                                        </p:tav>
                                        <p:tav tm="100000">
                                          <p:val>
                                            <p:strVal val="#ppt_x"/>
                                          </p:val>
                                        </p:tav>
                                      </p:tavLst>
                                    </p:anim>
                                    <p:anim calcmode="lin" valueType="num">
                                      <p:cBhvr additive="base">
                                        <p:cTn id="18" dur="300" fill="hold"/>
                                        <p:tgtEl>
                                          <p:spTgt spid="6"/>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12" presetClass="entr" presetSubtype="1"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down)">
                                      <p:cBhvr>
                                        <p:cTn id="23" dur="500"/>
                                        <p:tgtEl>
                                          <p:spTgt spid="5"/>
                                        </p:tgtEl>
                                      </p:cBhvr>
                                    </p:animEffect>
                                  </p:childTnLst>
                                </p:cTn>
                              </p:par>
                            </p:childTnLst>
                          </p:cTn>
                        </p:par>
                        <p:par>
                          <p:cTn id="24" fill="hold">
                            <p:stCondLst>
                              <p:cond delay="1600"/>
                            </p:stCondLst>
                            <p:childTnLst>
                              <p:par>
                                <p:cTn id="25" presetID="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300" fill="hold"/>
                                        <p:tgtEl>
                                          <p:spTgt spid="8"/>
                                        </p:tgtEl>
                                        <p:attrNameLst>
                                          <p:attrName>ppt_x</p:attrName>
                                        </p:attrNameLst>
                                      </p:cBhvr>
                                      <p:tavLst>
                                        <p:tav tm="0">
                                          <p:val>
                                            <p:strVal val="#ppt_x"/>
                                          </p:val>
                                        </p:tav>
                                        <p:tav tm="100000">
                                          <p:val>
                                            <p:strVal val="#ppt_x"/>
                                          </p:val>
                                        </p:tav>
                                      </p:tavLst>
                                    </p:anim>
                                    <p:anim calcmode="lin" valueType="num">
                                      <p:cBhvr additive="base">
                                        <p:cTn id="28" dur="300" fill="hold"/>
                                        <p:tgtEl>
                                          <p:spTgt spid="8"/>
                                        </p:tgtEl>
                                        <p:attrNameLst>
                                          <p:attrName>ppt_y</p:attrName>
                                        </p:attrNameLst>
                                      </p:cBhvr>
                                      <p:tavLst>
                                        <p:tav tm="0">
                                          <p:val>
                                            <p:strVal val="0-#ppt_h/2"/>
                                          </p:val>
                                        </p:tav>
                                        <p:tav tm="100000">
                                          <p:val>
                                            <p:strVal val="#ppt_y"/>
                                          </p:val>
                                        </p:tav>
                                      </p:tavLst>
                                    </p:anim>
                                  </p:childTnLst>
                                </p:cTn>
                              </p:par>
                            </p:childTnLst>
                          </p:cTn>
                        </p:par>
                        <p:par>
                          <p:cTn id="29" fill="hold">
                            <p:stCondLst>
                              <p:cond delay="1900"/>
                            </p:stCondLst>
                            <p:childTnLst>
                              <p:par>
                                <p:cTn id="30" presetID="42" presetClass="entr" presetSubtype="0" fill="hold" grpId="0" nodeType="after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anim calcmode="lin" valueType="num">
                                      <p:cBhvr>
                                        <p:cTn id="33" dur="1000" fill="hold"/>
                                        <p:tgtEl>
                                          <p:spTgt spid="84"/>
                                        </p:tgtEl>
                                        <p:attrNameLst>
                                          <p:attrName>ppt_x</p:attrName>
                                        </p:attrNameLst>
                                      </p:cBhvr>
                                      <p:tavLst>
                                        <p:tav tm="0">
                                          <p:val>
                                            <p:strVal val="#ppt_x"/>
                                          </p:val>
                                        </p:tav>
                                        <p:tav tm="100000">
                                          <p:val>
                                            <p:strVal val="#ppt_x"/>
                                          </p:val>
                                        </p:tav>
                                      </p:tavLst>
                                    </p:anim>
                                    <p:anim calcmode="lin" valueType="num">
                                      <p:cBhvr>
                                        <p:cTn id="34" dur="1000" fill="hold"/>
                                        <p:tgtEl>
                                          <p:spTgt spid="84"/>
                                        </p:tgtEl>
                                        <p:attrNameLst>
                                          <p:attrName>ppt_y</p:attrName>
                                        </p:attrNameLst>
                                      </p:cBhvr>
                                      <p:tavLst>
                                        <p:tav tm="0">
                                          <p:val>
                                            <p:strVal val="#ppt_y+.1"/>
                                          </p:val>
                                        </p:tav>
                                        <p:tav tm="100000">
                                          <p:val>
                                            <p:strVal val="#ppt_y"/>
                                          </p:val>
                                        </p:tav>
                                      </p:tavLst>
                                    </p:anim>
                                  </p:childTnLst>
                                </p:cTn>
                              </p:par>
                            </p:childTnLst>
                          </p:cTn>
                        </p:par>
                        <p:par>
                          <p:cTn id="35" fill="hold">
                            <p:stCondLst>
                              <p:cond delay="2900"/>
                            </p:stCondLst>
                            <p:childTnLst>
                              <p:par>
                                <p:cTn id="36" presetID="42" presetClass="entr" presetSubtype="0"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1000"/>
                                        <p:tgtEl>
                                          <p:spTgt spid="82"/>
                                        </p:tgtEl>
                                      </p:cBhvr>
                                    </p:animEffect>
                                    <p:anim calcmode="lin" valueType="num">
                                      <p:cBhvr>
                                        <p:cTn id="39" dur="1000" fill="hold"/>
                                        <p:tgtEl>
                                          <p:spTgt spid="82"/>
                                        </p:tgtEl>
                                        <p:attrNameLst>
                                          <p:attrName>ppt_x</p:attrName>
                                        </p:attrNameLst>
                                      </p:cBhvr>
                                      <p:tavLst>
                                        <p:tav tm="0">
                                          <p:val>
                                            <p:strVal val="#ppt_x"/>
                                          </p:val>
                                        </p:tav>
                                        <p:tav tm="100000">
                                          <p:val>
                                            <p:strVal val="#ppt_x"/>
                                          </p:val>
                                        </p:tav>
                                      </p:tavLst>
                                    </p:anim>
                                    <p:anim calcmode="lin" valueType="num">
                                      <p:cBhvr>
                                        <p:cTn id="40"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61FC848-5A4D-4F6F-A134-10EC619253BE}"/>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pic>
        <p:nvPicPr>
          <p:cNvPr id="8" name="图片 7">
            <a:extLst>
              <a:ext uri="{FF2B5EF4-FFF2-40B4-BE49-F238E27FC236}">
                <a16:creationId xmlns:a16="http://schemas.microsoft.com/office/drawing/2014/main" xmlns="" id="{D015A3D4-822B-4190-BCD5-9258BFBB1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6438" y="-121920"/>
            <a:ext cx="6533204" cy="6858000"/>
          </a:xfrm>
          <a:prstGeom prst="rect">
            <a:avLst/>
          </a:prstGeom>
        </p:spPr>
      </p:pic>
      <p:pic>
        <p:nvPicPr>
          <p:cNvPr id="9" name="图片 8">
            <a:extLst>
              <a:ext uri="{FF2B5EF4-FFF2-40B4-BE49-F238E27FC236}">
                <a16:creationId xmlns:a16="http://schemas.microsoft.com/office/drawing/2014/main" xmlns="" id="{624F7E2D-DB0D-4D8C-9D74-41075CAEC9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05" r="9145"/>
          <a:stretch/>
        </p:blipFill>
        <p:spPr>
          <a:xfrm>
            <a:off x="-29796" y="1211580"/>
            <a:ext cx="5718387" cy="4191000"/>
          </a:xfrm>
          <a:prstGeom prst="rect">
            <a:avLst/>
          </a:prstGeom>
        </p:spPr>
      </p:pic>
      <p:grpSp>
        <p:nvGrpSpPr>
          <p:cNvPr id="10" name="组合 9">
            <a:extLst>
              <a:ext uri="{FF2B5EF4-FFF2-40B4-BE49-F238E27FC236}">
                <a16:creationId xmlns:a16="http://schemas.microsoft.com/office/drawing/2014/main" xmlns="" id="{2853DDE1-CBF1-432C-9CD1-3F8A7D196914}"/>
              </a:ext>
            </a:extLst>
          </p:cNvPr>
          <p:cNvGrpSpPr/>
          <p:nvPr/>
        </p:nvGrpSpPr>
        <p:grpSpPr>
          <a:xfrm>
            <a:off x="6096000" y="2074783"/>
            <a:ext cx="3837214" cy="1354217"/>
            <a:chOff x="6081486" y="649688"/>
            <a:chExt cx="3837214" cy="1354217"/>
          </a:xfrm>
        </p:grpSpPr>
        <p:sp>
          <p:nvSpPr>
            <p:cNvPr id="11" name="文本框 10">
              <a:extLst>
                <a:ext uri="{FF2B5EF4-FFF2-40B4-BE49-F238E27FC236}">
                  <a16:creationId xmlns:a16="http://schemas.microsoft.com/office/drawing/2014/main" xmlns="" id="{BD3A1D6F-1850-417D-8001-F6E328A4176E}"/>
                </a:ext>
              </a:extLst>
            </p:cNvPr>
            <p:cNvSpPr txBox="1"/>
            <p:nvPr/>
          </p:nvSpPr>
          <p:spPr>
            <a:xfrm>
              <a:off x="6081486" y="649688"/>
              <a:ext cx="3403762" cy="646331"/>
            </a:xfrm>
            <a:prstGeom prst="rect">
              <a:avLst/>
            </a:prstGeom>
            <a:noFill/>
            <a:effectLst/>
          </p:spPr>
          <p:txBody>
            <a:bodyPr wrap="square" rtlCol="0">
              <a:spAutoFit/>
            </a:bodyPr>
            <a:lstStyle/>
            <a:p>
              <a:pPr lvl="0"/>
              <a:r>
                <a:rPr lang="en-US" altLang="zh-CN" sz="3600" dirty="0">
                  <a:solidFill>
                    <a:srgbClr val="049AAB"/>
                  </a:solidFill>
                  <a:latin typeface="Microsoft Yi Baiti" panose="03000500000000000000" pitchFamily="66" charset="0"/>
                  <a:ea typeface="Microsoft Yi Baiti" panose="03000500000000000000" pitchFamily="66" charset="0"/>
                </a:rPr>
                <a:t>Financial Analysis</a:t>
              </a:r>
              <a:endParaRPr kumimoji="0" lang="zh-CN" altLang="en-US" sz="3600" b="0" i="0" u="none" strike="noStrike" kern="1200" cap="none" spc="0" normalizeH="0" baseline="0" noProof="0" dirty="0">
                <a:ln>
                  <a:noFill/>
                </a:ln>
                <a:solidFill>
                  <a:srgbClr val="049AAB"/>
                </a:solidFill>
                <a:effectLst/>
                <a:uLnTx/>
                <a:uFillTx/>
                <a:latin typeface="Microsoft Yi Baiti" panose="03000500000000000000" pitchFamily="66" charset="0"/>
                <a:ea typeface="等线" panose="02010600030101010101" pitchFamily="2" charset="-122"/>
                <a:cs typeface="+mn-cs"/>
              </a:endParaRPr>
            </a:p>
          </p:txBody>
        </p:sp>
        <p:sp>
          <p:nvSpPr>
            <p:cNvPr id="12" name="文本框 11">
              <a:extLst>
                <a:ext uri="{FF2B5EF4-FFF2-40B4-BE49-F238E27FC236}">
                  <a16:creationId xmlns:a16="http://schemas.microsoft.com/office/drawing/2014/main" xmlns="" id="{EF5F209B-D04C-48B2-9E68-A766C051936E}"/>
                </a:ext>
              </a:extLst>
            </p:cNvPr>
            <p:cNvSpPr txBox="1"/>
            <p:nvPr/>
          </p:nvSpPr>
          <p:spPr>
            <a:xfrm>
              <a:off x="6081486" y="1296019"/>
              <a:ext cx="3837214" cy="707886"/>
            </a:xfrm>
            <a:prstGeom prst="rect">
              <a:avLst/>
            </a:prstGeom>
            <a:noFill/>
          </p:spPr>
          <p:txBody>
            <a:bodyPr wrap="square" rtlCol="0">
              <a:spAutoFit/>
            </a:bodyPr>
            <a:lstStyle/>
            <a:p>
              <a:pPr lvl="0"/>
              <a:r>
                <a:rPr lang="zh-CN" altLang="en-US" sz="4000" b="1" dirty="0">
                  <a:solidFill>
                    <a:prstClr val="black"/>
                  </a:solidFill>
                  <a:latin typeface="微软雅黑" panose="020B0503020204020204" pitchFamily="34" charset="-122"/>
                  <a:ea typeface="微软雅黑" panose="020B0503020204020204" pitchFamily="34" charset="-122"/>
                </a:rPr>
                <a:t>财务分析</a:t>
              </a:r>
            </a:p>
          </p:txBody>
        </p:sp>
      </p:grpSp>
      <p:sp>
        <p:nvSpPr>
          <p:cNvPr id="13" name="TextBox 58">
            <a:extLst>
              <a:ext uri="{FF2B5EF4-FFF2-40B4-BE49-F238E27FC236}">
                <a16:creationId xmlns:a16="http://schemas.microsoft.com/office/drawing/2014/main" xmlns="" id="{E1E577CB-5928-4A30-AE32-3B1E7024D8CA}"/>
              </a:ext>
            </a:extLst>
          </p:cNvPr>
          <p:cNvSpPr txBox="1"/>
          <p:nvPr/>
        </p:nvSpPr>
        <p:spPr>
          <a:xfrm>
            <a:off x="5057169" y="1933679"/>
            <a:ext cx="931665"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rPr>
              <a:t>5</a:t>
            </a:r>
            <a:endParaRPr kumimoji="0" lang="zh-CN" altLang="en-US"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endParaRPr>
          </a:p>
        </p:txBody>
      </p:sp>
      <p:sp>
        <p:nvSpPr>
          <p:cNvPr id="14" name="TextBox 11">
            <a:extLst>
              <a:ext uri="{FF2B5EF4-FFF2-40B4-BE49-F238E27FC236}">
                <a16:creationId xmlns:a16="http://schemas.microsoft.com/office/drawing/2014/main" xmlns="" id="{CB6CA1B2-139F-4EB4-BE6B-BE60A0B99623}"/>
              </a:ext>
            </a:extLst>
          </p:cNvPr>
          <p:cNvSpPr txBox="1"/>
          <p:nvPr/>
        </p:nvSpPr>
        <p:spPr>
          <a:xfrm>
            <a:off x="6146041" y="3767770"/>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TextBox 11">
            <a:extLst>
              <a:ext uri="{FF2B5EF4-FFF2-40B4-BE49-F238E27FC236}">
                <a16:creationId xmlns:a16="http://schemas.microsoft.com/office/drawing/2014/main" xmlns="" id="{BD4B29F9-2134-481B-A7AB-F5364751DDE0}"/>
              </a:ext>
            </a:extLst>
          </p:cNvPr>
          <p:cNvSpPr txBox="1"/>
          <p:nvPr/>
        </p:nvSpPr>
        <p:spPr>
          <a:xfrm>
            <a:off x="8275466" y="375686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TextBox 11">
            <a:extLst>
              <a:ext uri="{FF2B5EF4-FFF2-40B4-BE49-F238E27FC236}">
                <a16:creationId xmlns:a16="http://schemas.microsoft.com/office/drawing/2014/main" xmlns="" id="{49672664-DA29-4993-93D5-7A1B215DAAE2}"/>
              </a:ext>
            </a:extLst>
          </p:cNvPr>
          <p:cNvSpPr txBox="1"/>
          <p:nvPr/>
        </p:nvSpPr>
        <p:spPr>
          <a:xfrm>
            <a:off x="6157391" y="420783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TextBox 11">
            <a:extLst>
              <a:ext uri="{FF2B5EF4-FFF2-40B4-BE49-F238E27FC236}">
                <a16:creationId xmlns:a16="http://schemas.microsoft.com/office/drawing/2014/main" xmlns="" id="{44E8D045-01A1-47A1-A549-9146A8D2E93A}"/>
              </a:ext>
            </a:extLst>
          </p:cNvPr>
          <p:cNvSpPr txBox="1"/>
          <p:nvPr/>
        </p:nvSpPr>
        <p:spPr>
          <a:xfrm>
            <a:off x="8240230" y="4207832"/>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8" name="组合 17">
            <a:extLst>
              <a:ext uri="{FF2B5EF4-FFF2-40B4-BE49-F238E27FC236}">
                <a16:creationId xmlns:a16="http://schemas.microsoft.com/office/drawing/2014/main" xmlns="" id="{EF66C9A4-6602-4B56-99EA-D0478AA68CE7}"/>
              </a:ext>
            </a:extLst>
          </p:cNvPr>
          <p:cNvGrpSpPr/>
          <p:nvPr/>
        </p:nvGrpSpPr>
        <p:grpSpPr>
          <a:xfrm>
            <a:off x="11014363" y="322118"/>
            <a:ext cx="831273" cy="374073"/>
            <a:chOff x="11014363" y="322118"/>
            <a:chExt cx="831273" cy="374073"/>
          </a:xfrm>
        </p:grpSpPr>
        <p:sp>
          <p:nvSpPr>
            <p:cNvPr id="19" name="矩形: 圆角 18">
              <a:extLst>
                <a:ext uri="{FF2B5EF4-FFF2-40B4-BE49-F238E27FC236}">
                  <a16:creationId xmlns:a16="http://schemas.microsoft.com/office/drawing/2014/main" xmlns="" id="{80FDFF3D-D7C3-42E1-8277-C1D28209709A}"/>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 name="文本框 19">
              <a:extLst>
                <a:ext uri="{FF2B5EF4-FFF2-40B4-BE49-F238E27FC236}">
                  <a16:creationId xmlns:a16="http://schemas.microsoft.com/office/drawing/2014/main" xmlns="" id="{9EE178D4-ED84-4A58-B6CC-5048734B22A6}"/>
                </a:ext>
              </a:extLst>
            </p:cNvPr>
            <p:cNvSpPr txBox="1"/>
            <p:nvPr/>
          </p:nvSpPr>
          <p:spPr>
            <a:xfrm>
              <a:off x="11014363" y="357637"/>
              <a:ext cx="78489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28434124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14:presetBounceEnd="54000">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14:bounceEnd="54000">
                                          <p:cBhvr additive="base">
                                            <p:cTn id="14" dur="750" fill="hold"/>
                                            <p:tgtEl>
                                              <p:spTgt spid="10"/>
                                            </p:tgtEl>
                                            <p:attrNameLst>
                                              <p:attrName>ppt_x</p:attrName>
                                            </p:attrNameLst>
                                          </p:cBhvr>
                                          <p:tavLst>
                                            <p:tav tm="0">
                                              <p:val>
                                                <p:strVal val="#ppt_x"/>
                                              </p:val>
                                            </p:tav>
                                            <p:tav tm="100000">
                                              <p:val>
                                                <p:strVal val="#ppt_x"/>
                                              </p:val>
                                            </p:tav>
                                          </p:tavLst>
                                        </p:anim>
                                        <p:anim calcmode="lin" valueType="num" p14:bounceEnd="54000">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ppt_x"/>
                                              </p:val>
                                            </p:tav>
                                            <p:tav tm="100000">
                                              <p:val>
                                                <p:strVal val="#ppt_x"/>
                                              </p:val>
                                            </p:tav>
                                          </p:tavLst>
                                        </p:anim>
                                        <p:anim calcmode="lin" valueType="num">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3626518" y="946120"/>
            <a:ext cx="4938963" cy="4986496"/>
            <a:chOff x="3632543" y="904853"/>
            <a:chExt cx="4938963" cy="4986496"/>
          </a:xfrm>
        </p:grpSpPr>
        <p:grpSp>
          <p:nvGrpSpPr>
            <p:cNvPr id="14" name="组合 13"/>
            <p:cNvGrpSpPr/>
            <p:nvPr/>
          </p:nvGrpSpPr>
          <p:grpSpPr>
            <a:xfrm>
              <a:off x="3941059" y="1237136"/>
              <a:ext cx="4321930" cy="4321930"/>
              <a:chOff x="2529840" y="1429560"/>
              <a:chExt cx="4321930" cy="4321930"/>
            </a:xfrm>
          </p:grpSpPr>
          <p:sp>
            <p:nvSpPr>
              <p:cNvPr id="11" name="同心圆 10"/>
              <p:cNvSpPr/>
              <p:nvPr/>
            </p:nvSpPr>
            <p:spPr>
              <a:xfrm>
                <a:off x="2529840" y="1429560"/>
                <a:ext cx="4321930" cy="4321930"/>
              </a:xfrm>
              <a:prstGeom prst="donut">
                <a:avLst>
                  <a:gd name="adj" fmla="val 3867"/>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7" name="空心弧 116"/>
              <p:cNvSpPr/>
              <p:nvPr/>
            </p:nvSpPr>
            <p:spPr>
              <a:xfrm>
                <a:off x="2529840" y="1429560"/>
                <a:ext cx="4321930" cy="4321930"/>
              </a:xfrm>
              <a:prstGeom prst="blockArc">
                <a:avLst>
                  <a:gd name="adj1" fmla="val 17331894"/>
                  <a:gd name="adj2" fmla="val 20942245"/>
                  <a:gd name="adj3" fmla="val 3909"/>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46" name="同心圆 145"/>
            <p:cNvSpPr/>
            <p:nvPr/>
          </p:nvSpPr>
          <p:spPr>
            <a:xfrm>
              <a:off x="3632543" y="904853"/>
              <a:ext cx="4938963" cy="4986496"/>
            </a:xfrm>
            <a:prstGeom prst="donut">
              <a:avLst>
                <a:gd name="adj" fmla="val 3867"/>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47" name="空心弧 146"/>
            <p:cNvSpPr/>
            <p:nvPr/>
          </p:nvSpPr>
          <p:spPr>
            <a:xfrm>
              <a:off x="3632543" y="904853"/>
              <a:ext cx="4938963" cy="4986496"/>
            </a:xfrm>
            <a:prstGeom prst="blockArc">
              <a:avLst>
                <a:gd name="adj1" fmla="val 6147524"/>
                <a:gd name="adj2" fmla="val 12309748"/>
                <a:gd name="adj3" fmla="val 3891"/>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5" name="组合 14"/>
            <p:cNvGrpSpPr/>
            <p:nvPr/>
          </p:nvGrpSpPr>
          <p:grpSpPr>
            <a:xfrm>
              <a:off x="4309155" y="1583902"/>
              <a:ext cx="3585738" cy="3628398"/>
              <a:chOff x="6893903" y="899240"/>
              <a:chExt cx="4938963" cy="4997722"/>
            </a:xfrm>
          </p:grpSpPr>
          <p:sp>
            <p:nvSpPr>
              <p:cNvPr id="154" name="同心圆 153"/>
              <p:cNvSpPr/>
              <p:nvPr/>
            </p:nvSpPr>
            <p:spPr>
              <a:xfrm>
                <a:off x="6893903" y="899240"/>
                <a:ext cx="4938963" cy="4986496"/>
              </a:xfrm>
              <a:prstGeom prst="donut">
                <a:avLst>
                  <a:gd name="adj" fmla="val 3867"/>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5" name="空心弧 154"/>
              <p:cNvSpPr/>
              <p:nvPr/>
            </p:nvSpPr>
            <p:spPr>
              <a:xfrm>
                <a:off x="6893903" y="910466"/>
                <a:ext cx="4938963" cy="4986496"/>
              </a:xfrm>
              <a:prstGeom prst="blockArc">
                <a:avLst>
                  <a:gd name="adj1" fmla="val 1230229"/>
                  <a:gd name="adj2" fmla="val 5561773"/>
                  <a:gd name="adj3" fmla="val 3841"/>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6" name="组合 15"/>
            <p:cNvGrpSpPr/>
            <p:nvPr/>
          </p:nvGrpSpPr>
          <p:grpSpPr>
            <a:xfrm>
              <a:off x="4567445" y="1853252"/>
              <a:ext cx="3057110" cy="3078471"/>
              <a:chOff x="7253037" y="752453"/>
              <a:chExt cx="4951896" cy="4986496"/>
            </a:xfrm>
          </p:grpSpPr>
          <p:sp>
            <p:nvSpPr>
              <p:cNvPr id="157" name="同心圆 156"/>
              <p:cNvSpPr/>
              <p:nvPr/>
            </p:nvSpPr>
            <p:spPr>
              <a:xfrm>
                <a:off x="7253037" y="752453"/>
                <a:ext cx="4938963" cy="4986496"/>
              </a:xfrm>
              <a:prstGeom prst="donut">
                <a:avLst>
                  <a:gd name="adj" fmla="val 3867"/>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6" name="空心弧 155"/>
              <p:cNvSpPr/>
              <p:nvPr/>
            </p:nvSpPr>
            <p:spPr>
              <a:xfrm>
                <a:off x="7265970" y="752453"/>
                <a:ext cx="4938963" cy="4986496"/>
              </a:xfrm>
              <a:prstGeom prst="blockArc">
                <a:avLst>
                  <a:gd name="adj1" fmla="val 12906868"/>
                  <a:gd name="adj2" fmla="val 15844502"/>
                  <a:gd name="adj3" fmla="val 3748"/>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3" name="组合 2"/>
          <p:cNvGrpSpPr/>
          <p:nvPr/>
        </p:nvGrpSpPr>
        <p:grpSpPr>
          <a:xfrm>
            <a:off x="923584" y="2123339"/>
            <a:ext cx="4074384" cy="1468276"/>
            <a:chOff x="923584" y="2460895"/>
            <a:chExt cx="4074384" cy="1468276"/>
          </a:xfrm>
        </p:grpSpPr>
        <p:grpSp>
          <p:nvGrpSpPr>
            <p:cNvPr id="163" name="组合 162"/>
            <p:cNvGrpSpPr/>
            <p:nvPr/>
          </p:nvGrpSpPr>
          <p:grpSpPr>
            <a:xfrm>
              <a:off x="2191748" y="2597839"/>
              <a:ext cx="2806220" cy="134676"/>
              <a:chOff x="1558717" y="5489084"/>
              <a:chExt cx="2806220" cy="134676"/>
            </a:xfrm>
          </p:grpSpPr>
          <p:cxnSp>
            <p:nvCxnSpPr>
              <p:cNvPr id="164" name="直接连接符 163"/>
              <p:cNvCxnSpPr/>
              <p:nvPr/>
            </p:nvCxnSpPr>
            <p:spPr>
              <a:xfrm flipH="1">
                <a:off x="1724407" y="5582973"/>
                <a:ext cx="2640530" cy="0"/>
              </a:xfrm>
              <a:prstGeom prst="line">
                <a:avLst/>
              </a:prstGeom>
              <a:ln>
                <a:solidFill>
                  <a:srgbClr val="40576A"/>
                </a:solidFill>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1558717" y="5489084"/>
                <a:ext cx="134676" cy="134676"/>
              </a:xfrm>
              <a:prstGeom prst="ellipse">
                <a:avLst/>
              </a:prstGeom>
              <a:solidFill>
                <a:schemeClr val="bg1"/>
              </a:solidFill>
              <a:ln>
                <a:solidFill>
                  <a:srgbClr val="4057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36A0D"/>
                  </a:solidFill>
                </a:endParaRPr>
              </a:p>
            </p:txBody>
          </p:sp>
        </p:grpSp>
        <p:sp>
          <p:nvSpPr>
            <p:cNvPr id="28" name="矩形 27"/>
            <p:cNvSpPr/>
            <p:nvPr/>
          </p:nvSpPr>
          <p:spPr>
            <a:xfrm>
              <a:off x="1373034" y="2460895"/>
              <a:ext cx="962123" cy="523220"/>
            </a:xfrm>
            <a:prstGeom prst="rect">
              <a:avLst/>
            </a:prstGeom>
          </p:spPr>
          <p:txBody>
            <a:bodyPr wrap="none">
              <a:spAutoFit/>
            </a:bodyPr>
            <a:lstStyle/>
            <a:p>
              <a:r>
                <a:rPr lang="en-US" altLang="zh-CN" sz="2800" b="1" dirty="0">
                  <a:solidFill>
                    <a:srgbClr val="049AAB"/>
                  </a:solidFill>
                  <a:latin typeface="微软雅黑" panose="020B0503020204020204" pitchFamily="34" charset="-122"/>
                  <a:ea typeface="微软雅黑" panose="020B0503020204020204" pitchFamily="34" charset="-122"/>
                </a:rPr>
                <a:t>10%</a:t>
              </a:r>
              <a:endParaRPr lang="zh-CN" altLang="en-US" sz="2800" dirty="0">
                <a:solidFill>
                  <a:srgbClr val="049AAB"/>
                </a:solidFill>
              </a:endParaRPr>
            </a:p>
          </p:txBody>
        </p:sp>
        <p:grpSp>
          <p:nvGrpSpPr>
            <p:cNvPr id="166" name="组合 165"/>
            <p:cNvGrpSpPr/>
            <p:nvPr/>
          </p:nvGrpSpPr>
          <p:grpSpPr>
            <a:xfrm>
              <a:off x="923584" y="2941959"/>
              <a:ext cx="2264975" cy="987212"/>
              <a:chOff x="1124496" y="2324711"/>
              <a:chExt cx="2264975" cy="987212"/>
            </a:xfrm>
          </p:grpSpPr>
          <p:sp>
            <p:nvSpPr>
              <p:cNvPr id="167" name="矩形 166"/>
              <p:cNvSpPr/>
              <p:nvPr/>
            </p:nvSpPr>
            <p:spPr>
              <a:xfrm>
                <a:off x="1201720" y="2324711"/>
                <a:ext cx="1980029" cy="400110"/>
              </a:xfrm>
              <a:prstGeom prst="rect">
                <a:avLst/>
              </a:prstGeom>
            </p:spPr>
            <p:txBody>
              <a:bodyPr wrap="none">
                <a:spAutoFit/>
              </a:bodyPr>
              <a:lstStyle/>
              <a:p>
                <a:r>
                  <a:rPr lang="zh-CN" altLang="en-US" sz="2000" b="1" dirty="0">
                    <a:solidFill>
                      <a:srgbClr val="049AAB"/>
                    </a:solidFill>
                    <a:latin typeface="微软雅黑" panose="020B0503020204020204" pitchFamily="34" charset="-122"/>
                    <a:ea typeface="微软雅黑" panose="020B0503020204020204" pitchFamily="34" charset="-122"/>
                  </a:rPr>
                  <a:t>请插入标题内容</a:t>
                </a:r>
                <a:endParaRPr lang="id-ID" altLang="zh-CN" sz="2000" b="1" dirty="0">
                  <a:solidFill>
                    <a:srgbClr val="049AAB"/>
                  </a:solidFill>
                  <a:latin typeface="微软雅黑" panose="020B0503020204020204" pitchFamily="34" charset="-122"/>
                  <a:ea typeface="微软雅黑" panose="020B0503020204020204" pitchFamily="34" charset="-122"/>
                </a:endParaRPr>
              </a:p>
            </p:txBody>
          </p:sp>
          <p:sp>
            <p:nvSpPr>
              <p:cNvPr id="168" name="矩形 167"/>
              <p:cNvSpPr/>
              <p:nvPr/>
            </p:nvSpPr>
            <p:spPr>
              <a:xfrm>
                <a:off x="1124496" y="2727148"/>
                <a:ext cx="2264975" cy="584775"/>
              </a:xfrm>
              <a:prstGeom prst="rect">
                <a:avLst/>
              </a:prstGeom>
            </p:spPr>
            <p:txBody>
              <a:bodyPr wrap="square">
                <a:spAutoFit/>
              </a:bodyPr>
              <a:lstStyle/>
              <a:p>
                <a:r>
                  <a:rPr lang="zh-CN" altLang="en-US" sz="1600" dirty="0">
                    <a:ln w="3175">
                      <a:noFill/>
                    </a:ln>
                    <a:solidFill>
                      <a:srgbClr val="424242"/>
                    </a:solidFill>
                    <a:latin typeface="微软雅黑" panose="020B0503020204020204" pitchFamily="34" charset="-122"/>
                    <a:ea typeface="微软雅黑" panose="020B0503020204020204" pitchFamily="34" charset="-122"/>
                    <a:cs typeface="Roboto" pitchFamily="2" charset="0"/>
                  </a:rPr>
                  <a:t>请插入文本的内容请插入文本的内容</a:t>
                </a:r>
                <a:endParaRPr lang="zh-CN" altLang="en-US" sz="1400" dirty="0"/>
              </a:p>
            </p:txBody>
          </p:sp>
        </p:grpSp>
      </p:grpSp>
      <p:grpSp>
        <p:nvGrpSpPr>
          <p:cNvPr id="4" name="组合 3"/>
          <p:cNvGrpSpPr/>
          <p:nvPr/>
        </p:nvGrpSpPr>
        <p:grpSpPr>
          <a:xfrm>
            <a:off x="426229" y="4056607"/>
            <a:ext cx="3938708" cy="1489347"/>
            <a:chOff x="426229" y="4394163"/>
            <a:chExt cx="3938708" cy="1489347"/>
          </a:xfrm>
        </p:grpSpPr>
        <p:grpSp>
          <p:nvGrpSpPr>
            <p:cNvPr id="27" name="组合 26"/>
            <p:cNvGrpSpPr/>
            <p:nvPr/>
          </p:nvGrpSpPr>
          <p:grpSpPr>
            <a:xfrm>
              <a:off x="1558717" y="5489084"/>
              <a:ext cx="2806220" cy="134676"/>
              <a:chOff x="1558717" y="5489084"/>
              <a:chExt cx="2806220" cy="134676"/>
            </a:xfrm>
          </p:grpSpPr>
          <p:cxnSp>
            <p:nvCxnSpPr>
              <p:cNvPr id="26" name="直接连接符 25"/>
              <p:cNvCxnSpPr/>
              <p:nvPr/>
            </p:nvCxnSpPr>
            <p:spPr>
              <a:xfrm flipH="1">
                <a:off x="1724407" y="5582973"/>
                <a:ext cx="2640530" cy="0"/>
              </a:xfrm>
              <a:prstGeom prst="line">
                <a:avLst/>
              </a:prstGeom>
              <a:ln>
                <a:solidFill>
                  <a:srgbClr val="40576A"/>
                </a:solidFill>
              </a:ln>
            </p:spPr>
            <p:style>
              <a:lnRef idx="1">
                <a:schemeClr val="accent1"/>
              </a:lnRef>
              <a:fillRef idx="0">
                <a:schemeClr val="accent1"/>
              </a:fillRef>
              <a:effectRef idx="0">
                <a:schemeClr val="accent1"/>
              </a:effectRef>
              <a:fontRef idx="minor">
                <a:schemeClr val="tx1"/>
              </a:fontRef>
            </p:style>
          </p:cxnSp>
          <p:sp>
            <p:nvSpPr>
              <p:cNvPr id="162" name="椭圆 161"/>
              <p:cNvSpPr/>
              <p:nvPr/>
            </p:nvSpPr>
            <p:spPr>
              <a:xfrm>
                <a:off x="1558717" y="5489084"/>
                <a:ext cx="134676" cy="134676"/>
              </a:xfrm>
              <a:prstGeom prst="ellipse">
                <a:avLst/>
              </a:prstGeom>
              <a:solidFill>
                <a:schemeClr val="bg1"/>
              </a:solidFill>
              <a:ln>
                <a:solidFill>
                  <a:srgbClr val="4057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36A0D"/>
                  </a:solidFill>
                </a:endParaRPr>
              </a:p>
            </p:txBody>
          </p:sp>
        </p:grpSp>
        <p:sp>
          <p:nvSpPr>
            <p:cNvPr id="169" name="矩形 168"/>
            <p:cNvSpPr/>
            <p:nvPr/>
          </p:nvSpPr>
          <p:spPr>
            <a:xfrm>
              <a:off x="765664" y="5360290"/>
              <a:ext cx="962123" cy="523220"/>
            </a:xfrm>
            <a:prstGeom prst="rect">
              <a:avLst/>
            </a:prstGeom>
          </p:spPr>
          <p:txBody>
            <a:bodyPr wrap="none">
              <a:spAutoFit/>
            </a:bodyPr>
            <a:lstStyle/>
            <a:p>
              <a:r>
                <a:rPr lang="en-US" altLang="zh-CN" sz="2800" b="1" dirty="0">
                  <a:solidFill>
                    <a:srgbClr val="049AAB"/>
                  </a:solidFill>
                  <a:latin typeface="微软雅黑" panose="020B0503020204020204" pitchFamily="34" charset="-122"/>
                  <a:ea typeface="微软雅黑" panose="020B0503020204020204" pitchFamily="34" charset="-122"/>
                </a:rPr>
                <a:t>45%</a:t>
              </a:r>
              <a:endParaRPr lang="zh-CN" altLang="en-US" sz="2800" b="1" dirty="0">
                <a:solidFill>
                  <a:srgbClr val="049AAB"/>
                </a:solidFill>
                <a:latin typeface="微软雅黑" panose="020B0503020204020204" pitchFamily="34" charset="-122"/>
                <a:ea typeface="微软雅黑" panose="020B0503020204020204" pitchFamily="34" charset="-122"/>
              </a:endParaRPr>
            </a:p>
          </p:txBody>
        </p:sp>
        <p:grpSp>
          <p:nvGrpSpPr>
            <p:cNvPr id="170" name="组合 169"/>
            <p:cNvGrpSpPr/>
            <p:nvPr/>
          </p:nvGrpSpPr>
          <p:grpSpPr>
            <a:xfrm>
              <a:off x="426229" y="4394163"/>
              <a:ext cx="2264975" cy="1041504"/>
              <a:chOff x="1124496" y="2270419"/>
              <a:chExt cx="2264975" cy="1041504"/>
            </a:xfrm>
          </p:grpSpPr>
          <p:sp>
            <p:nvSpPr>
              <p:cNvPr id="171" name="矩形 170"/>
              <p:cNvSpPr/>
              <p:nvPr/>
            </p:nvSpPr>
            <p:spPr>
              <a:xfrm>
                <a:off x="1228578" y="2270419"/>
                <a:ext cx="1980029" cy="400110"/>
              </a:xfrm>
              <a:prstGeom prst="rect">
                <a:avLst/>
              </a:prstGeom>
            </p:spPr>
            <p:txBody>
              <a:bodyPr wrap="none">
                <a:spAutoFit/>
              </a:bodyPr>
              <a:lstStyle/>
              <a:p>
                <a:r>
                  <a:rPr lang="zh-CN" altLang="en-US" sz="2000" b="1" dirty="0">
                    <a:solidFill>
                      <a:srgbClr val="049AAB"/>
                    </a:solidFill>
                    <a:latin typeface="微软雅黑" panose="020B0503020204020204" pitchFamily="34" charset="-122"/>
                    <a:ea typeface="微软雅黑" panose="020B0503020204020204" pitchFamily="34" charset="-122"/>
                  </a:rPr>
                  <a:t>请插入标题内容</a:t>
                </a:r>
                <a:endParaRPr lang="id-ID" altLang="zh-CN" sz="2000" b="1" dirty="0">
                  <a:solidFill>
                    <a:srgbClr val="049AAB"/>
                  </a:solidFill>
                  <a:latin typeface="微软雅黑" panose="020B0503020204020204" pitchFamily="34" charset="-122"/>
                  <a:ea typeface="微软雅黑" panose="020B0503020204020204" pitchFamily="34" charset="-122"/>
                </a:endParaRPr>
              </a:p>
            </p:txBody>
          </p:sp>
          <p:sp>
            <p:nvSpPr>
              <p:cNvPr id="172" name="矩形 171"/>
              <p:cNvSpPr/>
              <p:nvPr/>
            </p:nvSpPr>
            <p:spPr>
              <a:xfrm>
                <a:off x="1124496" y="2727148"/>
                <a:ext cx="2264975" cy="584775"/>
              </a:xfrm>
              <a:prstGeom prst="rect">
                <a:avLst/>
              </a:prstGeom>
            </p:spPr>
            <p:txBody>
              <a:bodyPr wrap="square">
                <a:spAutoFit/>
              </a:bodyPr>
              <a:lstStyle/>
              <a:p>
                <a:r>
                  <a:rPr lang="zh-CN" altLang="en-US" sz="1600" dirty="0">
                    <a:ln w="3175">
                      <a:noFill/>
                    </a:ln>
                    <a:solidFill>
                      <a:srgbClr val="424242"/>
                    </a:solidFill>
                    <a:latin typeface="微软雅黑" panose="020B0503020204020204" pitchFamily="34" charset="-122"/>
                    <a:ea typeface="微软雅黑" panose="020B0503020204020204" pitchFamily="34" charset="-122"/>
                    <a:cs typeface="Roboto" pitchFamily="2" charset="0"/>
                  </a:rPr>
                  <a:t>请插入文本的内容请插入文本的内容</a:t>
                </a:r>
                <a:endParaRPr lang="zh-CN" altLang="en-US" sz="1400" dirty="0"/>
              </a:p>
            </p:txBody>
          </p:sp>
        </p:grpSp>
      </p:grpSp>
      <p:grpSp>
        <p:nvGrpSpPr>
          <p:cNvPr id="5" name="组合 4"/>
          <p:cNvGrpSpPr/>
          <p:nvPr/>
        </p:nvGrpSpPr>
        <p:grpSpPr>
          <a:xfrm>
            <a:off x="7610546" y="1666373"/>
            <a:ext cx="4351177" cy="1484319"/>
            <a:chOff x="7610546" y="2003929"/>
            <a:chExt cx="4351177" cy="1484319"/>
          </a:xfrm>
        </p:grpSpPr>
        <p:grpSp>
          <p:nvGrpSpPr>
            <p:cNvPr id="24" name="组合 23"/>
            <p:cNvGrpSpPr/>
            <p:nvPr/>
          </p:nvGrpSpPr>
          <p:grpSpPr>
            <a:xfrm>
              <a:off x="7610546" y="2166759"/>
              <a:ext cx="2578484" cy="134676"/>
              <a:chOff x="7610546" y="2166759"/>
              <a:chExt cx="2578484" cy="134676"/>
            </a:xfrm>
          </p:grpSpPr>
          <p:cxnSp>
            <p:nvCxnSpPr>
              <p:cNvPr id="19" name="直接连接符 18"/>
              <p:cNvCxnSpPr/>
              <p:nvPr/>
            </p:nvCxnSpPr>
            <p:spPr>
              <a:xfrm>
                <a:off x="7610546" y="2232075"/>
                <a:ext cx="2565420" cy="0"/>
              </a:xfrm>
              <a:prstGeom prst="line">
                <a:avLst/>
              </a:prstGeom>
              <a:ln>
                <a:solidFill>
                  <a:srgbClr val="40576A"/>
                </a:solidFill>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10054354" y="2166759"/>
                <a:ext cx="134676" cy="134676"/>
              </a:xfrm>
              <a:prstGeom prst="ellipse">
                <a:avLst/>
              </a:prstGeom>
              <a:solidFill>
                <a:schemeClr val="bg1"/>
              </a:solidFill>
              <a:ln>
                <a:solidFill>
                  <a:srgbClr val="4057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36A0D"/>
                  </a:solidFill>
                </a:endParaRPr>
              </a:p>
            </p:txBody>
          </p:sp>
        </p:grpSp>
        <p:sp>
          <p:nvSpPr>
            <p:cNvPr id="173" name="矩形 172"/>
            <p:cNvSpPr/>
            <p:nvPr/>
          </p:nvSpPr>
          <p:spPr>
            <a:xfrm>
              <a:off x="10189030" y="2003929"/>
              <a:ext cx="962123" cy="523220"/>
            </a:xfrm>
            <a:prstGeom prst="rect">
              <a:avLst/>
            </a:prstGeom>
          </p:spPr>
          <p:txBody>
            <a:bodyPr wrap="none">
              <a:spAutoFit/>
            </a:bodyPr>
            <a:lstStyle/>
            <a:p>
              <a:r>
                <a:rPr lang="en-US" altLang="zh-CN" sz="2800" b="1" dirty="0">
                  <a:solidFill>
                    <a:srgbClr val="049AAB"/>
                  </a:solidFill>
                  <a:latin typeface="微软雅黑" panose="020B0503020204020204" pitchFamily="34" charset="-122"/>
                  <a:ea typeface="微软雅黑" panose="020B0503020204020204" pitchFamily="34" charset="-122"/>
                </a:rPr>
                <a:t>20%</a:t>
              </a:r>
              <a:endParaRPr lang="zh-CN" altLang="en-US" sz="2800" b="1" dirty="0">
                <a:solidFill>
                  <a:srgbClr val="049AAB"/>
                </a:solidFill>
                <a:latin typeface="微软雅黑" panose="020B0503020204020204" pitchFamily="34" charset="-122"/>
                <a:ea typeface="微软雅黑" panose="020B0503020204020204" pitchFamily="34" charset="-122"/>
              </a:endParaRPr>
            </a:p>
          </p:txBody>
        </p:sp>
        <p:grpSp>
          <p:nvGrpSpPr>
            <p:cNvPr id="174" name="组合 173"/>
            <p:cNvGrpSpPr/>
            <p:nvPr/>
          </p:nvGrpSpPr>
          <p:grpSpPr>
            <a:xfrm>
              <a:off x="9696748" y="2446744"/>
              <a:ext cx="2264975" cy="1041504"/>
              <a:chOff x="1124496" y="2270419"/>
              <a:chExt cx="2264975" cy="1041504"/>
            </a:xfrm>
          </p:grpSpPr>
          <p:sp>
            <p:nvSpPr>
              <p:cNvPr id="175" name="矩形 174"/>
              <p:cNvSpPr/>
              <p:nvPr/>
            </p:nvSpPr>
            <p:spPr>
              <a:xfrm>
                <a:off x="1228578" y="2270419"/>
                <a:ext cx="1980029" cy="400110"/>
              </a:xfrm>
              <a:prstGeom prst="rect">
                <a:avLst/>
              </a:prstGeom>
            </p:spPr>
            <p:txBody>
              <a:bodyPr wrap="none">
                <a:spAutoFit/>
              </a:bodyPr>
              <a:lstStyle/>
              <a:p>
                <a:r>
                  <a:rPr lang="zh-CN" altLang="en-US" sz="2000" b="1" dirty="0">
                    <a:solidFill>
                      <a:srgbClr val="049AAB"/>
                    </a:solidFill>
                    <a:latin typeface="微软雅黑" panose="020B0503020204020204" pitchFamily="34" charset="-122"/>
                    <a:ea typeface="微软雅黑" panose="020B0503020204020204" pitchFamily="34" charset="-122"/>
                  </a:rPr>
                  <a:t>请插入标题内容</a:t>
                </a:r>
                <a:endParaRPr lang="id-ID" altLang="zh-CN" sz="2000" b="1" dirty="0">
                  <a:solidFill>
                    <a:srgbClr val="049AAB"/>
                  </a:solidFill>
                  <a:latin typeface="微软雅黑" panose="020B0503020204020204" pitchFamily="34" charset="-122"/>
                  <a:ea typeface="微软雅黑" panose="020B0503020204020204" pitchFamily="34" charset="-122"/>
                </a:endParaRPr>
              </a:p>
            </p:txBody>
          </p:sp>
          <p:sp>
            <p:nvSpPr>
              <p:cNvPr id="176" name="矩形 175"/>
              <p:cNvSpPr/>
              <p:nvPr/>
            </p:nvSpPr>
            <p:spPr>
              <a:xfrm>
                <a:off x="1124496" y="2727148"/>
                <a:ext cx="2264975" cy="584775"/>
              </a:xfrm>
              <a:prstGeom prst="rect">
                <a:avLst/>
              </a:prstGeom>
            </p:spPr>
            <p:txBody>
              <a:bodyPr wrap="square">
                <a:spAutoFit/>
              </a:bodyPr>
              <a:lstStyle/>
              <a:p>
                <a:r>
                  <a:rPr lang="zh-CN" altLang="en-US" sz="1600" dirty="0">
                    <a:ln w="3175">
                      <a:noFill/>
                    </a:ln>
                    <a:solidFill>
                      <a:srgbClr val="424242"/>
                    </a:solidFill>
                    <a:latin typeface="微软雅黑" panose="020B0503020204020204" pitchFamily="34" charset="-122"/>
                    <a:ea typeface="微软雅黑" panose="020B0503020204020204" pitchFamily="34" charset="-122"/>
                    <a:cs typeface="Roboto" pitchFamily="2" charset="0"/>
                  </a:rPr>
                  <a:t>请插入文本的内容请插入文本的内容</a:t>
                </a:r>
                <a:endParaRPr lang="zh-CN" altLang="en-US" sz="1400" dirty="0"/>
              </a:p>
            </p:txBody>
          </p:sp>
        </p:grpSp>
      </p:grpSp>
      <p:grpSp>
        <p:nvGrpSpPr>
          <p:cNvPr id="6" name="组合 5"/>
          <p:cNvGrpSpPr/>
          <p:nvPr/>
        </p:nvGrpSpPr>
        <p:grpSpPr>
          <a:xfrm>
            <a:off x="7335818" y="4478657"/>
            <a:ext cx="4625905" cy="1534314"/>
            <a:chOff x="7335818" y="4816213"/>
            <a:chExt cx="4625905" cy="1534314"/>
          </a:xfrm>
        </p:grpSpPr>
        <p:grpSp>
          <p:nvGrpSpPr>
            <p:cNvPr id="159" name="组合 158"/>
            <p:cNvGrpSpPr/>
            <p:nvPr/>
          </p:nvGrpSpPr>
          <p:grpSpPr>
            <a:xfrm>
              <a:off x="7335818" y="4957857"/>
              <a:ext cx="2578484" cy="134676"/>
              <a:chOff x="7610546" y="2166759"/>
              <a:chExt cx="2578484" cy="134676"/>
            </a:xfrm>
          </p:grpSpPr>
          <p:cxnSp>
            <p:nvCxnSpPr>
              <p:cNvPr id="160" name="直接连接符 159"/>
              <p:cNvCxnSpPr/>
              <p:nvPr/>
            </p:nvCxnSpPr>
            <p:spPr>
              <a:xfrm>
                <a:off x="7610546" y="2232075"/>
                <a:ext cx="2565420" cy="0"/>
              </a:xfrm>
              <a:prstGeom prst="line">
                <a:avLst/>
              </a:prstGeom>
              <a:ln>
                <a:solidFill>
                  <a:srgbClr val="40576A"/>
                </a:solidFill>
              </a:ln>
            </p:spPr>
            <p:style>
              <a:lnRef idx="1">
                <a:schemeClr val="accent1"/>
              </a:lnRef>
              <a:fillRef idx="0">
                <a:schemeClr val="accent1"/>
              </a:fillRef>
              <a:effectRef idx="0">
                <a:schemeClr val="accent1"/>
              </a:effectRef>
              <a:fontRef idx="minor">
                <a:schemeClr val="tx1"/>
              </a:fontRef>
            </p:style>
          </p:cxnSp>
          <p:sp>
            <p:nvSpPr>
              <p:cNvPr id="161" name="椭圆 160"/>
              <p:cNvSpPr/>
              <p:nvPr/>
            </p:nvSpPr>
            <p:spPr>
              <a:xfrm>
                <a:off x="10054354" y="2166759"/>
                <a:ext cx="134676" cy="134676"/>
              </a:xfrm>
              <a:prstGeom prst="ellipse">
                <a:avLst/>
              </a:prstGeom>
              <a:solidFill>
                <a:schemeClr val="bg1"/>
              </a:solidFill>
              <a:ln>
                <a:solidFill>
                  <a:srgbClr val="4057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36A0D"/>
                  </a:solidFill>
                </a:endParaRPr>
              </a:p>
            </p:txBody>
          </p:sp>
        </p:grpSp>
        <p:sp>
          <p:nvSpPr>
            <p:cNvPr id="177" name="矩形 176"/>
            <p:cNvSpPr/>
            <p:nvPr/>
          </p:nvSpPr>
          <p:spPr>
            <a:xfrm>
              <a:off x="9914302" y="4816213"/>
              <a:ext cx="962123" cy="523220"/>
            </a:xfrm>
            <a:prstGeom prst="rect">
              <a:avLst/>
            </a:prstGeom>
          </p:spPr>
          <p:txBody>
            <a:bodyPr wrap="none">
              <a:spAutoFit/>
            </a:bodyPr>
            <a:lstStyle/>
            <a:p>
              <a:r>
                <a:rPr lang="en-US" altLang="zh-CN" sz="2800" b="1" dirty="0">
                  <a:solidFill>
                    <a:srgbClr val="049AAB"/>
                  </a:solidFill>
                  <a:latin typeface="微软雅黑" panose="020B0503020204020204" pitchFamily="34" charset="-122"/>
                  <a:ea typeface="微软雅黑" panose="020B0503020204020204" pitchFamily="34" charset="-122"/>
                </a:rPr>
                <a:t>15%</a:t>
              </a:r>
              <a:endParaRPr lang="zh-CN" altLang="en-US" sz="2800" b="1" dirty="0">
                <a:solidFill>
                  <a:srgbClr val="049AAB"/>
                </a:solidFill>
                <a:latin typeface="微软雅黑" panose="020B0503020204020204" pitchFamily="34" charset="-122"/>
                <a:ea typeface="微软雅黑" panose="020B0503020204020204" pitchFamily="34" charset="-122"/>
              </a:endParaRPr>
            </a:p>
          </p:txBody>
        </p:sp>
        <p:grpSp>
          <p:nvGrpSpPr>
            <p:cNvPr id="178" name="组合 177"/>
            <p:cNvGrpSpPr/>
            <p:nvPr/>
          </p:nvGrpSpPr>
          <p:grpSpPr>
            <a:xfrm>
              <a:off x="9696748" y="5309023"/>
              <a:ext cx="2264975" cy="1041504"/>
              <a:chOff x="1124496" y="2270419"/>
              <a:chExt cx="2264975" cy="1041504"/>
            </a:xfrm>
          </p:grpSpPr>
          <p:sp>
            <p:nvSpPr>
              <p:cNvPr id="179" name="矩形 178"/>
              <p:cNvSpPr/>
              <p:nvPr/>
            </p:nvSpPr>
            <p:spPr>
              <a:xfrm>
                <a:off x="1228578" y="2270419"/>
                <a:ext cx="1980029" cy="400110"/>
              </a:xfrm>
              <a:prstGeom prst="rect">
                <a:avLst/>
              </a:prstGeom>
            </p:spPr>
            <p:txBody>
              <a:bodyPr wrap="none">
                <a:spAutoFit/>
              </a:bodyPr>
              <a:lstStyle/>
              <a:p>
                <a:r>
                  <a:rPr lang="zh-CN" altLang="en-US" sz="2000" b="1" dirty="0">
                    <a:solidFill>
                      <a:srgbClr val="049AAB"/>
                    </a:solidFill>
                    <a:latin typeface="微软雅黑" panose="020B0503020204020204" pitchFamily="34" charset="-122"/>
                    <a:ea typeface="微软雅黑" panose="020B0503020204020204" pitchFamily="34" charset="-122"/>
                  </a:rPr>
                  <a:t>请插入标题内容</a:t>
                </a:r>
                <a:endParaRPr lang="id-ID" altLang="zh-CN" sz="2000" b="1" dirty="0">
                  <a:solidFill>
                    <a:srgbClr val="049AAB"/>
                  </a:solidFill>
                  <a:latin typeface="微软雅黑" panose="020B0503020204020204" pitchFamily="34" charset="-122"/>
                  <a:ea typeface="微软雅黑" panose="020B0503020204020204" pitchFamily="34" charset="-122"/>
                </a:endParaRPr>
              </a:p>
            </p:txBody>
          </p:sp>
          <p:sp>
            <p:nvSpPr>
              <p:cNvPr id="180" name="矩形 179"/>
              <p:cNvSpPr/>
              <p:nvPr/>
            </p:nvSpPr>
            <p:spPr>
              <a:xfrm>
                <a:off x="1124496" y="2727148"/>
                <a:ext cx="2264975" cy="584775"/>
              </a:xfrm>
              <a:prstGeom prst="rect">
                <a:avLst/>
              </a:prstGeom>
            </p:spPr>
            <p:txBody>
              <a:bodyPr wrap="square">
                <a:spAutoFit/>
              </a:bodyPr>
              <a:lstStyle/>
              <a:p>
                <a:r>
                  <a:rPr lang="zh-CN" altLang="en-US" sz="1600" dirty="0">
                    <a:ln w="3175">
                      <a:noFill/>
                    </a:ln>
                    <a:solidFill>
                      <a:srgbClr val="424242"/>
                    </a:solidFill>
                    <a:latin typeface="微软雅黑" panose="020B0503020204020204" pitchFamily="34" charset="-122"/>
                    <a:ea typeface="微软雅黑" panose="020B0503020204020204" pitchFamily="34" charset="-122"/>
                    <a:cs typeface="Roboto" pitchFamily="2" charset="0"/>
                  </a:rPr>
                  <a:t>请插入文本的内容请插入文本的内容</a:t>
                </a:r>
                <a:endParaRPr lang="zh-CN" altLang="en-US" sz="1400" dirty="0"/>
              </a:p>
            </p:txBody>
          </p:sp>
        </p:grpSp>
      </p:grpSp>
      <p:grpSp>
        <p:nvGrpSpPr>
          <p:cNvPr id="49" name="组合 48">
            <a:extLst>
              <a:ext uri="{FF2B5EF4-FFF2-40B4-BE49-F238E27FC236}">
                <a16:creationId xmlns:a16="http://schemas.microsoft.com/office/drawing/2014/main" xmlns="" id="{0A3778C3-6D17-4358-AD69-4DAD44999D30}"/>
              </a:ext>
            </a:extLst>
          </p:cNvPr>
          <p:cNvGrpSpPr/>
          <p:nvPr/>
        </p:nvGrpSpPr>
        <p:grpSpPr>
          <a:xfrm>
            <a:off x="1128173" y="143392"/>
            <a:ext cx="4774097" cy="646331"/>
            <a:chOff x="6080760" y="1044564"/>
            <a:chExt cx="4774097" cy="646331"/>
          </a:xfrm>
        </p:grpSpPr>
        <p:sp>
          <p:nvSpPr>
            <p:cNvPr id="50" name="文本框 49">
              <a:extLst>
                <a:ext uri="{FF2B5EF4-FFF2-40B4-BE49-F238E27FC236}">
                  <a16:creationId xmlns:a16="http://schemas.microsoft.com/office/drawing/2014/main" xmlns="" id="{3E1B3646-49F3-4913-ABEC-67A8743B97E5}"/>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FIVE</a:t>
              </a:r>
              <a:endParaRPr lang="zh-CN" altLang="en-US" sz="3600" b="1" dirty="0">
                <a:solidFill>
                  <a:srgbClr val="049AAB"/>
                </a:solidFill>
                <a:latin typeface="Microsoft Yi Baiti" panose="03000500000000000000" pitchFamily="66" charset="0"/>
              </a:endParaRPr>
            </a:p>
          </p:txBody>
        </p:sp>
        <p:sp>
          <p:nvSpPr>
            <p:cNvPr id="51" name="文本框 50">
              <a:extLst>
                <a:ext uri="{FF2B5EF4-FFF2-40B4-BE49-F238E27FC236}">
                  <a16:creationId xmlns:a16="http://schemas.microsoft.com/office/drawing/2014/main" xmlns="" id="{8504DBB7-DC65-470C-BFDE-5E26021A8900}"/>
                </a:ext>
              </a:extLst>
            </p:cNvPr>
            <p:cNvSpPr txBox="1"/>
            <p:nvPr/>
          </p:nvSpPr>
          <p:spPr>
            <a:xfrm>
              <a:off x="7017643" y="1154213"/>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财务分析</a:t>
              </a:r>
            </a:p>
          </p:txBody>
        </p:sp>
      </p:grpSp>
    </p:spTree>
    <p:extLst>
      <p:ext uri="{BB962C8B-B14F-4D97-AF65-F5344CB8AC3E}">
        <p14:creationId xmlns:p14="http://schemas.microsoft.com/office/powerpoint/2010/main" val="388485177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表 6"/>
          <p:cNvGraphicFramePr/>
          <p:nvPr>
            <p:extLst>
              <p:ext uri="{D42A27DB-BD31-4B8C-83A1-F6EECF244321}">
                <p14:modId xmlns:p14="http://schemas.microsoft.com/office/powerpoint/2010/main" val="930990800"/>
              </p:ext>
            </p:extLst>
          </p:nvPr>
        </p:nvGraphicFramePr>
        <p:xfrm>
          <a:off x="947215" y="1505338"/>
          <a:ext cx="10297571" cy="3704878"/>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7"/>
          <p:cNvSpPr txBox="1"/>
          <p:nvPr/>
        </p:nvSpPr>
        <p:spPr>
          <a:xfrm>
            <a:off x="745957" y="5233951"/>
            <a:ext cx="10651040" cy="1274195"/>
          </a:xfrm>
          <a:prstGeom prst="rect">
            <a:avLst/>
          </a:prstGeom>
          <a:noFill/>
        </p:spPr>
        <p:txBody>
          <a:bodyPr wrap="square" rtlCol="0">
            <a:spAutoFit/>
          </a:bodyPr>
          <a:lstStyle/>
          <a:p>
            <a:pPr>
              <a:lnSpc>
                <a:spcPct val="120000"/>
              </a:lnSpc>
            </a:pPr>
            <a:r>
              <a:rPr lang="zh-CN" altLang="en-US" sz="1600" dirty="0">
                <a:ln w="3175">
                  <a:noFill/>
                </a:ln>
                <a:solidFill>
                  <a:schemeClr val="tx1">
                    <a:lumMod val="50000"/>
                    <a:lumOff val="50000"/>
                  </a:schemeClr>
                </a:solidFill>
                <a:latin typeface="微软雅黑" panose="020B0503020204020204" pitchFamily="34" charset="-122"/>
                <a:ea typeface="微软雅黑" panose="020B0503020204020204" pitchFamily="34" charset="-122"/>
                <a:cs typeface="Roboto" pitchFamily="2" charset="0"/>
              </a:rPr>
              <a:t>请插入文本的内容请插入文本的内容请插入文本的内容请插入文本的内容请插入文本的内容请插入文本的内容</a:t>
            </a:r>
            <a:r>
              <a:rPr lang="zh-CN" altLang="en-US" sz="1600" dirty="0">
                <a:solidFill>
                  <a:schemeClr val="tx1">
                    <a:lumMod val="50000"/>
                    <a:lumOff val="50000"/>
                  </a:schemeClr>
                </a:solidFill>
              </a:rPr>
              <a:t>请插入文本的内容请插入文本的内容插入文本的内容请插入文本的内容插入文本的内容请插入文本的内容插入文本的内容请插入文本的内容</a:t>
            </a:r>
          </a:p>
          <a:p>
            <a:pPr>
              <a:lnSpc>
                <a:spcPct val="120000"/>
              </a:lnSpc>
            </a:pPr>
            <a:endParaRPr lang="zh-CN" altLang="en-US" sz="1600" dirty="0">
              <a:solidFill>
                <a:schemeClr val="tx1">
                  <a:lumMod val="50000"/>
                  <a:lumOff val="50000"/>
                </a:schemeClr>
              </a:solidFill>
            </a:endParaRPr>
          </a:p>
        </p:txBody>
      </p:sp>
      <p:grpSp>
        <p:nvGrpSpPr>
          <p:cNvPr id="9" name="组合 8">
            <a:extLst>
              <a:ext uri="{FF2B5EF4-FFF2-40B4-BE49-F238E27FC236}">
                <a16:creationId xmlns:a16="http://schemas.microsoft.com/office/drawing/2014/main" xmlns="" id="{F85BAE07-1006-49D1-A1EB-F7A2F8652E31}"/>
              </a:ext>
            </a:extLst>
          </p:cNvPr>
          <p:cNvGrpSpPr/>
          <p:nvPr/>
        </p:nvGrpSpPr>
        <p:grpSpPr>
          <a:xfrm>
            <a:off x="1128173" y="143392"/>
            <a:ext cx="4774097" cy="646331"/>
            <a:chOff x="6080760" y="1044564"/>
            <a:chExt cx="4774097" cy="646331"/>
          </a:xfrm>
        </p:grpSpPr>
        <p:sp>
          <p:nvSpPr>
            <p:cNvPr id="10" name="文本框 9">
              <a:extLst>
                <a:ext uri="{FF2B5EF4-FFF2-40B4-BE49-F238E27FC236}">
                  <a16:creationId xmlns:a16="http://schemas.microsoft.com/office/drawing/2014/main" xmlns="" id="{0C13E333-0A35-4505-9C95-7EF6014136CF}"/>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FIVE</a:t>
              </a:r>
              <a:endParaRPr lang="zh-CN" altLang="en-US" sz="3600" b="1" dirty="0">
                <a:solidFill>
                  <a:srgbClr val="049AAB"/>
                </a:solidFill>
                <a:latin typeface="Microsoft Yi Baiti" panose="03000500000000000000" pitchFamily="66" charset="0"/>
              </a:endParaRPr>
            </a:p>
          </p:txBody>
        </p:sp>
        <p:sp>
          <p:nvSpPr>
            <p:cNvPr id="11" name="文本框 10">
              <a:extLst>
                <a:ext uri="{FF2B5EF4-FFF2-40B4-BE49-F238E27FC236}">
                  <a16:creationId xmlns:a16="http://schemas.microsoft.com/office/drawing/2014/main" xmlns="" id="{B8F58C1A-AC90-4970-8FBA-3BA42666C366}"/>
                </a:ext>
              </a:extLst>
            </p:cNvPr>
            <p:cNvSpPr txBox="1"/>
            <p:nvPr/>
          </p:nvSpPr>
          <p:spPr>
            <a:xfrm>
              <a:off x="7017643" y="1154213"/>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财务分析</a:t>
              </a:r>
            </a:p>
          </p:txBody>
        </p:sp>
      </p:grpSp>
    </p:spTree>
    <p:extLst>
      <p:ext uri="{BB962C8B-B14F-4D97-AF65-F5344CB8AC3E}">
        <p14:creationId xmlns:p14="http://schemas.microsoft.com/office/powerpoint/2010/main" val="402662485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矩形 259">
            <a:extLst>
              <a:ext uri="{FF2B5EF4-FFF2-40B4-BE49-F238E27FC236}">
                <a16:creationId xmlns:a16="http://schemas.microsoft.com/office/drawing/2014/main" xmlns="" id="{72553B15-E488-4499-A746-6EF0A9B141DF}"/>
              </a:ext>
            </a:extLst>
          </p:cNvPr>
          <p:cNvSpPr>
            <a:spLocks noChangeArrowheads="1"/>
          </p:cNvSpPr>
          <p:nvPr/>
        </p:nvSpPr>
        <p:spPr bwMode="auto">
          <a:xfrm>
            <a:off x="5746948" y="3103462"/>
            <a:ext cx="5733852"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ltLang="zh-CN" sz="5400" b="1" cap="all" dirty="0">
                <a:solidFill>
                  <a:srgbClr val="049AAB"/>
                </a:solidFill>
                <a:latin typeface="Arial" panose="020B0604020202020204" pitchFamily="34" charset="0"/>
                <a:cs typeface="Arial" panose="020B0604020202020204" pitchFamily="34" charset="0"/>
              </a:rPr>
              <a:t>Thank </a:t>
            </a:r>
            <a:r>
              <a:rPr lang="en-US" altLang="zh-CN" sz="5400" b="1" cap="all" dirty="0">
                <a:solidFill>
                  <a:srgbClr val="595959"/>
                </a:solidFill>
                <a:latin typeface="Arial" panose="020B0604020202020204" pitchFamily="34" charset="0"/>
                <a:cs typeface="Arial" panose="020B0604020202020204" pitchFamily="34" charset="0"/>
              </a:rPr>
              <a:t>you</a:t>
            </a:r>
            <a:endParaRPr kumimoji="0" lang="zh-CN" altLang="en-US" sz="4400" b="0" i="0" u="none" strike="noStrike" kern="1200" cap="all" spc="0" normalizeH="0" baseline="0" noProof="0" dirty="0">
              <a:ln>
                <a:noFill/>
              </a:ln>
              <a:solidFill>
                <a:srgbClr val="595959"/>
              </a:solidFill>
              <a:effectLst/>
              <a:uLnTx/>
              <a:uFillTx/>
              <a:latin typeface="Arial" panose="020B0604020202020204" pitchFamily="34" charset="0"/>
              <a:cs typeface="Arial" panose="020B0604020202020204" pitchFamily="34" charset="0"/>
              <a:sym typeface="Calibri" panose="020F0502020204030204" pitchFamily="34" charset="0"/>
            </a:endParaRPr>
          </a:p>
        </p:txBody>
      </p:sp>
      <p:sp>
        <p:nvSpPr>
          <p:cNvPr id="14" name="矩形 259">
            <a:extLst>
              <a:ext uri="{FF2B5EF4-FFF2-40B4-BE49-F238E27FC236}">
                <a16:creationId xmlns:a16="http://schemas.microsoft.com/office/drawing/2014/main" xmlns="" id="{2C574F2A-FF5B-4063-8762-2EA8AC586CF2}"/>
              </a:ext>
            </a:extLst>
          </p:cNvPr>
          <p:cNvSpPr>
            <a:spLocks noChangeArrowheads="1"/>
          </p:cNvSpPr>
          <p:nvPr/>
        </p:nvSpPr>
        <p:spPr bwMode="auto">
          <a:xfrm>
            <a:off x="5746948" y="4119446"/>
            <a:ext cx="555605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2400" b="0" i="0" u="none" strike="noStrike" kern="1200" cap="none" spc="0" normalizeH="0" baseline="0" noProof="0" dirty="0">
                <a:ln>
                  <a:noFill/>
                </a:ln>
                <a:solidFill>
                  <a:srgbClr val="01304C"/>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BUSINESS REPORT POWERPOINT</a:t>
            </a:r>
          </a:p>
        </p:txBody>
      </p:sp>
      <p:sp>
        <p:nvSpPr>
          <p:cNvPr id="15" name="矩形 259">
            <a:extLst>
              <a:ext uri="{FF2B5EF4-FFF2-40B4-BE49-F238E27FC236}">
                <a16:creationId xmlns:a16="http://schemas.microsoft.com/office/drawing/2014/main" xmlns="" id="{CECDA555-61D4-4FBB-A1B2-1016984A90D4}"/>
              </a:ext>
            </a:extLst>
          </p:cNvPr>
          <p:cNvSpPr>
            <a:spLocks noChangeArrowheads="1"/>
          </p:cNvSpPr>
          <p:nvPr/>
        </p:nvSpPr>
        <p:spPr bwMode="auto">
          <a:xfrm>
            <a:off x="5746948" y="4852707"/>
            <a:ext cx="4857552"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汇报人</a:t>
            </a:r>
            <a:r>
              <a:rPr kumimoji="0" lang="zh-CN" altLang="en-US" sz="16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a:t>
            </a:r>
            <a:r>
              <a:rPr lang="zh-CN" altLang="en-US" sz="1600" noProof="0" dirty="0">
                <a:solidFill>
                  <a:prstClr val="black">
                    <a:lumMod val="65000"/>
                    <a:lumOff val="35000"/>
                  </a:prstClr>
                </a:solidFill>
                <a:cs typeface="Arial" panose="020B0604020202020204" pitchFamily="34" charset="0"/>
              </a:rPr>
              <a:t>优</a:t>
            </a:r>
            <a:r>
              <a:rPr lang="zh-CN" altLang="en-US" sz="1600" noProof="0" dirty="0" smtClean="0">
                <a:solidFill>
                  <a:prstClr val="black">
                    <a:lumMod val="65000"/>
                    <a:lumOff val="35000"/>
                  </a:prstClr>
                </a:solidFill>
                <a:cs typeface="Arial" panose="020B0604020202020204" pitchFamily="34" charset="0"/>
              </a:rPr>
              <a:t>品</a:t>
            </a:r>
            <a:r>
              <a:rPr lang="en-US" altLang="zh-CN" sz="1600" noProof="0" dirty="0" smtClean="0">
                <a:solidFill>
                  <a:prstClr val="black">
                    <a:lumMod val="65000"/>
                    <a:lumOff val="35000"/>
                  </a:prstClr>
                </a:solidFill>
                <a:cs typeface="Arial" panose="020B0604020202020204" pitchFamily="34" charset="0"/>
              </a:rPr>
              <a:t>PPT</a:t>
            </a:r>
            <a:r>
              <a:rPr kumimoji="0" lang="zh-CN" altLang="en-US" sz="1600" b="0"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        </a:t>
            </a:r>
            <a:r>
              <a:rPr kumimoji="0" lang="en-US" altLang="zh-CN"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rPr>
              <a:t>Report Person: </a:t>
            </a:r>
            <a:r>
              <a:rPr lang="en-US" altLang="zh-CN" sz="1600" smtClean="0">
                <a:solidFill>
                  <a:prstClr val="black">
                    <a:lumMod val="65000"/>
                    <a:lumOff val="35000"/>
                  </a:prstClr>
                </a:solidFill>
                <a:cs typeface="Arial" panose="020B0604020202020204" pitchFamily="34" charset="0"/>
              </a:rPr>
              <a:t>YPPPT</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sym typeface="Calibri" panose="020F0502020204030204" pitchFamily="34" charset="0"/>
            </a:endParaRPr>
          </a:p>
        </p:txBody>
      </p:sp>
      <p:sp>
        <p:nvSpPr>
          <p:cNvPr id="16" name="矩形 259">
            <a:extLst>
              <a:ext uri="{FF2B5EF4-FFF2-40B4-BE49-F238E27FC236}">
                <a16:creationId xmlns:a16="http://schemas.microsoft.com/office/drawing/2014/main" xmlns="" id="{87289048-F8E2-4142-93EA-81B67F3D6AE7}"/>
              </a:ext>
            </a:extLst>
          </p:cNvPr>
          <p:cNvSpPr>
            <a:spLocks noChangeArrowheads="1"/>
          </p:cNvSpPr>
          <p:nvPr/>
        </p:nvSpPr>
        <p:spPr bwMode="auto">
          <a:xfrm>
            <a:off x="5746948" y="1872356"/>
            <a:ext cx="2483768" cy="12311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altLang="zh-CN" sz="8000" b="0" i="0" u="none" strike="noStrike" kern="1200" cap="all" spc="0" normalizeH="0" baseline="0" noProof="0" dirty="0" smtClean="0">
                <a:ln>
                  <a:noFill/>
                </a:ln>
                <a:solidFill>
                  <a:prstClr val="black">
                    <a:lumMod val="65000"/>
                    <a:lumOff val="35000"/>
                  </a:prstClr>
                </a:solidFill>
                <a:effectLst/>
                <a:uLnTx/>
                <a:uFillTx/>
                <a:latin typeface="Impact" panose="020B0806030902050204" pitchFamily="34" charset="0"/>
                <a:ea typeface="微软雅黑" panose="020B0503020204020204" pitchFamily="34" charset="-122"/>
                <a:cs typeface="Arial" panose="020B0604020202020204" pitchFamily="34" charset="0"/>
                <a:sym typeface="Calibri" panose="020F0502020204030204" pitchFamily="34" charset="0"/>
              </a:rPr>
              <a:t>20</a:t>
            </a:r>
            <a:r>
              <a:rPr lang="en-US" altLang="zh-CN" sz="8000" cap="all" dirty="0">
                <a:solidFill>
                  <a:srgbClr val="049AAB"/>
                </a:solidFill>
                <a:latin typeface="Impact" panose="020B0806030902050204" pitchFamily="34" charset="0"/>
                <a:cs typeface="Arial" panose="020B0604020202020204" pitchFamily="34" charset="0"/>
              </a:rPr>
              <a:t>XX</a:t>
            </a:r>
            <a:endParaRPr kumimoji="0" lang="zh-CN" altLang="en-US" sz="8000" b="0" i="0" u="none" strike="noStrike" kern="1200" cap="all" spc="0" normalizeH="0" baseline="0" noProof="0" dirty="0">
              <a:ln>
                <a:noFill/>
              </a:ln>
              <a:solidFill>
                <a:srgbClr val="049AAB"/>
              </a:solidFill>
              <a:effectLst/>
              <a:uLnTx/>
              <a:uFillTx/>
              <a:latin typeface="Impact" panose="020B0806030902050204" pitchFamily="34" charset="0"/>
              <a:ea typeface="微软雅黑" panose="020B0503020204020204" pitchFamily="34" charset="-122"/>
              <a:cs typeface="Arial" panose="020B0604020202020204" pitchFamily="34" charset="0"/>
              <a:sym typeface="Calibri" panose="020F0502020204030204" pitchFamily="34" charset="0"/>
            </a:endParaRPr>
          </a:p>
        </p:txBody>
      </p:sp>
      <p:grpSp>
        <p:nvGrpSpPr>
          <p:cNvPr id="17" name="组合 16">
            <a:extLst>
              <a:ext uri="{FF2B5EF4-FFF2-40B4-BE49-F238E27FC236}">
                <a16:creationId xmlns:a16="http://schemas.microsoft.com/office/drawing/2014/main" xmlns="" id="{0C53E459-C028-4568-97B8-EB9A78C44437}"/>
              </a:ext>
            </a:extLst>
          </p:cNvPr>
          <p:cNvGrpSpPr/>
          <p:nvPr/>
        </p:nvGrpSpPr>
        <p:grpSpPr>
          <a:xfrm>
            <a:off x="11014363" y="322118"/>
            <a:ext cx="831273" cy="374073"/>
            <a:chOff x="11014363" y="322118"/>
            <a:chExt cx="831273" cy="374073"/>
          </a:xfrm>
        </p:grpSpPr>
        <p:sp>
          <p:nvSpPr>
            <p:cNvPr id="18" name="矩形: 圆角 17">
              <a:extLst>
                <a:ext uri="{FF2B5EF4-FFF2-40B4-BE49-F238E27FC236}">
                  <a16:creationId xmlns:a16="http://schemas.microsoft.com/office/drawing/2014/main" xmlns="" id="{2D81C7F0-4B77-413A-887D-0430141C51EB}"/>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9" name="文本框 18">
              <a:extLst>
                <a:ext uri="{FF2B5EF4-FFF2-40B4-BE49-F238E27FC236}">
                  <a16:creationId xmlns:a16="http://schemas.microsoft.com/office/drawing/2014/main" xmlns="" id="{BC79075A-A714-4AC4-88E7-9D7B27987C0E}"/>
                </a:ext>
              </a:extLst>
            </p:cNvPr>
            <p:cNvSpPr txBox="1"/>
            <p:nvPr/>
          </p:nvSpPr>
          <p:spPr>
            <a:xfrm>
              <a:off x="11014363" y="357637"/>
              <a:ext cx="78489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127319080"/>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6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6"/>
                                        </p:tgtEl>
                                      </p:cBhvr>
                                    </p:animEffect>
                                    <p:animScale>
                                      <p:cBhvr>
                                        <p:cTn id="15" dur="250" autoRev="1" fill="hold"/>
                                        <p:tgtEl>
                                          <p:spTgt spid="16"/>
                                        </p:tgtEl>
                                      </p:cBhvr>
                                      <p:by x="105000" y="105000"/>
                                    </p:animScale>
                                  </p:childTnLst>
                                </p:cTn>
                              </p:par>
                            </p:childTnLst>
                          </p:cTn>
                        </p:par>
                        <p:par>
                          <p:cTn id="16" fill="hold">
                            <p:stCondLst>
                              <p:cond delay="11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3"/>
                                        </p:tgtEl>
                                        <p:attrNameLst>
                                          <p:attrName>ppt_y</p:attrName>
                                        </p:attrNameLst>
                                      </p:cBhvr>
                                      <p:tavLst>
                                        <p:tav tm="0">
                                          <p:val>
                                            <p:strVal val="#ppt_y"/>
                                          </p:val>
                                        </p:tav>
                                        <p:tav tm="100000">
                                          <p:val>
                                            <p:strVal val="#ppt_y"/>
                                          </p:val>
                                        </p:tav>
                                      </p:tavLst>
                                    </p:anim>
                                    <p:anim calcmode="lin" valueType="num">
                                      <p:cBhvr>
                                        <p:cTn id="2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3"/>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3"/>
                                        </p:tgtEl>
                                      </p:cBhvr>
                                    </p:animEffect>
                                    <p:animScale>
                                      <p:cBhvr>
                                        <p:cTn id="27" dur="250" autoRev="1" fill="hold"/>
                                        <p:tgtEl>
                                          <p:spTgt spid="13"/>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4"/>
                                        </p:tgtEl>
                                        <p:attrNameLst>
                                          <p:attrName>ppt_y</p:attrName>
                                        </p:attrNameLst>
                                      </p:cBhvr>
                                      <p:tavLst>
                                        <p:tav tm="0">
                                          <p:val>
                                            <p:strVal val="#ppt_y"/>
                                          </p:val>
                                        </p:tav>
                                        <p:tav tm="100000">
                                          <p:val>
                                            <p:strVal val="#ppt_y"/>
                                          </p:val>
                                        </p:tav>
                                      </p:tavLst>
                                    </p:anim>
                                    <p:anim calcmode="lin" valueType="num">
                                      <p:cBhvr>
                                        <p:cTn id="33"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4"/>
                                        </p:tgtEl>
                                      </p:cBhvr>
                                    </p:animEffect>
                                  </p:childTnLst>
                                </p:cTn>
                              </p:par>
                            </p:childTnLst>
                          </p:cTn>
                        </p:par>
                        <p:par>
                          <p:cTn id="36" fill="hold">
                            <p:stCondLst>
                              <p:cond delay="41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14"/>
                                        </p:tgtEl>
                                      </p:cBhvr>
                                    </p:animEffect>
                                    <p:animScale>
                                      <p:cBhvr>
                                        <p:cTn id="39" dur="250" autoRev="1" fill="hold"/>
                                        <p:tgtEl>
                                          <p:spTgt spid="14"/>
                                        </p:tgtEl>
                                      </p:cBhvr>
                                      <p:by x="105000" y="105000"/>
                                    </p:animScale>
                                  </p:childTnLst>
                                </p:cTn>
                              </p:par>
                            </p:childTnLst>
                          </p:cTn>
                        </p:par>
                        <p:par>
                          <p:cTn id="40" fill="hold">
                            <p:stCondLst>
                              <p:cond delay="465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5"/>
                                        </p:tgtEl>
                                        <p:attrNameLst>
                                          <p:attrName>ppt_y</p:attrName>
                                        </p:attrNameLst>
                                      </p:cBhvr>
                                      <p:tavLst>
                                        <p:tav tm="0">
                                          <p:val>
                                            <p:strVal val="#ppt_y"/>
                                          </p:val>
                                        </p:tav>
                                        <p:tav tm="100000">
                                          <p:val>
                                            <p:strVal val="#ppt_y"/>
                                          </p:val>
                                        </p:tav>
                                      </p:tavLst>
                                    </p:anim>
                                    <p:anim calcmode="lin" valueType="num">
                                      <p:cBhvr>
                                        <p:cTn id="4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5"/>
                                        </p:tgtEl>
                                      </p:cBhvr>
                                    </p:animEffect>
                                  </p:childTnLst>
                                </p:cTn>
                              </p:par>
                            </p:childTnLst>
                          </p:cTn>
                        </p:par>
                        <p:par>
                          <p:cTn id="48" fill="hold">
                            <p:stCondLst>
                              <p:cond delay="6450"/>
                            </p:stCondLst>
                            <p:childTnLst>
                              <p:par>
                                <p:cTn id="49" presetID="26" presetClass="emph" presetSubtype="0" fill="hold" grpId="1" nodeType="afterEffect">
                                  <p:stCondLst>
                                    <p:cond delay="0"/>
                                  </p:stCondLst>
                                  <p:iterate type="lt">
                                    <p:tmPct val="0"/>
                                  </p:iterate>
                                  <p:childTnLst>
                                    <p:animEffect transition="out" filter="fade">
                                      <p:cBhvr>
                                        <p:cTn id="50" dur="500" tmFilter="0, 0; .2, .5; .8, .5; 1, 0"/>
                                        <p:tgtEl>
                                          <p:spTgt spid="15"/>
                                        </p:tgtEl>
                                      </p:cBhvr>
                                    </p:animEffect>
                                    <p:animScale>
                                      <p:cBhvr>
                                        <p:cTn id="51"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15" grpId="1"/>
      <p:bldP spid="16" grpId="0"/>
      <p:bldP spid="16"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11188454"/>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61FC848-5A4D-4F6F-A134-10EC619253BE}"/>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pic>
        <p:nvPicPr>
          <p:cNvPr id="8" name="图片 7">
            <a:extLst>
              <a:ext uri="{FF2B5EF4-FFF2-40B4-BE49-F238E27FC236}">
                <a16:creationId xmlns:a16="http://schemas.microsoft.com/office/drawing/2014/main" xmlns="" id="{D015A3D4-822B-4190-BCD5-9258BFBB1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6438" y="-121920"/>
            <a:ext cx="6533204" cy="6858000"/>
          </a:xfrm>
          <a:prstGeom prst="rect">
            <a:avLst/>
          </a:prstGeom>
        </p:spPr>
      </p:pic>
      <p:pic>
        <p:nvPicPr>
          <p:cNvPr id="9" name="图片 8">
            <a:extLst>
              <a:ext uri="{FF2B5EF4-FFF2-40B4-BE49-F238E27FC236}">
                <a16:creationId xmlns:a16="http://schemas.microsoft.com/office/drawing/2014/main" xmlns="" id="{624F7E2D-DB0D-4D8C-9D74-41075CAEC9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05" r="9145"/>
          <a:stretch/>
        </p:blipFill>
        <p:spPr>
          <a:xfrm>
            <a:off x="-29796" y="1211580"/>
            <a:ext cx="5718387" cy="4191000"/>
          </a:xfrm>
          <a:prstGeom prst="rect">
            <a:avLst/>
          </a:prstGeom>
        </p:spPr>
      </p:pic>
      <p:grpSp>
        <p:nvGrpSpPr>
          <p:cNvPr id="10" name="组合 9">
            <a:extLst>
              <a:ext uri="{FF2B5EF4-FFF2-40B4-BE49-F238E27FC236}">
                <a16:creationId xmlns:a16="http://schemas.microsoft.com/office/drawing/2014/main" xmlns="" id="{2853DDE1-CBF1-432C-9CD1-3F8A7D196914}"/>
              </a:ext>
            </a:extLst>
          </p:cNvPr>
          <p:cNvGrpSpPr/>
          <p:nvPr/>
        </p:nvGrpSpPr>
        <p:grpSpPr>
          <a:xfrm>
            <a:off x="6096000" y="2074783"/>
            <a:ext cx="3837214" cy="1354217"/>
            <a:chOff x="6081486" y="649688"/>
            <a:chExt cx="3837214" cy="1354217"/>
          </a:xfrm>
        </p:grpSpPr>
        <p:sp>
          <p:nvSpPr>
            <p:cNvPr id="11" name="文本框 10">
              <a:extLst>
                <a:ext uri="{FF2B5EF4-FFF2-40B4-BE49-F238E27FC236}">
                  <a16:creationId xmlns:a16="http://schemas.microsoft.com/office/drawing/2014/main" xmlns="" id="{BD3A1D6F-1850-417D-8001-F6E328A4176E}"/>
                </a:ext>
              </a:extLst>
            </p:cNvPr>
            <p:cNvSpPr txBox="1"/>
            <p:nvPr/>
          </p:nvSpPr>
          <p:spPr>
            <a:xfrm>
              <a:off x="6081486" y="649688"/>
              <a:ext cx="3403762" cy="646331"/>
            </a:xfrm>
            <a:prstGeom prst="rect">
              <a:avLst/>
            </a:prstGeom>
            <a:noFill/>
            <a:effectLst/>
          </p:spPr>
          <p:txBody>
            <a:bodyPr wrap="square" rtlCol="0">
              <a:spAutoFit/>
            </a:bodyPr>
            <a:lstStyle/>
            <a:p>
              <a:r>
                <a:rPr lang="en-US" altLang="zh-CN" sz="3600" dirty="0">
                  <a:solidFill>
                    <a:srgbClr val="049AAB"/>
                  </a:solidFill>
                  <a:latin typeface="Microsoft Yi Baiti" panose="03000500000000000000" pitchFamily="66" charset="0"/>
                  <a:ea typeface="Microsoft Yi Baiti" panose="03000500000000000000" pitchFamily="66" charset="0"/>
                </a:rPr>
                <a:t>Project Introduction</a:t>
              </a:r>
              <a:endParaRPr lang="zh-CN" altLang="en-US" sz="3600" dirty="0">
                <a:solidFill>
                  <a:srgbClr val="049AAB"/>
                </a:solidFill>
                <a:latin typeface="Microsoft Yi Baiti" panose="03000500000000000000" pitchFamily="66" charset="0"/>
              </a:endParaRPr>
            </a:p>
          </p:txBody>
        </p:sp>
        <p:sp>
          <p:nvSpPr>
            <p:cNvPr id="12" name="文本框 11">
              <a:extLst>
                <a:ext uri="{FF2B5EF4-FFF2-40B4-BE49-F238E27FC236}">
                  <a16:creationId xmlns:a16="http://schemas.microsoft.com/office/drawing/2014/main" xmlns="" id="{EF5F209B-D04C-48B2-9E68-A766C051936E}"/>
                </a:ext>
              </a:extLst>
            </p:cNvPr>
            <p:cNvSpPr txBox="1"/>
            <p:nvPr/>
          </p:nvSpPr>
          <p:spPr>
            <a:xfrm>
              <a:off x="6081486" y="1296019"/>
              <a:ext cx="3837214" cy="707886"/>
            </a:xfrm>
            <a:prstGeom prst="rect">
              <a:avLst/>
            </a:prstGeom>
            <a:noFill/>
          </p:spPr>
          <p:txBody>
            <a:bodyPr wrap="square" rtlCol="0">
              <a:spAutoFit/>
            </a:bodyPr>
            <a:lstStyle/>
            <a:p>
              <a:r>
                <a:rPr lang="zh-CN" altLang="en-US" sz="4000" b="1" dirty="0">
                  <a:latin typeface="微软雅黑" panose="020B0503020204020204" pitchFamily="34" charset="-122"/>
                  <a:ea typeface="微软雅黑" panose="020B0503020204020204" pitchFamily="34" charset="-122"/>
                </a:rPr>
                <a:t>项目介绍</a:t>
              </a:r>
            </a:p>
          </p:txBody>
        </p:sp>
      </p:grpSp>
      <p:sp>
        <p:nvSpPr>
          <p:cNvPr id="13" name="TextBox 58">
            <a:extLst>
              <a:ext uri="{FF2B5EF4-FFF2-40B4-BE49-F238E27FC236}">
                <a16:creationId xmlns:a16="http://schemas.microsoft.com/office/drawing/2014/main" xmlns="" id="{E1E577CB-5928-4A30-AE32-3B1E7024D8CA}"/>
              </a:ext>
            </a:extLst>
          </p:cNvPr>
          <p:cNvSpPr txBox="1"/>
          <p:nvPr/>
        </p:nvSpPr>
        <p:spPr>
          <a:xfrm>
            <a:off x="5057169" y="1933679"/>
            <a:ext cx="931665" cy="1862048"/>
          </a:xfrm>
          <a:prstGeom prst="rect">
            <a:avLst/>
          </a:prstGeom>
          <a:noFill/>
        </p:spPr>
        <p:txBody>
          <a:bodyPr wrap="none" rtlCol="0">
            <a:spAutoFit/>
          </a:bodyPr>
          <a:lstStyle/>
          <a:p>
            <a:pPr algn="ctr"/>
            <a:r>
              <a:rPr lang="en-US" altLang="zh-CN" sz="11500" b="1" dirty="0">
                <a:gradFill>
                  <a:gsLst>
                    <a:gs pos="0">
                      <a:srgbClr val="049AAB"/>
                    </a:gs>
                    <a:gs pos="100000">
                      <a:srgbClr val="01304C"/>
                    </a:gs>
                  </a:gsLst>
                  <a:lin ang="5400000" scaled="1"/>
                </a:gradFill>
                <a:latin typeface="Lifeline JL" panose="00000400000000000000" pitchFamily="2" charset="0"/>
                <a:ea typeface="+mj-ea"/>
              </a:rPr>
              <a:t>1</a:t>
            </a:r>
            <a:endParaRPr lang="zh-CN" altLang="en-US" sz="11500" b="1" dirty="0">
              <a:gradFill>
                <a:gsLst>
                  <a:gs pos="0">
                    <a:srgbClr val="049AAB"/>
                  </a:gs>
                  <a:gs pos="100000">
                    <a:srgbClr val="01304C"/>
                  </a:gs>
                </a:gsLst>
                <a:lin ang="5400000" scaled="1"/>
              </a:gradFill>
              <a:latin typeface="Lifeline JL" panose="00000400000000000000" pitchFamily="2" charset="0"/>
              <a:ea typeface="+mj-ea"/>
            </a:endParaRPr>
          </a:p>
        </p:txBody>
      </p:sp>
      <p:sp>
        <p:nvSpPr>
          <p:cNvPr id="14" name="TextBox 11">
            <a:extLst>
              <a:ext uri="{FF2B5EF4-FFF2-40B4-BE49-F238E27FC236}">
                <a16:creationId xmlns:a16="http://schemas.microsoft.com/office/drawing/2014/main" xmlns="" id="{CB6CA1B2-139F-4EB4-BE6B-BE60A0B99623}"/>
              </a:ext>
            </a:extLst>
          </p:cNvPr>
          <p:cNvSpPr txBox="1"/>
          <p:nvPr/>
        </p:nvSpPr>
        <p:spPr>
          <a:xfrm>
            <a:off x="6146041" y="3767770"/>
            <a:ext cx="1764586" cy="246221"/>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1">
            <a:extLst>
              <a:ext uri="{FF2B5EF4-FFF2-40B4-BE49-F238E27FC236}">
                <a16:creationId xmlns:a16="http://schemas.microsoft.com/office/drawing/2014/main" xmlns="" id="{BD4B29F9-2134-481B-A7AB-F5364751DDE0}"/>
              </a:ext>
            </a:extLst>
          </p:cNvPr>
          <p:cNvSpPr txBox="1"/>
          <p:nvPr/>
        </p:nvSpPr>
        <p:spPr>
          <a:xfrm>
            <a:off x="8275466" y="3756861"/>
            <a:ext cx="1764586" cy="246221"/>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a:extLst>
              <a:ext uri="{FF2B5EF4-FFF2-40B4-BE49-F238E27FC236}">
                <a16:creationId xmlns:a16="http://schemas.microsoft.com/office/drawing/2014/main" xmlns="" id="{49672664-DA29-4993-93D5-7A1B215DAAE2}"/>
              </a:ext>
            </a:extLst>
          </p:cNvPr>
          <p:cNvSpPr txBox="1"/>
          <p:nvPr/>
        </p:nvSpPr>
        <p:spPr>
          <a:xfrm>
            <a:off x="6157391" y="4207831"/>
            <a:ext cx="1764586" cy="246221"/>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1">
            <a:extLst>
              <a:ext uri="{FF2B5EF4-FFF2-40B4-BE49-F238E27FC236}">
                <a16:creationId xmlns:a16="http://schemas.microsoft.com/office/drawing/2014/main" xmlns="" id="{44E8D045-01A1-47A1-A549-9146A8D2E93A}"/>
              </a:ext>
            </a:extLst>
          </p:cNvPr>
          <p:cNvSpPr txBox="1"/>
          <p:nvPr/>
        </p:nvSpPr>
        <p:spPr>
          <a:xfrm>
            <a:off x="8240230" y="4207832"/>
            <a:ext cx="1764586" cy="246221"/>
          </a:xfrm>
          <a:prstGeom prst="rect">
            <a:avLst/>
          </a:prstGeom>
          <a:noFill/>
        </p:spPr>
        <p:txBody>
          <a:bodyPr wrap="none" lIns="0" tIns="0" rIns="0" bIns="0" rtlCol="0">
            <a:spAutoFit/>
          </a:bodyPr>
          <a:lstStyle/>
          <a:p>
            <a:pPr marL="121918" lvl="1" indent="-121918">
              <a:buFont typeface="Arial" panose="020B0604020202020204" pitchFamily="34" charset="0"/>
              <a:buChar cha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 name="组合 17">
            <a:extLst>
              <a:ext uri="{FF2B5EF4-FFF2-40B4-BE49-F238E27FC236}">
                <a16:creationId xmlns:a16="http://schemas.microsoft.com/office/drawing/2014/main" xmlns="" id="{EF66C9A4-6602-4B56-99EA-D0478AA68CE7}"/>
              </a:ext>
            </a:extLst>
          </p:cNvPr>
          <p:cNvGrpSpPr/>
          <p:nvPr/>
        </p:nvGrpSpPr>
        <p:grpSpPr>
          <a:xfrm>
            <a:off x="11014363" y="322118"/>
            <a:ext cx="831273" cy="374073"/>
            <a:chOff x="11014363" y="322118"/>
            <a:chExt cx="831273" cy="374073"/>
          </a:xfrm>
        </p:grpSpPr>
        <p:sp>
          <p:nvSpPr>
            <p:cNvPr id="19" name="矩形: 圆角 18">
              <a:extLst>
                <a:ext uri="{FF2B5EF4-FFF2-40B4-BE49-F238E27FC236}">
                  <a16:creationId xmlns:a16="http://schemas.microsoft.com/office/drawing/2014/main" xmlns="" id="{80FDFF3D-D7C3-42E1-8277-C1D28209709A}"/>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9EE178D4-ED84-4A58-B6CC-5048734B22A6}"/>
                </a:ext>
              </a:extLst>
            </p:cNvPr>
            <p:cNvSpPr txBox="1"/>
            <p:nvPr/>
          </p:nvSpPr>
          <p:spPr>
            <a:xfrm>
              <a:off x="11014363" y="357637"/>
              <a:ext cx="784895" cy="338554"/>
            </a:xfrm>
            <a:prstGeom prst="rect">
              <a:avLst/>
            </a:prstGeom>
            <a:noFill/>
          </p:spPr>
          <p:txBody>
            <a:bodyPr wrap="none" rtlCol="0">
              <a:spAutoFit/>
            </a:bodyPr>
            <a:lstStyle/>
            <a:p>
              <a:r>
                <a:rPr lang="en-US" altLang="zh-CN" sz="1600" b="1" i="1" dirty="0">
                  <a:solidFill>
                    <a:schemeClr val="bg1"/>
                  </a:solidFill>
                  <a:latin typeface="微软雅黑" panose="020B0503020204020204" pitchFamily="34" charset="-122"/>
                  <a:ea typeface="微软雅黑" panose="020B0503020204020204" pitchFamily="34" charset="-122"/>
                </a:rPr>
                <a:t>LOGO</a:t>
              </a:r>
              <a:endParaRPr lang="zh-CN" altLang="en-US" sz="1600" b="1" i="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985443375"/>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14:presetBounceEnd="54000">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14:bounceEnd="54000">
                                          <p:cBhvr additive="base">
                                            <p:cTn id="14" dur="750" fill="hold"/>
                                            <p:tgtEl>
                                              <p:spTgt spid="10"/>
                                            </p:tgtEl>
                                            <p:attrNameLst>
                                              <p:attrName>ppt_x</p:attrName>
                                            </p:attrNameLst>
                                          </p:cBhvr>
                                          <p:tavLst>
                                            <p:tav tm="0">
                                              <p:val>
                                                <p:strVal val="#ppt_x"/>
                                              </p:val>
                                            </p:tav>
                                            <p:tav tm="100000">
                                              <p:val>
                                                <p:strVal val="#ppt_x"/>
                                              </p:val>
                                            </p:tav>
                                          </p:tavLst>
                                        </p:anim>
                                        <p:anim calcmode="lin" valueType="num" p14:bounceEnd="54000">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ppt_x"/>
                                              </p:val>
                                            </p:tav>
                                            <p:tav tm="100000">
                                              <p:val>
                                                <p:strVal val="#ppt_x"/>
                                              </p:val>
                                            </p:tav>
                                          </p:tavLst>
                                        </p:anim>
                                        <p:anim calcmode="lin" valueType="num">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04504" y="1731169"/>
            <a:ext cx="5038444" cy="3967659"/>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endParaRPr lang="zh-CN" altLang="en-US" sz="2400"/>
          </a:p>
        </p:txBody>
      </p:sp>
      <p:sp>
        <p:nvSpPr>
          <p:cNvPr id="3" name="矩形 2"/>
          <p:cNvSpPr/>
          <p:nvPr/>
        </p:nvSpPr>
        <p:spPr>
          <a:xfrm>
            <a:off x="6223000" y="5126869"/>
            <a:ext cx="576064" cy="576243"/>
          </a:xfrm>
          <a:prstGeom prst="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endParaRPr lang="zh-CN" altLang="en-US" sz="2400"/>
          </a:p>
        </p:txBody>
      </p:sp>
      <p:sp>
        <p:nvSpPr>
          <p:cNvPr id="4" name="矩形 3"/>
          <p:cNvSpPr/>
          <p:nvPr/>
        </p:nvSpPr>
        <p:spPr>
          <a:xfrm>
            <a:off x="6799066" y="5126869"/>
            <a:ext cx="4416489" cy="571959"/>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endParaRPr lang="zh-CN" altLang="en-US" sz="2400"/>
          </a:p>
        </p:txBody>
      </p:sp>
      <p:sp>
        <p:nvSpPr>
          <p:cNvPr id="5" name="Rectangle 24"/>
          <p:cNvSpPr>
            <a:spLocks noChangeArrowheads="1"/>
          </p:cNvSpPr>
          <p:nvPr/>
        </p:nvSpPr>
        <p:spPr bwMode="auto">
          <a:xfrm>
            <a:off x="6223000" y="1731169"/>
            <a:ext cx="4992555" cy="1506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400"/>
              </a:spcBef>
            </a:pPr>
            <a:r>
              <a:rPr lang="zh-CN" altLang="en-US" sz="2800" b="1" dirty="0">
                <a:solidFill>
                  <a:schemeClr val="bg1">
                    <a:lumMod val="50000"/>
                  </a:schemeClr>
                </a:solidFill>
                <a:latin typeface="微软雅黑" pitchFamily="34" charset="-122"/>
                <a:ea typeface="微软雅黑" pitchFamily="34" charset="-122"/>
              </a:rPr>
              <a:t>单击填加标题</a:t>
            </a:r>
            <a:endParaRPr lang="zh-CN" altLang="en-US" sz="2800" b="1" dirty="0">
              <a:solidFill>
                <a:schemeClr val="bg1">
                  <a:lumMod val="50000"/>
                </a:schemeClr>
              </a:solidFill>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defTabSz="1219170">
              <a:lnSpc>
                <a:spcPct val="120000"/>
              </a:lnSpc>
              <a:spcBef>
                <a:spcPts val="400"/>
              </a:spcBef>
              <a:defRPr/>
            </a:pPr>
            <a:endParaRPr lang="en-US" altLang="zh-CN" sz="1600" dirty="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6782658" y="3110020"/>
            <a:ext cx="4432897" cy="1629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defTabSz="1219170">
              <a:lnSpc>
                <a:spcPct val="120000"/>
              </a:lnSpc>
              <a:spcBef>
                <a:spcPts val="400"/>
              </a:spcBef>
              <a:defRPr/>
            </a:pPr>
            <a:endParaRPr lang="en-US" altLang="zh-CN" sz="1600" dirty="0">
              <a:solidFill>
                <a:schemeClr val="bg1">
                  <a:lumMod val="50000"/>
                </a:schemeClr>
              </a:solidFill>
              <a:latin typeface="微软雅黑" pitchFamily="34" charset="-122"/>
              <a:ea typeface="微软雅黑" pitchFamily="34" charset="-122"/>
            </a:endParaRPr>
          </a:p>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单击此处添加文本单击此处添加文本</a:t>
            </a:r>
            <a:endParaRPr lang="en-US" altLang="zh-CN" sz="1600" dirty="0">
              <a:solidFill>
                <a:schemeClr val="bg1">
                  <a:lumMod val="50000"/>
                </a:schemeClr>
              </a:solidFill>
              <a:latin typeface="微软雅黑" pitchFamily="34" charset="-122"/>
              <a:ea typeface="微软雅黑" pitchFamily="34" charset="-122"/>
            </a:endParaRPr>
          </a:p>
        </p:txBody>
      </p:sp>
      <p:sp>
        <p:nvSpPr>
          <p:cNvPr id="7" name="Rectangle 24"/>
          <p:cNvSpPr>
            <a:spLocks noChangeArrowheads="1"/>
          </p:cNvSpPr>
          <p:nvPr/>
        </p:nvSpPr>
        <p:spPr bwMode="auto">
          <a:xfrm>
            <a:off x="6991085" y="5146085"/>
            <a:ext cx="4032449"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9170">
              <a:lnSpc>
                <a:spcPct val="120000"/>
              </a:lnSpc>
              <a:spcBef>
                <a:spcPts val="400"/>
              </a:spcBef>
              <a:defRPr/>
            </a:pPr>
            <a:r>
              <a:rPr lang="zh-CN" altLang="en-US" sz="16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a:t>
            </a:r>
            <a:endParaRPr lang="en-US" altLang="zh-CN" sz="1600" dirty="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6330953" y="3237222"/>
            <a:ext cx="285751" cy="184207"/>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38100" cap="rnd">
            <a:solidFill>
              <a:srgbClr val="049AAB"/>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endParaRPr lang="zh-CN" altLang="en-US" sz="2400"/>
          </a:p>
        </p:txBody>
      </p:sp>
      <p:sp>
        <p:nvSpPr>
          <p:cNvPr id="9" name="任意多边形 8"/>
          <p:cNvSpPr/>
          <p:nvPr/>
        </p:nvSpPr>
        <p:spPr>
          <a:xfrm>
            <a:off x="6330953" y="4310586"/>
            <a:ext cx="285751" cy="184207"/>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38100" cap="rnd">
            <a:solidFill>
              <a:srgbClr val="049AAB"/>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p>
            <a:pPr algn="ctr"/>
            <a:endParaRPr lang="zh-CN" altLang="en-US" sz="2400"/>
          </a:p>
        </p:txBody>
      </p:sp>
      <p:sp>
        <p:nvSpPr>
          <p:cNvPr id="11" name="Freeform 10"/>
          <p:cNvSpPr>
            <a:spLocks noEditPoints="1"/>
          </p:cNvSpPr>
          <p:nvPr/>
        </p:nvSpPr>
        <p:spPr bwMode="auto">
          <a:xfrm>
            <a:off x="6392664" y="5255900"/>
            <a:ext cx="236736" cy="318185"/>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121920" tIns="60960" rIns="121920" bIns="60960" numCol="1" anchor="t" anchorCtr="0" compatLnSpc="1"/>
          <a:lstStyle/>
          <a:p>
            <a:endParaRPr lang="zh-CN" altLang="en-US" sz="2400"/>
          </a:p>
        </p:txBody>
      </p:sp>
      <p:grpSp>
        <p:nvGrpSpPr>
          <p:cNvPr id="12" name="组合 11">
            <a:extLst>
              <a:ext uri="{FF2B5EF4-FFF2-40B4-BE49-F238E27FC236}">
                <a16:creationId xmlns:a16="http://schemas.microsoft.com/office/drawing/2014/main" xmlns="" id="{96C99A0D-A983-49EB-8D05-643610351661}"/>
              </a:ext>
            </a:extLst>
          </p:cNvPr>
          <p:cNvGrpSpPr/>
          <p:nvPr/>
        </p:nvGrpSpPr>
        <p:grpSpPr>
          <a:xfrm>
            <a:off x="1128173" y="143392"/>
            <a:ext cx="4818161" cy="646331"/>
            <a:chOff x="6080760" y="1044564"/>
            <a:chExt cx="4818161" cy="646331"/>
          </a:xfrm>
        </p:grpSpPr>
        <p:sp>
          <p:nvSpPr>
            <p:cNvPr id="13" name="文本框 12">
              <a:extLst>
                <a:ext uri="{FF2B5EF4-FFF2-40B4-BE49-F238E27FC236}">
                  <a16:creationId xmlns:a16="http://schemas.microsoft.com/office/drawing/2014/main" xmlns="" id="{62F4E779-5E75-47B8-A163-F37196965B3B}"/>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ONE</a:t>
              </a:r>
              <a:endParaRPr lang="zh-CN" altLang="en-US" sz="3600" b="1" dirty="0">
                <a:solidFill>
                  <a:srgbClr val="049AAB"/>
                </a:solidFill>
                <a:latin typeface="Microsoft Yi Baiti" panose="03000500000000000000" pitchFamily="66" charset="0"/>
              </a:endParaRPr>
            </a:p>
          </p:txBody>
        </p:sp>
        <p:sp>
          <p:nvSpPr>
            <p:cNvPr id="14" name="文本框 13">
              <a:extLst>
                <a:ext uri="{FF2B5EF4-FFF2-40B4-BE49-F238E27FC236}">
                  <a16:creationId xmlns:a16="http://schemas.microsoft.com/office/drawing/2014/main" xmlns="" id="{F788408E-468B-4E60-929E-17E426FEA774}"/>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项目介绍</a:t>
              </a:r>
            </a:p>
          </p:txBody>
        </p:sp>
      </p:grpSp>
    </p:spTree>
    <p:extLst>
      <p:ext uri="{BB962C8B-B14F-4D97-AF65-F5344CB8AC3E}">
        <p14:creationId xmlns:p14="http://schemas.microsoft.com/office/powerpoint/2010/main" val="595395"/>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110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par>
                                <p:cTn id="32" presetID="53" presetClass="entr" presetSubtype="16" fill="hold" grpId="0" nodeType="withEffect">
                                  <p:stCondLst>
                                    <p:cond delay="13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ppt_w</p:attrName>
                                        </p:attrNameLst>
                                      </p:cBhvr>
                                      <p:tavLst>
                                        <p:tav tm="0">
                                          <p:val>
                                            <p:fltVal val="0"/>
                                          </p:val>
                                        </p:tav>
                                        <p:tav tm="100000">
                                          <p:val>
                                            <p:strVal val="#ppt_w"/>
                                          </p:val>
                                        </p:tav>
                                      </p:tavLst>
                                    </p:anim>
                                    <p:anim calcmode="lin" valueType="num">
                                      <p:cBhvr>
                                        <p:cTn id="35" dur="500" fill="hold"/>
                                        <p:tgtEl>
                                          <p:spTgt spid="11"/>
                                        </p:tgtEl>
                                        <p:attrNameLst>
                                          <p:attrName>ppt_h</p:attrName>
                                        </p:attrNameLst>
                                      </p:cBhvr>
                                      <p:tavLst>
                                        <p:tav tm="0">
                                          <p:val>
                                            <p:fltVal val="0"/>
                                          </p:val>
                                        </p:tav>
                                        <p:tav tm="100000">
                                          <p:val>
                                            <p:strVal val="#ppt_h"/>
                                          </p:val>
                                        </p:tav>
                                      </p:tavLst>
                                    </p:anim>
                                    <p:animEffect transition="in" filter="fade">
                                      <p:cBhvr>
                                        <p:cTn id="36" dur="500"/>
                                        <p:tgtEl>
                                          <p:spTgt spid="11"/>
                                        </p:tgtEl>
                                      </p:cBhvr>
                                    </p:animEffect>
                                  </p:childTnLst>
                                </p:cTn>
                              </p:par>
                              <p:par>
                                <p:cTn id="37" presetID="22" presetClass="entr" presetSubtype="8" fill="hold" grpId="0" nodeType="withEffect">
                                  <p:stCondLst>
                                    <p:cond delay="160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12" presetClass="entr" presetSubtype="2" fill="hold" grpId="0" nodeType="withEffect">
                                  <p:stCondLst>
                                    <p:cond delay="16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p:tgtEl>
                                          <p:spTgt spid="7"/>
                                        </p:tgtEl>
                                        <p:attrNameLst>
                                          <p:attrName>ppt_x</p:attrName>
                                        </p:attrNameLst>
                                      </p:cBhvr>
                                      <p:tavLst>
                                        <p:tav tm="0">
                                          <p:val>
                                            <p:strVal val="#ppt_x+#ppt_w*1.125000"/>
                                          </p:val>
                                        </p:tav>
                                        <p:tav tm="100000">
                                          <p:val>
                                            <p:strVal val="#ppt_x"/>
                                          </p:val>
                                        </p:tav>
                                      </p:tavLst>
                                    </p:anim>
                                    <p:animEffect transition="in" filter="wipe(left)">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9"/>
          <p:cNvGrpSpPr/>
          <p:nvPr/>
        </p:nvGrpSpPr>
        <p:grpSpPr>
          <a:xfrm>
            <a:off x="2918474" y="1837367"/>
            <a:ext cx="2877121" cy="363241"/>
            <a:chOff x="3249264" y="1751682"/>
            <a:chExt cx="2994025" cy="363334"/>
          </a:xfrm>
        </p:grpSpPr>
        <p:grpSp>
          <p:nvGrpSpPr>
            <p:cNvPr id="3"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58" y="1751682"/>
              <a:ext cx="673755" cy="363334"/>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 name="组合 24"/>
          <p:cNvGrpSpPr/>
          <p:nvPr/>
        </p:nvGrpSpPr>
        <p:grpSpPr>
          <a:xfrm>
            <a:off x="2913482" y="2248330"/>
            <a:ext cx="2877121" cy="363241"/>
            <a:chOff x="3249264" y="2162750"/>
            <a:chExt cx="2994025" cy="363335"/>
          </a:xfrm>
        </p:grpSpPr>
        <p:grpSp>
          <p:nvGrpSpPr>
            <p:cNvPr id="5"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049A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0" y="2162750"/>
              <a:ext cx="673755" cy="363335"/>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 name="组合 39"/>
          <p:cNvGrpSpPr/>
          <p:nvPr/>
        </p:nvGrpSpPr>
        <p:grpSpPr>
          <a:xfrm>
            <a:off x="2962657" y="4311253"/>
            <a:ext cx="2893972" cy="363241"/>
            <a:chOff x="3244272" y="3932945"/>
            <a:chExt cx="3011560" cy="363335"/>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4" y="3932945"/>
              <a:ext cx="907693" cy="363335"/>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 name="组合 45"/>
          <p:cNvGrpSpPr/>
          <p:nvPr/>
        </p:nvGrpSpPr>
        <p:grpSpPr>
          <a:xfrm>
            <a:off x="2962660" y="4703187"/>
            <a:ext cx="2891072" cy="363241"/>
            <a:chOff x="3244272" y="4324969"/>
            <a:chExt cx="3008542" cy="363333"/>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9"/>
              <a:ext cx="673755" cy="363333"/>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 name="组合 49"/>
          <p:cNvGrpSpPr/>
          <p:nvPr/>
        </p:nvGrpSpPr>
        <p:grpSpPr>
          <a:xfrm>
            <a:off x="953653" y="1533438"/>
            <a:ext cx="2157893" cy="2195428"/>
            <a:chOff x="471707" y="1675770"/>
            <a:chExt cx="2158455" cy="2196000"/>
          </a:xfrm>
          <a:solidFill>
            <a:srgbClr val="049AAB"/>
          </a:solidFill>
        </p:grpSpPr>
        <p:grpSp>
          <p:nvGrpSpPr>
            <p:cNvPr id="9" name="组合 50"/>
            <p:cNvGrpSpPr>
              <a:grpSpLocks noChangeAspect="1"/>
            </p:cNvGrpSpPr>
            <p:nvPr/>
          </p:nvGrpSpPr>
          <p:grpSpPr>
            <a:xfrm>
              <a:off x="471707" y="1675770"/>
              <a:ext cx="2158455" cy="2196000"/>
              <a:chOff x="5397500" y="5734050"/>
              <a:chExt cx="365125" cy="371476"/>
            </a:xfrm>
            <a:grpFill/>
          </p:grpSpPr>
          <p:sp>
            <p:nvSpPr>
              <p:cNvPr id="55"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1" name="组合 57"/>
          <p:cNvGrpSpPr/>
          <p:nvPr/>
        </p:nvGrpSpPr>
        <p:grpSpPr>
          <a:xfrm>
            <a:off x="1012901" y="4040099"/>
            <a:ext cx="2157893" cy="2195428"/>
            <a:chOff x="478903" y="4355475"/>
            <a:chExt cx="2158455" cy="2196000"/>
          </a:xfrm>
          <a:solidFill>
            <a:srgbClr val="9BD744"/>
          </a:solidFill>
        </p:grpSpPr>
        <p:grpSp>
          <p:nvGrpSpPr>
            <p:cNvPr id="12" name="组合 58"/>
            <p:cNvGrpSpPr>
              <a:grpSpLocks noChangeAspect="1"/>
            </p:cNvGrpSpPr>
            <p:nvPr/>
          </p:nvGrpSpPr>
          <p:grpSpPr>
            <a:xfrm>
              <a:off x="1795203" y="4733013"/>
              <a:ext cx="366333" cy="576000"/>
              <a:chOff x="2257888" y="5547128"/>
              <a:chExt cx="137373" cy="216000"/>
            </a:xfrm>
            <a:grpFill/>
          </p:grpSpPr>
          <p:sp>
            <p:nvSpPr>
              <p:cNvPr id="64"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59"/>
            <p:cNvGrpSpPr>
              <a:grpSpLocks noChangeAspect="1"/>
            </p:cNvGrpSpPr>
            <p:nvPr/>
          </p:nvGrpSpPr>
          <p:grpSpPr>
            <a:xfrm>
              <a:off x="478903" y="4355475"/>
              <a:ext cx="2158455" cy="2196000"/>
              <a:chOff x="5397500" y="5734050"/>
              <a:chExt cx="365125" cy="371476"/>
            </a:xfrm>
            <a:grpFill/>
          </p:grpSpPr>
          <p:sp>
            <p:nvSpPr>
              <p:cNvPr id="61"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8" tIns="60944" rIns="121888" bIns="60944" numCol="1" anchor="t" anchorCtr="0" compatLnSpc="1"/>
              <a:lstStyle/>
              <a:p>
                <a:endParaRPr lang="zh-CN" altLang="en-US" sz="2533" dirty="0">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3011282" y="1297285"/>
            <a:ext cx="1620870" cy="523180"/>
          </a:xfrm>
          <a:prstGeom prst="rect">
            <a:avLst/>
          </a:prstGeom>
        </p:spPr>
        <p:txBody>
          <a:bodyPr wrap="none" lIns="91397" tIns="45700" rIns="91397" bIns="4570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2995522" y="2617562"/>
            <a:ext cx="2811931" cy="978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6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68" name="矩形 67"/>
          <p:cNvSpPr/>
          <p:nvPr/>
        </p:nvSpPr>
        <p:spPr>
          <a:xfrm>
            <a:off x="3111546" y="3797723"/>
            <a:ext cx="1620870" cy="523180"/>
          </a:xfrm>
          <a:prstGeom prst="rect">
            <a:avLst/>
          </a:prstGeom>
        </p:spPr>
        <p:txBody>
          <a:bodyPr wrap="none" lIns="91397" tIns="45700" rIns="91397" bIns="4570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28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3044699" y="5099815"/>
            <a:ext cx="2811931" cy="978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600" dirty="0">
                <a:solidFill>
                  <a:schemeClr val="bg1">
                    <a:lumMod val="50000"/>
                  </a:schemeClr>
                </a:solidFill>
                <a:sym typeface="微软雅黑" panose="020B0503020204020204" pitchFamily="34" charset="-122"/>
              </a:rPr>
              <a:t>在此录入上述图表的描述说明，在此录入上述图表的描述说明。</a:t>
            </a:r>
          </a:p>
        </p:txBody>
      </p:sp>
      <p:sp>
        <p:nvSpPr>
          <p:cNvPr id="70" name="矩形 69"/>
          <p:cNvSpPr/>
          <p:nvPr/>
        </p:nvSpPr>
        <p:spPr>
          <a:xfrm>
            <a:off x="6402022" y="1759746"/>
            <a:ext cx="215968" cy="215968"/>
          </a:xfrm>
          <a:prstGeom prst="rect">
            <a:avLst/>
          </a:prstGeom>
          <a:solidFill>
            <a:srgbClr val="049AAB"/>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1333" dirty="0">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7057781" y="1395670"/>
            <a:ext cx="1718421" cy="461624"/>
          </a:xfrm>
          <a:prstGeom prst="rect">
            <a:avLst/>
          </a:prstGeom>
        </p:spPr>
        <p:txBody>
          <a:bodyPr wrap="square" lIns="91397" tIns="45700" rIns="91397" bIns="4570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矩形 47"/>
          <p:cNvSpPr>
            <a:spLocks noChangeArrowheads="1"/>
          </p:cNvSpPr>
          <p:nvPr/>
        </p:nvSpPr>
        <p:spPr bwMode="auto">
          <a:xfrm>
            <a:off x="7057782" y="1811323"/>
            <a:ext cx="419441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3" name="直接连接符 72"/>
          <p:cNvCxnSpPr/>
          <p:nvPr/>
        </p:nvCxnSpPr>
        <p:spPr>
          <a:xfrm>
            <a:off x="6510006" y="1975714"/>
            <a:ext cx="0" cy="9878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6402022" y="2963538"/>
            <a:ext cx="215968" cy="215968"/>
          </a:xfrm>
          <a:prstGeom prst="rect">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1333" dirty="0">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7057781" y="2483719"/>
            <a:ext cx="1415685" cy="461624"/>
          </a:xfrm>
          <a:prstGeom prst="rect">
            <a:avLst/>
          </a:prstGeom>
        </p:spPr>
        <p:txBody>
          <a:bodyPr wrap="none" lIns="91397" tIns="45700" rIns="91397" bIns="4570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6" name="矩形 47"/>
          <p:cNvSpPr>
            <a:spLocks noChangeArrowheads="1"/>
          </p:cNvSpPr>
          <p:nvPr/>
        </p:nvSpPr>
        <p:spPr bwMode="auto">
          <a:xfrm>
            <a:off x="7057781" y="2899371"/>
            <a:ext cx="417834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77" name="直接连接符 76"/>
          <p:cNvCxnSpPr/>
          <p:nvPr/>
        </p:nvCxnSpPr>
        <p:spPr>
          <a:xfrm>
            <a:off x="6510006" y="3179507"/>
            <a:ext cx="0" cy="9878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6402022" y="4156611"/>
            <a:ext cx="215968" cy="215968"/>
          </a:xfrm>
          <a:prstGeom prst="rect">
            <a:avLst/>
          </a:prstGeom>
          <a:solidFill>
            <a:srgbClr val="049AAB"/>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1333" dirty="0">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7057781" y="3707535"/>
            <a:ext cx="1415685" cy="461624"/>
          </a:xfrm>
          <a:prstGeom prst="rect">
            <a:avLst/>
          </a:prstGeom>
        </p:spPr>
        <p:txBody>
          <a:bodyPr wrap="none" lIns="91397" tIns="45700" rIns="91397" bIns="4570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4" name="矩形 83"/>
          <p:cNvSpPr>
            <a:spLocks noChangeArrowheads="1"/>
          </p:cNvSpPr>
          <p:nvPr/>
        </p:nvSpPr>
        <p:spPr bwMode="auto">
          <a:xfrm>
            <a:off x="7057781" y="4123187"/>
            <a:ext cx="4178348"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p>
        </p:txBody>
      </p:sp>
      <p:cxnSp>
        <p:nvCxnSpPr>
          <p:cNvPr id="85" name="直接连接符 84"/>
          <p:cNvCxnSpPr/>
          <p:nvPr/>
        </p:nvCxnSpPr>
        <p:spPr>
          <a:xfrm>
            <a:off x="6510006" y="4340640"/>
            <a:ext cx="0" cy="98782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6402022" y="5267039"/>
            <a:ext cx="215968" cy="215968"/>
          </a:xfrm>
          <a:prstGeom prst="rect">
            <a:avLst/>
          </a:prstGeom>
          <a:solidFill>
            <a:srgbClr val="9BD74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3" rIns="121908" bIns="60953" rtlCol="0" anchor="ctr"/>
          <a:lstStyle/>
          <a:p>
            <a:pPr algn="ctr"/>
            <a:endParaRPr lang="zh-CN" altLang="en-US" sz="1333" dirty="0">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7057781" y="4787374"/>
            <a:ext cx="1415685" cy="461624"/>
          </a:xfrm>
          <a:prstGeom prst="rect">
            <a:avLst/>
          </a:prstGeom>
        </p:spPr>
        <p:txBody>
          <a:bodyPr wrap="none" lIns="91397" tIns="45700" rIns="91397" bIns="4570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输入标题</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88" name="矩形 87"/>
          <p:cNvSpPr>
            <a:spLocks noChangeArrowheads="1"/>
          </p:cNvSpPr>
          <p:nvPr/>
        </p:nvSpPr>
        <p:spPr bwMode="auto">
          <a:xfrm>
            <a:off x="7057780" y="5203025"/>
            <a:ext cx="4194419" cy="609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7" tIns="45700" rIns="91397" bIns="4570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bg1">
                    <a:lumMod val="50000"/>
                  </a:schemeClr>
                </a:solidFill>
                <a:sym typeface="微软雅黑" panose="020B0503020204020204" pitchFamily="34" charset="-122"/>
              </a:rPr>
              <a:t>在此录入上述图表的综合描述说明，在此录入上述图表的综合描述说明。</a:t>
            </a:r>
          </a:p>
        </p:txBody>
      </p:sp>
      <p:sp>
        <p:nvSpPr>
          <p:cNvPr id="101" name="标题 4"/>
          <p:cNvSpPr txBox="1"/>
          <p:nvPr/>
        </p:nvSpPr>
        <p:spPr>
          <a:xfrm>
            <a:off x="48905" y="2538523"/>
            <a:ext cx="1727743" cy="332829"/>
          </a:xfrm>
          <a:prstGeom prst="rect">
            <a:avLst/>
          </a:prstGeom>
        </p:spPr>
        <p:txBody>
          <a:bodyPr vert="horz" lIns="91407" tIns="45704" rIns="91407" bIns="45704"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nvGrpSpPr>
          <p:cNvPr id="58" name="组合 57">
            <a:extLst>
              <a:ext uri="{FF2B5EF4-FFF2-40B4-BE49-F238E27FC236}">
                <a16:creationId xmlns:a16="http://schemas.microsoft.com/office/drawing/2014/main" xmlns="" id="{09F4F0A0-3D70-40DD-A5DA-4CD41A286649}"/>
              </a:ext>
            </a:extLst>
          </p:cNvPr>
          <p:cNvGrpSpPr/>
          <p:nvPr/>
        </p:nvGrpSpPr>
        <p:grpSpPr>
          <a:xfrm>
            <a:off x="1128173" y="143392"/>
            <a:ext cx="4818161" cy="646331"/>
            <a:chOff x="6080760" y="1044564"/>
            <a:chExt cx="4818161" cy="646331"/>
          </a:xfrm>
        </p:grpSpPr>
        <p:sp>
          <p:nvSpPr>
            <p:cNvPr id="59" name="文本框 58">
              <a:extLst>
                <a:ext uri="{FF2B5EF4-FFF2-40B4-BE49-F238E27FC236}">
                  <a16:creationId xmlns:a16="http://schemas.microsoft.com/office/drawing/2014/main" xmlns="" id="{9306DF77-5A81-4700-81A4-13077DAD6556}"/>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ONE</a:t>
              </a:r>
              <a:endParaRPr lang="zh-CN" altLang="en-US" sz="3600" b="1" dirty="0">
                <a:solidFill>
                  <a:srgbClr val="049AAB"/>
                </a:solidFill>
                <a:latin typeface="Microsoft Yi Baiti" panose="03000500000000000000" pitchFamily="66" charset="0"/>
              </a:endParaRPr>
            </a:p>
          </p:txBody>
        </p:sp>
        <p:sp>
          <p:nvSpPr>
            <p:cNvPr id="60" name="文本框 59">
              <a:extLst>
                <a:ext uri="{FF2B5EF4-FFF2-40B4-BE49-F238E27FC236}">
                  <a16:creationId xmlns:a16="http://schemas.microsoft.com/office/drawing/2014/main" xmlns="" id="{C761B428-FDE0-4A5A-A985-977D63FCF2FC}"/>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项目介绍</a:t>
              </a:r>
            </a:p>
          </p:txBody>
        </p:sp>
      </p:grpSp>
    </p:spTree>
    <p:extLst>
      <p:ext uri="{BB962C8B-B14F-4D97-AF65-F5344CB8AC3E}">
        <p14:creationId xmlns:p14="http://schemas.microsoft.com/office/powerpoint/2010/main" val="2358309508"/>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350" fill="hold"/>
                                        <p:tgtEl>
                                          <p:spTgt spid="8"/>
                                        </p:tgtEl>
                                        <p:attrNameLst>
                                          <p:attrName>ppt_w</p:attrName>
                                        </p:attrNameLst>
                                      </p:cBhvr>
                                      <p:tavLst>
                                        <p:tav tm="0">
                                          <p:val>
                                            <p:fltVal val="0"/>
                                          </p:val>
                                        </p:tav>
                                        <p:tav tm="100000">
                                          <p:val>
                                            <p:strVal val="#ppt_w"/>
                                          </p:val>
                                        </p:tav>
                                      </p:tavLst>
                                    </p:anim>
                                    <p:anim calcmode="lin" valueType="num">
                                      <p:cBhvr>
                                        <p:cTn id="8" dur="350" fill="hold"/>
                                        <p:tgtEl>
                                          <p:spTgt spid="8"/>
                                        </p:tgtEl>
                                        <p:attrNameLst>
                                          <p:attrName>ppt_h</p:attrName>
                                        </p:attrNameLst>
                                      </p:cBhvr>
                                      <p:tavLst>
                                        <p:tav tm="0">
                                          <p:val>
                                            <p:fltVal val="0"/>
                                          </p:val>
                                        </p:tav>
                                        <p:tav tm="100000">
                                          <p:val>
                                            <p:strVal val="#ppt_h"/>
                                          </p:val>
                                        </p:tav>
                                      </p:tavLst>
                                    </p:anim>
                                    <p:animEffect transition="in" filter="fade">
                                      <p:cBhvr>
                                        <p:cTn id="9" dur="350"/>
                                        <p:tgtEl>
                                          <p:spTgt spid="8"/>
                                        </p:tgtEl>
                                      </p:cBhvr>
                                    </p:animEffect>
                                  </p:childTnLst>
                                </p:cTn>
                              </p:par>
                              <p:par>
                                <p:cTn id="10" presetID="22" presetClass="entr" presetSubtype="8"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par>
                                <p:cTn id="13" presetID="22" presetClass="entr" presetSubtype="8" fill="hold" nodeType="withEffect">
                                  <p:stCondLst>
                                    <p:cond delay="19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11"/>
                                        </p:tgtEl>
                                        <p:attrNameLst>
                                          <p:attrName>style.visibility</p:attrName>
                                        </p:attrNameLst>
                                      </p:cBhvr>
                                      <p:to>
                                        <p:strVal val="visible"/>
                                      </p:to>
                                    </p:set>
                                    <p:anim calcmode="lin" valueType="num">
                                      <p:cBhvr>
                                        <p:cTn id="24" dur="350" fill="hold"/>
                                        <p:tgtEl>
                                          <p:spTgt spid="11"/>
                                        </p:tgtEl>
                                        <p:attrNameLst>
                                          <p:attrName>ppt_w</p:attrName>
                                        </p:attrNameLst>
                                      </p:cBhvr>
                                      <p:tavLst>
                                        <p:tav tm="0">
                                          <p:val>
                                            <p:fltVal val="0"/>
                                          </p:val>
                                        </p:tav>
                                        <p:tav tm="100000">
                                          <p:val>
                                            <p:strVal val="#ppt_w"/>
                                          </p:val>
                                        </p:tav>
                                      </p:tavLst>
                                    </p:anim>
                                    <p:anim calcmode="lin" valueType="num">
                                      <p:cBhvr>
                                        <p:cTn id="25" dur="350" fill="hold"/>
                                        <p:tgtEl>
                                          <p:spTgt spid="11"/>
                                        </p:tgtEl>
                                        <p:attrNameLst>
                                          <p:attrName>ppt_h</p:attrName>
                                        </p:attrNameLst>
                                      </p:cBhvr>
                                      <p:tavLst>
                                        <p:tav tm="0">
                                          <p:val>
                                            <p:fltVal val="0"/>
                                          </p:val>
                                        </p:tav>
                                        <p:tav tm="100000">
                                          <p:val>
                                            <p:strVal val="#ppt_h"/>
                                          </p:val>
                                        </p:tav>
                                      </p:tavLst>
                                    </p:anim>
                                    <p:animEffect transition="in" filter="fade">
                                      <p:cBhvr>
                                        <p:cTn id="26" dur="350"/>
                                        <p:tgtEl>
                                          <p:spTgt spid="11"/>
                                        </p:tgtEl>
                                      </p:cBhvr>
                                    </p:animEffect>
                                  </p:childTnLst>
                                </p:cTn>
                              </p:par>
                              <p:par>
                                <p:cTn id="27" presetID="22" presetClass="entr" presetSubtype="8" fill="hold" nodeType="withEffect">
                                  <p:stCondLst>
                                    <p:cond delay="42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nodeType="withEffect">
                                  <p:stCondLst>
                                    <p:cond delay="510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75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125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175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225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275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325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375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425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475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525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575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625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675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725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775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323" y="1774953"/>
            <a:ext cx="3519944" cy="5109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4177380" y="2084919"/>
            <a:ext cx="2235925" cy="1439335"/>
          </a:xfrm>
          <a:prstGeom prst="rect">
            <a:avLst/>
          </a:prstGeom>
          <a:blipFill>
            <a:blip r:embed="rId4" cstate="print"/>
            <a:stretch>
              <a:fillRect/>
            </a:stretch>
          </a:blipFill>
          <a:ln w="2540" cap="flat" cmpd="sng" algn="ctr">
            <a:solidFill>
              <a:srgbClr val="049AAB"/>
            </a:solidFill>
            <a:prstDash val="solid"/>
          </a:ln>
          <a:effectLst/>
        </p:spPr>
        <p:txBody>
          <a:bodyPr lIns="121853" tIns="60927" rIns="121853" bIns="60927" anchor="ctr"/>
          <a:lstStyle/>
          <a:p>
            <a:pPr algn="ctr">
              <a:defRPr/>
            </a:pPr>
            <a:endParaRPr lang="zh-CN" altLang="en-US" sz="2400" kern="0">
              <a:solidFill>
                <a:sysClr val="window" lastClr="FFFFFF"/>
              </a:solidFill>
            </a:endParaRPr>
          </a:p>
        </p:txBody>
      </p:sp>
      <p:sp>
        <p:nvSpPr>
          <p:cNvPr id="16" name="矩形 15"/>
          <p:cNvSpPr/>
          <p:nvPr/>
        </p:nvSpPr>
        <p:spPr>
          <a:xfrm>
            <a:off x="6580418" y="2084919"/>
            <a:ext cx="2235925" cy="1439335"/>
          </a:xfrm>
          <a:prstGeom prst="rect">
            <a:avLst/>
          </a:prstGeom>
          <a:blipFill>
            <a:blip r:embed="rId5" cstate="print"/>
            <a:stretch>
              <a:fillRect/>
            </a:stretch>
          </a:blipFill>
          <a:ln w="2540">
            <a:solidFill>
              <a:srgbClr val="049AAB"/>
            </a:solidFill>
          </a:ln>
        </p:spPr>
        <p:txBody>
          <a:bodyPr lIns="121853" tIns="60927" rIns="121853" bIns="60927"/>
          <a:lstStyle/>
          <a:p>
            <a:pPr>
              <a:defRPr/>
            </a:pPr>
            <a:endParaRPr lang="zh-CN" altLang="en-US" sz="2400" kern="0">
              <a:solidFill>
                <a:sysClr val="windowText" lastClr="000000"/>
              </a:solidFill>
            </a:endParaRPr>
          </a:p>
        </p:txBody>
      </p:sp>
      <p:sp>
        <p:nvSpPr>
          <p:cNvPr id="17" name="矩形 16"/>
          <p:cNvSpPr/>
          <p:nvPr/>
        </p:nvSpPr>
        <p:spPr>
          <a:xfrm>
            <a:off x="8987687" y="2084919"/>
            <a:ext cx="2233811" cy="1439335"/>
          </a:xfrm>
          <a:prstGeom prst="rect">
            <a:avLst/>
          </a:prstGeom>
          <a:blipFill>
            <a:blip r:embed="rId6" cstate="print"/>
            <a:stretch>
              <a:fillRect/>
            </a:stretch>
          </a:blipFill>
          <a:ln w="2540">
            <a:solidFill>
              <a:srgbClr val="049AAB"/>
            </a:solidFill>
          </a:ln>
        </p:spPr>
        <p:txBody>
          <a:bodyPr lIns="121853" tIns="60927" rIns="121853" bIns="60927"/>
          <a:lstStyle/>
          <a:p>
            <a:pPr>
              <a:defRPr/>
            </a:pPr>
            <a:endParaRPr lang="zh-CN" altLang="en-US" sz="2400" kern="0">
              <a:solidFill>
                <a:sysClr val="windowText" lastClr="000000"/>
              </a:solidFill>
            </a:endParaRPr>
          </a:p>
        </p:txBody>
      </p:sp>
      <p:cxnSp>
        <p:nvCxnSpPr>
          <p:cNvPr id="18" name="直接连接符 17"/>
          <p:cNvCxnSpPr>
            <a:cxnSpLocks noChangeShapeType="1"/>
          </p:cNvCxnSpPr>
          <p:nvPr/>
        </p:nvCxnSpPr>
        <p:spPr bwMode="auto">
          <a:xfrm>
            <a:off x="4052574" y="3812116"/>
            <a:ext cx="7291613" cy="0"/>
          </a:xfrm>
          <a:prstGeom prst="line">
            <a:avLst/>
          </a:prstGeom>
          <a:noFill/>
          <a:ln w="9525" algn="ctr">
            <a:solidFill>
              <a:schemeClr val="tx2">
                <a:lumMod val="50000"/>
              </a:schemeClr>
            </a:solidFill>
            <a:prstDash val="dashDot"/>
            <a:round/>
            <a:headEnd/>
            <a:tailEnd/>
          </a:ln>
          <a:extLst>
            <a:ext uri="{909E8E84-426E-40DD-AFC4-6F175D3DCCD1}">
              <a14:hiddenFill xmlns:a14="http://schemas.microsoft.com/office/drawing/2010/main">
                <a:noFill/>
              </a14:hiddenFill>
            </a:ext>
          </a:extLst>
        </p:spPr>
      </p:cxnSp>
      <p:sp>
        <p:nvSpPr>
          <p:cNvPr id="19" name="矩形 18"/>
          <p:cNvSpPr/>
          <p:nvPr/>
        </p:nvSpPr>
        <p:spPr>
          <a:xfrm>
            <a:off x="4080077" y="4085167"/>
            <a:ext cx="7168921" cy="1883526"/>
          </a:xfrm>
          <a:prstGeom prst="rect">
            <a:avLst/>
          </a:prstGeom>
        </p:spPr>
        <p:txBody>
          <a:bodyPr lIns="121853" tIns="60927" rIns="121853" bIns="60927">
            <a:spAutoFit/>
          </a:bodyPr>
          <a:lstStyle/>
          <a:p>
            <a:pP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schemeClr val="bg1">
                    <a:lumMod val="50000"/>
                  </a:schemeClr>
                </a:solidFill>
                <a:latin typeface="微软雅黑" pitchFamily="34" charset="-122"/>
                <a:ea typeface="微软雅黑" pitchFamily="34" charset="-122"/>
                <a:sym typeface="微软雅黑" pitchFamily="34" charset="-122"/>
              </a:rPr>
              <a:t>，在此录入上述图表的描述说明。</a:t>
            </a:r>
            <a:endParaRPr lang="zh-CN" altLang="en-US" sz="1600" dirty="0">
              <a:solidFill>
                <a:schemeClr val="bg1">
                  <a:lumMod val="50000"/>
                </a:schemeClr>
              </a:solidFill>
              <a:latin typeface="微软雅黑" pitchFamily="34" charset="-122"/>
              <a:ea typeface="微软雅黑" pitchFamily="34" charset="-122"/>
            </a:endParaRPr>
          </a:p>
          <a:p>
            <a:pPr>
              <a:lnSpc>
                <a:spcPct val="130000"/>
              </a:lnSpc>
            </a:pPr>
            <a:endParaRPr lang="zh-CN" altLang="en-US" sz="2400" dirty="0">
              <a:solidFill>
                <a:schemeClr val="tx1">
                  <a:lumMod val="75000"/>
                  <a:lumOff val="25000"/>
                </a:schemeClr>
              </a:solidFill>
              <a:latin typeface="微软雅黑" pitchFamily="34" charset="-122"/>
              <a:ea typeface="微软雅黑" pitchFamily="34" charset="-122"/>
            </a:endParaRPr>
          </a:p>
        </p:txBody>
      </p:sp>
      <p:grpSp>
        <p:nvGrpSpPr>
          <p:cNvPr id="8" name="组合 7">
            <a:extLst>
              <a:ext uri="{FF2B5EF4-FFF2-40B4-BE49-F238E27FC236}">
                <a16:creationId xmlns:a16="http://schemas.microsoft.com/office/drawing/2014/main" xmlns="" id="{175949C8-F008-4706-8F58-B88BBFD34172}"/>
              </a:ext>
            </a:extLst>
          </p:cNvPr>
          <p:cNvGrpSpPr/>
          <p:nvPr/>
        </p:nvGrpSpPr>
        <p:grpSpPr>
          <a:xfrm>
            <a:off x="1128173" y="143392"/>
            <a:ext cx="4818161" cy="646331"/>
            <a:chOff x="6080760" y="1044564"/>
            <a:chExt cx="4818161" cy="646331"/>
          </a:xfrm>
        </p:grpSpPr>
        <p:sp>
          <p:nvSpPr>
            <p:cNvPr id="9" name="文本框 8">
              <a:extLst>
                <a:ext uri="{FF2B5EF4-FFF2-40B4-BE49-F238E27FC236}">
                  <a16:creationId xmlns:a16="http://schemas.microsoft.com/office/drawing/2014/main" xmlns="" id="{7E027DC1-2E31-4C13-BE46-2C823E842A28}"/>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ONE</a:t>
              </a:r>
              <a:endParaRPr lang="zh-CN" altLang="en-US" sz="3600" b="1" dirty="0">
                <a:solidFill>
                  <a:srgbClr val="049AAB"/>
                </a:solidFill>
                <a:latin typeface="Microsoft Yi Baiti" panose="03000500000000000000" pitchFamily="66" charset="0"/>
              </a:endParaRPr>
            </a:p>
          </p:txBody>
        </p:sp>
        <p:sp>
          <p:nvSpPr>
            <p:cNvPr id="10" name="文本框 9">
              <a:extLst>
                <a:ext uri="{FF2B5EF4-FFF2-40B4-BE49-F238E27FC236}">
                  <a16:creationId xmlns:a16="http://schemas.microsoft.com/office/drawing/2014/main" xmlns="" id="{C311BAD4-3D6A-4A82-8527-A08DEE7D76FC}"/>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项目介绍</a:t>
              </a:r>
            </a:p>
          </p:txBody>
        </p:sp>
      </p:grpSp>
    </p:spTree>
    <p:extLst>
      <p:ext uri="{BB962C8B-B14F-4D97-AF65-F5344CB8AC3E}">
        <p14:creationId xmlns:p14="http://schemas.microsoft.com/office/powerpoint/2010/main" val="3141445152"/>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6" presetClass="entr" presetSubtype="3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circle(out)">
                                      <p:cBhvr>
                                        <p:cTn id="11" dur="300"/>
                                        <p:tgtEl>
                                          <p:spTgt spid="15"/>
                                        </p:tgtEl>
                                      </p:cBhvr>
                                    </p:animEffect>
                                  </p:childTnLst>
                                </p:cTn>
                              </p:par>
                            </p:childTnLst>
                          </p:cTn>
                        </p:par>
                        <p:par>
                          <p:cTn id="12" fill="hold">
                            <p:stCondLst>
                              <p:cond delay="800"/>
                            </p:stCondLst>
                            <p:childTnLst>
                              <p:par>
                                <p:cTn id="13" presetID="6" presetClass="entr" presetSubtype="3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circle(out)">
                                      <p:cBhvr>
                                        <p:cTn id="15" dur="300"/>
                                        <p:tgtEl>
                                          <p:spTgt spid="16"/>
                                        </p:tgtEl>
                                      </p:cBhvr>
                                    </p:animEffect>
                                  </p:childTnLst>
                                </p:cTn>
                              </p:par>
                            </p:childTnLst>
                          </p:cTn>
                        </p:par>
                        <p:par>
                          <p:cTn id="16" fill="hold">
                            <p:stCondLst>
                              <p:cond delay="1100"/>
                            </p:stCondLst>
                            <p:childTnLst>
                              <p:par>
                                <p:cTn id="17" presetID="6" presetClass="entr" presetSubtype="32"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circle(out)">
                                      <p:cBhvr>
                                        <p:cTn id="19" dur="300"/>
                                        <p:tgtEl>
                                          <p:spTgt spid="17"/>
                                        </p:tgtEl>
                                      </p:cBhvr>
                                    </p:animEffect>
                                  </p:childTnLst>
                                </p:cTn>
                              </p:par>
                            </p:childTnLst>
                          </p:cTn>
                        </p:par>
                        <p:par>
                          <p:cTn id="20" fill="hold">
                            <p:stCondLst>
                              <p:cond delay="14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1900"/>
                            </p:stCondLst>
                            <p:childTnLst>
                              <p:par>
                                <p:cTn id="25" presetID="42"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08927" y="1904004"/>
            <a:ext cx="4216168" cy="3640765"/>
            <a:chOff x="1591445" y="1943112"/>
            <a:chExt cx="4446740" cy="3839659"/>
          </a:xfrm>
        </p:grpSpPr>
        <p:sp>
          <p:nvSpPr>
            <p:cNvPr id="28674" name="MH_Other_1"/>
            <p:cNvSpPr>
              <a:spLocks/>
            </p:cNvSpPr>
            <p:nvPr/>
          </p:nvSpPr>
          <p:spPr bwMode="auto">
            <a:xfrm>
              <a:off x="1591445" y="3918013"/>
              <a:ext cx="3964564" cy="326147"/>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rgbClr val="049AAB"/>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p>
          </p:txBody>
        </p:sp>
        <p:sp>
          <p:nvSpPr>
            <p:cNvPr id="28675" name="MH_Other_2"/>
            <p:cNvSpPr>
              <a:spLocks/>
            </p:cNvSpPr>
            <p:nvPr/>
          </p:nvSpPr>
          <p:spPr bwMode="auto">
            <a:xfrm>
              <a:off x="1591446" y="1943112"/>
              <a:ext cx="3398986" cy="2219010"/>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rgbClr val="049AAB"/>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p>
          </p:txBody>
        </p:sp>
        <p:sp>
          <p:nvSpPr>
            <p:cNvPr id="28676" name="MH_Other_3"/>
            <p:cNvSpPr>
              <a:spLocks/>
            </p:cNvSpPr>
            <p:nvPr/>
          </p:nvSpPr>
          <p:spPr bwMode="auto">
            <a:xfrm>
              <a:off x="1591445" y="2971471"/>
              <a:ext cx="4140974" cy="1204045"/>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rgbClr val="049AAB"/>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rgbClr val="049AAB"/>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rgbClr val="049AAB"/>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sz="2400"/>
            </a:p>
          </p:txBody>
        </p:sp>
      </p:grpSp>
      <p:sp>
        <p:nvSpPr>
          <p:cNvPr id="28684" name="MH_Other_6"/>
          <p:cNvSpPr>
            <a:spLocks noChangeArrowheads="1"/>
          </p:cNvSpPr>
          <p:nvPr/>
        </p:nvSpPr>
        <p:spPr bwMode="auto">
          <a:xfrm>
            <a:off x="4624335" y="1368055"/>
            <a:ext cx="668301" cy="668337"/>
          </a:xfrm>
          <a:prstGeom prst="ellipse">
            <a:avLst/>
          </a:prstGeom>
          <a:solidFill>
            <a:srgbClr val="9BD74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400" dirty="0">
                <a:solidFill>
                  <a:srgbClr val="FFFFFF"/>
                </a:solidFill>
                <a:latin typeface="Calibri" panose="020F0502020204030204" pitchFamily="34" charset="0"/>
                <a:ea typeface="Gungsuh" panose="02030600000101010101" pitchFamily="18" charset="-127"/>
              </a:rPr>
              <a:t>01</a:t>
            </a:r>
            <a:endParaRPr lang="zh-CN" altLang="en-US" sz="2400" dirty="0">
              <a:solidFill>
                <a:srgbClr val="FFFFFF"/>
              </a:solidFill>
              <a:latin typeface="Calibri" panose="020F0502020204030204" pitchFamily="34" charset="0"/>
              <a:ea typeface="Gungsuh" panose="02030600000101010101" pitchFamily="18" charset="-127"/>
            </a:endParaRPr>
          </a:p>
        </p:txBody>
      </p:sp>
      <p:sp>
        <p:nvSpPr>
          <p:cNvPr id="28685" name="MH_Other_7"/>
          <p:cNvSpPr>
            <a:spLocks noChangeArrowheads="1"/>
          </p:cNvSpPr>
          <p:nvPr/>
        </p:nvSpPr>
        <p:spPr bwMode="auto">
          <a:xfrm>
            <a:off x="5378246" y="2386573"/>
            <a:ext cx="668300" cy="668337"/>
          </a:xfrm>
          <a:prstGeom prst="ellipse">
            <a:avLst/>
          </a:prstGeom>
          <a:solidFill>
            <a:srgbClr val="01304C"/>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400" dirty="0">
                <a:solidFill>
                  <a:srgbClr val="FFFFFF"/>
                </a:solidFill>
                <a:latin typeface="Calibri" panose="020F0502020204030204" pitchFamily="34" charset="0"/>
                <a:ea typeface="Gungsuh" panose="02030600000101010101" pitchFamily="18" charset="-127"/>
              </a:rPr>
              <a:t>02</a:t>
            </a:r>
            <a:endParaRPr lang="zh-CN" altLang="en-US" sz="2400" dirty="0">
              <a:solidFill>
                <a:srgbClr val="FFFFFF"/>
              </a:solidFill>
              <a:latin typeface="Calibri" panose="020F0502020204030204" pitchFamily="34" charset="0"/>
              <a:ea typeface="Gungsuh" panose="02030600000101010101" pitchFamily="18" charset="-127"/>
            </a:endParaRPr>
          </a:p>
        </p:txBody>
      </p:sp>
      <p:sp>
        <p:nvSpPr>
          <p:cNvPr id="28686" name="MH_Other_8"/>
          <p:cNvSpPr>
            <a:spLocks noChangeArrowheads="1"/>
          </p:cNvSpPr>
          <p:nvPr/>
        </p:nvSpPr>
        <p:spPr bwMode="auto">
          <a:xfrm>
            <a:off x="4931388" y="3405091"/>
            <a:ext cx="668301" cy="669925"/>
          </a:xfrm>
          <a:prstGeom prst="ellipse">
            <a:avLst/>
          </a:prstGeom>
          <a:solidFill>
            <a:srgbClr val="049AAB"/>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400" dirty="0">
                <a:solidFill>
                  <a:srgbClr val="FFFFFF"/>
                </a:solidFill>
                <a:latin typeface="Calibri" panose="020F0502020204030204" pitchFamily="34" charset="0"/>
                <a:ea typeface="Gungsuh" panose="02030600000101010101" pitchFamily="18" charset="-127"/>
              </a:rPr>
              <a:t>03</a:t>
            </a:r>
            <a:endParaRPr lang="zh-CN" altLang="en-US" sz="2400" dirty="0">
              <a:solidFill>
                <a:srgbClr val="FFFFFF"/>
              </a:solidFill>
              <a:latin typeface="Calibri" panose="020F0502020204030204" pitchFamily="34" charset="0"/>
              <a:ea typeface="Gungsuh" panose="02030600000101010101" pitchFamily="18" charset="-127"/>
            </a:endParaRPr>
          </a:p>
        </p:txBody>
      </p:sp>
      <p:sp>
        <p:nvSpPr>
          <p:cNvPr id="28687" name="MH_Other_9"/>
          <p:cNvSpPr>
            <a:spLocks noChangeArrowheads="1"/>
          </p:cNvSpPr>
          <p:nvPr/>
        </p:nvSpPr>
        <p:spPr bwMode="auto">
          <a:xfrm>
            <a:off x="5402851" y="4425198"/>
            <a:ext cx="668300" cy="669925"/>
          </a:xfrm>
          <a:prstGeom prst="ellipse">
            <a:avLst/>
          </a:prstGeom>
          <a:solidFill>
            <a:srgbClr val="01304C"/>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400" dirty="0">
                <a:solidFill>
                  <a:srgbClr val="FFFFFF"/>
                </a:solidFill>
                <a:latin typeface="Calibri" panose="020F0502020204030204" pitchFamily="34" charset="0"/>
                <a:ea typeface="Gungsuh" panose="02030600000101010101" pitchFamily="18" charset="-127"/>
              </a:rPr>
              <a:t>04</a:t>
            </a:r>
            <a:endParaRPr lang="zh-CN" altLang="en-US" sz="2400" dirty="0">
              <a:solidFill>
                <a:srgbClr val="FFFFFF"/>
              </a:solidFill>
              <a:latin typeface="Calibri" panose="020F0502020204030204" pitchFamily="34" charset="0"/>
              <a:ea typeface="Gungsuh" panose="02030600000101010101" pitchFamily="18" charset="-127"/>
            </a:endParaRPr>
          </a:p>
        </p:txBody>
      </p:sp>
      <p:sp>
        <p:nvSpPr>
          <p:cNvPr id="28688" name="MH_Other_10"/>
          <p:cNvSpPr>
            <a:spLocks noChangeArrowheads="1"/>
          </p:cNvSpPr>
          <p:nvPr/>
        </p:nvSpPr>
        <p:spPr bwMode="auto">
          <a:xfrm>
            <a:off x="4451019" y="5445305"/>
            <a:ext cx="668301" cy="668337"/>
          </a:xfrm>
          <a:prstGeom prst="ellipse">
            <a:avLst/>
          </a:prstGeom>
          <a:solidFill>
            <a:srgbClr val="9BD74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400" dirty="0">
                <a:solidFill>
                  <a:srgbClr val="FFFFFF"/>
                </a:solidFill>
                <a:latin typeface="Calibri" panose="020F0502020204030204" pitchFamily="34" charset="0"/>
                <a:ea typeface="Gungsuh" panose="02030600000101010101" pitchFamily="18" charset="-127"/>
              </a:rPr>
              <a:t>05</a:t>
            </a:r>
            <a:endParaRPr lang="zh-CN" altLang="en-US" sz="2400" dirty="0">
              <a:solidFill>
                <a:srgbClr val="FFFFFF"/>
              </a:solidFill>
              <a:latin typeface="Calibri" panose="020F0502020204030204" pitchFamily="34" charset="0"/>
              <a:ea typeface="Gungsuh" panose="02030600000101010101" pitchFamily="18" charset="-127"/>
            </a:endParaRPr>
          </a:p>
        </p:txBody>
      </p:sp>
      <p:sp>
        <p:nvSpPr>
          <p:cNvPr id="28689" name="MH_Title_1"/>
          <p:cNvSpPr>
            <a:spLocks noChangeArrowheads="1"/>
          </p:cNvSpPr>
          <p:nvPr/>
        </p:nvSpPr>
        <p:spPr bwMode="auto">
          <a:xfrm>
            <a:off x="-23410" y="2843511"/>
            <a:ext cx="1570435" cy="2269723"/>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049AAB"/>
          </a:solidFill>
          <a:ln w="28575">
            <a:noFill/>
          </a:ln>
        </p:spPr>
        <p:txBody>
          <a:bodyPr lIns="0" tIns="0" rIns="107925"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267" dirty="0">
                <a:solidFill>
                  <a:srgbClr val="FFFFFF"/>
                </a:solidFill>
                <a:ea typeface="微软雅黑" panose="020B0503020204020204" pitchFamily="34" charset="-122"/>
                <a:cs typeface="Arial" panose="020B0604020202020204" pitchFamily="34" charset="0"/>
              </a:rPr>
              <a:t>THE TITLE</a:t>
            </a:r>
            <a:endParaRPr lang="zh-CN" altLang="en-US" sz="2267" dirty="0">
              <a:solidFill>
                <a:srgbClr val="FFFFFF"/>
              </a:solidFill>
              <a:ea typeface="微软雅黑" panose="020B0503020204020204" pitchFamily="34" charset="-122"/>
              <a:cs typeface="Arial" panose="020B0604020202020204" pitchFamily="34" charset="0"/>
            </a:endParaRPr>
          </a:p>
        </p:txBody>
      </p:sp>
      <p:sp>
        <p:nvSpPr>
          <p:cNvPr id="21" name="TextBox 23"/>
          <p:cNvSpPr txBox="1"/>
          <p:nvPr/>
        </p:nvSpPr>
        <p:spPr>
          <a:xfrm>
            <a:off x="5440456" y="1498450"/>
            <a:ext cx="4694144" cy="733859"/>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r>
              <a:rPr lang="zh-CN" altLang="en-US" dirty="0">
                <a:sym typeface="+mn-lt"/>
              </a:rPr>
              <a:t>点击添加相关标题文字，点击添加相关标题文字，点击添加相关标题文字，点击添加相关标题文字</a:t>
            </a:r>
            <a:endParaRPr lang="en-GB" altLang="zh-CN" dirty="0">
              <a:sym typeface="+mn-lt"/>
            </a:endParaRPr>
          </a:p>
        </p:txBody>
      </p:sp>
      <p:sp>
        <p:nvSpPr>
          <p:cNvPr id="22" name="TextBox 24"/>
          <p:cNvSpPr txBox="1"/>
          <p:nvPr/>
        </p:nvSpPr>
        <p:spPr>
          <a:xfrm>
            <a:off x="5482289" y="1158516"/>
            <a:ext cx="1970422" cy="395305"/>
          </a:xfrm>
          <a:prstGeom prst="rect">
            <a:avLst/>
          </a:prstGeom>
          <a:noFill/>
        </p:spPr>
        <p:txBody>
          <a:bodyPr wrap="none" lIns="86683" tIns="43341" rIns="86683" bIns="43341" rtlCol="0">
            <a:spAutoFit/>
          </a:bodyPr>
          <a:lstStyle/>
          <a:p>
            <a:r>
              <a:rPr lang="zh-CN" altLang="en-US" sz="20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6144611" y="2552088"/>
            <a:ext cx="461929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r>
              <a:rPr lang="zh-CN" altLang="en-US" dirty="0">
                <a:sym typeface="+mn-lt"/>
              </a:rPr>
              <a:t>点击添加相关标题文字，点击添加相关标题文字，点击添加相关标题文字，点击添加相关标题文字</a:t>
            </a:r>
            <a:endParaRPr lang="en-GB" altLang="zh-CN" dirty="0">
              <a:sym typeface="+mn-lt"/>
            </a:endParaRPr>
          </a:p>
        </p:txBody>
      </p:sp>
      <p:sp>
        <p:nvSpPr>
          <p:cNvPr id="24" name="TextBox 24"/>
          <p:cNvSpPr txBox="1"/>
          <p:nvPr/>
        </p:nvSpPr>
        <p:spPr>
          <a:xfrm>
            <a:off x="6144611" y="2214929"/>
            <a:ext cx="1970422" cy="395305"/>
          </a:xfrm>
          <a:prstGeom prst="rect">
            <a:avLst/>
          </a:prstGeom>
          <a:noFill/>
        </p:spPr>
        <p:txBody>
          <a:bodyPr wrap="none" lIns="86683" tIns="43341" rIns="86683" bIns="43341" rtlCol="0">
            <a:spAutoFit/>
          </a:bodyPr>
          <a:lstStyle/>
          <a:p>
            <a:r>
              <a:rPr lang="zh-CN" altLang="en-US" sz="20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5773718" y="3605726"/>
            <a:ext cx="4839087" cy="604593"/>
          </a:xfrm>
          <a:prstGeom prst="rect">
            <a:avLst/>
          </a:prstGeom>
          <a:noFill/>
        </p:spPr>
        <p:txBody>
          <a:bodyPr wrap="square" lIns="86683" tIns="43341" rIns="86683" bIns="43341" rtlCol="0">
            <a:spAutoFit/>
          </a:bodyPr>
          <a:lstStyle/>
          <a:p>
            <a:pPr>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14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5817106" y="3271342"/>
            <a:ext cx="1970422" cy="395305"/>
          </a:xfrm>
          <a:prstGeom prst="rect">
            <a:avLst/>
          </a:prstGeom>
          <a:noFill/>
        </p:spPr>
        <p:txBody>
          <a:bodyPr wrap="none" lIns="86683" tIns="43341" rIns="86683" bIns="43341" rtlCol="0">
            <a:spAutoFit/>
          </a:bodyPr>
          <a:lstStyle/>
          <a:p>
            <a:r>
              <a:rPr lang="zh-CN" altLang="en-US" sz="2000" b="1" dirty="0">
                <a:solidFill>
                  <a:schemeClr val="bg1">
                    <a:lumMod val="50000"/>
                  </a:schemeClr>
                </a:solidFill>
                <a:ea typeface="微软雅黑" panose="020B0503020204020204" pitchFamily="34" charset="-122"/>
              </a:rPr>
              <a:t>请替换文字内容</a:t>
            </a:r>
          </a:p>
        </p:txBody>
      </p:sp>
      <p:sp>
        <p:nvSpPr>
          <p:cNvPr id="27" name="TextBox 23"/>
          <p:cNvSpPr txBox="1"/>
          <p:nvPr/>
        </p:nvSpPr>
        <p:spPr>
          <a:xfrm>
            <a:off x="6222840" y="4659364"/>
            <a:ext cx="469916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r>
              <a:rPr lang="zh-CN" altLang="en-US" dirty="0">
                <a:sym typeface="+mn-lt"/>
              </a:rPr>
              <a:t>点击添加相关标题文字，点击添加相关标题文字，点击添加相关标题文字，点击添加相关标题文字</a:t>
            </a:r>
            <a:endParaRPr lang="en-GB" altLang="zh-CN" dirty="0">
              <a:sym typeface="+mn-lt"/>
            </a:endParaRPr>
          </a:p>
        </p:txBody>
      </p:sp>
      <p:sp>
        <p:nvSpPr>
          <p:cNvPr id="28" name="TextBox 24"/>
          <p:cNvSpPr txBox="1"/>
          <p:nvPr/>
        </p:nvSpPr>
        <p:spPr>
          <a:xfrm>
            <a:off x="6144611" y="4327755"/>
            <a:ext cx="1970422" cy="395305"/>
          </a:xfrm>
          <a:prstGeom prst="rect">
            <a:avLst/>
          </a:prstGeom>
          <a:noFill/>
        </p:spPr>
        <p:txBody>
          <a:bodyPr wrap="none" lIns="86683" tIns="43341" rIns="86683" bIns="43341" rtlCol="0">
            <a:spAutoFit/>
          </a:bodyPr>
          <a:lstStyle/>
          <a:p>
            <a:r>
              <a:rPr lang="zh-CN" altLang="en-US" sz="2000" b="1" dirty="0">
                <a:solidFill>
                  <a:schemeClr val="bg1">
                    <a:lumMod val="50000"/>
                  </a:schemeClr>
                </a:solidFill>
                <a:ea typeface="微软雅黑" panose="020B0503020204020204" pitchFamily="34" charset="-122"/>
              </a:rPr>
              <a:t>请替换文字内容</a:t>
            </a:r>
          </a:p>
        </p:txBody>
      </p:sp>
      <p:sp>
        <p:nvSpPr>
          <p:cNvPr id="29" name="TextBox 23"/>
          <p:cNvSpPr txBox="1"/>
          <p:nvPr/>
        </p:nvSpPr>
        <p:spPr>
          <a:xfrm>
            <a:off x="5435184" y="5713001"/>
            <a:ext cx="4652310" cy="604593"/>
          </a:xfrm>
          <a:prstGeom prst="rect">
            <a:avLst/>
          </a:prstGeom>
          <a:noFill/>
        </p:spPr>
        <p:txBody>
          <a:bodyPr wrap="square" lIns="86683" tIns="43341" rIns="86683" bIns="43341" rtlCol="0">
            <a:spAutoFit/>
          </a:bodyPr>
          <a:lstStyle>
            <a:defPPr>
              <a:defRPr lang="zh-CN"/>
            </a:defPPr>
            <a:lvl1pPr>
              <a:lnSpc>
                <a:spcPct val="120000"/>
              </a:lnSpc>
              <a:defRPr sz="1400">
                <a:solidFill>
                  <a:schemeClr val="bg1">
                    <a:lumMod val="50000"/>
                  </a:schemeClr>
                </a:solidFill>
                <a:latin typeface="Arial" panose="020B0604020202020204" pitchFamily="34" charset="0"/>
                <a:ea typeface="微软雅黑" panose="020B0503020204020204" pitchFamily="34" charset="-122"/>
                <a:cs typeface="+mn-ea"/>
              </a:defRPr>
            </a:lvl1pPr>
          </a:lstStyle>
          <a:p>
            <a:r>
              <a:rPr lang="zh-CN" altLang="en-US" dirty="0">
                <a:sym typeface="+mn-lt"/>
              </a:rPr>
              <a:t>点击添加相关标题文字，点击添加相关标题文字，点击添加相关标题文字，点击添加相关标题文字</a:t>
            </a:r>
            <a:endParaRPr lang="en-GB" altLang="zh-CN" dirty="0">
              <a:sym typeface="+mn-lt"/>
            </a:endParaRPr>
          </a:p>
        </p:txBody>
      </p:sp>
      <p:sp>
        <p:nvSpPr>
          <p:cNvPr id="30" name="TextBox 24"/>
          <p:cNvSpPr txBox="1"/>
          <p:nvPr/>
        </p:nvSpPr>
        <p:spPr>
          <a:xfrm>
            <a:off x="5482289" y="5384169"/>
            <a:ext cx="1970422" cy="395305"/>
          </a:xfrm>
          <a:prstGeom prst="rect">
            <a:avLst/>
          </a:prstGeom>
          <a:noFill/>
        </p:spPr>
        <p:txBody>
          <a:bodyPr wrap="none" lIns="86683" tIns="43341" rIns="86683" bIns="43341" rtlCol="0">
            <a:spAutoFit/>
          </a:bodyPr>
          <a:lstStyle/>
          <a:p>
            <a:r>
              <a:rPr lang="zh-CN" altLang="en-US" sz="2000" b="1" dirty="0">
                <a:solidFill>
                  <a:schemeClr val="bg1">
                    <a:lumMod val="50000"/>
                  </a:schemeClr>
                </a:solidFill>
                <a:ea typeface="微软雅黑" panose="020B0503020204020204" pitchFamily="34" charset="-122"/>
              </a:rPr>
              <a:t>请替换文字内容</a:t>
            </a:r>
          </a:p>
        </p:txBody>
      </p:sp>
      <p:grpSp>
        <p:nvGrpSpPr>
          <p:cNvPr id="31" name="组合 30">
            <a:extLst>
              <a:ext uri="{FF2B5EF4-FFF2-40B4-BE49-F238E27FC236}">
                <a16:creationId xmlns:a16="http://schemas.microsoft.com/office/drawing/2014/main" xmlns="" id="{DD32847A-DD9F-493D-AAF6-3AFB1F857D24}"/>
              </a:ext>
            </a:extLst>
          </p:cNvPr>
          <p:cNvGrpSpPr/>
          <p:nvPr/>
        </p:nvGrpSpPr>
        <p:grpSpPr>
          <a:xfrm>
            <a:off x="1128173" y="143392"/>
            <a:ext cx="4818161" cy="646331"/>
            <a:chOff x="6080760" y="1044564"/>
            <a:chExt cx="4818161" cy="646331"/>
          </a:xfrm>
        </p:grpSpPr>
        <p:sp>
          <p:nvSpPr>
            <p:cNvPr id="32" name="文本框 31">
              <a:extLst>
                <a:ext uri="{FF2B5EF4-FFF2-40B4-BE49-F238E27FC236}">
                  <a16:creationId xmlns:a16="http://schemas.microsoft.com/office/drawing/2014/main" xmlns="" id="{3CDD75EE-5DE0-48C7-845D-10CEA09AEB40}"/>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ONE</a:t>
              </a:r>
              <a:endParaRPr lang="zh-CN" altLang="en-US" sz="3600" b="1" dirty="0">
                <a:solidFill>
                  <a:srgbClr val="049AAB"/>
                </a:solidFill>
                <a:latin typeface="Microsoft Yi Baiti" panose="03000500000000000000" pitchFamily="66" charset="0"/>
              </a:endParaRPr>
            </a:p>
          </p:txBody>
        </p:sp>
        <p:sp>
          <p:nvSpPr>
            <p:cNvPr id="33" name="文本框 32">
              <a:extLst>
                <a:ext uri="{FF2B5EF4-FFF2-40B4-BE49-F238E27FC236}">
                  <a16:creationId xmlns:a16="http://schemas.microsoft.com/office/drawing/2014/main" xmlns="" id="{E73A6C33-5A2A-46AE-A154-46A4A555DF29}"/>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项目介绍</a:t>
              </a:r>
            </a:p>
          </p:txBody>
        </p:sp>
      </p:grpSp>
    </p:spTree>
    <p:extLst>
      <p:ext uri="{BB962C8B-B14F-4D97-AF65-F5344CB8AC3E}">
        <p14:creationId xmlns:p14="http://schemas.microsoft.com/office/powerpoint/2010/main" val="635921076"/>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xmlns="" id="{E61FC848-5A4D-4F6F-A134-10EC619253BE}"/>
              </a:ext>
            </a:extLst>
          </p:cNvPr>
          <p:cNvPicPr>
            <a:picLocks noChangeAspect="1"/>
          </p:cNvPicPr>
          <p:nvPr/>
        </p:nvPicPr>
        <p:blipFill rotWithShape="1">
          <a:blip r:embed="rId3">
            <a:extLst>
              <a:ext uri="{28A0092B-C50C-407E-A947-70E740481C1C}">
                <a14:useLocalDpi xmlns:a14="http://schemas.microsoft.com/office/drawing/2010/main" val="0"/>
              </a:ext>
            </a:extLst>
          </a:blip>
          <a:srcRect l="-1" r="74500"/>
          <a:stretch/>
        </p:blipFill>
        <p:spPr>
          <a:xfrm>
            <a:off x="9083040" y="-121920"/>
            <a:ext cx="3108960" cy="6858000"/>
          </a:xfrm>
          <a:prstGeom prst="rect">
            <a:avLst/>
          </a:prstGeom>
        </p:spPr>
      </p:pic>
      <p:pic>
        <p:nvPicPr>
          <p:cNvPr id="8" name="图片 7">
            <a:extLst>
              <a:ext uri="{FF2B5EF4-FFF2-40B4-BE49-F238E27FC236}">
                <a16:creationId xmlns:a16="http://schemas.microsoft.com/office/drawing/2014/main" xmlns="" id="{D015A3D4-822B-4190-BCD5-9258BFBB16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6438" y="-121920"/>
            <a:ext cx="6533204" cy="6858000"/>
          </a:xfrm>
          <a:prstGeom prst="rect">
            <a:avLst/>
          </a:prstGeom>
        </p:spPr>
      </p:pic>
      <p:pic>
        <p:nvPicPr>
          <p:cNvPr id="9" name="图片 8">
            <a:extLst>
              <a:ext uri="{FF2B5EF4-FFF2-40B4-BE49-F238E27FC236}">
                <a16:creationId xmlns:a16="http://schemas.microsoft.com/office/drawing/2014/main" xmlns="" id="{624F7E2D-DB0D-4D8C-9D74-41075CAEC93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105" r="9145"/>
          <a:stretch/>
        </p:blipFill>
        <p:spPr>
          <a:xfrm>
            <a:off x="-29796" y="1211580"/>
            <a:ext cx="5718387" cy="4191000"/>
          </a:xfrm>
          <a:prstGeom prst="rect">
            <a:avLst/>
          </a:prstGeom>
        </p:spPr>
      </p:pic>
      <p:grpSp>
        <p:nvGrpSpPr>
          <p:cNvPr id="10" name="组合 9">
            <a:extLst>
              <a:ext uri="{FF2B5EF4-FFF2-40B4-BE49-F238E27FC236}">
                <a16:creationId xmlns:a16="http://schemas.microsoft.com/office/drawing/2014/main" xmlns="" id="{2853DDE1-CBF1-432C-9CD1-3F8A7D196914}"/>
              </a:ext>
            </a:extLst>
          </p:cNvPr>
          <p:cNvGrpSpPr/>
          <p:nvPr/>
        </p:nvGrpSpPr>
        <p:grpSpPr>
          <a:xfrm>
            <a:off x="6096000" y="2074783"/>
            <a:ext cx="3837214" cy="1354217"/>
            <a:chOff x="6081486" y="649688"/>
            <a:chExt cx="3837214" cy="1354217"/>
          </a:xfrm>
        </p:grpSpPr>
        <p:sp>
          <p:nvSpPr>
            <p:cNvPr id="11" name="文本框 10">
              <a:extLst>
                <a:ext uri="{FF2B5EF4-FFF2-40B4-BE49-F238E27FC236}">
                  <a16:creationId xmlns:a16="http://schemas.microsoft.com/office/drawing/2014/main" xmlns="" id="{BD3A1D6F-1850-417D-8001-F6E328A4176E}"/>
                </a:ext>
              </a:extLst>
            </p:cNvPr>
            <p:cNvSpPr txBox="1"/>
            <p:nvPr/>
          </p:nvSpPr>
          <p:spPr>
            <a:xfrm>
              <a:off x="6081486" y="649688"/>
              <a:ext cx="3403762" cy="646331"/>
            </a:xfrm>
            <a:prstGeom prst="rect">
              <a:avLst/>
            </a:prstGeom>
            <a:noFill/>
            <a:effectLst/>
          </p:spPr>
          <p:txBody>
            <a:bodyPr wrap="square" rtlCol="0">
              <a:spAutoFit/>
            </a:bodyPr>
            <a:lstStyle/>
            <a:p>
              <a:pPr lvl="0"/>
              <a:r>
                <a:rPr lang="en-US" altLang="zh-CN" sz="3600" dirty="0">
                  <a:solidFill>
                    <a:srgbClr val="049AAB"/>
                  </a:solidFill>
                  <a:latin typeface="Microsoft Yi Baiti" panose="03000500000000000000" pitchFamily="66" charset="0"/>
                  <a:ea typeface="Microsoft Yi Baiti" panose="03000500000000000000" pitchFamily="66" charset="0"/>
                </a:rPr>
                <a:t>Market Analysis</a:t>
              </a:r>
              <a:endParaRPr kumimoji="0" lang="zh-CN" altLang="en-US" sz="3600" b="0" i="0" u="none" strike="noStrike" kern="1200" cap="none" spc="0" normalizeH="0" baseline="0" noProof="0" dirty="0">
                <a:ln>
                  <a:noFill/>
                </a:ln>
                <a:solidFill>
                  <a:srgbClr val="049AAB"/>
                </a:solidFill>
                <a:effectLst/>
                <a:uLnTx/>
                <a:uFillTx/>
                <a:latin typeface="Microsoft Yi Baiti" panose="03000500000000000000" pitchFamily="66" charset="0"/>
                <a:ea typeface="等线" panose="02010600030101010101" pitchFamily="2" charset="-122"/>
                <a:cs typeface="+mn-cs"/>
              </a:endParaRPr>
            </a:p>
          </p:txBody>
        </p:sp>
        <p:sp>
          <p:nvSpPr>
            <p:cNvPr id="12" name="文本框 11">
              <a:extLst>
                <a:ext uri="{FF2B5EF4-FFF2-40B4-BE49-F238E27FC236}">
                  <a16:creationId xmlns:a16="http://schemas.microsoft.com/office/drawing/2014/main" xmlns="" id="{EF5F209B-D04C-48B2-9E68-A766C051936E}"/>
                </a:ext>
              </a:extLst>
            </p:cNvPr>
            <p:cNvSpPr txBox="1"/>
            <p:nvPr/>
          </p:nvSpPr>
          <p:spPr>
            <a:xfrm>
              <a:off x="6081486" y="1296019"/>
              <a:ext cx="3837214"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市场分析</a:t>
              </a:r>
            </a:p>
          </p:txBody>
        </p:sp>
      </p:grpSp>
      <p:sp>
        <p:nvSpPr>
          <p:cNvPr id="13" name="TextBox 58">
            <a:extLst>
              <a:ext uri="{FF2B5EF4-FFF2-40B4-BE49-F238E27FC236}">
                <a16:creationId xmlns:a16="http://schemas.microsoft.com/office/drawing/2014/main" xmlns="" id="{E1E577CB-5928-4A30-AE32-3B1E7024D8CA}"/>
              </a:ext>
            </a:extLst>
          </p:cNvPr>
          <p:cNvSpPr txBox="1"/>
          <p:nvPr/>
        </p:nvSpPr>
        <p:spPr>
          <a:xfrm>
            <a:off x="5057169" y="1933679"/>
            <a:ext cx="931665"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rPr>
              <a:t>2</a:t>
            </a:r>
            <a:endParaRPr kumimoji="0" lang="zh-CN" altLang="en-US" sz="11500" b="1" i="0" u="none" strike="noStrike" kern="1200" cap="none" spc="0" normalizeH="0" baseline="0" noProof="0" dirty="0">
              <a:ln>
                <a:noFill/>
              </a:ln>
              <a:gradFill>
                <a:gsLst>
                  <a:gs pos="0">
                    <a:srgbClr val="049AAB"/>
                  </a:gs>
                  <a:gs pos="100000">
                    <a:srgbClr val="01304C"/>
                  </a:gs>
                </a:gsLst>
                <a:lin ang="5400000" scaled="1"/>
              </a:gradFill>
              <a:effectLst/>
              <a:uLnTx/>
              <a:uFillTx/>
              <a:latin typeface="Lifeline JL" panose="00000400000000000000" pitchFamily="2" charset="0"/>
              <a:ea typeface="等线 Light" panose="02010600030101010101" pitchFamily="2" charset="-122"/>
              <a:cs typeface="+mn-cs"/>
            </a:endParaRPr>
          </a:p>
        </p:txBody>
      </p:sp>
      <p:sp>
        <p:nvSpPr>
          <p:cNvPr id="14" name="TextBox 11">
            <a:extLst>
              <a:ext uri="{FF2B5EF4-FFF2-40B4-BE49-F238E27FC236}">
                <a16:creationId xmlns:a16="http://schemas.microsoft.com/office/drawing/2014/main" xmlns="" id="{CB6CA1B2-139F-4EB4-BE6B-BE60A0B99623}"/>
              </a:ext>
            </a:extLst>
          </p:cNvPr>
          <p:cNvSpPr txBox="1"/>
          <p:nvPr/>
        </p:nvSpPr>
        <p:spPr>
          <a:xfrm>
            <a:off x="6146041" y="3767770"/>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TextBox 11">
            <a:extLst>
              <a:ext uri="{FF2B5EF4-FFF2-40B4-BE49-F238E27FC236}">
                <a16:creationId xmlns:a16="http://schemas.microsoft.com/office/drawing/2014/main" xmlns="" id="{BD4B29F9-2134-481B-A7AB-F5364751DDE0}"/>
              </a:ext>
            </a:extLst>
          </p:cNvPr>
          <p:cNvSpPr txBox="1"/>
          <p:nvPr/>
        </p:nvSpPr>
        <p:spPr>
          <a:xfrm>
            <a:off x="8275466" y="375686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 name="TextBox 11">
            <a:extLst>
              <a:ext uri="{FF2B5EF4-FFF2-40B4-BE49-F238E27FC236}">
                <a16:creationId xmlns:a16="http://schemas.microsoft.com/office/drawing/2014/main" xmlns="" id="{49672664-DA29-4993-93D5-7A1B215DAAE2}"/>
              </a:ext>
            </a:extLst>
          </p:cNvPr>
          <p:cNvSpPr txBox="1"/>
          <p:nvPr/>
        </p:nvSpPr>
        <p:spPr>
          <a:xfrm>
            <a:off x="6157391" y="4207831"/>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TextBox 11">
            <a:extLst>
              <a:ext uri="{FF2B5EF4-FFF2-40B4-BE49-F238E27FC236}">
                <a16:creationId xmlns:a16="http://schemas.microsoft.com/office/drawing/2014/main" xmlns="" id="{44E8D045-01A1-47A1-A549-9146A8D2E93A}"/>
              </a:ext>
            </a:extLst>
          </p:cNvPr>
          <p:cNvSpPr txBox="1"/>
          <p:nvPr/>
        </p:nvSpPr>
        <p:spPr>
          <a:xfrm>
            <a:off x="8240230" y="4207832"/>
            <a:ext cx="1764586" cy="246221"/>
          </a:xfrm>
          <a:prstGeom prst="rect">
            <a:avLst/>
          </a:prstGeom>
          <a:noFill/>
        </p:spPr>
        <p:txBody>
          <a:bodyPr wrap="none" lIns="0" tIns="0" rIns="0" bIns="0" rtlCol="0">
            <a:spAutoFit/>
          </a:bodyPr>
          <a:lstStyle/>
          <a:p>
            <a:pPr marL="121918" marR="0" lvl="1" indent="-12191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zh-CN" altLang="en-US"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kumimoji="0" lang="en-US" altLang="zh-CN" sz="1600" b="0" i="0" u="none" strike="noStrike" kern="1200" cap="none" spc="0" normalizeH="0" baseline="0" noProof="0" dirty="0">
              <a:ln>
                <a:noFill/>
              </a:ln>
              <a:solidFill>
                <a:prstClr val="white">
                  <a:lumMod val="50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8" name="组合 17">
            <a:extLst>
              <a:ext uri="{FF2B5EF4-FFF2-40B4-BE49-F238E27FC236}">
                <a16:creationId xmlns:a16="http://schemas.microsoft.com/office/drawing/2014/main" xmlns="" id="{EF66C9A4-6602-4B56-99EA-D0478AA68CE7}"/>
              </a:ext>
            </a:extLst>
          </p:cNvPr>
          <p:cNvGrpSpPr/>
          <p:nvPr/>
        </p:nvGrpSpPr>
        <p:grpSpPr>
          <a:xfrm>
            <a:off x="11014363" y="322118"/>
            <a:ext cx="831273" cy="374073"/>
            <a:chOff x="11014363" y="322118"/>
            <a:chExt cx="831273" cy="374073"/>
          </a:xfrm>
        </p:grpSpPr>
        <p:sp>
          <p:nvSpPr>
            <p:cNvPr id="19" name="矩形: 圆角 18">
              <a:extLst>
                <a:ext uri="{FF2B5EF4-FFF2-40B4-BE49-F238E27FC236}">
                  <a16:creationId xmlns:a16="http://schemas.microsoft.com/office/drawing/2014/main" xmlns="" id="{80FDFF3D-D7C3-42E1-8277-C1D28209709A}"/>
                </a:ext>
              </a:extLst>
            </p:cNvPr>
            <p:cNvSpPr/>
            <p:nvPr/>
          </p:nvSpPr>
          <p:spPr>
            <a:xfrm>
              <a:off x="11014363" y="322118"/>
              <a:ext cx="831273" cy="374073"/>
            </a:xfrm>
            <a:prstGeom prst="roundRect">
              <a:avLst/>
            </a:prstGeom>
            <a:gradFill>
              <a:gsLst>
                <a:gs pos="0">
                  <a:srgbClr val="049AAB"/>
                </a:gs>
                <a:gs pos="100000">
                  <a:srgbClr val="01304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0" name="文本框 19">
              <a:extLst>
                <a:ext uri="{FF2B5EF4-FFF2-40B4-BE49-F238E27FC236}">
                  <a16:creationId xmlns:a16="http://schemas.microsoft.com/office/drawing/2014/main" xmlns="" id="{9EE178D4-ED84-4A58-B6CC-5048734B22A6}"/>
                </a:ext>
              </a:extLst>
            </p:cNvPr>
            <p:cNvSpPr txBox="1"/>
            <p:nvPr/>
          </p:nvSpPr>
          <p:spPr>
            <a:xfrm>
              <a:off x="11014363" y="357637"/>
              <a:ext cx="78489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LOGO</a:t>
              </a:r>
              <a:endParaRPr kumimoji="0" lang="zh-CN" altLang="en-US" sz="1600" b="1" i="1"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3970792439"/>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14:presetBounceEnd="54000">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14:bounceEnd="54000">
                                          <p:cBhvr additive="base">
                                            <p:cTn id="14" dur="750" fill="hold"/>
                                            <p:tgtEl>
                                              <p:spTgt spid="10"/>
                                            </p:tgtEl>
                                            <p:attrNameLst>
                                              <p:attrName>ppt_x</p:attrName>
                                            </p:attrNameLst>
                                          </p:cBhvr>
                                          <p:tavLst>
                                            <p:tav tm="0">
                                              <p:val>
                                                <p:strVal val="#ppt_x"/>
                                              </p:val>
                                            </p:tav>
                                            <p:tav tm="100000">
                                              <p:val>
                                                <p:strVal val="#ppt_x"/>
                                              </p:val>
                                            </p:tav>
                                          </p:tavLst>
                                        </p:anim>
                                        <p:anim calcmode="lin" valueType="num" p14:bounceEnd="54000">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 calcmode="lin" valueType="num">
                                          <p:cBhvr>
                                            <p:cTn id="9" dur="500" fill="hold"/>
                                            <p:tgtEl>
                                              <p:spTgt spid="13"/>
                                            </p:tgtEl>
                                            <p:attrNameLst>
                                              <p:attrName>style.rotation</p:attrName>
                                            </p:attrNameLst>
                                          </p:cBhvr>
                                          <p:tavLst>
                                            <p:tav tm="0">
                                              <p:val>
                                                <p:fltVal val="90"/>
                                              </p:val>
                                            </p:tav>
                                            <p:tav tm="100000">
                                              <p:val>
                                                <p:fltVal val="0"/>
                                              </p:val>
                                            </p:tav>
                                          </p:tavLst>
                                        </p:anim>
                                        <p:animEffect transition="in" filter="fade">
                                          <p:cBhvr>
                                            <p:cTn id="10" dur="500"/>
                                            <p:tgtEl>
                                              <p:spTgt spid="13"/>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750" fill="hold"/>
                                            <p:tgtEl>
                                              <p:spTgt spid="10"/>
                                            </p:tgtEl>
                                            <p:attrNameLst>
                                              <p:attrName>ppt_x</p:attrName>
                                            </p:attrNameLst>
                                          </p:cBhvr>
                                          <p:tavLst>
                                            <p:tav tm="0">
                                              <p:val>
                                                <p:strVal val="#ppt_x"/>
                                              </p:val>
                                            </p:tav>
                                            <p:tav tm="100000">
                                              <p:val>
                                                <p:strVal val="#ppt_x"/>
                                              </p:val>
                                            </p:tav>
                                          </p:tavLst>
                                        </p:anim>
                                        <p:anim calcmode="lin" valueType="num">
                                          <p:cBhvr additive="base">
                                            <p:cTn id="15" dur="750" fill="hold"/>
                                            <p:tgtEl>
                                              <p:spTgt spid="10"/>
                                            </p:tgtEl>
                                            <p:attrNameLst>
                                              <p:attrName>ppt_y</p:attrName>
                                            </p:attrNameLst>
                                          </p:cBhvr>
                                          <p:tavLst>
                                            <p:tav tm="0">
                                              <p:val>
                                                <p:strVal val="0-#ppt_h/2"/>
                                              </p:val>
                                            </p:tav>
                                            <p:tav tm="100000">
                                              <p:val>
                                                <p:strVal val="#ppt_y"/>
                                              </p:val>
                                            </p:tav>
                                          </p:tavLst>
                                        </p:anim>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750"/>
                                </p:stCondLst>
                                <p:childTnLst>
                                  <p:par>
                                    <p:cTn id="22" presetID="1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p:tgtEl>
                                              <p:spTgt spid="15"/>
                                            </p:tgtEl>
                                            <p:attrNameLst>
                                              <p:attrName>ppt_x</p:attrName>
                                            </p:attrNameLst>
                                          </p:cBhvr>
                                          <p:tavLst>
                                            <p:tav tm="0">
                                              <p:val>
                                                <p:strVal val="#ppt_x-#ppt_w*1.125000"/>
                                              </p:val>
                                            </p:tav>
                                            <p:tav tm="100000">
                                              <p:val>
                                                <p:strVal val="#ppt_x"/>
                                              </p:val>
                                            </p:tav>
                                          </p:tavLst>
                                        </p:anim>
                                        <p:animEffect transition="in" filter="wipe(right)">
                                          <p:cBhvr>
                                            <p:cTn id="25" dur="500"/>
                                            <p:tgtEl>
                                              <p:spTgt spid="15"/>
                                            </p:tgtEl>
                                          </p:cBhvr>
                                        </p:animEffect>
                                      </p:childTnLst>
                                    </p:cTn>
                                  </p:par>
                                </p:childTnLst>
                              </p:cTn>
                            </p:par>
                            <p:par>
                              <p:cTn id="26" fill="hold">
                                <p:stCondLst>
                                  <p:cond delay="2250"/>
                                </p:stCondLst>
                                <p:childTnLst>
                                  <p:par>
                                    <p:cTn id="27" presetID="1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p:tgtEl>
                                              <p:spTgt spid="16"/>
                                            </p:tgtEl>
                                            <p:attrNameLst>
                                              <p:attrName>ppt_x</p:attrName>
                                            </p:attrNameLst>
                                          </p:cBhvr>
                                          <p:tavLst>
                                            <p:tav tm="0">
                                              <p:val>
                                                <p:strVal val="#ppt_x-#ppt_w*1.125000"/>
                                              </p:val>
                                            </p:tav>
                                            <p:tav tm="100000">
                                              <p:val>
                                                <p:strVal val="#ppt_x"/>
                                              </p:val>
                                            </p:tav>
                                          </p:tavLst>
                                        </p:anim>
                                        <p:animEffect transition="in" filter="wipe(right)">
                                          <p:cBhvr>
                                            <p:cTn id="30" dur="500"/>
                                            <p:tgtEl>
                                              <p:spTgt spid="16"/>
                                            </p:tgtEl>
                                          </p:cBhvr>
                                        </p:animEffect>
                                      </p:childTnLst>
                                    </p:cTn>
                                  </p:par>
                                </p:childTnLst>
                              </p:cTn>
                            </p:par>
                            <p:par>
                              <p:cTn id="31" fill="hold">
                                <p:stCondLst>
                                  <p:cond delay="2750"/>
                                </p:stCondLst>
                                <p:childTnLst>
                                  <p:par>
                                    <p:cTn id="32" presetID="12" presetClass="entr" presetSubtype="8"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p:tgtEl>
                                              <p:spTgt spid="17"/>
                                            </p:tgtEl>
                                            <p:attrNameLst>
                                              <p:attrName>ppt_x</p:attrName>
                                            </p:attrNameLst>
                                          </p:cBhvr>
                                          <p:tavLst>
                                            <p:tav tm="0">
                                              <p:val>
                                                <p:strVal val="#ppt_x-#ppt_w*1.125000"/>
                                              </p:val>
                                            </p:tav>
                                            <p:tav tm="100000">
                                              <p:val>
                                                <p:strVal val="#ppt_x"/>
                                              </p:val>
                                            </p:tav>
                                          </p:tavLst>
                                        </p:anim>
                                        <p:animEffect transition="in" filter="wipe(right)">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spect="1" noChangeArrowheads="1"/>
          </p:cNvSpPr>
          <p:nvPr/>
        </p:nvSpPr>
        <p:spPr bwMode="auto">
          <a:xfrm>
            <a:off x="6379271" y="4398320"/>
            <a:ext cx="1435755" cy="1439438"/>
          </a:xfrm>
          <a:prstGeom prst="ellipse">
            <a:avLst/>
          </a:prstGeom>
          <a:solidFill>
            <a:srgbClr val="01304C">
              <a:alpha val="10000"/>
            </a:srgbClr>
          </a:solidFill>
          <a:ln w="38100">
            <a:solidFill>
              <a:srgbClr val="01304C"/>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799">
              <a:solidFill>
                <a:schemeClr val="accent1"/>
              </a:solidFill>
            </a:endParaRPr>
          </a:p>
        </p:txBody>
      </p:sp>
      <p:sp>
        <p:nvSpPr>
          <p:cNvPr id="5" name="Oval 7"/>
          <p:cNvSpPr>
            <a:spLocks noChangeAspect="1" noChangeArrowheads="1"/>
          </p:cNvSpPr>
          <p:nvPr/>
        </p:nvSpPr>
        <p:spPr bwMode="auto">
          <a:xfrm>
            <a:off x="8432362" y="2993280"/>
            <a:ext cx="1437597" cy="1439438"/>
          </a:xfrm>
          <a:prstGeom prst="ellipse">
            <a:avLst/>
          </a:prstGeom>
          <a:solidFill>
            <a:srgbClr val="049AAB">
              <a:alpha val="20000"/>
            </a:srgbClr>
          </a:solidFill>
          <a:ln w="38100">
            <a:solidFill>
              <a:srgbClr val="049AAB"/>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799">
              <a:solidFill>
                <a:schemeClr val="accent1"/>
              </a:solidFill>
            </a:endParaRPr>
          </a:p>
        </p:txBody>
      </p:sp>
      <p:sp>
        <p:nvSpPr>
          <p:cNvPr id="6" name="Oval 8"/>
          <p:cNvSpPr>
            <a:spLocks noChangeAspect="1" noChangeArrowheads="1"/>
          </p:cNvSpPr>
          <p:nvPr/>
        </p:nvSpPr>
        <p:spPr bwMode="auto">
          <a:xfrm>
            <a:off x="10357869" y="1621162"/>
            <a:ext cx="1437597" cy="1439438"/>
          </a:xfrm>
          <a:prstGeom prst="ellipse">
            <a:avLst/>
          </a:prstGeom>
          <a:solidFill>
            <a:srgbClr val="9BD744">
              <a:alpha val="20000"/>
            </a:srgbClr>
          </a:solidFill>
          <a:ln w="38100">
            <a:solidFill>
              <a:srgbClr val="9BD744"/>
            </a:solidFill>
            <a:round/>
          </a:ln>
          <a:effectLst>
            <a:outerShdw blurRad="63500" sx="102000" sy="102000" algn="ctr" rotWithShape="0">
              <a:prstClr val="black">
                <a:alpha val="40000"/>
              </a:prstClr>
            </a:outerShdw>
          </a:effectLst>
        </p:spPr>
        <p:txBody>
          <a:bodyPr vert="horz" wrap="square" lIns="91404" tIns="45702" rIns="91404" bIns="45702" numCol="1" anchor="t" anchorCtr="0" compatLnSpc="1"/>
          <a:lstStyle/>
          <a:p>
            <a:endParaRPr lang="zh-CN" altLang="en-US" sz="1799" dirty="0">
              <a:solidFill>
                <a:schemeClr val="accent1"/>
              </a:solidFill>
            </a:endParaRPr>
          </a:p>
        </p:txBody>
      </p:sp>
      <p:sp>
        <p:nvSpPr>
          <p:cNvPr id="7" name="任意多边形: 形状 6"/>
          <p:cNvSpPr/>
          <p:nvPr/>
        </p:nvSpPr>
        <p:spPr bwMode="auto">
          <a:xfrm>
            <a:off x="6017449" y="3129911"/>
            <a:ext cx="6187476" cy="3726750"/>
          </a:xfrm>
          <a:custGeom>
            <a:avLst/>
            <a:gdLst>
              <a:gd name="connsiteX0" fmla="*/ 4019463 w 6189893"/>
              <a:gd name="connsiteY0" fmla="*/ 0 h 3728206"/>
              <a:gd name="connsiteX1" fmla="*/ 4179507 w 6189893"/>
              <a:gd name="connsiteY1" fmla="*/ 0 h 3728206"/>
              <a:gd name="connsiteX2" fmla="*/ 6189893 w 6189893"/>
              <a:gd name="connsiteY2" fmla="*/ 0 h 3728206"/>
              <a:gd name="connsiteX3" fmla="*/ 6189893 w 6189893"/>
              <a:gd name="connsiteY3" fmla="*/ 149470 h 3728206"/>
              <a:gd name="connsiteX4" fmla="*/ 4179507 w 6189893"/>
              <a:gd name="connsiteY4" fmla="*/ 149470 h 3728206"/>
              <a:gd name="connsiteX5" fmla="*/ 4179507 w 6189893"/>
              <a:gd name="connsiteY5" fmla="*/ 1386274 h 3728206"/>
              <a:gd name="connsiteX6" fmla="*/ 4179507 w 6189893"/>
              <a:gd name="connsiteY6" fmla="*/ 1535744 h 3728206"/>
              <a:gd name="connsiteX7" fmla="*/ 4019463 w 6189893"/>
              <a:gd name="connsiteY7" fmla="*/ 1535744 h 3728206"/>
              <a:gd name="connsiteX8" fmla="*/ 2169776 w 6189893"/>
              <a:gd name="connsiteY8" fmla="*/ 1535744 h 3728206"/>
              <a:gd name="connsiteX9" fmla="*/ 2169776 w 6189893"/>
              <a:gd name="connsiteY9" fmla="*/ 2772547 h 3728206"/>
              <a:gd name="connsiteX10" fmla="*/ 2169776 w 6189893"/>
              <a:gd name="connsiteY10" fmla="*/ 2922017 h 3728206"/>
              <a:gd name="connsiteX11" fmla="*/ 2009731 w 6189893"/>
              <a:gd name="connsiteY11" fmla="*/ 2922017 h 3728206"/>
              <a:gd name="connsiteX12" fmla="*/ 160044 w 6189893"/>
              <a:gd name="connsiteY12" fmla="*/ 2922017 h 3728206"/>
              <a:gd name="connsiteX13" fmla="*/ 160044 w 6189893"/>
              <a:gd name="connsiteY13" fmla="*/ 3728206 h 3728206"/>
              <a:gd name="connsiteX14" fmla="*/ 0 w 6189893"/>
              <a:gd name="connsiteY14" fmla="*/ 3728206 h 3728206"/>
              <a:gd name="connsiteX15" fmla="*/ 0 w 6189893"/>
              <a:gd name="connsiteY15" fmla="*/ 2922017 h 3728206"/>
              <a:gd name="connsiteX16" fmla="*/ 0 w 6189893"/>
              <a:gd name="connsiteY16" fmla="*/ 2772547 h 3728206"/>
              <a:gd name="connsiteX17" fmla="*/ 160044 w 6189893"/>
              <a:gd name="connsiteY17" fmla="*/ 2772547 h 3728206"/>
              <a:gd name="connsiteX18" fmla="*/ 2009731 w 6189893"/>
              <a:gd name="connsiteY18" fmla="*/ 2772547 h 3728206"/>
              <a:gd name="connsiteX19" fmla="*/ 2009731 w 6189893"/>
              <a:gd name="connsiteY19" fmla="*/ 1535744 h 3728206"/>
              <a:gd name="connsiteX20" fmla="*/ 2009731 w 6189893"/>
              <a:gd name="connsiteY20" fmla="*/ 1386274 h 3728206"/>
              <a:gd name="connsiteX21" fmla="*/ 2169776 w 6189893"/>
              <a:gd name="connsiteY21" fmla="*/ 1386274 h 3728206"/>
              <a:gd name="connsiteX22" fmla="*/ 4019463 w 6189893"/>
              <a:gd name="connsiteY22" fmla="*/ 1386274 h 3728206"/>
              <a:gd name="connsiteX23" fmla="*/ 4019463 w 6189893"/>
              <a:gd name="connsiteY23" fmla="*/ 149470 h 372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189893" h="3728206">
                <a:moveTo>
                  <a:pt x="4019463" y="0"/>
                </a:moveTo>
                <a:lnTo>
                  <a:pt x="4179507" y="0"/>
                </a:lnTo>
                <a:lnTo>
                  <a:pt x="6189893" y="0"/>
                </a:lnTo>
                <a:lnTo>
                  <a:pt x="6189893" y="149470"/>
                </a:lnTo>
                <a:lnTo>
                  <a:pt x="4179507" y="149470"/>
                </a:lnTo>
                <a:lnTo>
                  <a:pt x="4179507" y="1386274"/>
                </a:lnTo>
                <a:lnTo>
                  <a:pt x="4179507" y="1535744"/>
                </a:lnTo>
                <a:lnTo>
                  <a:pt x="4019463" y="1535744"/>
                </a:lnTo>
                <a:lnTo>
                  <a:pt x="2169776" y="1535744"/>
                </a:lnTo>
                <a:lnTo>
                  <a:pt x="2169776" y="2772547"/>
                </a:lnTo>
                <a:lnTo>
                  <a:pt x="2169776" y="2922017"/>
                </a:lnTo>
                <a:lnTo>
                  <a:pt x="2009731" y="2922017"/>
                </a:lnTo>
                <a:lnTo>
                  <a:pt x="160044" y="2922017"/>
                </a:lnTo>
                <a:lnTo>
                  <a:pt x="160044" y="3728206"/>
                </a:lnTo>
                <a:lnTo>
                  <a:pt x="0" y="3728206"/>
                </a:lnTo>
                <a:lnTo>
                  <a:pt x="0" y="2922017"/>
                </a:lnTo>
                <a:lnTo>
                  <a:pt x="0" y="2772547"/>
                </a:lnTo>
                <a:lnTo>
                  <a:pt x="160044" y="2772547"/>
                </a:lnTo>
                <a:lnTo>
                  <a:pt x="2009731" y="2772547"/>
                </a:lnTo>
                <a:lnTo>
                  <a:pt x="2009731" y="1535744"/>
                </a:lnTo>
                <a:lnTo>
                  <a:pt x="2009731" y="1386274"/>
                </a:lnTo>
                <a:lnTo>
                  <a:pt x="2169776" y="1386274"/>
                </a:lnTo>
                <a:lnTo>
                  <a:pt x="4019463" y="1386274"/>
                </a:lnTo>
                <a:lnTo>
                  <a:pt x="4019463" y="149470"/>
                </a:lnTo>
                <a:close/>
              </a:path>
            </a:pathLst>
          </a:custGeom>
          <a:solidFill>
            <a:srgbClr val="049AAB"/>
          </a:solidFill>
          <a:ln>
            <a:noFill/>
          </a:ln>
        </p:spPr>
        <p:txBody>
          <a:bodyPr vert="horz" wrap="square" lIns="91404" tIns="45702" rIns="91404" bIns="45702" numCol="1" anchor="t" anchorCtr="0" compatLnSpc="1">
            <a:noAutofit/>
          </a:bodyPr>
          <a:lstStyle/>
          <a:p>
            <a:endParaRPr lang="zh-CN" altLang="en-US" sz="1799"/>
          </a:p>
        </p:txBody>
      </p:sp>
      <p:sp>
        <p:nvSpPr>
          <p:cNvPr id="8" name="Line 10"/>
          <p:cNvSpPr>
            <a:spLocks noChangeShapeType="1"/>
          </p:cNvSpPr>
          <p:nvPr/>
        </p:nvSpPr>
        <p:spPr bwMode="auto">
          <a:xfrm flipH="1">
            <a:off x="4759390" y="5181219"/>
            <a:ext cx="1408590"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a:p>
        </p:txBody>
      </p:sp>
      <p:sp>
        <p:nvSpPr>
          <p:cNvPr id="9" name="Line 11"/>
          <p:cNvSpPr>
            <a:spLocks noChangeShapeType="1"/>
          </p:cNvSpPr>
          <p:nvPr/>
        </p:nvSpPr>
        <p:spPr bwMode="auto">
          <a:xfrm flipH="1">
            <a:off x="5873861" y="3652741"/>
            <a:ext cx="2381535"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a:solidFill>
                <a:schemeClr val="accent1"/>
              </a:solidFill>
            </a:endParaRPr>
          </a:p>
        </p:txBody>
      </p:sp>
      <p:sp>
        <p:nvSpPr>
          <p:cNvPr id="10" name="Line 12"/>
          <p:cNvSpPr>
            <a:spLocks noChangeShapeType="1"/>
          </p:cNvSpPr>
          <p:nvPr/>
        </p:nvSpPr>
        <p:spPr bwMode="auto">
          <a:xfrm flipH="1">
            <a:off x="6806371" y="2392268"/>
            <a:ext cx="3392482" cy="0"/>
          </a:xfrm>
          <a:prstGeom prst="line">
            <a:avLst/>
          </a:prstGeom>
          <a:noFill/>
          <a:ln w="12700" cap="flat">
            <a:solidFill>
              <a:srgbClr val="049AAB"/>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lstStyle/>
          <a:p>
            <a:endParaRPr lang="zh-CN" altLang="en-US" sz="1799">
              <a:solidFill>
                <a:schemeClr val="accent1"/>
              </a:solidFill>
            </a:endParaRPr>
          </a:p>
        </p:txBody>
      </p:sp>
      <p:sp>
        <p:nvSpPr>
          <p:cNvPr id="11" name="TextBox 10"/>
          <p:cNvSpPr txBox="1"/>
          <p:nvPr/>
        </p:nvSpPr>
        <p:spPr>
          <a:xfrm>
            <a:off x="10398545" y="1931237"/>
            <a:ext cx="1396920" cy="830673"/>
          </a:xfrm>
          <a:prstGeom prst="rect">
            <a:avLst/>
          </a:prstGeom>
          <a:noFill/>
        </p:spPr>
        <p:txBody>
          <a:bodyPr wrap="square" rtlCol="0">
            <a:spAutoFit/>
          </a:bodyPr>
          <a:lstStyle/>
          <a:p>
            <a:pPr algn="ctr"/>
            <a:r>
              <a:rPr lang="zh-CN" altLang="en-US" sz="2399" b="1" dirty="0">
                <a:solidFill>
                  <a:schemeClr val="tx1">
                    <a:lumMod val="85000"/>
                    <a:lumOff val="15000"/>
                  </a:schemeClr>
                </a:solidFill>
                <a:latin typeface="+mj-ea"/>
                <a:ea typeface="+mj-ea"/>
              </a:rPr>
              <a:t>消费观改变</a:t>
            </a:r>
          </a:p>
        </p:txBody>
      </p:sp>
      <p:sp>
        <p:nvSpPr>
          <p:cNvPr id="12" name="TextBox 11"/>
          <p:cNvSpPr txBox="1"/>
          <p:nvPr/>
        </p:nvSpPr>
        <p:spPr>
          <a:xfrm>
            <a:off x="8468155" y="3303355"/>
            <a:ext cx="1366010" cy="830673"/>
          </a:xfrm>
          <a:prstGeom prst="rect">
            <a:avLst/>
          </a:prstGeom>
          <a:noFill/>
        </p:spPr>
        <p:txBody>
          <a:bodyPr wrap="square" rtlCol="0">
            <a:spAutoFit/>
          </a:bodyPr>
          <a:lstStyle>
            <a:defPPr>
              <a:defRPr lang="zh-CN"/>
            </a:defPPr>
            <a:lvl1pPr algn="ctr">
              <a:defRPr sz="2399" b="1">
                <a:solidFill>
                  <a:schemeClr val="tx1">
                    <a:lumMod val="85000"/>
                    <a:lumOff val="15000"/>
                  </a:schemeClr>
                </a:solidFill>
                <a:latin typeface="+mj-ea"/>
                <a:ea typeface="+mj-ea"/>
              </a:defRPr>
            </a:lvl1pPr>
          </a:lstStyle>
          <a:p>
            <a:r>
              <a:rPr lang="zh-CN" altLang="en-US" dirty="0"/>
              <a:t>本地区行情</a:t>
            </a:r>
          </a:p>
        </p:txBody>
      </p:sp>
      <p:sp>
        <p:nvSpPr>
          <p:cNvPr id="13" name="TextBox 12"/>
          <p:cNvSpPr txBox="1"/>
          <p:nvPr/>
        </p:nvSpPr>
        <p:spPr>
          <a:xfrm>
            <a:off x="6438280" y="4765882"/>
            <a:ext cx="1317737" cy="830673"/>
          </a:xfrm>
          <a:prstGeom prst="rect">
            <a:avLst/>
          </a:prstGeom>
          <a:noFill/>
        </p:spPr>
        <p:txBody>
          <a:bodyPr wrap="square" rtlCol="0">
            <a:spAutoFit/>
          </a:bodyPr>
          <a:lstStyle>
            <a:defPPr>
              <a:defRPr lang="zh-CN"/>
            </a:defPPr>
            <a:lvl1pPr algn="ctr">
              <a:defRPr sz="2399" b="1">
                <a:solidFill>
                  <a:schemeClr val="tx1">
                    <a:lumMod val="85000"/>
                    <a:lumOff val="15000"/>
                  </a:schemeClr>
                </a:solidFill>
                <a:latin typeface="+mj-ea"/>
                <a:ea typeface="+mj-ea"/>
              </a:defRPr>
            </a:lvl1pPr>
          </a:lstStyle>
          <a:p>
            <a:r>
              <a:rPr lang="zh-CN" altLang="en-US" dirty="0"/>
              <a:t>行业大背景</a:t>
            </a:r>
          </a:p>
        </p:txBody>
      </p:sp>
      <p:grpSp>
        <p:nvGrpSpPr>
          <p:cNvPr id="24" name="组合 23">
            <a:extLst>
              <a:ext uri="{FF2B5EF4-FFF2-40B4-BE49-F238E27FC236}">
                <a16:creationId xmlns:a16="http://schemas.microsoft.com/office/drawing/2014/main" xmlns="" id="{9E2AA388-FD73-4401-BEFA-8E0E3CF6CBD3}"/>
              </a:ext>
            </a:extLst>
          </p:cNvPr>
          <p:cNvGrpSpPr/>
          <p:nvPr/>
        </p:nvGrpSpPr>
        <p:grpSpPr>
          <a:xfrm>
            <a:off x="810680" y="4535519"/>
            <a:ext cx="3732769" cy="1033409"/>
            <a:chOff x="810680" y="4535519"/>
            <a:chExt cx="3732769" cy="1033409"/>
          </a:xfrm>
        </p:grpSpPr>
        <p:sp>
          <p:nvSpPr>
            <p:cNvPr id="14" name="矩形 13"/>
            <p:cNvSpPr/>
            <p:nvPr/>
          </p:nvSpPr>
          <p:spPr>
            <a:xfrm>
              <a:off x="810680" y="4904707"/>
              <a:ext cx="3732769" cy="664221"/>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lvl="0">
                <a:lnSpc>
                  <a:spcPct val="120000"/>
                </a:lnSpc>
                <a:spcBef>
                  <a:spcPct val="0"/>
                </a:spcBef>
              </a:pPr>
              <a:r>
                <a:rPr lang="zh-CN" altLang="en-US" sz="1600" dirty="0">
                  <a:solidFill>
                    <a:prstClr val="white">
                      <a:lumMod val="50000"/>
                    </a:prstClr>
                  </a:solidFill>
                  <a:sym typeface="微软雅黑" panose="020B0503020204020204" pitchFamily="34" charset="-122"/>
                </a:rPr>
                <a:t>在此录入上述图表的综合描述说明，在此录入上述图表的综合描述说明。</a:t>
              </a:r>
            </a:p>
          </p:txBody>
        </p:sp>
        <p:sp>
          <p:nvSpPr>
            <p:cNvPr id="17" name="矩形 16"/>
            <p:cNvSpPr/>
            <p:nvPr/>
          </p:nvSpPr>
          <p:spPr>
            <a:xfrm>
              <a:off x="810680" y="4535519"/>
              <a:ext cx="1569047"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行业</a:t>
              </a:r>
              <a:r>
                <a:rPr lang="zh-CN" altLang="zh-CN" sz="1799" b="1" dirty="0">
                  <a:solidFill>
                    <a:srgbClr val="049AAB"/>
                  </a:solidFill>
                  <a:latin typeface="微软雅黑" panose="020B0503020204020204" pitchFamily="34" charset="-122"/>
                  <a:ea typeface="微软雅黑" panose="020B0503020204020204" pitchFamily="34" charset="-122"/>
                </a:rPr>
                <a:t>快速发展</a:t>
              </a:r>
              <a:endParaRPr lang="zh-CN" altLang="en-US" sz="1799" b="1" dirty="0">
                <a:solidFill>
                  <a:srgbClr val="049AAB"/>
                </a:solidFill>
              </a:endParaRPr>
            </a:p>
          </p:txBody>
        </p:sp>
      </p:grpSp>
      <p:grpSp>
        <p:nvGrpSpPr>
          <p:cNvPr id="3" name="组合 2">
            <a:extLst>
              <a:ext uri="{FF2B5EF4-FFF2-40B4-BE49-F238E27FC236}">
                <a16:creationId xmlns:a16="http://schemas.microsoft.com/office/drawing/2014/main" xmlns="" id="{DE871C52-F733-4258-8A26-AD8D880C1A24}"/>
              </a:ext>
            </a:extLst>
          </p:cNvPr>
          <p:cNvGrpSpPr/>
          <p:nvPr/>
        </p:nvGrpSpPr>
        <p:grpSpPr>
          <a:xfrm>
            <a:off x="810679" y="3037795"/>
            <a:ext cx="4812470" cy="950495"/>
            <a:chOff x="810679" y="3037795"/>
            <a:chExt cx="4812470" cy="950495"/>
          </a:xfrm>
        </p:grpSpPr>
        <p:sp>
          <p:nvSpPr>
            <p:cNvPr id="15" name="矩形 14"/>
            <p:cNvSpPr/>
            <p:nvPr/>
          </p:nvSpPr>
          <p:spPr>
            <a:xfrm>
              <a:off x="810680" y="3324069"/>
              <a:ext cx="4812469" cy="664221"/>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lvl="0">
                <a:lnSpc>
                  <a:spcPct val="120000"/>
                </a:lnSpc>
                <a:spcBef>
                  <a:spcPct val="0"/>
                </a:spcBef>
              </a:pPr>
              <a:r>
                <a:rPr lang="zh-CN" altLang="en-US" sz="1600" dirty="0">
                  <a:solidFill>
                    <a:prstClr val="white">
                      <a:lumMod val="50000"/>
                    </a:prstClr>
                  </a:solidFill>
                  <a:sym typeface="微软雅黑" panose="020B0503020204020204" pitchFamily="34" charset="-122"/>
                </a:rPr>
                <a:t>在此录入上述图表的综合描述说明，在此录入上述图表的综合描述说明。</a:t>
              </a:r>
            </a:p>
          </p:txBody>
        </p:sp>
        <p:sp>
          <p:nvSpPr>
            <p:cNvPr id="19" name="矩形 18"/>
            <p:cNvSpPr/>
            <p:nvPr/>
          </p:nvSpPr>
          <p:spPr>
            <a:xfrm>
              <a:off x="810679" y="3037795"/>
              <a:ext cx="1811007"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本市发展空间大</a:t>
              </a:r>
            </a:p>
          </p:txBody>
        </p:sp>
      </p:grpSp>
      <p:grpSp>
        <p:nvGrpSpPr>
          <p:cNvPr id="2" name="组合 1">
            <a:extLst>
              <a:ext uri="{FF2B5EF4-FFF2-40B4-BE49-F238E27FC236}">
                <a16:creationId xmlns:a16="http://schemas.microsoft.com/office/drawing/2014/main" xmlns="" id="{5820C3E9-8C3B-40BB-9E9C-5E501EBDDC02}"/>
              </a:ext>
            </a:extLst>
          </p:cNvPr>
          <p:cNvGrpSpPr/>
          <p:nvPr/>
        </p:nvGrpSpPr>
        <p:grpSpPr>
          <a:xfrm>
            <a:off x="810680" y="1469035"/>
            <a:ext cx="5849730" cy="993217"/>
            <a:chOff x="810680" y="1469035"/>
            <a:chExt cx="5849730" cy="993217"/>
          </a:xfrm>
        </p:grpSpPr>
        <p:sp>
          <p:nvSpPr>
            <p:cNvPr id="16" name="矩形 15"/>
            <p:cNvSpPr/>
            <p:nvPr/>
          </p:nvSpPr>
          <p:spPr>
            <a:xfrm>
              <a:off x="810681" y="1798031"/>
              <a:ext cx="5849729" cy="664221"/>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lvl="0">
                <a:lnSpc>
                  <a:spcPct val="120000"/>
                </a:lnSpc>
                <a:spcBef>
                  <a:spcPct val="0"/>
                </a:spcBef>
              </a:pPr>
              <a:r>
                <a:rPr lang="zh-CN" altLang="en-US" sz="1600" dirty="0">
                  <a:solidFill>
                    <a:prstClr val="white">
                      <a:lumMod val="50000"/>
                    </a:prstClr>
                  </a:solidFill>
                  <a:sym typeface="微软雅黑" panose="020B0503020204020204" pitchFamily="34" charset="-122"/>
                </a:rPr>
                <a:t>在此录入上述图表的综合描述说明，在此录入上述图表的综合描述说明。</a:t>
              </a:r>
            </a:p>
          </p:txBody>
        </p:sp>
        <p:sp>
          <p:nvSpPr>
            <p:cNvPr id="20" name="矩形 19"/>
            <p:cNvSpPr/>
            <p:nvPr/>
          </p:nvSpPr>
          <p:spPr>
            <a:xfrm>
              <a:off x="810680" y="1469035"/>
              <a:ext cx="1578661" cy="369188"/>
            </a:xfrm>
            <a:prstGeom prst="rect">
              <a:avLst/>
            </a:prstGeom>
          </p:spPr>
          <p:txBody>
            <a:bodyPr wrap="none">
              <a:spAutoFit/>
            </a:bodyPr>
            <a:lstStyle/>
            <a:p>
              <a:r>
                <a:rPr lang="zh-CN" altLang="en-US" sz="1799" b="1" dirty="0">
                  <a:solidFill>
                    <a:srgbClr val="049AAB"/>
                  </a:solidFill>
                  <a:latin typeface="微软雅黑" panose="020B0503020204020204" pitchFamily="34" charset="-122"/>
                  <a:ea typeface="微软雅黑" panose="020B0503020204020204" pitchFamily="34" charset="-122"/>
                </a:rPr>
                <a:t>消费发展趋势</a:t>
              </a:r>
            </a:p>
          </p:txBody>
        </p:sp>
      </p:grpSp>
      <p:grpSp>
        <p:nvGrpSpPr>
          <p:cNvPr id="21" name="组合 20">
            <a:extLst>
              <a:ext uri="{FF2B5EF4-FFF2-40B4-BE49-F238E27FC236}">
                <a16:creationId xmlns:a16="http://schemas.microsoft.com/office/drawing/2014/main" xmlns="" id="{9B9EC886-61F4-4243-94F3-E40AB04C5122}"/>
              </a:ext>
            </a:extLst>
          </p:cNvPr>
          <p:cNvGrpSpPr/>
          <p:nvPr/>
        </p:nvGrpSpPr>
        <p:grpSpPr>
          <a:xfrm>
            <a:off x="1128173" y="143392"/>
            <a:ext cx="4818161" cy="646331"/>
            <a:chOff x="6080760" y="1044564"/>
            <a:chExt cx="4818161" cy="646331"/>
          </a:xfrm>
        </p:grpSpPr>
        <p:sp>
          <p:nvSpPr>
            <p:cNvPr id="22" name="文本框 21">
              <a:extLst>
                <a:ext uri="{FF2B5EF4-FFF2-40B4-BE49-F238E27FC236}">
                  <a16:creationId xmlns:a16="http://schemas.microsoft.com/office/drawing/2014/main" xmlns="" id="{65C3BF5E-F5AF-492D-B449-3E6F5763F8A8}"/>
                </a:ext>
              </a:extLst>
            </p:cNvPr>
            <p:cNvSpPr txBox="1"/>
            <p:nvPr/>
          </p:nvSpPr>
          <p:spPr>
            <a:xfrm>
              <a:off x="6080760" y="1044564"/>
              <a:ext cx="2233611" cy="646331"/>
            </a:xfrm>
            <a:prstGeom prst="rect">
              <a:avLst/>
            </a:prstGeom>
            <a:noFill/>
            <a:effectLst/>
          </p:spPr>
          <p:txBody>
            <a:bodyPr wrap="square" rtlCol="0">
              <a:spAutoFit/>
            </a:bodyPr>
            <a:lstStyle/>
            <a:p>
              <a:r>
                <a:rPr lang="en-US" altLang="zh-CN" sz="3600" b="1" dirty="0">
                  <a:solidFill>
                    <a:srgbClr val="049AAB"/>
                  </a:solidFill>
                  <a:latin typeface="Microsoft Yi Baiti" panose="03000500000000000000" pitchFamily="66" charset="0"/>
                  <a:ea typeface="Microsoft Yi Baiti" panose="03000500000000000000" pitchFamily="66" charset="0"/>
                </a:rPr>
                <a:t>TWO</a:t>
              </a:r>
              <a:endParaRPr lang="zh-CN" altLang="en-US" sz="3600" b="1" dirty="0">
                <a:solidFill>
                  <a:srgbClr val="049AAB"/>
                </a:solidFill>
                <a:latin typeface="Microsoft Yi Baiti" panose="03000500000000000000" pitchFamily="66" charset="0"/>
              </a:endParaRPr>
            </a:p>
          </p:txBody>
        </p:sp>
        <p:sp>
          <p:nvSpPr>
            <p:cNvPr id="23" name="文本框 22">
              <a:extLst>
                <a:ext uri="{FF2B5EF4-FFF2-40B4-BE49-F238E27FC236}">
                  <a16:creationId xmlns:a16="http://schemas.microsoft.com/office/drawing/2014/main" xmlns="" id="{D0959743-7D48-446B-9902-AFA40B3DE224}"/>
                </a:ext>
              </a:extLst>
            </p:cNvPr>
            <p:cNvSpPr txBox="1"/>
            <p:nvPr/>
          </p:nvSpPr>
          <p:spPr>
            <a:xfrm>
              <a:off x="7061707" y="1167675"/>
              <a:ext cx="3837214" cy="523220"/>
            </a:xfrm>
            <a:prstGeom prst="rect">
              <a:avLst/>
            </a:prstGeom>
            <a:noFill/>
          </p:spPr>
          <p:txBody>
            <a:bodyPr wrap="square" rtlCol="0">
              <a:spAutoFit/>
            </a:bodyPr>
            <a:lstStyle/>
            <a:p>
              <a:r>
                <a:rPr lang="zh-CN" altLang="en-US" sz="2800" dirty="0">
                  <a:latin typeface="微软雅黑" panose="020B0503020204020204" pitchFamily="34" charset="-122"/>
                  <a:ea typeface="微软雅黑" panose="020B0503020204020204" pitchFamily="34" charset="-122"/>
                </a:rPr>
                <a:t>市场分析</a:t>
              </a:r>
            </a:p>
          </p:txBody>
        </p:sp>
      </p:grpSp>
    </p:spTree>
    <p:extLst>
      <p:ext uri="{BB962C8B-B14F-4D97-AF65-F5344CB8AC3E}">
        <p14:creationId xmlns:p14="http://schemas.microsoft.com/office/powerpoint/2010/main" val="1572860067"/>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1500"/>
                            </p:stCondLst>
                            <p:childTnLst>
                              <p:par>
                                <p:cTn id="22" presetID="12" presetClass="entr" presetSubtype="2"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p:tgtEl>
                                          <p:spTgt spid="2"/>
                                        </p:tgtEl>
                                        <p:attrNameLst>
                                          <p:attrName>ppt_x</p:attrName>
                                        </p:attrNameLst>
                                      </p:cBhvr>
                                      <p:tavLst>
                                        <p:tav tm="0">
                                          <p:val>
                                            <p:strVal val="#ppt_x+#ppt_w*1.125000"/>
                                          </p:val>
                                        </p:tav>
                                        <p:tav tm="100000">
                                          <p:val>
                                            <p:strVal val="#ppt_x"/>
                                          </p:val>
                                        </p:tav>
                                      </p:tavLst>
                                    </p:anim>
                                    <p:animEffect transition="in" filter="wipe(left)">
                                      <p:cBhvr>
                                        <p:cTn id="25" dur="500"/>
                                        <p:tgtEl>
                                          <p:spTgt spid="2"/>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childTnLst>
                          </p:cTn>
                        </p:par>
                        <p:par>
                          <p:cTn id="32" fill="hold">
                            <p:stCondLst>
                              <p:cond delay="2500"/>
                            </p:stCondLst>
                            <p:childTnLst>
                              <p:par>
                                <p:cTn id="33" presetID="22" presetClass="entr" presetSubtype="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right)">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additive="base">
                                        <p:cTn id="42" dur="500"/>
                                        <p:tgtEl>
                                          <p:spTgt spid="3"/>
                                        </p:tgtEl>
                                        <p:attrNameLst>
                                          <p:attrName>ppt_x</p:attrName>
                                        </p:attrNameLst>
                                      </p:cBhvr>
                                      <p:tavLst>
                                        <p:tav tm="0">
                                          <p:val>
                                            <p:strVal val="#ppt_x+#ppt_w*1.125000"/>
                                          </p:val>
                                        </p:tav>
                                        <p:tav tm="100000">
                                          <p:val>
                                            <p:strVal val="#ppt_x"/>
                                          </p:val>
                                        </p:tav>
                                      </p:tavLst>
                                    </p:anim>
                                    <p:animEffect transition="in" filter="wipe(left)">
                                      <p:cBhvr>
                                        <p:cTn id="43" dur="500"/>
                                        <p:tgtEl>
                                          <p:spTgt spid="3"/>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4000"/>
                            </p:stCondLst>
                            <p:childTnLst>
                              <p:par>
                                <p:cTn id="51" presetID="22" presetClass="entr" presetSubtype="2"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right)">
                                      <p:cBhvr>
                                        <p:cTn id="53" dur="500"/>
                                        <p:tgtEl>
                                          <p:spTgt spid="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childTnLst>
                          </p:cTn>
                        </p:par>
                        <p:par>
                          <p:cTn id="57" fill="hold">
                            <p:stCondLst>
                              <p:cond delay="4500"/>
                            </p:stCondLst>
                            <p:childTnLst>
                              <p:par>
                                <p:cTn id="58" presetID="12" presetClass="entr" presetSubtype="2"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p:tgtEl>
                                          <p:spTgt spid="24"/>
                                        </p:tgtEl>
                                        <p:attrNameLst>
                                          <p:attrName>ppt_x</p:attrName>
                                        </p:attrNameLst>
                                      </p:cBhvr>
                                      <p:tavLst>
                                        <p:tav tm="0">
                                          <p:val>
                                            <p:strVal val="#ppt_x+#ppt_w*1.125000"/>
                                          </p:val>
                                        </p:tav>
                                        <p:tav tm="100000">
                                          <p:val>
                                            <p:strVal val="#ppt_x"/>
                                          </p:val>
                                        </p:tav>
                                      </p:tavLst>
                                    </p:anim>
                                    <p:animEffect transition="in" filter="wipe(left)">
                                      <p:cBhvr>
                                        <p:cTn id="6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101</TotalTime>
  <Words>1880</Words>
  <Application>Microsoft Office PowerPoint</Application>
  <PresentationFormat>宽屏</PresentationFormat>
  <Paragraphs>283</Paragraphs>
  <Slides>26</Slides>
  <Notes>26</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26</vt:i4>
      </vt:variant>
    </vt:vector>
  </HeadingPairs>
  <TitlesOfParts>
    <vt:vector size="44" baseType="lpstr">
      <vt:lpstr>Gungsuh</vt:lpstr>
      <vt:lpstr>Lifeline JL</vt:lpstr>
      <vt:lpstr>Meiryo</vt:lpstr>
      <vt:lpstr>等线</vt:lpstr>
      <vt:lpstr>等线 Light</vt:lpstr>
      <vt:lpstr>方正兰亭黑_GBK</vt:lpstr>
      <vt:lpstr>方正兰亭纤黑简体</vt:lpstr>
      <vt:lpstr>宋体</vt:lpstr>
      <vt:lpstr>微软雅黑</vt:lpstr>
      <vt:lpstr>Arial</vt:lpstr>
      <vt:lpstr>Calibri</vt:lpstr>
      <vt:lpstr>Calibri Light</vt:lpstr>
      <vt:lpstr>Impact</vt:lpstr>
      <vt:lpstr>Microsoft Yi Baiti</vt:lpstr>
      <vt:lpstr>Roboto</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43</cp:revision>
  <dcterms:created xsi:type="dcterms:W3CDTF">2017-09-11T00:58:06Z</dcterms:created>
  <dcterms:modified xsi:type="dcterms:W3CDTF">2022-06-10T07:08:10Z</dcterms:modified>
</cp:coreProperties>
</file>